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65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7" r:id="rId12"/>
    <p:sldId id="264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61420" autoAdjust="0"/>
  </p:normalViewPr>
  <p:slideViewPr>
    <p:cSldViewPr>
      <p:cViewPr varScale="1">
        <p:scale>
          <a:sx n="68" d="100"/>
          <a:sy n="68" d="100"/>
        </p:scale>
        <p:origin x="-223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23C0EFF-D201-473D-8965-378DE320B57C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135B18-2A02-434A-938B-547385C290CD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135B18-2A02-434A-938B-547385C290CD}" type="slidenum">
              <a:rPr lang="en-US" smtClean="0"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896D763-0919-4F0C-9570-F06569F431D3}" type="datetimeFigureOut">
              <a:rPr lang="en-US" smtClean="0"/>
              <a:t>7/4/2009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EBFAD80-DA38-4A71-8145-B0AB75043582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Team Members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Shuyong Jiang, Project Principal Investigator and Team Leader; </a:t>
            </a:r>
            <a:r>
              <a:rPr lang="en-US" dirty="0" smtClean="0"/>
              <a:t>University </a:t>
            </a:r>
            <a:r>
              <a:rPr lang="en-US" dirty="0"/>
              <a:t>of Illinois at </a:t>
            </a:r>
            <a:r>
              <a:rPr lang="en-US" dirty="0" smtClean="0"/>
              <a:t>Urbana-Champaign</a:t>
            </a:r>
          </a:p>
          <a:p>
            <a:pPr lvl="1"/>
            <a:endParaRPr lang="en-US" dirty="0"/>
          </a:p>
          <a:p>
            <a:r>
              <a:rPr lang="en-US" dirty="0"/>
              <a:t>Sarah Shreeves, </a:t>
            </a:r>
            <a:r>
              <a:rPr lang="en-US" dirty="0" smtClean="0"/>
              <a:t>University </a:t>
            </a:r>
            <a:r>
              <a:rPr lang="en-US" dirty="0"/>
              <a:t>Library, University of Illinois at </a:t>
            </a:r>
            <a:r>
              <a:rPr lang="en-US" dirty="0" smtClean="0"/>
              <a:t>Urbana-Champaign</a:t>
            </a:r>
          </a:p>
          <a:p>
            <a:pPr lvl="1"/>
            <a:endParaRPr lang="en-US" dirty="0"/>
          </a:p>
          <a:p>
            <a:r>
              <a:rPr lang="en-US" dirty="0"/>
              <a:t>Win Shih, </a:t>
            </a:r>
            <a:r>
              <a:rPr lang="en-US" dirty="0" smtClean="0"/>
              <a:t>University </a:t>
            </a:r>
            <a:r>
              <a:rPr lang="en-US" dirty="0"/>
              <a:t>at Albany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2"/>
          </p:nvPr>
        </p:nvSpPr>
        <p:spPr/>
        <p:txBody>
          <a:bodyPr>
            <a:normAutofit lnSpcReduction="10000"/>
          </a:bodyPr>
          <a:lstStyle/>
          <a:p>
            <a:endParaRPr lang="en-US"/>
          </a:p>
        </p:txBody>
      </p:sp>
      <p:pic>
        <p:nvPicPr>
          <p:cNvPr id="23554" name="Picture 2" descr="National Library of China by shihwy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19600" y="1600200"/>
            <a:ext cx="5067300" cy="38004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Cultural Suzhou</a:t>
            </a:r>
            <a:endParaRPr lang="en-US" dirty="0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778261" y="1295400"/>
            <a:ext cx="7756139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NENU Special Collection</a:t>
            </a:r>
            <a:endParaRPr lang="en-US" dirty="0"/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922028" y="1219200"/>
            <a:ext cx="7299944" cy="4937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 smtClean="0"/>
              <a:t>Issues </a:t>
            </a:r>
            <a:r>
              <a:rPr lang="en-US" dirty="0" smtClean="0"/>
              <a:t>Discussed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dirty="0" smtClean="0"/>
              <a:t>Language barrier</a:t>
            </a:r>
          </a:p>
          <a:p>
            <a:r>
              <a:rPr lang="en-US" sz="2700" dirty="0" smtClean="0"/>
              <a:t>Sustainable business model</a:t>
            </a:r>
          </a:p>
          <a:p>
            <a:r>
              <a:rPr lang="en-US" sz="2700" dirty="0" smtClean="0"/>
              <a:t>International standard</a:t>
            </a:r>
          </a:p>
          <a:p>
            <a:r>
              <a:rPr lang="en-US" sz="2700" dirty="0" smtClean="0"/>
              <a:t>Further interaction and exchange</a:t>
            </a:r>
          </a:p>
          <a:p>
            <a:r>
              <a:rPr lang="en-US" sz="2700" dirty="0" smtClean="0"/>
              <a:t>Library consortium</a:t>
            </a:r>
          </a:p>
          <a:p>
            <a:r>
              <a:rPr lang="en-US" sz="2700" dirty="0" smtClean="0"/>
              <a:t>Physical vs. soft infrastructure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Project Overview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Development of Web-based </a:t>
            </a:r>
            <a:r>
              <a:rPr lang="en-US" dirty="0" smtClean="0"/>
              <a:t>resources</a:t>
            </a:r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sz="2400" dirty="0" smtClean="0"/>
              <a:t>Promoting international standards and best practices</a:t>
            </a:r>
          </a:p>
          <a:p>
            <a:r>
              <a:rPr lang="en-US" sz="2700" dirty="0" smtClean="0"/>
              <a:t>Identifying and establishing a registry of digital library projects</a:t>
            </a:r>
          </a:p>
          <a:p>
            <a:r>
              <a:rPr lang="en-US" sz="2700" dirty="0" smtClean="0"/>
              <a:t>Establishing a pilot Web-based portal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Sites Visited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dirty="0" err="1" smtClean="0"/>
              <a:t>Pudong</a:t>
            </a:r>
            <a:r>
              <a:rPr lang="en-US" sz="2700" dirty="0" smtClean="0"/>
              <a:t> New Area </a:t>
            </a:r>
            <a:r>
              <a:rPr lang="en-US" sz="2700" dirty="0" smtClean="0"/>
              <a:t>Library</a:t>
            </a:r>
            <a:endParaRPr lang="en-US" sz="2700" dirty="0" smtClean="0"/>
          </a:p>
          <a:p>
            <a:r>
              <a:rPr lang="en-US" sz="2700" dirty="0" smtClean="0"/>
              <a:t>Suzhou </a:t>
            </a:r>
            <a:r>
              <a:rPr lang="en-US" sz="2700" dirty="0" smtClean="0"/>
              <a:t>Library</a:t>
            </a:r>
            <a:endParaRPr lang="en-US" sz="2700" dirty="0" smtClean="0"/>
          </a:p>
          <a:p>
            <a:r>
              <a:rPr lang="en-US" sz="2700" dirty="0" smtClean="0"/>
              <a:t>Suzhou </a:t>
            </a:r>
            <a:r>
              <a:rPr lang="en-US" sz="2700" dirty="0" smtClean="0"/>
              <a:t>University </a:t>
            </a:r>
            <a:r>
              <a:rPr lang="en-US" sz="2700" dirty="0" smtClean="0"/>
              <a:t>Libraries</a:t>
            </a:r>
            <a:endParaRPr lang="en-US" sz="2700" dirty="0" smtClean="0"/>
          </a:p>
          <a:p>
            <a:r>
              <a:rPr lang="en-US" sz="2700" dirty="0" smtClean="0"/>
              <a:t>Northeastern </a:t>
            </a:r>
            <a:r>
              <a:rPr lang="en-US" sz="2700" dirty="0" smtClean="0"/>
              <a:t>Normal University </a:t>
            </a:r>
            <a:r>
              <a:rPr lang="en-US" sz="2700" dirty="0" smtClean="0"/>
              <a:t>Libraries</a:t>
            </a:r>
            <a:endParaRPr lang="en-US" sz="2700" dirty="0" smtClean="0"/>
          </a:p>
          <a:p>
            <a:r>
              <a:rPr lang="en-US" sz="2700" dirty="0" smtClean="0"/>
              <a:t>Yi-Tong (</a:t>
            </a:r>
            <a:r>
              <a:rPr lang="zh-CN" altLang="en-US" sz="2700" dirty="0" smtClean="0"/>
              <a:t>伊通</a:t>
            </a:r>
            <a:r>
              <a:rPr lang="en-US" sz="2700" dirty="0" smtClean="0"/>
              <a:t>) county </a:t>
            </a:r>
            <a:r>
              <a:rPr lang="en-US" sz="2700" dirty="0" smtClean="0"/>
              <a:t>library</a:t>
            </a:r>
            <a:endParaRPr lang="en-US" sz="2700" dirty="0" smtClean="0"/>
          </a:p>
          <a:p>
            <a:r>
              <a:rPr lang="en-US" sz="2700" dirty="0" smtClean="0"/>
              <a:t>Information Resource Center, American Center for Educational </a:t>
            </a:r>
            <a:r>
              <a:rPr lang="en-US" sz="2700" dirty="0" smtClean="0"/>
              <a:t>Exchange</a:t>
            </a:r>
            <a:endParaRPr lang="en-US" sz="2700" dirty="0" smtClean="0"/>
          </a:p>
          <a:p>
            <a:r>
              <a:rPr lang="en-US" sz="2700" dirty="0" smtClean="0"/>
              <a:t>National Library of </a:t>
            </a:r>
            <a:r>
              <a:rPr lang="en-US" sz="2700" dirty="0" smtClean="0"/>
              <a:t>China</a:t>
            </a:r>
            <a:endParaRPr lang="en-US" sz="27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Pudong</a:t>
            </a:r>
            <a:r>
              <a:rPr lang="en-US" dirty="0" smtClean="0"/>
              <a:t> </a:t>
            </a:r>
            <a:r>
              <a:rPr lang="en-US" dirty="0" smtClean="0"/>
              <a:t>New Area Library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9698" name="Picture 2" descr="In Front of the Pudong New Area Library by shihwy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2400" y="2133600"/>
            <a:ext cx="4495800" cy="3371850"/>
          </a:xfrm>
          <a:prstGeom prst="rect">
            <a:avLst/>
          </a:prstGeom>
          <a:noFill/>
        </p:spPr>
      </p:pic>
      <p:pic>
        <p:nvPicPr>
          <p:cNvPr id="29700" name="Picture 4" descr="New Pudong New Area Library by shihwy1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38600" y="30480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Suzhou Library</a:t>
            </a:r>
            <a:endParaRPr lang="en-US" dirty="0"/>
          </a:p>
        </p:txBody>
      </p:sp>
      <p:pic>
        <p:nvPicPr>
          <p:cNvPr id="28674" name="Picture 2" descr="Suzhou Library Garden by shihwy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3962400"/>
            <a:ext cx="3657600" cy="2743200"/>
          </a:xfrm>
          <a:prstGeom prst="rect">
            <a:avLst/>
          </a:prstGeom>
          <a:noFill/>
        </p:spPr>
      </p:pic>
      <p:pic>
        <p:nvPicPr>
          <p:cNvPr id="28676" name="Picture 4" descr="Suzhou Library Garden by shihwy1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9600" y="1219200"/>
            <a:ext cx="3810000" cy="2857500"/>
          </a:xfrm>
          <a:prstGeom prst="rect">
            <a:avLst/>
          </a:prstGeom>
          <a:noFill/>
        </p:spPr>
      </p:pic>
      <p:pic>
        <p:nvPicPr>
          <p:cNvPr id="28678" name="Picture 6" descr="Suzhou Library by shihwy1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91000" y="1219200"/>
            <a:ext cx="4038600" cy="3028950"/>
          </a:xfrm>
          <a:prstGeom prst="rect">
            <a:avLst/>
          </a:prstGeom>
          <a:noFill/>
        </p:spPr>
      </p:pic>
      <p:pic>
        <p:nvPicPr>
          <p:cNvPr id="28680" name="Picture 8" descr="Suzhou Library by shihwy1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91000" y="3886200"/>
            <a:ext cx="3657600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Suzhou </a:t>
            </a:r>
            <a:r>
              <a:rPr lang="en-US" dirty="0" smtClean="0"/>
              <a:t>University Libraries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7650" name="Picture 2" descr="Library, Suzhou University, New Campus by shihwy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" y="1143000"/>
            <a:ext cx="3759200" cy="2819400"/>
          </a:xfrm>
          <a:prstGeom prst="rect">
            <a:avLst/>
          </a:prstGeom>
          <a:noFill/>
        </p:spPr>
      </p:pic>
      <p:pic>
        <p:nvPicPr>
          <p:cNvPr id="27652" name="Picture 4" descr="Library, Suzhou University, New Campus by shihwy1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67200" y="3810000"/>
            <a:ext cx="3886200" cy="2914650"/>
          </a:xfrm>
          <a:prstGeom prst="rect">
            <a:avLst/>
          </a:prstGeom>
          <a:noFill/>
        </p:spPr>
      </p:pic>
      <p:pic>
        <p:nvPicPr>
          <p:cNvPr id="27654" name="Picture 6" descr="Library, Suzhou University, New Campus by shihwy1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9600" y="3886200"/>
            <a:ext cx="3759200" cy="2819400"/>
          </a:xfrm>
          <a:prstGeom prst="rect">
            <a:avLst/>
          </a:prstGeom>
          <a:noFill/>
        </p:spPr>
      </p:pic>
      <p:pic>
        <p:nvPicPr>
          <p:cNvPr id="27656" name="Picture 8" descr="Library, Suzhou University, New Campus by shihwy1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19600" y="1143000"/>
            <a:ext cx="4000500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Northeastern </a:t>
            </a:r>
            <a:r>
              <a:rPr lang="en-US" dirty="0" smtClean="0"/>
              <a:t>Normal University Libraries </a:t>
            </a:r>
            <a:r>
              <a:rPr lang="en-US" dirty="0" smtClean="0"/>
              <a:t> </a:t>
            </a:r>
            <a:endParaRPr lang="en-US" dirty="0"/>
          </a:p>
        </p:txBody>
      </p:sp>
      <p:pic>
        <p:nvPicPr>
          <p:cNvPr id="26626" name="Picture 2" descr="Main Gate, Northeastern Normal University Main Campus by shihwy1.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9200"/>
            <a:ext cx="3759200" cy="2819400"/>
          </a:xfrm>
          <a:prstGeom prst="rect">
            <a:avLst/>
          </a:prstGeom>
          <a:noFill/>
        </p:spPr>
      </p:pic>
      <p:pic>
        <p:nvPicPr>
          <p:cNvPr id="26628" name="Picture 4" descr="Northeastern Normal University Jinyue Campus by shihwy1.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38700" y="3505200"/>
            <a:ext cx="4305300" cy="3228975"/>
          </a:xfrm>
          <a:prstGeom prst="rect">
            <a:avLst/>
          </a:prstGeom>
          <a:noFill/>
        </p:spPr>
      </p:pic>
      <p:pic>
        <p:nvPicPr>
          <p:cNvPr id="26630" name="Picture 6" descr="Library, Northeastern Normal University Main Campus by shihwy1.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29200" y="914400"/>
            <a:ext cx="3759200" cy="2819400"/>
          </a:xfrm>
          <a:prstGeom prst="rect">
            <a:avLst/>
          </a:prstGeom>
          <a:noFill/>
        </p:spPr>
      </p:pic>
      <p:pic>
        <p:nvPicPr>
          <p:cNvPr id="26632" name="Picture 8" descr="Library, Northeastern Normal University Jinyue Campus by shihwy1.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362200" y="2819400"/>
            <a:ext cx="4114800" cy="3086100"/>
          </a:xfrm>
          <a:prstGeom prst="rect">
            <a:avLst/>
          </a:prstGeom>
          <a:noFill/>
        </p:spPr>
      </p:pic>
      <p:pic>
        <p:nvPicPr>
          <p:cNvPr id="26634" name="Picture 10" descr="Library, Northeastern Normal University Jinyue Campus by shihwy1.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-762000" y="3962400"/>
            <a:ext cx="4762500" cy="35718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Yi-Tong (</a:t>
            </a:r>
            <a:r>
              <a:rPr lang="zh-CN" altLang="en-US" dirty="0" smtClean="0"/>
              <a:t>伊通</a:t>
            </a:r>
            <a:r>
              <a:rPr lang="en-US" dirty="0" smtClean="0"/>
              <a:t>) county library 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Selected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700" dirty="0" smtClean="0"/>
              <a:t>Criteria</a:t>
            </a:r>
          </a:p>
          <a:p>
            <a:r>
              <a:rPr lang="en-US" sz="2700" dirty="0" smtClean="0"/>
              <a:t>Cultural </a:t>
            </a:r>
            <a:r>
              <a:rPr lang="en-US" sz="2700" dirty="0" smtClean="0"/>
              <a:t>Suzhou</a:t>
            </a:r>
            <a:endParaRPr lang="en-US" sz="2700" dirty="0" smtClean="0"/>
          </a:p>
          <a:p>
            <a:r>
              <a:rPr lang="en-US" sz="2700" dirty="0" smtClean="0"/>
              <a:t>Special collection at Northeastern Normal University </a:t>
            </a:r>
            <a:r>
              <a:rPr lang="en-US" sz="2700" dirty="0" smtClean="0"/>
              <a:t>Library)</a:t>
            </a:r>
            <a:endParaRPr lang="en-US" sz="27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67</TotalTime>
  <Words>154</Words>
  <Application>Microsoft Office PowerPoint</Application>
  <PresentationFormat>On-screen Show (4:3)</PresentationFormat>
  <Paragraphs>38</Paragraphs>
  <Slides>12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Origin</vt:lpstr>
      <vt:lpstr>Team Members</vt:lpstr>
      <vt:lpstr>Project Overview </vt:lpstr>
      <vt:lpstr>Sites Visited </vt:lpstr>
      <vt:lpstr>Pudong New Area Library </vt:lpstr>
      <vt:lpstr>Suzhou Library</vt:lpstr>
      <vt:lpstr>Suzhou University Libraries  </vt:lpstr>
      <vt:lpstr>Northeastern Normal University Libraries  </vt:lpstr>
      <vt:lpstr>Yi-Tong (伊通) county library </vt:lpstr>
      <vt:lpstr>Content Selected </vt:lpstr>
      <vt:lpstr>Cultural Suzhou</vt:lpstr>
      <vt:lpstr>NENU Special Collection</vt:lpstr>
      <vt:lpstr>Issues Discussed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Team Members</dc:title>
  <dc:creator>Win Shih</dc:creator>
  <cp:lastModifiedBy>Win Shih</cp:lastModifiedBy>
  <cp:revision>2</cp:revision>
  <dcterms:created xsi:type="dcterms:W3CDTF">2009-07-04T16:40:31Z</dcterms:created>
  <dcterms:modified xsi:type="dcterms:W3CDTF">2009-07-04T17:48:11Z</dcterms:modified>
</cp:coreProperties>
</file>