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Lucida Sans" panose="020B0602030504020204" pitchFamily="34" charset="0"/>
      <p:regular r:id="rId4"/>
      <p:bold r:id="rId5"/>
      <p:italic r:id="rId6"/>
      <p:boldItalic r:id="rId7"/>
    </p:embeddedFont>
    <p:embeddedFont>
      <p:font typeface="Arimo" panose="020B0604020202020204" charset="0"/>
      <p:regular r:id="rId8"/>
      <p:bold r:id="rId9"/>
      <p:italic r:id="rId10"/>
      <p:boldItalic r:id="rId11"/>
    </p:embeddedFont>
    <p:embeddedFont>
      <p:font typeface="Cambria" panose="02040503050406030204" pitchFamily="18" charset="0"/>
      <p:regular r:id="rId12"/>
      <p:bold r:id="rId13"/>
      <p:italic r:id="rId14"/>
      <p:boldItalic r:id="rId15"/>
    </p:embeddedFont>
    <p:embeddedFont>
      <p:font typeface="Times" panose="02020603050405020304" pitchFamily="18"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userDrawn="1">
          <p15:clr>
            <a:srgbClr val="000000"/>
          </p15:clr>
        </p15:guide>
        <p15:guide id="2" pos="13824" userDrawn="1">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2D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1F351FF-6C2C-4684-AA84-0147B81829C8}">
  <a:tblStyle styleId="{81F351FF-6C2C-4684-AA84-0147B81829C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7149"/>
  </p:normalViewPr>
  <p:slideViewPr>
    <p:cSldViewPr snapToGrid="0">
      <p:cViewPr varScale="1">
        <p:scale>
          <a:sx n="14" d="100"/>
          <a:sy n="14" d="100"/>
        </p:scale>
        <p:origin x="1284" y="88"/>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3" Type="http://schemas.openxmlformats.org/officeDocument/2006/relationships/notesMaster" Target="notesMasters/notesMaster1.xml"/><Relationship Id="rId21" Type="http://schemas.openxmlformats.org/officeDocument/2006/relationships/viewProps" Target="viewProps.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tableStyles" Target="tableStyles.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7"/>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1pPr>
            <a:lvl2pPr marR="0" lvl="1"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2pPr>
            <a:lvl3pPr marR="0" lvl="2"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3pPr>
            <a:lvl4pPr marR="0" lvl="3"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4pPr>
            <a:lvl5pPr marR="0" lvl="4"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5pPr>
            <a:lvl6pPr marR="0" lvl="5"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6pPr>
            <a:lvl7pPr marR="0" lvl="6"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7pPr>
            <a:lvl8pPr marR="0" lvl="7"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8pPr>
            <a:lvl9pPr marR="0" lvl="8"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9pPr>
          </a:lstStyle>
          <a:p>
            <a:endParaRPr/>
          </a:p>
        </p:txBody>
      </p:sp>
      <p:sp>
        <p:nvSpPr>
          <p:cNvPr id="4" name="Google Shape;4;n"/>
          <p:cNvSpPr txBox="1">
            <a:spLocks noGrp="1"/>
          </p:cNvSpPr>
          <p:nvPr>
            <p:ph type="dt" idx="10"/>
          </p:nvPr>
        </p:nvSpPr>
        <p:spPr>
          <a:xfrm>
            <a:off x="3884612" y="0"/>
            <a:ext cx="2971800" cy="458787"/>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SzPts val="1400"/>
              <a:buNone/>
              <a:defRPr sz="1200" b="0" i="0" u="none" strike="noStrike" cap="none">
                <a:solidFill>
                  <a:srgbClr val="000000"/>
                </a:solidFill>
                <a:latin typeface="Times"/>
                <a:ea typeface="Times"/>
                <a:cs typeface="Times"/>
                <a:sym typeface="Times"/>
              </a:defRPr>
            </a:lvl1pPr>
            <a:lvl2pPr marR="0" lvl="1"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2pPr>
            <a:lvl3pPr marR="0" lvl="2"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3pPr>
            <a:lvl4pPr marR="0" lvl="3"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4pPr>
            <a:lvl5pPr marR="0" lvl="4"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5pPr>
            <a:lvl6pPr marR="0" lvl="5"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6pPr>
            <a:lvl7pPr marR="0" lvl="6"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7pPr>
            <a:lvl8pPr marR="0" lvl="7"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8pPr>
            <a:lvl9pPr marR="0" lvl="8"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7" name="Google Shape;7;n"/>
          <p:cNvSpPr txBox="1">
            <a:spLocks noGrp="1"/>
          </p:cNvSpPr>
          <p:nvPr>
            <p:ph type="ftr" idx="11"/>
          </p:nvPr>
        </p:nvSpPr>
        <p:spPr>
          <a:xfrm>
            <a:off x="0" y="8685212"/>
            <a:ext cx="2971800" cy="458787"/>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1pPr>
            <a:lvl2pPr marR="0" lvl="1"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2pPr>
            <a:lvl3pPr marR="0" lvl="2"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3pPr>
            <a:lvl4pPr marR="0" lvl="3"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4pPr>
            <a:lvl5pPr marR="0" lvl="4"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5pPr>
            <a:lvl6pPr marR="0" lvl="5"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6pPr>
            <a:lvl7pPr marR="0" lvl="6"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7pPr>
            <a:lvl8pPr marR="0" lvl="7"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8pPr>
            <a:lvl9pPr marR="0" lvl="8" algn="l" rtl="0">
              <a:lnSpc>
                <a:spcPct val="100000"/>
              </a:lnSpc>
              <a:spcBef>
                <a:spcPts val="0"/>
              </a:spcBef>
              <a:spcAft>
                <a:spcPts val="0"/>
              </a:spcAft>
              <a:buSzPts val="1400"/>
              <a:buNone/>
              <a:defRPr sz="2400" b="0" i="0" u="none" strike="noStrike" cap="none">
                <a:solidFill>
                  <a:srgbClr val="000000"/>
                </a:solidFill>
                <a:latin typeface="Times"/>
                <a:ea typeface="Times"/>
                <a:cs typeface="Times"/>
                <a:sym typeface="Times"/>
              </a:defRPr>
            </a:lvl9pPr>
          </a:lstStyle>
          <a:p>
            <a:endParaRPr/>
          </a:p>
        </p:txBody>
      </p:sp>
      <p:sp>
        <p:nvSpPr>
          <p:cNvPr id="8" name="Google Shape;8;n"/>
          <p:cNvSpPr txBox="1">
            <a:spLocks noGrp="1"/>
          </p:cNvSpPr>
          <p:nvPr>
            <p:ph type="sldNum" idx="12"/>
          </p:nvPr>
        </p:nvSpPr>
        <p:spPr>
          <a:xfrm>
            <a:off x="3884612" y="8685212"/>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Times"/>
              <a:buNone/>
            </a:pPr>
            <a:fld id="{00000000-1234-1234-1234-123412341234}" type="slidenum">
              <a:rPr lang="en-US" sz="1200" b="0" i="0" u="none" strike="noStrike" cap="none">
                <a:solidFill>
                  <a:srgbClr val="000000"/>
                </a:solidFill>
                <a:latin typeface="Times"/>
                <a:ea typeface="Times"/>
                <a:cs typeface="Times"/>
                <a:sym typeface="Times"/>
              </a:rPr>
              <a:t>‹#›</a:t>
            </a:fld>
            <a:endParaRPr/>
          </a:p>
        </p:txBody>
      </p:sp>
    </p:spTree>
    <p:extLst>
      <p:ext uri="{BB962C8B-B14F-4D97-AF65-F5344CB8AC3E}">
        <p14:creationId xmlns:p14="http://schemas.microsoft.com/office/powerpoint/2010/main" val="15574890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5796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userDrawn="1">
  <p:cSld name="TITLE_ONLY">
    <p:bg>
      <p:bgPr>
        <a:solidFill>
          <a:srgbClr val="572D83"/>
        </a:solidFill>
        <a:effectLst/>
      </p:bgPr>
    </p:bg>
    <p:spTree>
      <p:nvGrpSpPr>
        <p:cNvPr id="1" name="Shape 15"/>
        <p:cNvGrpSpPr/>
        <p:nvPr/>
      </p:nvGrpSpPr>
      <p:grpSpPr>
        <a:xfrm>
          <a:off x="0" y="0"/>
          <a:ext cx="0" cy="0"/>
          <a:chOff x="0" y="0"/>
          <a:chExt cx="0" cy="0"/>
        </a:xfrm>
      </p:grpSpPr>
      <p:sp>
        <p:nvSpPr>
          <p:cNvPr id="6" name="Google Shape;88;p13">
            <a:extLst>
              <a:ext uri="{FF2B5EF4-FFF2-40B4-BE49-F238E27FC236}">
                <a16:creationId xmlns:a16="http://schemas.microsoft.com/office/drawing/2014/main" id="{E7F6E8B8-2B11-4847-AB74-7E825326EE77}"/>
              </a:ext>
            </a:extLst>
          </p:cNvPr>
          <p:cNvSpPr txBox="1"/>
          <p:nvPr userDrawn="1"/>
        </p:nvSpPr>
        <p:spPr>
          <a:xfrm>
            <a:off x="1045029" y="6302830"/>
            <a:ext cx="41888227" cy="25527000"/>
          </a:xfrm>
          <a:prstGeom prst="rect">
            <a:avLst/>
          </a:prstGeom>
          <a:solidFill>
            <a:schemeClr val="lt1"/>
          </a:solidFill>
          <a:ln w="76200" cap="flat" cmpd="sng">
            <a:noFill/>
            <a:prstDash val="solid"/>
            <a:miter lim="800000"/>
            <a:headEnd type="none" w="sm" len="sm"/>
            <a:tailEnd type="none" w="sm" len="sm"/>
          </a:ln>
        </p:spPr>
        <p:txBody>
          <a:bodyPr spcFirstLastPara="1" wrap="square" lIns="78364" tIns="39171" rIns="78364" bIns="39171" anchor="ctr" anchorCtr="0">
            <a:noAutofit/>
          </a:bodyPr>
          <a:lstStyle/>
          <a:p>
            <a:endParaRPr sz="2057">
              <a:solidFill>
                <a:schemeClr val="dk1"/>
              </a:solidFill>
              <a:latin typeface="Times"/>
              <a:ea typeface="Times"/>
              <a:cs typeface="Times"/>
              <a:sym typeface="Time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8"/>
        <p:cNvGrpSpPr/>
        <p:nvPr/>
      </p:nvGrpSpPr>
      <p:grpSpPr>
        <a:xfrm>
          <a:off x="0" y="0"/>
          <a:ext cx="0" cy="0"/>
          <a:chOff x="0" y="0"/>
          <a:chExt cx="0" cy="0"/>
        </a:xfrm>
      </p:grpSpPr>
      <p:sp>
        <p:nvSpPr>
          <p:cNvPr id="79" name="Google Shape;79;p12"/>
          <p:cNvSpPr txBox="1">
            <a:spLocks noGrp="1"/>
          </p:cNvSpPr>
          <p:nvPr>
            <p:ph type="ctrTitle"/>
          </p:nvPr>
        </p:nvSpPr>
        <p:spPr>
          <a:xfrm>
            <a:off x="3292475" y="10226675"/>
            <a:ext cx="37306250" cy="7054850"/>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1142"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80" name="Google Shape;80;p12"/>
          <p:cNvSpPr txBox="1">
            <a:spLocks noGrp="1"/>
          </p:cNvSpPr>
          <p:nvPr>
            <p:ph type="subTitle" idx="1"/>
          </p:nvPr>
        </p:nvSpPr>
        <p:spPr>
          <a:xfrm>
            <a:off x="6583366" y="18653126"/>
            <a:ext cx="30724475" cy="8413750"/>
          </a:xfrm>
          <a:prstGeom prst="rect">
            <a:avLst/>
          </a:prstGeom>
          <a:noFill/>
          <a:ln>
            <a:noFill/>
          </a:ln>
        </p:spPr>
        <p:txBody>
          <a:bodyPr spcFirstLastPara="1" wrap="square" lIns="4175" tIns="0" rIns="4175" bIns="0" anchor="t" anchorCtr="0"/>
          <a:lstStyle>
            <a:lvl1pPr marR="0" lvl="0" algn="ctr" rtl="0">
              <a:spcBef>
                <a:spcPts val="1628"/>
              </a:spcBef>
              <a:spcAft>
                <a:spcPts val="0"/>
              </a:spcAft>
              <a:buClr>
                <a:schemeClr val="dk1"/>
              </a:buClr>
              <a:buSzPts val="9500"/>
              <a:buFont typeface="Times"/>
              <a:buNone/>
              <a:defRPr sz="8142" b="0" i="0" u="none" strike="noStrike" cap="none">
                <a:solidFill>
                  <a:schemeClr val="dk1"/>
                </a:solidFill>
                <a:latin typeface="Times"/>
                <a:ea typeface="Times"/>
                <a:cs typeface="Times"/>
                <a:sym typeface="Times"/>
              </a:defRPr>
            </a:lvl1pPr>
            <a:lvl2pPr marR="0" lvl="1" algn="ctr" rtl="0">
              <a:spcBef>
                <a:spcPts val="1423"/>
              </a:spcBef>
              <a:spcAft>
                <a:spcPts val="0"/>
              </a:spcAft>
              <a:buClr>
                <a:schemeClr val="dk1"/>
              </a:buClr>
              <a:buSzPts val="8300"/>
              <a:buFont typeface="Times"/>
              <a:buNone/>
              <a:defRPr sz="7114" b="0" i="0" u="none" strike="noStrike" cap="none">
                <a:solidFill>
                  <a:schemeClr val="dk1"/>
                </a:solidFill>
                <a:latin typeface="Times"/>
                <a:ea typeface="Times"/>
                <a:cs typeface="Times"/>
                <a:sym typeface="Times"/>
              </a:defRPr>
            </a:lvl2pPr>
            <a:lvl3pPr marR="0" lvl="2" algn="ctr" rtl="0">
              <a:spcBef>
                <a:spcPts val="1217"/>
              </a:spcBef>
              <a:spcAft>
                <a:spcPts val="0"/>
              </a:spcAft>
              <a:buClr>
                <a:schemeClr val="dk1"/>
              </a:buClr>
              <a:buSzPts val="7100"/>
              <a:buFont typeface="Times"/>
              <a:buNone/>
              <a:defRPr sz="6085" b="0" i="0" u="none" strike="noStrike" cap="none">
                <a:solidFill>
                  <a:schemeClr val="dk1"/>
                </a:solidFill>
                <a:latin typeface="Times"/>
                <a:ea typeface="Times"/>
                <a:cs typeface="Times"/>
                <a:sym typeface="Times"/>
              </a:defRPr>
            </a:lvl3pPr>
            <a:lvl4pPr marR="0" lvl="3" algn="ctr" rtl="0">
              <a:spcBef>
                <a:spcPts val="1011"/>
              </a:spcBef>
              <a:spcAft>
                <a:spcPts val="0"/>
              </a:spcAft>
              <a:buClr>
                <a:schemeClr val="dk1"/>
              </a:buClr>
              <a:buSzPts val="5900"/>
              <a:buFont typeface="Times"/>
              <a:buNone/>
              <a:defRPr sz="5057" b="0" i="0" u="none" strike="noStrike" cap="none">
                <a:solidFill>
                  <a:schemeClr val="dk1"/>
                </a:solidFill>
                <a:latin typeface="Times"/>
                <a:ea typeface="Times"/>
                <a:cs typeface="Times"/>
                <a:sym typeface="Times"/>
              </a:defRPr>
            </a:lvl4pPr>
            <a:lvl5pPr marR="0" lvl="4" algn="ctr" rtl="0">
              <a:spcBef>
                <a:spcPts val="1011"/>
              </a:spcBef>
              <a:spcAft>
                <a:spcPts val="0"/>
              </a:spcAft>
              <a:buClr>
                <a:schemeClr val="dk1"/>
              </a:buClr>
              <a:buSzPts val="5900"/>
              <a:buFont typeface="Times"/>
              <a:buNone/>
              <a:defRPr sz="5057" b="0" i="0" u="none" strike="noStrike" cap="none">
                <a:solidFill>
                  <a:schemeClr val="dk1"/>
                </a:solidFill>
                <a:latin typeface="Times"/>
                <a:ea typeface="Times"/>
                <a:cs typeface="Times"/>
                <a:sym typeface="Times"/>
              </a:defRPr>
            </a:lvl5pPr>
            <a:lvl6pPr marR="0" lvl="5" algn="ctr" rtl="0">
              <a:spcBef>
                <a:spcPts val="1018"/>
              </a:spcBef>
              <a:spcAft>
                <a:spcPts val="0"/>
              </a:spcAft>
              <a:buClr>
                <a:schemeClr val="dk1"/>
              </a:buClr>
              <a:buSzPts val="5938"/>
              <a:buFont typeface="Times"/>
              <a:buNone/>
              <a:defRPr sz="5089" b="0" i="0" u="none" strike="noStrike" cap="none">
                <a:solidFill>
                  <a:schemeClr val="dk1"/>
                </a:solidFill>
                <a:latin typeface="Times"/>
                <a:ea typeface="Times"/>
                <a:cs typeface="Times"/>
                <a:sym typeface="Times"/>
              </a:defRPr>
            </a:lvl6pPr>
            <a:lvl7pPr marR="0" lvl="6" algn="ctr" rtl="0">
              <a:spcBef>
                <a:spcPts val="1018"/>
              </a:spcBef>
              <a:spcAft>
                <a:spcPts val="0"/>
              </a:spcAft>
              <a:buClr>
                <a:schemeClr val="dk1"/>
              </a:buClr>
              <a:buSzPts val="5938"/>
              <a:buFont typeface="Times"/>
              <a:buNone/>
              <a:defRPr sz="5089" b="0" i="0" u="none" strike="noStrike" cap="none">
                <a:solidFill>
                  <a:schemeClr val="dk1"/>
                </a:solidFill>
                <a:latin typeface="Times"/>
                <a:ea typeface="Times"/>
                <a:cs typeface="Times"/>
                <a:sym typeface="Times"/>
              </a:defRPr>
            </a:lvl7pPr>
            <a:lvl8pPr marR="0" lvl="7" algn="ctr" rtl="0">
              <a:spcBef>
                <a:spcPts val="1018"/>
              </a:spcBef>
              <a:spcAft>
                <a:spcPts val="0"/>
              </a:spcAft>
              <a:buClr>
                <a:schemeClr val="dk1"/>
              </a:buClr>
              <a:buSzPts val="5938"/>
              <a:buFont typeface="Times"/>
              <a:buNone/>
              <a:defRPr sz="5089" b="0" i="0" u="none" strike="noStrike" cap="none">
                <a:solidFill>
                  <a:schemeClr val="dk1"/>
                </a:solidFill>
                <a:latin typeface="Times"/>
                <a:ea typeface="Times"/>
                <a:cs typeface="Times"/>
                <a:sym typeface="Times"/>
              </a:defRPr>
            </a:lvl8pPr>
            <a:lvl9pPr marR="0" lvl="8" algn="ctr" rtl="0">
              <a:spcBef>
                <a:spcPts val="1018"/>
              </a:spcBef>
              <a:spcAft>
                <a:spcPts val="0"/>
              </a:spcAft>
              <a:buClr>
                <a:schemeClr val="dk1"/>
              </a:buClr>
              <a:buSzPts val="5938"/>
              <a:buFont typeface="Times"/>
              <a:buNone/>
              <a:defRPr sz="5089" b="0" i="0" u="none" strike="noStrike" cap="none">
                <a:solidFill>
                  <a:schemeClr val="dk1"/>
                </a:solidFill>
                <a:latin typeface="Times"/>
                <a:ea typeface="Times"/>
                <a:cs typeface="Times"/>
                <a:sym typeface="Times"/>
              </a:defRPr>
            </a:lvl9pPr>
          </a:lstStyle>
          <a:p>
            <a:endParaRPr/>
          </a:p>
        </p:txBody>
      </p:sp>
      <p:sp>
        <p:nvSpPr>
          <p:cNvPr id="81" name="Google Shape;81;p12"/>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82" name="Google Shape;82;p12"/>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83" name="Google Shape;83;p12"/>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0"/>
        <p:cNvGrpSpPr/>
        <p:nvPr/>
      </p:nvGrpSpPr>
      <p:grpSpPr>
        <a:xfrm>
          <a:off x="0" y="0"/>
          <a:ext cx="0" cy="0"/>
          <a:chOff x="0" y="0"/>
          <a:chExt cx="0" cy="0"/>
        </a:xfrm>
      </p:grpSpPr>
      <p:sp>
        <p:nvSpPr>
          <p:cNvPr id="21" name="Google Shape;21;p3"/>
          <p:cNvSpPr txBox="1">
            <a:spLocks noGrp="1"/>
          </p:cNvSpPr>
          <p:nvPr>
            <p:ph type="title"/>
          </p:nvPr>
        </p:nvSpPr>
        <p:spPr>
          <a:xfrm rot="5400000">
            <a:off x="22767929" y="11430003"/>
            <a:ext cx="26335038" cy="9326562"/>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1142"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22" name="Google Shape;22;p3"/>
          <p:cNvSpPr txBox="1">
            <a:spLocks noGrp="1"/>
          </p:cNvSpPr>
          <p:nvPr>
            <p:ph type="body" idx="1"/>
          </p:nvPr>
        </p:nvSpPr>
        <p:spPr>
          <a:xfrm rot="5400000">
            <a:off x="4038603" y="2179639"/>
            <a:ext cx="26335038" cy="27827290"/>
          </a:xfrm>
          <a:prstGeom prst="rect">
            <a:avLst/>
          </a:prstGeom>
          <a:noFill/>
          <a:ln>
            <a:noFill/>
          </a:ln>
        </p:spPr>
        <p:txBody>
          <a:bodyPr spcFirstLastPara="1" wrap="square" lIns="4175" tIns="0" rIns="4175" bIns="0" anchor="t" anchorCtr="0"/>
          <a:lstStyle>
            <a:lvl1pPr marL="391866" marR="0" lvl="0" indent="-712979" algn="l" rtl="0">
              <a:spcBef>
                <a:spcPts val="1628"/>
              </a:spcBef>
              <a:spcAft>
                <a:spcPts val="0"/>
              </a:spcAft>
              <a:buClr>
                <a:schemeClr val="dk1"/>
              </a:buClr>
              <a:buSzPts val="9500"/>
              <a:buFont typeface="Times"/>
              <a:buChar char="•"/>
              <a:defRPr sz="8142" b="0" i="0" u="none" strike="noStrike" cap="none">
                <a:solidFill>
                  <a:schemeClr val="dk1"/>
                </a:solidFill>
                <a:latin typeface="Times"/>
                <a:ea typeface="Times"/>
                <a:cs typeface="Times"/>
                <a:sym typeface="Times"/>
              </a:defRPr>
            </a:lvl1pPr>
            <a:lvl2pPr marL="783732" marR="0" lvl="1" indent="-647668" algn="l" rtl="0">
              <a:spcBef>
                <a:spcPts val="1423"/>
              </a:spcBef>
              <a:spcAft>
                <a:spcPts val="0"/>
              </a:spcAft>
              <a:buClr>
                <a:schemeClr val="dk1"/>
              </a:buClr>
              <a:buSzPts val="8300"/>
              <a:buFont typeface="Times"/>
              <a:buChar char="–"/>
              <a:defRPr sz="7114" b="0" i="0" u="none" strike="noStrike" cap="none">
                <a:solidFill>
                  <a:schemeClr val="dk1"/>
                </a:solidFill>
                <a:latin typeface="Times"/>
                <a:ea typeface="Times"/>
                <a:cs typeface="Times"/>
                <a:sym typeface="Times"/>
              </a:defRPr>
            </a:lvl2pPr>
            <a:lvl3pPr marL="1175598" marR="0" lvl="2" indent="-582357" algn="l" rtl="0">
              <a:spcBef>
                <a:spcPts val="1217"/>
              </a:spcBef>
              <a:spcAft>
                <a:spcPts val="0"/>
              </a:spcAft>
              <a:buClr>
                <a:schemeClr val="dk1"/>
              </a:buClr>
              <a:buSzPts val="7100"/>
              <a:buFont typeface="Times"/>
              <a:buChar char="•"/>
              <a:defRPr sz="6085" b="0" i="0" u="none" strike="noStrike" cap="none">
                <a:solidFill>
                  <a:schemeClr val="dk1"/>
                </a:solidFill>
                <a:latin typeface="Times"/>
                <a:ea typeface="Times"/>
                <a:cs typeface="Times"/>
                <a:sym typeface="Times"/>
              </a:defRPr>
            </a:lvl3pPr>
            <a:lvl4pPr marL="1567464" marR="0" lvl="3" indent="-517046" algn="l" rtl="0">
              <a:spcBef>
                <a:spcPts val="1011"/>
              </a:spcBef>
              <a:spcAft>
                <a:spcPts val="0"/>
              </a:spcAft>
              <a:buClr>
                <a:schemeClr val="dk1"/>
              </a:buClr>
              <a:buSzPts val="5900"/>
              <a:buFont typeface="Times"/>
              <a:buChar char="–"/>
              <a:defRPr sz="5057" b="0" i="0" u="none" strike="noStrike" cap="none">
                <a:solidFill>
                  <a:schemeClr val="dk1"/>
                </a:solidFill>
                <a:latin typeface="Times"/>
                <a:ea typeface="Times"/>
                <a:cs typeface="Times"/>
                <a:sym typeface="Times"/>
              </a:defRPr>
            </a:lvl4pPr>
            <a:lvl5pPr marL="1959331" marR="0" lvl="4" indent="-517046" algn="l" rtl="0">
              <a:spcBef>
                <a:spcPts val="1011"/>
              </a:spcBef>
              <a:spcAft>
                <a:spcPts val="0"/>
              </a:spcAft>
              <a:buClr>
                <a:schemeClr val="dk1"/>
              </a:buClr>
              <a:buSzPts val="5900"/>
              <a:buFont typeface="Times"/>
              <a:buChar char="»"/>
              <a:defRPr sz="5057" b="0" i="0" u="none" strike="noStrike" cap="none">
                <a:solidFill>
                  <a:schemeClr val="dk1"/>
                </a:solidFill>
                <a:latin typeface="Times"/>
                <a:ea typeface="Times"/>
                <a:cs typeface="Times"/>
                <a:sym typeface="Times"/>
              </a:defRPr>
            </a:lvl5pPr>
            <a:lvl6pPr marL="2351197" marR="0" lvl="5"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6pPr>
            <a:lvl7pPr marL="2743063" marR="0" lvl="6"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7pPr>
            <a:lvl8pPr marL="3134929" marR="0" lvl="7"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8pPr>
            <a:lvl9pPr marL="3526795" marR="0" lvl="8"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9pPr>
          </a:lstStyle>
          <a:p>
            <a:endParaRPr/>
          </a:p>
        </p:txBody>
      </p:sp>
      <p:sp>
        <p:nvSpPr>
          <p:cNvPr id="23" name="Google Shape;23;p3"/>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24" name="Google Shape;24;p3"/>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25" name="Google Shape;25;p3"/>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6"/>
        <p:cNvGrpSpPr/>
        <p:nvPr/>
      </p:nvGrpSpPr>
      <p:grpSpPr>
        <a:xfrm>
          <a:off x="0" y="0"/>
          <a:ext cx="0" cy="0"/>
          <a:chOff x="0" y="0"/>
          <a:chExt cx="0" cy="0"/>
        </a:xfrm>
      </p:grpSpPr>
      <p:sp>
        <p:nvSpPr>
          <p:cNvPr id="27" name="Google Shape;27;p4"/>
          <p:cNvSpPr txBox="1">
            <a:spLocks noGrp="1"/>
          </p:cNvSpPr>
          <p:nvPr>
            <p:ph type="title"/>
          </p:nvPr>
        </p:nvSpPr>
        <p:spPr>
          <a:xfrm>
            <a:off x="3291840" y="2925536"/>
            <a:ext cx="37307520" cy="5486400"/>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1142"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28" name="Google Shape;28;p4"/>
          <p:cNvSpPr txBox="1">
            <a:spLocks noGrp="1"/>
          </p:cNvSpPr>
          <p:nvPr>
            <p:ph type="body" idx="1"/>
          </p:nvPr>
        </p:nvSpPr>
        <p:spPr>
          <a:xfrm rot="5400000">
            <a:off x="12069536" y="730976"/>
            <a:ext cx="19752128" cy="37307520"/>
          </a:xfrm>
          <a:prstGeom prst="rect">
            <a:avLst/>
          </a:prstGeom>
          <a:noFill/>
          <a:ln>
            <a:noFill/>
          </a:ln>
        </p:spPr>
        <p:txBody>
          <a:bodyPr spcFirstLastPara="1" wrap="square" lIns="4175" tIns="0" rIns="4175" bIns="0" anchor="t" anchorCtr="0"/>
          <a:lstStyle>
            <a:lvl1pPr marL="391866" marR="0" lvl="0" indent="-712979" algn="l" rtl="0">
              <a:spcBef>
                <a:spcPts val="1628"/>
              </a:spcBef>
              <a:spcAft>
                <a:spcPts val="0"/>
              </a:spcAft>
              <a:buClr>
                <a:schemeClr val="dk1"/>
              </a:buClr>
              <a:buSzPts val="9500"/>
              <a:buFont typeface="Times"/>
              <a:buChar char="•"/>
              <a:defRPr sz="8142" b="0" i="0" u="none" strike="noStrike" cap="none">
                <a:solidFill>
                  <a:schemeClr val="dk1"/>
                </a:solidFill>
                <a:latin typeface="Times"/>
                <a:ea typeface="Times"/>
                <a:cs typeface="Times"/>
                <a:sym typeface="Times"/>
              </a:defRPr>
            </a:lvl1pPr>
            <a:lvl2pPr marL="783732" marR="0" lvl="1" indent="-647668" algn="l" rtl="0">
              <a:spcBef>
                <a:spcPts val="1423"/>
              </a:spcBef>
              <a:spcAft>
                <a:spcPts val="0"/>
              </a:spcAft>
              <a:buClr>
                <a:schemeClr val="dk1"/>
              </a:buClr>
              <a:buSzPts val="8300"/>
              <a:buFont typeface="Times"/>
              <a:buChar char="–"/>
              <a:defRPr sz="7114" b="0" i="0" u="none" strike="noStrike" cap="none">
                <a:solidFill>
                  <a:schemeClr val="dk1"/>
                </a:solidFill>
                <a:latin typeface="Times"/>
                <a:ea typeface="Times"/>
                <a:cs typeface="Times"/>
                <a:sym typeface="Times"/>
              </a:defRPr>
            </a:lvl2pPr>
            <a:lvl3pPr marL="1175598" marR="0" lvl="2" indent="-582357" algn="l" rtl="0">
              <a:spcBef>
                <a:spcPts val="1217"/>
              </a:spcBef>
              <a:spcAft>
                <a:spcPts val="0"/>
              </a:spcAft>
              <a:buClr>
                <a:schemeClr val="dk1"/>
              </a:buClr>
              <a:buSzPts val="7100"/>
              <a:buFont typeface="Times"/>
              <a:buChar char="•"/>
              <a:defRPr sz="6085" b="0" i="0" u="none" strike="noStrike" cap="none">
                <a:solidFill>
                  <a:schemeClr val="dk1"/>
                </a:solidFill>
                <a:latin typeface="Times"/>
                <a:ea typeface="Times"/>
                <a:cs typeface="Times"/>
                <a:sym typeface="Times"/>
              </a:defRPr>
            </a:lvl3pPr>
            <a:lvl4pPr marL="1567464" marR="0" lvl="3" indent="-517046" algn="l" rtl="0">
              <a:spcBef>
                <a:spcPts val="1011"/>
              </a:spcBef>
              <a:spcAft>
                <a:spcPts val="0"/>
              </a:spcAft>
              <a:buClr>
                <a:schemeClr val="dk1"/>
              </a:buClr>
              <a:buSzPts val="5900"/>
              <a:buFont typeface="Times"/>
              <a:buChar char="–"/>
              <a:defRPr sz="5057" b="0" i="0" u="none" strike="noStrike" cap="none">
                <a:solidFill>
                  <a:schemeClr val="dk1"/>
                </a:solidFill>
                <a:latin typeface="Times"/>
                <a:ea typeface="Times"/>
                <a:cs typeface="Times"/>
                <a:sym typeface="Times"/>
              </a:defRPr>
            </a:lvl4pPr>
            <a:lvl5pPr marL="1959331" marR="0" lvl="4" indent="-517046" algn="l" rtl="0">
              <a:spcBef>
                <a:spcPts val="1011"/>
              </a:spcBef>
              <a:spcAft>
                <a:spcPts val="0"/>
              </a:spcAft>
              <a:buClr>
                <a:schemeClr val="dk1"/>
              </a:buClr>
              <a:buSzPts val="5900"/>
              <a:buFont typeface="Times"/>
              <a:buChar char="»"/>
              <a:defRPr sz="5057" b="0" i="0" u="none" strike="noStrike" cap="none">
                <a:solidFill>
                  <a:schemeClr val="dk1"/>
                </a:solidFill>
                <a:latin typeface="Times"/>
                <a:ea typeface="Times"/>
                <a:cs typeface="Times"/>
                <a:sym typeface="Times"/>
              </a:defRPr>
            </a:lvl5pPr>
            <a:lvl6pPr marL="2351197" marR="0" lvl="5"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6pPr>
            <a:lvl7pPr marL="2743063" marR="0" lvl="6"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7pPr>
            <a:lvl8pPr marL="3134929" marR="0" lvl="7"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8pPr>
            <a:lvl9pPr marL="3526795" marR="0" lvl="8" indent="-519114" algn="l" rtl="0">
              <a:spcBef>
                <a:spcPts val="1018"/>
              </a:spcBef>
              <a:spcAft>
                <a:spcPts val="0"/>
              </a:spcAft>
              <a:buClr>
                <a:schemeClr val="dk1"/>
              </a:buClr>
              <a:buSzPts val="5938"/>
              <a:buFont typeface="Times"/>
              <a:buChar char="»"/>
              <a:defRPr sz="5089" b="0" i="0" u="none" strike="noStrike" cap="none">
                <a:solidFill>
                  <a:schemeClr val="dk1"/>
                </a:solidFill>
                <a:latin typeface="Times"/>
                <a:ea typeface="Times"/>
                <a:cs typeface="Times"/>
                <a:sym typeface="Times"/>
              </a:defRPr>
            </a:lvl9pPr>
          </a:lstStyle>
          <a:p>
            <a:endParaRPr/>
          </a:p>
        </p:txBody>
      </p:sp>
      <p:sp>
        <p:nvSpPr>
          <p:cNvPr id="29" name="Google Shape;29;p4"/>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30" name="Google Shape;30;p4"/>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31" name="Google Shape;31;p4"/>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8602664" y="23042564"/>
            <a:ext cx="26335037" cy="2720975"/>
          </a:xfrm>
          <a:prstGeom prst="rect">
            <a:avLst/>
          </a:prstGeom>
          <a:noFill/>
          <a:ln>
            <a:noFill/>
          </a:ln>
        </p:spPr>
        <p:txBody>
          <a:bodyPr spcFirstLastPara="1" wrap="square" lIns="4175" tIns="0" rIns="4175" bIns="0" anchor="b" anchorCtr="0"/>
          <a:lstStyle>
            <a:lvl1pPr marR="0" lvl="0" algn="l" rtl="0">
              <a:spcBef>
                <a:spcPts val="0"/>
              </a:spcBef>
              <a:spcAft>
                <a:spcPts val="0"/>
              </a:spcAft>
              <a:buSzPts val="1400"/>
              <a:buNone/>
              <a:defRPr sz="1071" b="1"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34" name="Google Shape;34;p5"/>
          <p:cNvSpPr>
            <a:spLocks noGrp="1"/>
          </p:cNvSpPr>
          <p:nvPr>
            <p:ph type="pic" idx="2"/>
          </p:nvPr>
        </p:nvSpPr>
        <p:spPr>
          <a:xfrm>
            <a:off x="8602664" y="2941640"/>
            <a:ext cx="26335037" cy="19750087"/>
          </a:xfrm>
          <a:prstGeom prst="rect">
            <a:avLst/>
          </a:prstGeom>
          <a:noFill/>
          <a:ln>
            <a:noFill/>
          </a:ln>
        </p:spPr>
        <p:txBody>
          <a:bodyPr spcFirstLastPara="1" wrap="square" lIns="4175" tIns="0" rIns="4175" bIns="0" anchor="t" anchorCtr="0"/>
          <a:lstStyle>
            <a:lvl1pPr marR="0" lvl="0" algn="l" rtl="0">
              <a:spcBef>
                <a:spcPts val="343"/>
              </a:spcBef>
              <a:spcAft>
                <a:spcPts val="0"/>
              </a:spcAft>
              <a:buClr>
                <a:schemeClr val="dk1"/>
              </a:buClr>
              <a:buSzPts val="2000"/>
              <a:buFont typeface="Times"/>
              <a:buNone/>
              <a:defRPr sz="1714" b="0" i="0" u="none" strike="noStrike" cap="none">
                <a:solidFill>
                  <a:schemeClr val="dk1"/>
                </a:solidFill>
                <a:latin typeface="Times"/>
                <a:ea typeface="Times"/>
                <a:cs typeface="Times"/>
                <a:sym typeface="Times"/>
              </a:defRPr>
            </a:lvl1pPr>
            <a:lvl2pPr marR="0" lvl="1" algn="l" rtl="0">
              <a:spcBef>
                <a:spcPts val="300"/>
              </a:spcBef>
              <a:spcAft>
                <a:spcPts val="0"/>
              </a:spcAft>
              <a:buClr>
                <a:schemeClr val="dk1"/>
              </a:buClr>
              <a:buSzPts val="1750"/>
              <a:buFont typeface="Times"/>
              <a:buNone/>
              <a:defRPr sz="1500" b="0" i="0" u="none" strike="noStrike" cap="none">
                <a:solidFill>
                  <a:schemeClr val="dk1"/>
                </a:solidFill>
                <a:latin typeface="Times"/>
                <a:ea typeface="Times"/>
                <a:cs typeface="Times"/>
                <a:sym typeface="Times"/>
              </a:defRPr>
            </a:lvl2pPr>
            <a:lvl3pPr marR="0" lvl="2" algn="l" rtl="0">
              <a:spcBef>
                <a:spcPts val="257"/>
              </a:spcBef>
              <a:spcAft>
                <a:spcPts val="0"/>
              </a:spcAft>
              <a:buClr>
                <a:schemeClr val="dk1"/>
              </a:buClr>
              <a:buSzPts val="1500"/>
              <a:buFont typeface="Times"/>
              <a:buNone/>
              <a:defRPr sz="1286" b="0" i="0" u="none" strike="noStrike" cap="none">
                <a:solidFill>
                  <a:schemeClr val="dk1"/>
                </a:solidFill>
                <a:latin typeface="Times"/>
                <a:ea typeface="Times"/>
                <a:cs typeface="Times"/>
                <a:sym typeface="Times"/>
              </a:defRPr>
            </a:lvl3pPr>
            <a:lvl4pPr marR="0" lvl="3"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4pPr>
            <a:lvl5pPr marR="0" lvl="4"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5pPr>
            <a:lvl6pPr marR="0" lvl="5"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6pPr>
            <a:lvl7pPr marR="0" lvl="6"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7pPr>
            <a:lvl8pPr marR="0" lvl="7"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8pPr>
            <a:lvl9pPr marR="0" lvl="8"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9pPr>
          </a:lstStyle>
          <a:p>
            <a:endParaRPr/>
          </a:p>
        </p:txBody>
      </p:sp>
      <p:sp>
        <p:nvSpPr>
          <p:cNvPr id="35" name="Google Shape;35;p5"/>
          <p:cNvSpPr txBox="1">
            <a:spLocks noGrp="1"/>
          </p:cNvSpPr>
          <p:nvPr>
            <p:ph type="body" idx="1"/>
          </p:nvPr>
        </p:nvSpPr>
        <p:spPr>
          <a:xfrm>
            <a:off x="8602664" y="25763540"/>
            <a:ext cx="26335037" cy="3862387"/>
          </a:xfrm>
          <a:prstGeom prst="rect">
            <a:avLst/>
          </a:prstGeom>
          <a:noFill/>
          <a:ln>
            <a:noFill/>
          </a:ln>
        </p:spPr>
        <p:txBody>
          <a:bodyPr spcFirstLastPara="1" wrap="square" lIns="4175" tIns="0" rIns="4175" bIns="0" anchor="t" anchorCtr="0"/>
          <a:lstStyle>
            <a:lvl1pPr marL="391866" marR="0" lvl="0"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1pPr>
            <a:lvl2pPr marL="783732" marR="0" lvl="1" indent="-195933" algn="l" rtl="0">
              <a:spcBef>
                <a:spcPts val="129"/>
              </a:spcBef>
              <a:spcAft>
                <a:spcPts val="0"/>
              </a:spcAft>
              <a:buClr>
                <a:schemeClr val="dk1"/>
              </a:buClr>
              <a:buSzPts val="750"/>
              <a:buFont typeface="Times"/>
              <a:buNone/>
              <a:defRPr sz="643" b="0" i="0" u="none" strike="noStrike" cap="none">
                <a:solidFill>
                  <a:schemeClr val="dk1"/>
                </a:solidFill>
                <a:latin typeface="Times"/>
                <a:ea typeface="Times"/>
                <a:cs typeface="Times"/>
                <a:sym typeface="Times"/>
              </a:defRPr>
            </a:lvl2pPr>
            <a:lvl3pPr marL="1175598" marR="0" lvl="2" indent="-195933" algn="l" rtl="0">
              <a:spcBef>
                <a:spcPts val="107"/>
              </a:spcBef>
              <a:spcAft>
                <a:spcPts val="0"/>
              </a:spcAft>
              <a:buClr>
                <a:schemeClr val="dk1"/>
              </a:buClr>
              <a:buSzPts val="625"/>
              <a:buFont typeface="Times"/>
              <a:buNone/>
              <a:defRPr sz="536" b="0" i="0" u="none" strike="noStrike" cap="none">
                <a:solidFill>
                  <a:schemeClr val="dk1"/>
                </a:solidFill>
                <a:latin typeface="Times"/>
                <a:ea typeface="Times"/>
                <a:cs typeface="Times"/>
                <a:sym typeface="Times"/>
              </a:defRPr>
            </a:lvl3pPr>
            <a:lvl4pPr marL="1567464" marR="0" lvl="3"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4pPr>
            <a:lvl5pPr marL="1959331" marR="0" lvl="4"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5pPr>
            <a:lvl6pPr marL="2351197" marR="0" lvl="5"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6pPr>
            <a:lvl7pPr marL="2743063" marR="0" lvl="6"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7pPr>
            <a:lvl8pPr marL="3134929" marR="0" lvl="7"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8pPr>
            <a:lvl9pPr marL="3526795" marR="0" lvl="8"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9pPr>
          </a:lstStyle>
          <a:p>
            <a:endParaRPr/>
          </a:p>
        </p:txBody>
      </p:sp>
      <p:sp>
        <p:nvSpPr>
          <p:cNvPr id="36" name="Google Shape;36;p5"/>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37" name="Google Shape;37;p5"/>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38" name="Google Shape;38;p5"/>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2193926" y="1311275"/>
            <a:ext cx="14439901" cy="5576888"/>
          </a:xfrm>
          <a:prstGeom prst="rect">
            <a:avLst/>
          </a:prstGeom>
          <a:noFill/>
          <a:ln>
            <a:noFill/>
          </a:ln>
        </p:spPr>
        <p:txBody>
          <a:bodyPr spcFirstLastPara="1" wrap="square" lIns="4175" tIns="0" rIns="4175" bIns="0" anchor="b" anchorCtr="0"/>
          <a:lstStyle>
            <a:lvl1pPr marR="0" lvl="0" algn="l" rtl="0">
              <a:spcBef>
                <a:spcPts val="0"/>
              </a:spcBef>
              <a:spcAft>
                <a:spcPts val="0"/>
              </a:spcAft>
              <a:buSzPts val="1400"/>
              <a:buNone/>
              <a:defRPr sz="1071" b="1"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41" name="Google Shape;41;p6"/>
          <p:cNvSpPr txBox="1">
            <a:spLocks noGrp="1"/>
          </p:cNvSpPr>
          <p:nvPr>
            <p:ph type="body" idx="1"/>
          </p:nvPr>
        </p:nvSpPr>
        <p:spPr>
          <a:xfrm>
            <a:off x="17160875" y="1311275"/>
            <a:ext cx="24536400" cy="28093989"/>
          </a:xfrm>
          <a:prstGeom prst="rect">
            <a:avLst/>
          </a:prstGeom>
          <a:noFill/>
          <a:ln>
            <a:noFill/>
          </a:ln>
        </p:spPr>
        <p:txBody>
          <a:bodyPr spcFirstLastPara="1" wrap="square" lIns="4175" tIns="0" rIns="4175" bIns="0" anchor="t" anchorCtr="0"/>
          <a:lstStyle>
            <a:lvl1pPr marL="391866" marR="0" lvl="0" indent="-304785" algn="l" rtl="0">
              <a:spcBef>
                <a:spcPts val="343"/>
              </a:spcBef>
              <a:spcAft>
                <a:spcPts val="0"/>
              </a:spcAft>
              <a:buClr>
                <a:schemeClr val="dk1"/>
              </a:buClr>
              <a:buSzPts val="2000"/>
              <a:buFont typeface="Times"/>
              <a:buChar char="•"/>
              <a:defRPr sz="1714" b="0" i="0" u="none" strike="noStrike" cap="none">
                <a:solidFill>
                  <a:schemeClr val="dk1"/>
                </a:solidFill>
                <a:latin typeface="Times"/>
                <a:ea typeface="Times"/>
                <a:cs typeface="Times"/>
                <a:sym typeface="Times"/>
              </a:defRPr>
            </a:lvl1pPr>
            <a:lvl2pPr marL="783732" marR="0" lvl="1" indent="-291178" algn="l" rtl="0">
              <a:spcBef>
                <a:spcPts val="300"/>
              </a:spcBef>
              <a:spcAft>
                <a:spcPts val="0"/>
              </a:spcAft>
              <a:buClr>
                <a:schemeClr val="dk1"/>
              </a:buClr>
              <a:buSzPts val="1750"/>
              <a:buFont typeface="Times"/>
              <a:buChar char="–"/>
              <a:defRPr sz="1500" b="0" i="0" u="none" strike="noStrike" cap="none">
                <a:solidFill>
                  <a:schemeClr val="dk1"/>
                </a:solidFill>
                <a:latin typeface="Times"/>
                <a:ea typeface="Times"/>
                <a:cs typeface="Times"/>
                <a:sym typeface="Times"/>
              </a:defRPr>
            </a:lvl2pPr>
            <a:lvl3pPr marL="1175598" marR="0" lvl="2" indent="-277572" algn="l" rtl="0">
              <a:spcBef>
                <a:spcPts val="257"/>
              </a:spcBef>
              <a:spcAft>
                <a:spcPts val="0"/>
              </a:spcAft>
              <a:buClr>
                <a:schemeClr val="dk1"/>
              </a:buClr>
              <a:buSzPts val="1500"/>
              <a:buFont typeface="Times"/>
              <a:buChar char="•"/>
              <a:defRPr sz="1286" b="0" i="0" u="none" strike="noStrike" cap="none">
                <a:solidFill>
                  <a:schemeClr val="dk1"/>
                </a:solidFill>
                <a:latin typeface="Times"/>
                <a:ea typeface="Times"/>
                <a:cs typeface="Times"/>
                <a:sym typeface="Times"/>
              </a:defRPr>
            </a:lvl3pPr>
            <a:lvl4pPr marL="1567464" marR="0" lvl="3"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4pPr>
            <a:lvl5pPr marL="1959331" marR="0" lvl="4"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5pPr>
            <a:lvl6pPr marL="2351197" marR="0" lvl="5"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6pPr>
            <a:lvl7pPr marL="2743063" marR="0" lvl="6"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7pPr>
            <a:lvl8pPr marL="3134929" marR="0" lvl="7"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8pPr>
            <a:lvl9pPr marL="3526795" marR="0" lvl="8"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9pPr>
          </a:lstStyle>
          <a:p>
            <a:endParaRPr/>
          </a:p>
        </p:txBody>
      </p:sp>
      <p:sp>
        <p:nvSpPr>
          <p:cNvPr id="42" name="Google Shape;42;p6"/>
          <p:cNvSpPr txBox="1">
            <a:spLocks noGrp="1"/>
          </p:cNvSpPr>
          <p:nvPr>
            <p:ph type="body" idx="2"/>
          </p:nvPr>
        </p:nvSpPr>
        <p:spPr>
          <a:xfrm>
            <a:off x="2193926" y="6888163"/>
            <a:ext cx="14439901" cy="22517100"/>
          </a:xfrm>
          <a:prstGeom prst="rect">
            <a:avLst/>
          </a:prstGeom>
          <a:noFill/>
          <a:ln>
            <a:noFill/>
          </a:ln>
        </p:spPr>
        <p:txBody>
          <a:bodyPr spcFirstLastPara="1" wrap="square" lIns="4175" tIns="0" rIns="4175" bIns="0" anchor="t" anchorCtr="0"/>
          <a:lstStyle>
            <a:lvl1pPr marL="391866" marR="0" lvl="0"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1pPr>
            <a:lvl2pPr marL="783732" marR="0" lvl="1" indent="-195933" algn="l" rtl="0">
              <a:spcBef>
                <a:spcPts val="129"/>
              </a:spcBef>
              <a:spcAft>
                <a:spcPts val="0"/>
              </a:spcAft>
              <a:buClr>
                <a:schemeClr val="dk1"/>
              </a:buClr>
              <a:buSzPts val="750"/>
              <a:buFont typeface="Times"/>
              <a:buNone/>
              <a:defRPr sz="643" b="0" i="0" u="none" strike="noStrike" cap="none">
                <a:solidFill>
                  <a:schemeClr val="dk1"/>
                </a:solidFill>
                <a:latin typeface="Times"/>
                <a:ea typeface="Times"/>
                <a:cs typeface="Times"/>
                <a:sym typeface="Times"/>
              </a:defRPr>
            </a:lvl2pPr>
            <a:lvl3pPr marL="1175598" marR="0" lvl="2" indent="-195933" algn="l" rtl="0">
              <a:spcBef>
                <a:spcPts val="107"/>
              </a:spcBef>
              <a:spcAft>
                <a:spcPts val="0"/>
              </a:spcAft>
              <a:buClr>
                <a:schemeClr val="dk1"/>
              </a:buClr>
              <a:buSzPts val="625"/>
              <a:buFont typeface="Times"/>
              <a:buNone/>
              <a:defRPr sz="536" b="0" i="0" u="none" strike="noStrike" cap="none">
                <a:solidFill>
                  <a:schemeClr val="dk1"/>
                </a:solidFill>
                <a:latin typeface="Times"/>
                <a:ea typeface="Times"/>
                <a:cs typeface="Times"/>
                <a:sym typeface="Times"/>
              </a:defRPr>
            </a:lvl3pPr>
            <a:lvl4pPr marL="1567464" marR="0" lvl="3"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4pPr>
            <a:lvl5pPr marL="1959331" marR="0" lvl="4"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5pPr>
            <a:lvl6pPr marL="2351197" marR="0" lvl="5"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6pPr>
            <a:lvl7pPr marL="2743063" marR="0" lvl="6"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7pPr>
            <a:lvl8pPr marL="3134929" marR="0" lvl="7"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8pPr>
            <a:lvl9pPr marL="3526795" marR="0" lvl="8" indent="-195933" algn="l" rtl="0">
              <a:spcBef>
                <a:spcPts val="97"/>
              </a:spcBef>
              <a:spcAft>
                <a:spcPts val="0"/>
              </a:spcAft>
              <a:buClr>
                <a:schemeClr val="dk1"/>
              </a:buClr>
              <a:buSzPts val="563"/>
              <a:buFont typeface="Times"/>
              <a:buNone/>
              <a:defRPr sz="483" b="0" i="0" u="none" strike="noStrike" cap="none">
                <a:solidFill>
                  <a:schemeClr val="dk1"/>
                </a:solidFill>
                <a:latin typeface="Times"/>
                <a:ea typeface="Times"/>
                <a:cs typeface="Times"/>
                <a:sym typeface="Times"/>
              </a:defRPr>
            </a:lvl9pPr>
          </a:lstStyle>
          <a:p>
            <a:endParaRPr/>
          </a:p>
        </p:txBody>
      </p:sp>
      <p:sp>
        <p:nvSpPr>
          <p:cNvPr id="43" name="Google Shape;43;p6"/>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44" name="Google Shape;44;p6"/>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45" name="Google Shape;45;p6"/>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6"/>
        <p:cNvGrpSpPr/>
        <p:nvPr/>
      </p:nvGrpSpPr>
      <p:grpSpPr>
        <a:xfrm>
          <a:off x="0" y="0"/>
          <a:ext cx="0" cy="0"/>
          <a:chOff x="0" y="0"/>
          <a:chExt cx="0" cy="0"/>
        </a:xfrm>
      </p:grpSpPr>
      <p:sp>
        <p:nvSpPr>
          <p:cNvPr id="47" name="Google Shape;47;p7"/>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48" name="Google Shape;48;p7"/>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49" name="Google Shape;49;p7"/>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2193926" y="1317625"/>
            <a:ext cx="39503352" cy="5486400"/>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1142"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52" name="Google Shape;52;p8"/>
          <p:cNvSpPr txBox="1">
            <a:spLocks noGrp="1"/>
          </p:cNvSpPr>
          <p:nvPr>
            <p:ph type="body" idx="1"/>
          </p:nvPr>
        </p:nvSpPr>
        <p:spPr>
          <a:xfrm>
            <a:off x="2193927" y="7369177"/>
            <a:ext cx="19392902" cy="3070225"/>
          </a:xfrm>
          <a:prstGeom prst="rect">
            <a:avLst/>
          </a:prstGeom>
          <a:noFill/>
          <a:ln>
            <a:noFill/>
          </a:ln>
        </p:spPr>
        <p:txBody>
          <a:bodyPr spcFirstLastPara="1" wrap="square" lIns="4175" tIns="0" rIns="4175" bIns="0" anchor="b" anchorCtr="0"/>
          <a:lstStyle>
            <a:lvl1pPr marL="391866" marR="0" lvl="0" indent="-195933" algn="l" rtl="0">
              <a:spcBef>
                <a:spcPts val="257"/>
              </a:spcBef>
              <a:spcAft>
                <a:spcPts val="0"/>
              </a:spcAft>
              <a:buClr>
                <a:schemeClr val="dk1"/>
              </a:buClr>
              <a:buSzPts val="1500"/>
              <a:buFont typeface="Times"/>
              <a:buNone/>
              <a:defRPr sz="1286" b="1" i="0" u="none" strike="noStrike" cap="none">
                <a:solidFill>
                  <a:schemeClr val="dk1"/>
                </a:solidFill>
                <a:latin typeface="Times"/>
                <a:ea typeface="Times"/>
                <a:cs typeface="Times"/>
                <a:sym typeface="Times"/>
              </a:defRPr>
            </a:lvl1pPr>
            <a:lvl2pPr marL="783732" marR="0" lvl="1" indent="-195933" algn="l" rtl="0">
              <a:spcBef>
                <a:spcPts val="214"/>
              </a:spcBef>
              <a:spcAft>
                <a:spcPts val="0"/>
              </a:spcAft>
              <a:buClr>
                <a:schemeClr val="dk1"/>
              </a:buClr>
              <a:buSzPts val="1250"/>
              <a:buFont typeface="Times"/>
              <a:buNone/>
              <a:defRPr sz="1071" b="1" i="0" u="none" strike="noStrike" cap="none">
                <a:solidFill>
                  <a:schemeClr val="dk1"/>
                </a:solidFill>
                <a:latin typeface="Times"/>
                <a:ea typeface="Times"/>
                <a:cs typeface="Times"/>
                <a:sym typeface="Times"/>
              </a:defRPr>
            </a:lvl2pPr>
            <a:lvl3pPr marL="1175598" marR="0" lvl="2" indent="-195933" algn="l" rtl="0">
              <a:spcBef>
                <a:spcPts val="193"/>
              </a:spcBef>
              <a:spcAft>
                <a:spcPts val="0"/>
              </a:spcAft>
              <a:buClr>
                <a:schemeClr val="dk1"/>
              </a:buClr>
              <a:buSzPts val="1125"/>
              <a:buFont typeface="Times"/>
              <a:buNone/>
              <a:defRPr sz="964" b="1" i="0" u="none" strike="noStrike" cap="none">
                <a:solidFill>
                  <a:schemeClr val="dk1"/>
                </a:solidFill>
                <a:latin typeface="Times"/>
                <a:ea typeface="Times"/>
                <a:cs typeface="Times"/>
                <a:sym typeface="Times"/>
              </a:defRPr>
            </a:lvl3pPr>
            <a:lvl4pPr marL="1567464" marR="0" lvl="3"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4pPr>
            <a:lvl5pPr marL="1959331" marR="0" lvl="4"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5pPr>
            <a:lvl6pPr marL="2351197" marR="0" lvl="5"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6pPr>
            <a:lvl7pPr marL="2743063" marR="0" lvl="6"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7pPr>
            <a:lvl8pPr marL="3134929" marR="0" lvl="7"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8pPr>
            <a:lvl9pPr marL="3526795" marR="0" lvl="8"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9pPr>
          </a:lstStyle>
          <a:p>
            <a:endParaRPr/>
          </a:p>
        </p:txBody>
      </p:sp>
      <p:sp>
        <p:nvSpPr>
          <p:cNvPr id="53" name="Google Shape;53;p8"/>
          <p:cNvSpPr txBox="1">
            <a:spLocks noGrp="1"/>
          </p:cNvSpPr>
          <p:nvPr>
            <p:ph type="body" idx="2"/>
          </p:nvPr>
        </p:nvSpPr>
        <p:spPr>
          <a:xfrm>
            <a:off x="2193927" y="10439402"/>
            <a:ext cx="19392902" cy="18965863"/>
          </a:xfrm>
          <a:prstGeom prst="rect">
            <a:avLst/>
          </a:prstGeom>
          <a:noFill/>
          <a:ln>
            <a:noFill/>
          </a:ln>
        </p:spPr>
        <p:txBody>
          <a:bodyPr spcFirstLastPara="1" wrap="square" lIns="4175" tIns="0" rIns="4175" bIns="0" anchor="t" anchorCtr="0"/>
          <a:lstStyle>
            <a:lvl1pPr marL="391866" marR="0" lvl="0" indent="-277572" algn="l" rtl="0">
              <a:spcBef>
                <a:spcPts val="257"/>
              </a:spcBef>
              <a:spcAft>
                <a:spcPts val="0"/>
              </a:spcAft>
              <a:buClr>
                <a:schemeClr val="dk1"/>
              </a:buClr>
              <a:buSzPts val="1500"/>
              <a:buFont typeface="Times"/>
              <a:buChar char="•"/>
              <a:defRPr sz="1286" b="0" i="0" u="none" strike="noStrike" cap="none">
                <a:solidFill>
                  <a:schemeClr val="dk1"/>
                </a:solidFill>
                <a:latin typeface="Times"/>
                <a:ea typeface="Times"/>
                <a:cs typeface="Times"/>
                <a:sym typeface="Times"/>
              </a:defRPr>
            </a:lvl1pPr>
            <a:lvl2pPr marL="783732" marR="0" lvl="1"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2pPr>
            <a:lvl3pPr marL="1175598" marR="0" lvl="2"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3pPr>
            <a:lvl4pPr marL="1567464" marR="0" lvl="3"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4pPr>
            <a:lvl5pPr marL="1959331" marR="0" lvl="4"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5pPr>
            <a:lvl6pPr marL="2351197" marR="0" lvl="5"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6pPr>
            <a:lvl7pPr marL="2743063" marR="0" lvl="6"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7pPr>
            <a:lvl8pPr marL="3134929" marR="0" lvl="7"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8pPr>
            <a:lvl9pPr marL="3526795" marR="0" lvl="8"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9pPr>
          </a:lstStyle>
          <a:p>
            <a:endParaRPr/>
          </a:p>
        </p:txBody>
      </p:sp>
      <p:sp>
        <p:nvSpPr>
          <p:cNvPr id="54" name="Google Shape;54;p8"/>
          <p:cNvSpPr txBox="1">
            <a:spLocks noGrp="1"/>
          </p:cNvSpPr>
          <p:nvPr>
            <p:ph type="body" idx="3"/>
          </p:nvPr>
        </p:nvSpPr>
        <p:spPr>
          <a:xfrm>
            <a:off x="22296441" y="7369177"/>
            <a:ext cx="19400837" cy="3070225"/>
          </a:xfrm>
          <a:prstGeom prst="rect">
            <a:avLst/>
          </a:prstGeom>
          <a:noFill/>
          <a:ln>
            <a:noFill/>
          </a:ln>
        </p:spPr>
        <p:txBody>
          <a:bodyPr spcFirstLastPara="1" wrap="square" lIns="4175" tIns="0" rIns="4175" bIns="0" anchor="b" anchorCtr="0"/>
          <a:lstStyle>
            <a:lvl1pPr marL="391866" marR="0" lvl="0" indent="-195933" algn="l" rtl="0">
              <a:spcBef>
                <a:spcPts val="257"/>
              </a:spcBef>
              <a:spcAft>
                <a:spcPts val="0"/>
              </a:spcAft>
              <a:buClr>
                <a:schemeClr val="dk1"/>
              </a:buClr>
              <a:buSzPts val="1500"/>
              <a:buFont typeface="Times"/>
              <a:buNone/>
              <a:defRPr sz="1286" b="1" i="0" u="none" strike="noStrike" cap="none">
                <a:solidFill>
                  <a:schemeClr val="dk1"/>
                </a:solidFill>
                <a:latin typeface="Times"/>
                <a:ea typeface="Times"/>
                <a:cs typeface="Times"/>
                <a:sym typeface="Times"/>
              </a:defRPr>
            </a:lvl1pPr>
            <a:lvl2pPr marL="783732" marR="0" lvl="1" indent="-195933" algn="l" rtl="0">
              <a:spcBef>
                <a:spcPts val="214"/>
              </a:spcBef>
              <a:spcAft>
                <a:spcPts val="0"/>
              </a:spcAft>
              <a:buClr>
                <a:schemeClr val="dk1"/>
              </a:buClr>
              <a:buSzPts val="1250"/>
              <a:buFont typeface="Times"/>
              <a:buNone/>
              <a:defRPr sz="1071" b="1" i="0" u="none" strike="noStrike" cap="none">
                <a:solidFill>
                  <a:schemeClr val="dk1"/>
                </a:solidFill>
                <a:latin typeface="Times"/>
                <a:ea typeface="Times"/>
                <a:cs typeface="Times"/>
                <a:sym typeface="Times"/>
              </a:defRPr>
            </a:lvl2pPr>
            <a:lvl3pPr marL="1175598" marR="0" lvl="2" indent="-195933" algn="l" rtl="0">
              <a:spcBef>
                <a:spcPts val="193"/>
              </a:spcBef>
              <a:spcAft>
                <a:spcPts val="0"/>
              </a:spcAft>
              <a:buClr>
                <a:schemeClr val="dk1"/>
              </a:buClr>
              <a:buSzPts val="1125"/>
              <a:buFont typeface="Times"/>
              <a:buNone/>
              <a:defRPr sz="964" b="1" i="0" u="none" strike="noStrike" cap="none">
                <a:solidFill>
                  <a:schemeClr val="dk1"/>
                </a:solidFill>
                <a:latin typeface="Times"/>
                <a:ea typeface="Times"/>
                <a:cs typeface="Times"/>
                <a:sym typeface="Times"/>
              </a:defRPr>
            </a:lvl3pPr>
            <a:lvl4pPr marL="1567464" marR="0" lvl="3"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4pPr>
            <a:lvl5pPr marL="1959331" marR="0" lvl="4"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5pPr>
            <a:lvl6pPr marL="2351197" marR="0" lvl="5"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6pPr>
            <a:lvl7pPr marL="2743063" marR="0" lvl="6"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7pPr>
            <a:lvl8pPr marL="3134929" marR="0" lvl="7"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8pPr>
            <a:lvl9pPr marL="3526795" marR="0" lvl="8" indent="-195933" algn="l" rtl="0">
              <a:spcBef>
                <a:spcPts val="171"/>
              </a:spcBef>
              <a:spcAft>
                <a:spcPts val="0"/>
              </a:spcAft>
              <a:buClr>
                <a:schemeClr val="dk1"/>
              </a:buClr>
              <a:buSzPts val="1000"/>
              <a:buFont typeface="Times"/>
              <a:buNone/>
              <a:defRPr sz="857" b="1" i="0" u="none" strike="noStrike" cap="none">
                <a:solidFill>
                  <a:schemeClr val="dk1"/>
                </a:solidFill>
                <a:latin typeface="Times"/>
                <a:ea typeface="Times"/>
                <a:cs typeface="Times"/>
                <a:sym typeface="Times"/>
              </a:defRPr>
            </a:lvl9pPr>
          </a:lstStyle>
          <a:p>
            <a:endParaRPr/>
          </a:p>
        </p:txBody>
      </p:sp>
      <p:sp>
        <p:nvSpPr>
          <p:cNvPr id="55" name="Google Shape;55;p8"/>
          <p:cNvSpPr txBox="1">
            <a:spLocks noGrp="1"/>
          </p:cNvSpPr>
          <p:nvPr>
            <p:ph type="body" idx="4"/>
          </p:nvPr>
        </p:nvSpPr>
        <p:spPr>
          <a:xfrm>
            <a:off x="22296441" y="10439402"/>
            <a:ext cx="19400837" cy="18965863"/>
          </a:xfrm>
          <a:prstGeom prst="rect">
            <a:avLst/>
          </a:prstGeom>
          <a:noFill/>
          <a:ln>
            <a:noFill/>
          </a:ln>
        </p:spPr>
        <p:txBody>
          <a:bodyPr spcFirstLastPara="1" wrap="square" lIns="4175" tIns="0" rIns="4175" bIns="0" anchor="t" anchorCtr="0"/>
          <a:lstStyle>
            <a:lvl1pPr marL="391866" marR="0" lvl="0" indent="-277572" algn="l" rtl="0">
              <a:spcBef>
                <a:spcPts val="257"/>
              </a:spcBef>
              <a:spcAft>
                <a:spcPts val="0"/>
              </a:spcAft>
              <a:buClr>
                <a:schemeClr val="dk1"/>
              </a:buClr>
              <a:buSzPts val="1500"/>
              <a:buFont typeface="Times"/>
              <a:buChar char="•"/>
              <a:defRPr sz="1286" b="0" i="0" u="none" strike="noStrike" cap="none">
                <a:solidFill>
                  <a:schemeClr val="dk1"/>
                </a:solidFill>
                <a:latin typeface="Times"/>
                <a:ea typeface="Times"/>
                <a:cs typeface="Times"/>
                <a:sym typeface="Times"/>
              </a:defRPr>
            </a:lvl1pPr>
            <a:lvl2pPr marL="783732" marR="0" lvl="1"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2pPr>
            <a:lvl3pPr marL="1175598" marR="0" lvl="2"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3pPr>
            <a:lvl4pPr marL="1567464" marR="0" lvl="3"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4pPr>
            <a:lvl5pPr marL="1959331" marR="0" lvl="4"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5pPr>
            <a:lvl6pPr marL="2351197" marR="0" lvl="5"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6pPr>
            <a:lvl7pPr marL="2743063" marR="0" lvl="6"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7pPr>
            <a:lvl8pPr marL="3134929" marR="0" lvl="7"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8pPr>
            <a:lvl9pPr marL="3526795" marR="0" lvl="8" indent="-250359" algn="l" rtl="0">
              <a:spcBef>
                <a:spcPts val="171"/>
              </a:spcBef>
              <a:spcAft>
                <a:spcPts val="0"/>
              </a:spcAft>
              <a:buClr>
                <a:schemeClr val="dk1"/>
              </a:buClr>
              <a:buSzPts val="1000"/>
              <a:buFont typeface="Times"/>
              <a:buChar char="»"/>
              <a:defRPr sz="857" b="0" i="0" u="none" strike="noStrike" cap="none">
                <a:solidFill>
                  <a:schemeClr val="dk1"/>
                </a:solidFill>
                <a:latin typeface="Times"/>
                <a:ea typeface="Times"/>
                <a:cs typeface="Times"/>
                <a:sym typeface="Times"/>
              </a:defRPr>
            </a:lvl9pPr>
          </a:lstStyle>
          <a:p>
            <a:endParaRPr/>
          </a:p>
        </p:txBody>
      </p:sp>
      <p:sp>
        <p:nvSpPr>
          <p:cNvPr id="56" name="Google Shape;56;p8"/>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57" name="Google Shape;57;p8"/>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58" name="Google Shape;58;p8"/>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3291840" y="2925536"/>
            <a:ext cx="37307520" cy="5486400"/>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1142"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61" name="Google Shape;61;p9"/>
          <p:cNvSpPr txBox="1">
            <a:spLocks noGrp="1"/>
          </p:cNvSpPr>
          <p:nvPr>
            <p:ph type="body" idx="1"/>
          </p:nvPr>
        </p:nvSpPr>
        <p:spPr>
          <a:xfrm>
            <a:off x="3292475" y="9509127"/>
            <a:ext cx="18576925" cy="19751676"/>
          </a:xfrm>
          <a:prstGeom prst="rect">
            <a:avLst/>
          </a:prstGeom>
          <a:noFill/>
          <a:ln>
            <a:noFill/>
          </a:ln>
        </p:spPr>
        <p:txBody>
          <a:bodyPr spcFirstLastPara="1" wrap="square" lIns="4175" tIns="0" rIns="4175" bIns="0" anchor="t" anchorCtr="0"/>
          <a:lstStyle>
            <a:lvl1pPr marL="391866" marR="0" lvl="0" indent="-291178" algn="l" rtl="0">
              <a:spcBef>
                <a:spcPts val="300"/>
              </a:spcBef>
              <a:spcAft>
                <a:spcPts val="0"/>
              </a:spcAft>
              <a:buClr>
                <a:schemeClr val="dk1"/>
              </a:buClr>
              <a:buSzPts val="1750"/>
              <a:buFont typeface="Times"/>
              <a:buChar char="•"/>
              <a:defRPr sz="1500" b="0" i="0" u="none" strike="noStrike" cap="none">
                <a:solidFill>
                  <a:schemeClr val="dk1"/>
                </a:solidFill>
                <a:latin typeface="Times"/>
                <a:ea typeface="Times"/>
                <a:cs typeface="Times"/>
                <a:sym typeface="Times"/>
              </a:defRPr>
            </a:lvl1pPr>
            <a:lvl2pPr marL="783732" marR="0" lvl="1" indent="-277572" algn="l" rtl="0">
              <a:spcBef>
                <a:spcPts val="257"/>
              </a:spcBef>
              <a:spcAft>
                <a:spcPts val="0"/>
              </a:spcAft>
              <a:buClr>
                <a:schemeClr val="dk1"/>
              </a:buClr>
              <a:buSzPts val="1500"/>
              <a:buFont typeface="Times"/>
              <a:buChar char="–"/>
              <a:defRPr sz="1286" b="0" i="0" u="none" strike="noStrike" cap="none">
                <a:solidFill>
                  <a:schemeClr val="dk1"/>
                </a:solidFill>
                <a:latin typeface="Times"/>
                <a:ea typeface="Times"/>
                <a:cs typeface="Times"/>
                <a:sym typeface="Times"/>
              </a:defRPr>
            </a:lvl2pPr>
            <a:lvl3pPr marL="1175598" marR="0" lvl="2"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3pPr>
            <a:lvl4pPr marL="1567464" marR="0" lvl="3"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4pPr>
            <a:lvl5pPr marL="1959331" marR="0" lvl="4"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5pPr>
            <a:lvl6pPr marL="2351197" marR="0" lvl="5"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6pPr>
            <a:lvl7pPr marL="2743063" marR="0" lvl="6"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7pPr>
            <a:lvl8pPr marL="3134929" marR="0" lvl="7"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8pPr>
            <a:lvl9pPr marL="3526795" marR="0" lvl="8"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9pPr>
          </a:lstStyle>
          <a:p>
            <a:endParaRPr/>
          </a:p>
        </p:txBody>
      </p:sp>
      <p:sp>
        <p:nvSpPr>
          <p:cNvPr id="62" name="Google Shape;62;p9"/>
          <p:cNvSpPr txBox="1">
            <a:spLocks noGrp="1"/>
          </p:cNvSpPr>
          <p:nvPr>
            <p:ph type="body" idx="2"/>
          </p:nvPr>
        </p:nvSpPr>
        <p:spPr>
          <a:xfrm>
            <a:off x="22021800" y="9509127"/>
            <a:ext cx="18576925" cy="19751676"/>
          </a:xfrm>
          <a:prstGeom prst="rect">
            <a:avLst/>
          </a:prstGeom>
          <a:noFill/>
          <a:ln>
            <a:noFill/>
          </a:ln>
        </p:spPr>
        <p:txBody>
          <a:bodyPr spcFirstLastPara="1" wrap="square" lIns="4175" tIns="0" rIns="4175" bIns="0" anchor="t" anchorCtr="0"/>
          <a:lstStyle>
            <a:lvl1pPr marL="391866" marR="0" lvl="0" indent="-291178" algn="l" rtl="0">
              <a:spcBef>
                <a:spcPts val="300"/>
              </a:spcBef>
              <a:spcAft>
                <a:spcPts val="0"/>
              </a:spcAft>
              <a:buClr>
                <a:schemeClr val="dk1"/>
              </a:buClr>
              <a:buSzPts val="1750"/>
              <a:buFont typeface="Times"/>
              <a:buChar char="•"/>
              <a:defRPr sz="1500" b="0" i="0" u="none" strike="noStrike" cap="none">
                <a:solidFill>
                  <a:schemeClr val="dk1"/>
                </a:solidFill>
                <a:latin typeface="Times"/>
                <a:ea typeface="Times"/>
                <a:cs typeface="Times"/>
                <a:sym typeface="Times"/>
              </a:defRPr>
            </a:lvl1pPr>
            <a:lvl2pPr marL="783732" marR="0" lvl="1" indent="-277572" algn="l" rtl="0">
              <a:spcBef>
                <a:spcPts val="257"/>
              </a:spcBef>
              <a:spcAft>
                <a:spcPts val="0"/>
              </a:spcAft>
              <a:buClr>
                <a:schemeClr val="dk1"/>
              </a:buClr>
              <a:buSzPts val="1500"/>
              <a:buFont typeface="Times"/>
              <a:buChar char="–"/>
              <a:defRPr sz="1286" b="0" i="0" u="none" strike="noStrike" cap="none">
                <a:solidFill>
                  <a:schemeClr val="dk1"/>
                </a:solidFill>
                <a:latin typeface="Times"/>
                <a:ea typeface="Times"/>
                <a:cs typeface="Times"/>
                <a:sym typeface="Times"/>
              </a:defRPr>
            </a:lvl2pPr>
            <a:lvl3pPr marL="1175598" marR="0" lvl="2" indent="-263965" algn="l" rtl="0">
              <a:spcBef>
                <a:spcPts val="214"/>
              </a:spcBef>
              <a:spcAft>
                <a:spcPts val="0"/>
              </a:spcAft>
              <a:buClr>
                <a:schemeClr val="dk1"/>
              </a:buClr>
              <a:buSzPts val="1250"/>
              <a:buFont typeface="Times"/>
              <a:buChar char="•"/>
              <a:defRPr sz="1071" b="0" i="0" u="none" strike="noStrike" cap="none">
                <a:solidFill>
                  <a:schemeClr val="dk1"/>
                </a:solidFill>
                <a:latin typeface="Times"/>
                <a:ea typeface="Times"/>
                <a:cs typeface="Times"/>
                <a:sym typeface="Times"/>
              </a:defRPr>
            </a:lvl3pPr>
            <a:lvl4pPr marL="1567464" marR="0" lvl="3"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4pPr>
            <a:lvl5pPr marL="1959331" marR="0" lvl="4"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5pPr>
            <a:lvl6pPr marL="2351197" marR="0" lvl="5"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6pPr>
            <a:lvl7pPr marL="2743063" marR="0" lvl="6"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7pPr>
            <a:lvl8pPr marL="3134929" marR="0" lvl="7"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8pPr>
            <a:lvl9pPr marL="3526795" marR="0" lvl="8" indent="-257162" algn="l" rtl="0">
              <a:spcBef>
                <a:spcPts val="193"/>
              </a:spcBef>
              <a:spcAft>
                <a:spcPts val="0"/>
              </a:spcAft>
              <a:buClr>
                <a:schemeClr val="dk1"/>
              </a:buClr>
              <a:buSzPts val="1125"/>
              <a:buFont typeface="Times"/>
              <a:buChar char="»"/>
              <a:defRPr sz="964" b="0" i="0" u="none" strike="noStrike" cap="none">
                <a:solidFill>
                  <a:schemeClr val="dk1"/>
                </a:solidFill>
                <a:latin typeface="Times"/>
                <a:ea typeface="Times"/>
                <a:cs typeface="Times"/>
                <a:sym typeface="Times"/>
              </a:defRPr>
            </a:lvl9pPr>
          </a:lstStyle>
          <a:p>
            <a:endParaRPr/>
          </a:p>
        </p:txBody>
      </p:sp>
      <p:sp>
        <p:nvSpPr>
          <p:cNvPr id="63" name="Google Shape;63;p9"/>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64" name="Google Shape;64;p9"/>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65" name="Google Shape;65;p9"/>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6"/>
        <p:cNvGrpSpPr/>
        <p:nvPr/>
      </p:nvGrpSpPr>
      <p:grpSpPr>
        <a:xfrm>
          <a:off x="0" y="0"/>
          <a:ext cx="0" cy="0"/>
          <a:chOff x="0" y="0"/>
          <a:chExt cx="0" cy="0"/>
        </a:xfrm>
      </p:grpSpPr>
      <p:sp>
        <p:nvSpPr>
          <p:cNvPr id="67" name="Google Shape;67;p10"/>
          <p:cNvSpPr txBox="1">
            <a:spLocks noGrp="1"/>
          </p:cNvSpPr>
          <p:nvPr>
            <p:ph type="title"/>
          </p:nvPr>
        </p:nvSpPr>
        <p:spPr>
          <a:xfrm>
            <a:off x="3467100" y="21153440"/>
            <a:ext cx="37307838" cy="6537325"/>
          </a:xfrm>
          <a:prstGeom prst="rect">
            <a:avLst/>
          </a:prstGeom>
          <a:noFill/>
          <a:ln>
            <a:noFill/>
          </a:ln>
        </p:spPr>
        <p:txBody>
          <a:bodyPr spcFirstLastPara="1" wrap="square" lIns="4175" tIns="0" rIns="4175" bIns="0" anchor="t" anchorCtr="0"/>
          <a:lstStyle>
            <a:lvl1pPr marR="0" lvl="0" algn="l" rtl="0">
              <a:spcBef>
                <a:spcPts val="0"/>
              </a:spcBef>
              <a:spcAft>
                <a:spcPts val="0"/>
              </a:spcAft>
              <a:buSzPts val="1400"/>
              <a:buNone/>
              <a:defRPr sz="2143" b="1"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1142"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1142"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1142"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1142"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1196"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1196"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1196"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1196" b="0" i="0" u="none" strike="noStrike" cap="none">
                <a:solidFill>
                  <a:schemeClr val="dk2"/>
                </a:solidFill>
                <a:latin typeface="Times"/>
                <a:ea typeface="Times"/>
                <a:cs typeface="Times"/>
                <a:sym typeface="Times"/>
              </a:defRPr>
            </a:lvl9pPr>
          </a:lstStyle>
          <a:p>
            <a:endParaRPr/>
          </a:p>
        </p:txBody>
      </p:sp>
      <p:sp>
        <p:nvSpPr>
          <p:cNvPr id="68" name="Google Shape;68;p10"/>
          <p:cNvSpPr txBox="1">
            <a:spLocks noGrp="1"/>
          </p:cNvSpPr>
          <p:nvPr>
            <p:ph type="body" idx="1"/>
          </p:nvPr>
        </p:nvSpPr>
        <p:spPr>
          <a:xfrm>
            <a:off x="3467100" y="13952538"/>
            <a:ext cx="37307838" cy="7200900"/>
          </a:xfrm>
          <a:prstGeom prst="rect">
            <a:avLst/>
          </a:prstGeom>
          <a:noFill/>
          <a:ln>
            <a:noFill/>
          </a:ln>
        </p:spPr>
        <p:txBody>
          <a:bodyPr spcFirstLastPara="1" wrap="square" lIns="4175" tIns="0" rIns="4175" bIns="0" anchor="b" anchorCtr="0"/>
          <a:lstStyle>
            <a:lvl1pPr marL="391866" marR="0" lvl="0" indent="-195933" algn="l" rtl="0">
              <a:spcBef>
                <a:spcPts val="214"/>
              </a:spcBef>
              <a:spcAft>
                <a:spcPts val="0"/>
              </a:spcAft>
              <a:buClr>
                <a:schemeClr val="dk1"/>
              </a:buClr>
              <a:buSzPts val="1250"/>
              <a:buFont typeface="Times"/>
              <a:buNone/>
              <a:defRPr sz="1071" b="0" i="0" u="none" strike="noStrike" cap="none">
                <a:solidFill>
                  <a:schemeClr val="dk1"/>
                </a:solidFill>
                <a:latin typeface="Times"/>
                <a:ea typeface="Times"/>
                <a:cs typeface="Times"/>
                <a:sym typeface="Times"/>
              </a:defRPr>
            </a:lvl1pPr>
            <a:lvl2pPr marL="783732" marR="0" lvl="1" indent="-195933" algn="l" rtl="0">
              <a:spcBef>
                <a:spcPts val="193"/>
              </a:spcBef>
              <a:spcAft>
                <a:spcPts val="0"/>
              </a:spcAft>
              <a:buClr>
                <a:schemeClr val="dk1"/>
              </a:buClr>
              <a:buSzPts val="1125"/>
              <a:buFont typeface="Times"/>
              <a:buNone/>
              <a:defRPr sz="964" b="0" i="0" u="none" strike="noStrike" cap="none">
                <a:solidFill>
                  <a:schemeClr val="dk1"/>
                </a:solidFill>
                <a:latin typeface="Times"/>
                <a:ea typeface="Times"/>
                <a:cs typeface="Times"/>
                <a:sym typeface="Times"/>
              </a:defRPr>
            </a:lvl2pPr>
            <a:lvl3pPr marL="1175598" marR="0" lvl="2" indent="-195933" algn="l" rtl="0">
              <a:spcBef>
                <a:spcPts val="171"/>
              </a:spcBef>
              <a:spcAft>
                <a:spcPts val="0"/>
              </a:spcAft>
              <a:buClr>
                <a:schemeClr val="dk1"/>
              </a:buClr>
              <a:buSzPts val="1000"/>
              <a:buFont typeface="Times"/>
              <a:buNone/>
              <a:defRPr sz="857" b="0" i="0" u="none" strike="noStrike" cap="none">
                <a:solidFill>
                  <a:schemeClr val="dk1"/>
                </a:solidFill>
                <a:latin typeface="Times"/>
                <a:ea typeface="Times"/>
                <a:cs typeface="Times"/>
                <a:sym typeface="Times"/>
              </a:defRPr>
            </a:lvl3pPr>
            <a:lvl4pPr marL="1567464" marR="0" lvl="3"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4pPr>
            <a:lvl5pPr marL="1959331" marR="0" lvl="4"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5pPr>
            <a:lvl6pPr marL="2351197" marR="0" lvl="5"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6pPr>
            <a:lvl7pPr marL="2743063" marR="0" lvl="6"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7pPr>
            <a:lvl8pPr marL="3134929" marR="0" lvl="7"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8pPr>
            <a:lvl9pPr marL="3526795" marR="0" lvl="8" indent="-195933" algn="l" rtl="0">
              <a:spcBef>
                <a:spcPts val="150"/>
              </a:spcBef>
              <a:spcAft>
                <a:spcPts val="0"/>
              </a:spcAft>
              <a:buClr>
                <a:schemeClr val="dk1"/>
              </a:buClr>
              <a:buSzPts val="875"/>
              <a:buFont typeface="Times"/>
              <a:buNone/>
              <a:defRPr sz="750" b="0" i="0" u="none" strike="noStrike" cap="none">
                <a:solidFill>
                  <a:schemeClr val="dk1"/>
                </a:solidFill>
                <a:latin typeface="Times"/>
                <a:ea typeface="Times"/>
                <a:cs typeface="Times"/>
                <a:sym typeface="Times"/>
              </a:defRPr>
            </a:lvl9pPr>
          </a:lstStyle>
          <a:p>
            <a:endParaRPr/>
          </a:p>
        </p:txBody>
      </p:sp>
      <p:sp>
        <p:nvSpPr>
          <p:cNvPr id="69" name="Google Shape;69;p10"/>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70" name="Google Shape;70;p10"/>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71" name="Google Shape;71;p10"/>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a:solidFill>
                  <a:schemeClr val="dk1"/>
                </a:solidFill>
                <a:latin typeface="Times"/>
                <a:ea typeface="Times"/>
                <a:cs typeface="Times"/>
                <a:sym typeface="Times"/>
              </a:defRPr>
            </a:lvl9pPr>
          </a:lstStyle>
          <a:p>
            <a:fld id="{00000000-1234-1234-1234-1234123412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291840" y="2925536"/>
            <a:ext cx="37307520" cy="5486400"/>
          </a:xfrm>
          <a:prstGeom prst="rect">
            <a:avLst/>
          </a:prstGeom>
          <a:noFill/>
          <a:ln>
            <a:noFill/>
          </a:ln>
        </p:spPr>
        <p:txBody>
          <a:bodyPr spcFirstLastPara="1" wrap="square" lIns="4175" tIns="0" rIns="4175" bIns="0" anchor="ctr" anchorCtr="0"/>
          <a:lstStyle>
            <a:lvl1pPr marR="0" lvl="0" algn="ctr" rtl="0">
              <a:spcBef>
                <a:spcPts val="0"/>
              </a:spcBef>
              <a:spcAft>
                <a:spcPts val="0"/>
              </a:spcAft>
              <a:buSzPts val="1400"/>
              <a:buNone/>
              <a:defRPr sz="13000" b="0" i="0" u="none" strike="noStrike" cap="none">
                <a:solidFill>
                  <a:schemeClr val="dk2"/>
                </a:solidFill>
                <a:latin typeface="Times"/>
                <a:ea typeface="Times"/>
                <a:cs typeface="Times"/>
                <a:sym typeface="Times"/>
              </a:defRPr>
            </a:lvl1pPr>
            <a:lvl2pPr marR="0" lvl="1" algn="ctr" rtl="0">
              <a:spcBef>
                <a:spcPts val="0"/>
              </a:spcBef>
              <a:spcAft>
                <a:spcPts val="0"/>
              </a:spcAft>
              <a:buSzPts val="1400"/>
              <a:buNone/>
              <a:defRPr sz="13000" b="0" i="0" u="none" strike="noStrike" cap="none">
                <a:solidFill>
                  <a:schemeClr val="dk2"/>
                </a:solidFill>
                <a:latin typeface="Times"/>
                <a:ea typeface="Times"/>
                <a:cs typeface="Times"/>
                <a:sym typeface="Times"/>
              </a:defRPr>
            </a:lvl2pPr>
            <a:lvl3pPr marR="0" lvl="2" algn="ctr" rtl="0">
              <a:spcBef>
                <a:spcPts val="0"/>
              </a:spcBef>
              <a:spcAft>
                <a:spcPts val="0"/>
              </a:spcAft>
              <a:buSzPts val="1400"/>
              <a:buNone/>
              <a:defRPr sz="13000" b="0" i="0" u="none" strike="noStrike" cap="none">
                <a:solidFill>
                  <a:schemeClr val="dk2"/>
                </a:solidFill>
                <a:latin typeface="Times"/>
                <a:ea typeface="Times"/>
                <a:cs typeface="Times"/>
                <a:sym typeface="Times"/>
              </a:defRPr>
            </a:lvl3pPr>
            <a:lvl4pPr marR="0" lvl="3" algn="ctr" rtl="0">
              <a:spcBef>
                <a:spcPts val="0"/>
              </a:spcBef>
              <a:spcAft>
                <a:spcPts val="0"/>
              </a:spcAft>
              <a:buSzPts val="1400"/>
              <a:buNone/>
              <a:defRPr sz="13000" b="0" i="0" u="none" strike="noStrike" cap="none">
                <a:solidFill>
                  <a:schemeClr val="dk2"/>
                </a:solidFill>
                <a:latin typeface="Times"/>
                <a:ea typeface="Times"/>
                <a:cs typeface="Times"/>
                <a:sym typeface="Times"/>
              </a:defRPr>
            </a:lvl4pPr>
            <a:lvl5pPr marR="0" lvl="4" algn="ctr" rtl="0">
              <a:spcBef>
                <a:spcPts val="0"/>
              </a:spcBef>
              <a:spcAft>
                <a:spcPts val="0"/>
              </a:spcAft>
              <a:buSzPts val="1400"/>
              <a:buNone/>
              <a:defRPr sz="13000" b="0" i="0" u="none" strike="noStrike" cap="none">
                <a:solidFill>
                  <a:schemeClr val="dk2"/>
                </a:solidFill>
                <a:latin typeface="Times"/>
                <a:ea typeface="Times"/>
                <a:cs typeface="Times"/>
                <a:sym typeface="Times"/>
              </a:defRPr>
            </a:lvl5pPr>
            <a:lvl6pPr marR="0" lvl="5" algn="ctr" rtl="0">
              <a:spcBef>
                <a:spcPts val="0"/>
              </a:spcBef>
              <a:spcAft>
                <a:spcPts val="0"/>
              </a:spcAft>
              <a:buSzPts val="1400"/>
              <a:buNone/>
              <a:defRPr sz="13063" b="0" i="0" u="none" strike="noStrike" cap="none">
                <a:solidFill>
                  <a:schemeClr val="dk2"/>
                </a:solidFill>
                <a:latin typeface="Times"/>
                <a:ea typeface="Times"/>
                <a:cs typeface="Times"/>
                <a:sym typeface="Times"/>
              </a:defRPr>
            </a:lvl6pPr>
            <a:lvl7pPr marR="0" lvl="6" algn="ctr" rtl="0">
              <a:spcBef>
                <a:spcPts val="0"/>
              </a:spcBef>
              <a:spcAft>
                <a:spcPts val="0"/>
              </a:spcAft>
              <a:buSzPts val="1400"/>
              <a:buNone/>
              <a:defRPr sz="13063" b="0" i="0" u="none" strike="noStrike" cap="none">
                <a:solidFill>
                  <a:schemeClr val="dk2"/>
                </a:solidFill>
                <a:latin typeface="Times"/>
                <a:ea typeface="Times"/>
                <a:cs typeface="Times"/>
                <a:sym typeface="Times"/>
              </a:defRPr>
            </a:lvl7pPr>
            <a:lvl8pPr marR="0" lvl="7" algn="ctr" rtl="0">
              <a:spcBef>
                <a:spcPts val="0"/>
              </a:spcBef>
              <a:spcAft>
                <a:spcPts val="0"/>
              </a:spcAft>
              <a:buSzPts val="1400"/>
              <a:buNone/>
              <a:defRPr sz="13063" b="0" i="0" u="none" strike="noStrike" cap="none">
                <a:solidFill>
                  <a:schemeClr val="dk2"/>
                </a:solidFill>
                <a:latin typeface="Times"/>
                <a:ea typeface="Times"/>
                <a:cs typeface="Times"/>
                <a:sym typeface="Times"/>
              </a:defRPr>
            </a:lvl8pPr>
            <a:lvl9pPr marR="0" lvl="8" algn="ctr" rtl="0">
              <a:spcBef>
                <a:spcPts val="0"/>
              </a:spcBef>
              <a:spcAft>
                <a:spcPts val="0"/>
              </a:spcAft>
              <a:buSzPts val="1400"/>
              <a:buNone/>
              <a:defRPr sz="13063" b="0" i="0" u="none" strike="noStrike" cap="none">
                <a:solidFill>
                  <a:schemeClr val="dk2"/>
                </a:solidFill>
                <a:latin typeface="Times"/>
                <a:ea typeface="Times"/>
                <a:cs typeface="Times"/>
                <a:sym typeface="Times"/>
              </a:defRPr>
            </a:lvl9pPr>
          </a:lstStyle>
          <a:p>
            <a:endParaRPr/>
          </a:p>
        </p:txBody>
      </p:sp>
      <p:sp>
        <p:nvSpPr>
          <p:cNvPr id="11" name="Google Shape;11;p1"/>
          <p:cNvSpPr txBox="1">
            <a:spLocks noGrp="1"/>
          </p:cNvSpPr>
          <p:nvPr>
            <p:ph type="body" idx="1"/>
          </p:nvPr>
        </p:nvSpPr>
        <p:spPr>
          <a:xfrm>
            <a:off x="3291840" y="9508672"/>
            <a:ext cx="37307520" cy="19752128"/>
          </a:xfrm>
          <a:prstGeom prst="rect">
            <a:avLst/>
          </a:prstGeom>
          <a:noFill/>
          <a:ln>
            <a:noFill/>
          </a:ln>
        </p:spPr>
        <p:txBody>
          <a:bodyPr spcFirstLastPara="1" wrap="square" lIns="4175" tIns="0" rIns="4175" bIns="0" anchor="t" anchorCtr="0"/>
          <a:lstStyle>
            <a:lvl1pPr marL="457200" marR="0" lvl="0" indent="-831850" algn="l" rtl="0">
              <a:spcBef>
                <a:spcPts val="1900"/>
              </a:spcBef>
              <a:spcAft>
                <a:spcPts val="0"/>
              </a:spcAft>
              <a:buClr>
                <a:schemeClr val="dk1"/>
              </a:buClr>
              <a:buSzPts val="9500"/>
              <a:buFont typeface="Times"/>
              <a:buChar char="•"/>
              <a:defRPr sz="9500" b="0" i="0" u="none" strike="noStrike" cap="none">
                <a:solidFill>
                  <a:schemeClr val="dk1"/>
                </a:solidFill>
                <a:latin typeface="Times"/>
                <a:ea typeface="Times"/>
                <a:cs typeface="Times"/>
                <a:sym typeface="Times"/>
              </a:defRPr>
            </a:lvl1pPr>
            <a:lvl2pPr marL="914400" marR="0" lvl="1" indent="-755650" algn="l" rtl="0">
              <a:spcBef>
                <a:spcPts val="1660"/>
              </a:spcBef>
              <a:spcAft>
                <a:spcPts val="0"/>
              </a:spcAft>
              <a:buClr>
                <a:schemeClr val="dk1"/>
              </a:buClr>
              <a:buSzPts val="8300"/>
              <a:buFont typeface="Times"/>
              <a:buChar char="–"/>
              <a:defRPr sz="8300" b="0" i="0" u="none" strike="noStrike" cap="none">
                <a:solidFill>
                  <a:schemeClr val="dk1"/>
                </a:solidFill>
                <a:latin typeface="Times"/>
                <a:ea typeface="Times"/>
                <a:cs typeface="Times"/>
                <a:sym typeface="Times"/>
              </a:defRPr>
            </a:lvl2pPr>
            <a:lvl3pPr marL="1371600" marR="0" lvl="2" indent="-679450" algn="l" rtl="0">
              <a:spcBef>
                <a:spcPts val="1420"/>
              </a:spcBef>
              <a:spcAft>
                <a:spcPts val="0"/>
              </a:spcAft>
              <a:buClr>
                <a:schemeClr val="dk1"/>
              </a:buClr>
              <a:buSzPts val="7100"/>
              <a:buFont typeface="Times"/>
              <a:buChar char="•"/>
              <a:defRPr sz="7100" b="0" i="0" u="none" strike="noStrike" cap="none">
                <a:solidFill>
                  <a:schemeClr val="dk1"/>
                </a:solidFill>
                <a:latin typeface="Times"/>
                <a:ea typeface="Times"/>
                <a:cs typeface="Times"/>
                <a:sym typeface="Times"/>
              </a:defRPr>
            </a:lvl3pPr>
            <a:lvl4pPr marL="1828800" marR="0" lvl="3" indent="-603250" algn="l" rtl="0">
              <a:spcBef>
                <a:spcPts val="1180"/>
              </a:spcBef>
              <a:spcAft>
                <a:spcPts val="0"/>
              </a:spcAft>
              <a:buClr>
                <a:schemeClr val="dk1"/>
              </a:buClr>
              <a:buSzPts val="5900"/>
              <a:buFont typeface="Times"/>
              <a:buChar char="–"/>
              <a:defRPr sz="5900" b="0" i="0" u="none" strike="noStrike" cap="none">
                <a:solidFill>
                  <a:schemeClr val="dk1"/>
                </a:solidFill>
                <a:latin typeface="Times"/>
                <a:ea typeface="Times"/>
                <a:cs typeface="Times"/>
                <a:sym typeface="Times"/>
              </a:defRPr>
            </a:lvl4pPr>
            <a:lvl5pPr marL="2286000" marR="0" lvl="4" indent="-603250" algn="l" rtl="0">
              <a:spcBef>
                <a:spcPts val="1180"/>
              </a:spcBef>
              <a:spcAft>
                <a:spcPts val="0"/>
              </a:spcAft>
              <a:buClr>
                <a:schemeClr val="dk1"/>
              </a:buClr>
              <a:buSzPts val="5900"/>
              <a:buFont typeface="Times"/>
              <a:buChar char="»"/>
              <a:defRPr sz="5900" b="0" i="0" u="none" strike="noStrike" cap="none">
                <a:solidFill>
                  <a:schemeClr val="dk1"/>
                </a:solidFill>
                <a:latin typeface="Times"/>
                <a:ea typeface="Times"/>
                <a:cs typeface="Times"/>
                <a:sym typeface="Times"/>
              </a:defRPr>
            </a:lvl5pPr>
            <a:lvl6pPr marL="2743200" marR="0" lvl="5" indent="-605663" algn="l" rtl="0">
              <a:spcBef>
                <a:spcPts val="1188"/>
              </a:spcBef>
              <a:spcAft>
                <a:spcPts val="0"/>
              </a:spcAft>
              <a:buClr>
                <a:schemeClr val="dk1"/>
              </a:buClr>
              <a:buSzPts val="5938"/>
              <a:buFont typeface="Times"/>
              <a:buChar char="»"/>
              <a:defRPr sz="5938" b="0" i="0" u="none" strike="noStrike" cap="none">
                <a:solidFill>
                  <a:schemeClr val="dk1"/>
                </a:solidFill>
                <a:latin typeface="Times"/>
                <a:ea typeface="Times"/>
                <a:cs typeface="Times"/>
                <a:sym typeface="Times"/>
              </a:defRPr>
            </a:lvl6pPr>
            <a:lvl7pPr marL="3200400" marR="0" lvl="6" indent="-605663" algn="l" rtl="0">
              <a:spcBef>
                <a:spcPts val="1188"/>
              </a:spcBef>
              <a:spcAft>
                <a:spcPts val="0"/>
              </a:spcAft>
              <a:buClr>
                <a:schemeClr val="dk1"/>
              </a:buClr>
              <a:buSzPts val="5938"/>
              <a:buFont typeface="Times"/>
              <a:buChar char="»"/>
              <a:defRPr sz="5938" b="0" i="0" u="none" strike="noStrike" cap="none">
                <a:solidFill>
                  <a:schemeClr val="dk1"/>
                </a:solidFill>
                <a:latin typeface="Times"/>
                <a:ea typeface="Times"/>
                <a:cs typeface="Times"/>
                <a:sym typeface="Times"/>
              </a:defRPr>
            </a:lvl7pPr>
            <a:lvl8pPr marL="3657600" marR="0" lvl="7" indent="-605663" algn="l" rtl="0">
              <a:spcBef>
                <a:spcPts val="1188"/>
              </a:spcBef>
              <a:spcAft>
                <a:spcPts val="0"/>
              </a:spcAft>
              <a:buClr>
                <a:schemeClr val="dk1"/>
              </a:buClr>
              <a:buSzPts val="5938"/>
              <a:buFont typeface="Times"/>
              <a:buChar char="»"/>
              <a:defRPr sz="5938" b="0" i="0" u="none" strike="noStrike" cap="none">
                <a:solidFill>
                  <a:schemeClr val="dk1"/>
                </a:solidFill>
                <a:latin typeface="Times"/>
                <a:ea typeface="Times"/>
                <a:cs typeface="Times"/>
                <a:sym typeface="Times"/>
              </a:defRPr>
            </a:lvl8pPr>
            <a:lvl9pPr marL="4114800" marR="0" lvl="8" indent="-605663" algn="l" rtl="0">
              <a:spcBef>
                <a:spcPts val="1188"/>
              </a:spcBef>
              <a:spcAft>
                <a:spcPts val="0"/>
              </a:spcAft>
              <a:buClr>
                <a:schemeClr val="dk1"/>
              </a:buClr>
              <a:buSzPts val="5938"/>
              <a:buFont typeface="Times"/>
              <a:buChar char="»"/>
              <a:defRPr sz="5938" b="0" i="0" u="none" strike="noStrike" cap="none">
                <a:solidFill>
                  <a:schemeClr val="dk1"/>
                </a:solidFill>
                <a:latin typeface="Times"/>
                <a:ea typeface="Times"/>
                <a:cs typeface="Times"/>
                <a:sym typeface="Times"/>
              </a:defRPr>
            </a:lvl9pPr>
          </a:lstStyle>
          <a:p>
            <a:endParaRPr/>
          </a:p>
        </p:txBody>
      </p:sp>
      <p:sp>
        <p:nvSpPr>
          <p:cNvPr id="12" name="Google Shape;12;p1"/>
          <p:cNvSpPr txBox="1">
            <a:spLocks noGrp="1"/>
          </p:cNvSpPr>
          <p:nvPr>
            <p:ph type="dt" idx="10"/>
          </p:nvPr>
        </p:nvSpPr>
        <p:spPr>
          <a:xfrm>
            <a:off x="3291840" y="29992865"/>
            <a:ext cx="914400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13" name="Google Shape;13;p1"/>
          <p:cNvSpPr txBox="1">
            <a:spLocks noGrp="1"/>
          </p:cNvSpPr>
          <p:nvPr>
            <p:ph type="ftr" idx="11"/>
          </p:nvPr>
        </p:nvSpPr>
        <p:spPr>
          <a:xfrm>
            <a:off x="14996160" y="29992865"/>
            <a:ext cx="13898880" cy="2193471"/>
          </a:xfrm>
          <a:prstGeom prst="rect">
            <a:avLst/>
          </a:prstGeom>
          <a:noFill/>
          <a:ln>
            <a:noFill/>
          </a:ln>
        </p:spPr>
        <p:txBody>
          <a:bodyPr spcFirstLastPara="1" wrap="square" lIns="4175" tIns="0" rIns="4175" bIns="0" anchor="t" anchorCtr="0"/>
          <a:lstStyle>
            <a:lvl1pPr marR="0" lvl="0"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1pPr>
            <a:lvl2pPr marR="0" lvl="1"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2pPr>
            <a:lvl3pPr marR="0" lvl="2"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3pPr>
            <a:lvl4pPr marR="0" lvl="3"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4pPr>
            <a:lvl5pPr marR="0" lvl="4"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5pPr>
            <a:lvl6pPr marR="0" lvl="5"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6pPr>
            <a:lvl7pPr marR="0" lvl="6"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7pPr>
            <a:lvl8pPr marR="0" lvl="7"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8pPr>
            <a:lvl9pPr marR="0" lvl="8" algn="l" rtl="0">
              <a:lnSpc>
                <a:spcPct val="100000"/>
              </a:lnSpc>
              <a:spcBef>
                <a:spcPts val="0"/>
              </a:spcBef>
              <a:spcAft>
                <a:spcPts val="0"/>
              </a:spcAft>
              <a:buSzPts val="1400"/>
              <a:buNone/>
              <a:defRPr sz="2057" b="0" i="0" u="none" strike="noStrike" cap="none">
                <a:solidFill>
                  <a:schemeClr val="dk1"/>
                </a:solidFill>
                <a:latin typeface="Times"/>
                <a:ea typeface="Times"/>
                <a:cs typeface="Times"/>
                <a:sym typeface="Times"/>
              </a:defRPr>
            </a:lvl9pPr>
          </a:lstStyle>
          <a:p>
            <a:endParaRPr/>
          </a:p>
        </p:txBody>
      </p:sp>
      <p:sp>
        <p:nvSpPr>
          <p:cNvPr id="14" name="Google Shape;14;p1"/>
          <p:cNvSpPr txBox="1">
            <a:spLocks noGrp="1"/>
          </p:cNvSpPr>
          <p:nvPr>
            <p:ph type="sldNum" idx="12"/>
          </p:nvPr>
        </p:nvSpPr>
        <p:spPr>
          <a:xfrm>
            <a:off x="31455360" y="29992865"/>
            <a:ext cx="9144000" cy="2193471"/>
          </a:xfrm>
          <a:prstGeom prst="rect">
            <a:avLst/>
          </a:prstGeom>
          <a:noFill/>
          <a:ln>
            <a:noFill/>
          </a:ln>
        </p:spPr>
        <p:txBody>
          <a:bodyPr spcFirstLastPara="1" wrap="square" lIns="4175" tIns="0" rIns="4175" bIns="0" anchor="t" anchorCtr="0">
            <a:noAutofit/>
          </a:bodyPr>
          <a:lstStyle>
            <a:lvl1pPr marL="0" marR="0" lvl="0"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1pPr>
            <a:lvl2pPr marL="0" marR="0" lvl="1"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2pPr>
            <a:lvl3pPr marL="0" marR="0" lvl="2"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3pPr>
            <a:lvl4pPr marL="0" marR="0" lvl="3"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4pPr>
            <a:lvl5pPr marL="0" marR="0" lvl="4"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5pPr>
            <a:lvl6pPr marL="0" marR="0" lvl="5"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6pPr>
            <a:lvl7pPr marL="0" marR="0" lvl="6"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7pPr>
            <a:lvl8pPr marL="0" marR="0" lvl="7"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8pPr>
            <a:lvl9pPr marL="0" marR="0" lvl="8" indent="0" algn="r" rtl="0">
              <a:lnSpc>
                <a:spcPct val="100000"/>
              </a:lnSpc>
              <a:spcBef>
                <a:spcPts val="0"/>
              </a:spcBef>
              <a:spcAft>
                <a:spcPts val="0"/>
              </a:spcAft>
              <a:buClr>
                <a:schemeClr val="dk1"/>
              </a:buClr>
              <a:buSzPts val="4100"/>
              <a:buFont typeface="Times"/>
              <a:buNone/>
              <a:defRPr sz="3514" b="0" i="0" u="none" strike="noStrike" cap="none">
                <a:solidFill>
                  <a:schemeClr val="dk1"/>
                </a:solidFill>
                <a:latin typeface="Times"/>
                <a:ea typeface="Times"/>
                <a:cs typeface="Times"/>
                <a:sym typeface="Times"/>
              </a:defRPr>
            </a:lvl9pPr>
          </a:lstStyle>
          <a:p>
            <a:fld id="{00000000-1234-1234-1234-123412341234}" type="slidenum">
              <a:rPr lang="en-US" smtClean="0"/>
              <a:pPr/>
              <a:t>‹#›</a:t>
            </a:fld>
            <a:endParaRPr lang="en-US" sz="12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2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72D83"/>
        </a:solidFill>
        <a:effectLst/>
      </p:bgPr>
    </p:bg>
    <p:spTree>
      <p:nvGrpSpPr>
        <p:cNvPr id="1" name="Shape 87"/>
        <p:cNvGrpSpPr/>
        <p:nvPr/>
      </p:nvGrpSpPr>
      <p:grpSpPr>
        <a:xfrm>
          <a:off x="0" y="0"/>
          <a:ext cx="0" cy="0"/>
          <a:chOff x="0" y="0"/>
          <a:chExt cx="0" cy="0"/>
        </a:xfrm>
      </p:grpSpPr>
      <p:graphicFrame>
        <p:nvGraphicFramePr>
          <p:cNvPr id="89" name="Google Shape;89;p13"/>
          <p:cNvGraphicFramePr/>
          <p:nvPr>
            <p:extLst>
              <p:ext uri="{D42A27DB-BD31-4B8C-83A1-F6EECF244321}">
                <p14:modId xmlns:p14="http://schemas.microsoft.com/office/powerpoint/2010/main" val="4049756487"/>
              </p:ext>
            </p:extLst>
          </p:nvPr>
        </p:nvGraphicFramePr>
        <p:xfrm>
          <a:off x="31579797" y="25818173"/>
          <a:ext cx="10058400" cy="5003092"/>
        </p:xfrm>
        <a:graphic>
          <a:graphicData uri="http://schemas.openxmlformats.org/drawingml/2006/table">
            <a:tbl>
              <a:tblPr>
                <a:noFill/>
                <a:tableStyleId>{81F351FF-6C2C-4684-AA84-0147B81829C8}</a:tableStyleId>
              </a:tblPr>
              <a:tblGrid>
                <a:gridCol w="10058400">
                  <a:extLst>
                    <a:ext uri="{9D8B030D-6E8A-4147-A177-3AD203B41FA5}">
                      <a16:colId xmlns:a16="http://schemas.microsoft.com/office/drawing/2014/main" val="20000"/>
                    </a:ext>
                  </a:extLst>
                </a:gridCol>
              </a:tblGrid>
              <a:tr h="504324">
                <a:tc>
                  <a:txBody>
                    <a:bodyPr/>
                    <a:lstStyle/>
                    <a:p>
                      <a:pPr marL="0" marR="0" lvl="0" indent="0" algn="ctr" rtl="0">
                        <a:lnSpc>
                          <a:spcPct val="100000"/>
                        </a:lnSpc>
                        <a:spcBef>
                          <a:spcPts val="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a:sym typeface="Times"/>
                        </a:rPr>
                        <a:t>Acknowledgements</a:t>
                      </a:r>
                      <a:endParaRPr sz="3200" dirty="0">
                        <a:latin typeface="Cambria" panose="02040503050406030204" pitchFamily="18" charset="0"/>
                      </a:endParaRPr>
                    </a:p>
                  </a:txBody>
                  <a:tcPr marL="78386" marR="78386" marT="130633" marB="13063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4108277">
                <a:tc>
                  <a:txBody>
                    <a:bodyPr/>
                    <a:lstStyle/>
                    <a:p>
                      <a:pPr marL="0" marR="0" lvl="0" indent="0" algn="l" rtl="0">
                        <a:lnSpc>
                          <a:spcPct val="100000"/>
                        </a:lnSpc>
                        <a:spcBef>
                          <a:spcPts val="0"/>
                        </a:spcBef>
                        <a:spcAft>
                          <a:spcPts val="120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We would like to acknowledge the following people who were involved in various parts of this project:</a:t>
                      </a: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Penny Moyers, </a:t>
                      </a:r>
                      <a:r>
                        <a:rPr lang="en-US" sz="2400" dirty="0" err="1">
                          <a:latin typeface="Cambria" panose="02040503050406030204" pitchFamily="18" charset="0"/>
                          <a:ea typeface="Times"/>
                          <a:cs typeface="Times New Roman" panose="02020603050405020304" pitchFamily="18" charset="0"/>
                          <a:sym typeface="Times"/>
                        </a:rPr>
                        <a:t>EdD</a:t>
                      </a:r>
                      <a:r>
                        <a:rPr lang="en-US" sz="2400" dirty="0">
                          <a:latin typeface="Cambria" panose="02040503050406030204" pitchFamily="18" charset="0"/>
                          <a:ea typeface="Times"/>
                          <a:cs typeface="Times New Roman" panose="02020603050405020304" pitchFamily="18" charset="0"/>
                          <a:sym typeface="Times"/>
                        </a:rPr>
                        <a:t>, OT, FAOTA</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Mary Chen, OTS</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Jennifer </a:t>
                      </a:r>
                      <a:r>
                        <a:rPr lang="en-US" sz="2400" dirty="0" err="1">
                          <a:latin typeface="Cambria" panose="02040503050406030204" pitchFamily="18" charset="0"/>
                          <a:ea typeface="Times"/>
                          <a:cs typeface="Times New Roman" panose="02020603050405020304" pitchFamily="18" charset="0"/>
                          <a:sym typeface="Times"/>
                        </a:rPr>
                        <a:t>Luhrma</a:t>
                      </a:r>
                      <a:r>
                        <a:rPr lang="en-US" sz="2400" dirty="0">
                          <a:latin typeface="Cambria" panose="02040503050406030204" pitchFamily="18" charset="0"/>
                          <a:ea typeface="Times"/>
                          <a:cs typeface="Times New Roman" panose="02020603050405020304" pitchFamily="18" charset="0"/>
                          <a:sym typeface="Times"/>
                        </a:rPr>
                        <a:t>, Honors Student</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Lindsey </a:t>
                      </a:r>
                      <a:r>
                        <a:rPr lang="en-US" sz="2400" dirty="0" err="1">
                          <a:latin typeface="Cambria" panose="02040503050406030204" pitchFamily="18" charset="0"/>
                          <a:ea typeface="Times"/>
                          <a:cs typeface="Times New Roman" panose="02020603050405020304" pitchFamily="18" charset="0"/>
                          <a:sym typeface="Times"/>
                        </a:rPr>
                        <a:t>Roup</a:t>
                      </a:r>
                      <a:r>
                        <a:rPr lang="en-US" sz="2400" dirty="0">
                          <a:latin typeface="Cambria" panose="02040503050406030204" pitchFamily="18" charset="0"/>
                          <a:ea typeface="Times"/>
                          <a:cs typeface="Times New Roman" panose="02020603050405020304" pitchFamily="18" charset="0"/>
                          <a:sym typeface="Times"/>
                        </a:rPr>
                        <a:t>, RN</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Ed Barron, PT</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Heather </a:t>
                      </a:r>
                      <a:r>
                        <a:rPr lang="en-US" sz="2400" dirty="0" err="1">
                          <a:latin typeface="Cambria" panose="02040503050406030204" pitchFamily="18" charset="0"/>
                          <a:ea typeface="Times"/>
                          <a:cs typeface="Times New Roman" panose="02020603050405020304" pitchFamily="18" charset="0"/>
                          <a:sym typeface="Times"/>
                        </a:rPr>
                        <a:t>Meuleners</a:t>
                      </a:r>
                      <a:r>
                        <a:rPr lang="en-US" sz="2400" dirty="0">
                          <a:latin typeface="Cambria" panose="02040503050406030204" pitchFamily="18" charset="0"/>
                          <a:ea typeface="Times"/>
                          <a:cs typeface="Times New Roman" panose="02020603050405020304" pitchFamily="18" charset="0"/>
                          <a:sym typeface="Times"/>
                        </a:rPr>
                        <a:t>, OT/L</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Marcie Donnelly, TR/Wellness</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Nathan Boucher, Quality Improvement Specialist</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endParaRPr sz="2400" dirty="0">
                        <a:latin typeface="Cambria" panose="02040503050406030204" pitchFamily="18" charset="0"/>
                        <a:ea typeface="Times"/>
                        <a:cs typeface="Times"/>
                        <a:sym typeface="Times"/>
                      </a:endParaRPr>
                    </a:p>
                  </a:txBody>
                  <a:tcPr marL="78386" marR="78386" marT="39193" marB="3919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
        <p:nvSpPr>
          <p:cNvPr id="91" name="Google Shape;91;p13"/>
          <p:cNvSpPr txBox="1">
            <a:spLocks noGrp="1"/>
          </p:cNvSpPr>
          <p:nvPr>
            <p:ph type="title" idx="4294967295"/>
          </p:nvPr>
        </p:nvSpPr>
        <p:spPr>
          <a:xfrm>
            <a:off x="8389711" y="945084"/>
            <a:ext cx="28895401" cy="2489245"/>
          </a:xfrm>
          <a:prstGeom prst="rect">
            <a:avLst/>
          </a:prstGeom>
          <a:noFill/>
          <a:ln>
            <a:noFill/>
          </a:ln>
        </p:spPr>
        <p:txBody>
          <a:bodyPr spcFirstLastPara="1" wrap="square" lIns="3579" tIns="0" rIns="3579" bIns="0" anchor="ctr" anchorCtr="0">
            <a:noAutofit/>
          </a:bodyPr>
          <a:lstStyle/>
          <a:p>
            <a:pPr>
              <a:buClr>
                <a:schemeClr val="lt1"/>
              </a:buClr>
              <a:buSzPts val="6000"/>
            </a:pPr>
            <a:r>
              <a:rPr lang="en-US" sz="9600" b="1" dirty="0">
                <a:solidFill>
                  <a:srgbClr val="FFFFFF"/>
                </a:solidFill>
                <a:latin typeface="Cambria"/>
                <a:ea typeface="Cambria"/>
                <a:cs typeface="Cambria"/>
                <a:sym typeface="Cambria"/>
              </a:rPr>
              <a:t>Reimagining pain and pain management for </a:t>
            </a:r>
            <a:br>
              <a:rPr lang="en-US" sz="9600" b="1" dirty="0">
                <a:solidFill>
                  <a:srgbClr val="FFFFFF"/>
                </a:solidFill>
                <a:latin typeface="Cambria"/>
                <a:ea typeface="Cambria"/>
                <a:cs typeface="Cambria"/>
                <a:sym typeface="Cambria"/>
              </a:rPr>
            </a:br>
            <a:r>
              <a:rPr lang="en-US" sz="9600" b="1" dirty="0">
                <a:solidFill>
                  <a:srgbClr val="FFFFFF"/>
                </a:solidFill>
                <a:latin typeface="Cambria"/>
                <a:ea typeface="Cambria"/>
                <a:cs typeface="Cambria"/>
                <a:sym typeface="Cambria"/>
              </a:rPr>
              <a:t>the older adult in long-term and transitional care</a:t>
            </a:r>
            <a:endParaRPr sz="9600" b="1" dirty="0"/>
          </a:p>
        </p:txBody>
      </p:sp>
      <p:sp>
        <p:nvSpPr>
          <p:cNvPr id="92" name="Google Shape;92;p13"/>
          <p:cNvSpPr txBox="1"/>
          <p:nvPr/>
        </p:nvSpPr>
        <p:spPr>
          <a:xfrm>
            <a:off x="18068925" y="12280450"/>
            <a:ext cx="99332" cy="560614"/>
          </a:xfrm>
          <a:prstGeom prst="rect">
            <a:avLst/>
          </a:prstGeom>
          <a:noFill/>
          <a:ln>
            <a:noFill/>
          </a:ln>
        </p:spPr>
        <p:txBody>
          <a:bodyPr spcFirstLastPara="1" wrap="square" lIns="48986" tIns="24493" rIns="48986" bIns="24493" anchor="ctr" anchorCtr="0">
            <a:noAutofit/>
          </a:bodyPr>
          <a:lstStyle/>
          <a:p>
            <a:pPr>
              <a:buClr>
                <a:schemeClr val="dk1"/>
              </a:buClr>
              <a:buSzPts val="2300"/>
            </a:pPr>
            <a:endParaRPr sz="1971">
              <a:solidFill>
                <a:schemeClr val="dk1"/>
              </a:solidFill>
              <a:latin typeface="Times"/>
              <a:ea typeface="Times"/>
              <a:cs typeface="Times"/>
              <a:sym typeface="Times"/>
            </a:endParaRPr>
          </a:p>
          <a:p>
            <a:endParaRPr sz="1971">
              <a:solidFill>
                <a:schemeClr val="dk1"/>
              </a:solidFill>
              <a:latin typeface="Times"/>
              <a:ea typeface="Times"/>
              <a:cs typeface="Times"/>
              <a:sym typeface="Times"/>
            </a:endParaRPr>
          </a:p>
        </p:txBody>
      </p:sp>
      <p:sp>
        <p:nvSpPr>
          <p:cNvPr id="93" name="Google Shape;93;p13"/>
          <p:cNvSpPr txBox="1"/>
          <p:nvPr/>
        </p:nvSpPr>
        <p:spPr>
          <a:xfrm>
            <a:off x="10450284" y="8492221"/>
            <a:ext cx="54429" cy="198664"/>
          </a:xfrm>
          <a:prstGeom prst="rect">
            <a:avLst/>
          </a:prstGeom>
          <a:noFill/>
          <a:ln>
            <a:noFill/>
          </a:ln>
        </p:spPr>
        <p:txBody>
          <a:bodyPr spcFirstLastPara="1" wrap="square" lIns="0" tIns="0" rIns="0" bIns="0" anchor="ctr" anchorCtr="0">
            <a:noAutofit/>
          </a:bodyPr>
          <a:lstStyle/>
          <a:p>
            <a:pPr>
              <a:buClr>
                <a:schemeClr val="dk1"/>
              </a:buClr>
              <a:buSzPts val="1500"/>
            </a:pPr>
            <a:r>
              <a:rPr lang="en-US" sz="1286">
                <a:solidFill>
                  <a:schemeClr val="dk1"/>
                </a:solidFill>
                <a:latin typeface="Times"/>
                <a:ea typeface="Times"/>
                <a:cs typeface="Times"/>
                <a:sym typeface="Times"/>
              </a:rPr>
              <a:t>]</a:t>
            </a:r>
            <a:endParaRPr sz="1200"/>
          </a:p>
        </p:txBody>
      </p:sp>
      <p:sp>
        <p:nvSpPr>
          <p:cNvPr id="94" name="Google Shape;94;p13"/>
          <p:cNvSpPr txBox="1"/>
          <p:nvPr/>
        </p:nvSpPr>
        <p:spPr>
          <a:xfrm>
            <a:off x="10613571" y="8836481"/>
            <a:ext cx="19050" cy="81643"/>
          </a:xfrm>
          <a:prstGeom prst="rect">
            <a:avLst/>
          </a:prstGeom>
          <a:noFill/>
          <a:ln>
            <a:noFill/>
          </a:ln>
        </p:spPr>
        <p:txBody>
          <a:bodyPr spcFirstLastPara="1" wrap="square" lIns="0" tIns="0" rIns="0" bIns="0" anchor="ctr" anchorCtr="0">
            <a:noAutofit/>
          </a:bodyPr>
          <a:lstStyle/>
          <a:p>
            <a:pPr>
              <a:buClr>
                <a:schemeClr val="dk1"/>
              </a:buClr>
              <a:buSzPts val="600"/>
            </a:pPr>
            <a:r>
              <a:rPr lang="en-US" sz="514">
                <a:solidFill>
                  <a:schemeClr val="dk1"/>
                </a:solidFill>
                <a:latin typeface="Arimo"/>
                <a:ea typeface="Arimo"/>
                <a:cs typeface="Arimo"/>
                <a:sym typeface="Arimo"/>
              </a:rPr>
              <a:t>.</a:t>
            </a:r>
            <a:endParaRPr sz="1200"/>
          </a:p>
        </p:txBody>
      </p:sp>
      <p:sp>
        <p:nvSpPr>
          <p:cNvPr id="95" name="Google Shape;95;p13"/>
          <p:cNvSpPr txBox="1"/>
          <p:nvPr/>
        </p:nvSpPr>
        <p:spPr>
          <a:xfrm>
            <a:off x="7433311" y="3968592"/>
            <a:ext cx="30808203" cy="1400543"/>
          </a:xfrm>
          <a:prstGeom prst="rect">
            <a:avLst/>
          </a:prstGeom>
          <a:noFill/>
          <a:ln>
            <a:noFill/>
          </a:ln>
        </p:spPr>
        <p:txBody>
          <a:bodyPr spcFirstLastPara="1" wrap="square" lIns="78364" tIns="39171" rIns="78364" bIns="39171" anchor="t" anchorCtr="0">
            <a:noAutofit/>
          </a:bodyPr>
          <a:lstStyle/>
          <a:p>
            <a:pPr algn="ctr">
              <a:lnSpc>
                <a:spcPct val="120000"/>
              </a:lnSpc>
              <a:buClr>
                <a:schemeClr val="dk1"/>
              </a:buClr>
            </a:pPr>
            <a:r>
              <a:rPr lang="en-US" sz="3600" dirty="0">
                <a:solidFill>
                  <a:srgbClr val="FFFFFF"/>
                </a:solidFill>
                <a:latin typeface="Lucida Sans" panose="020B0602030504020204" pitchFamily="34" charset="77"/>
              </a:rPr>
              <a:t>Karen M Sames, OTD, OTR/L, FAOTA,  Meghan Mason, PhD, MPH, Shelley </a:t>
            </a:r>
            <a:r>
              <a:rPr lang="en-US" sz="3600" dirty="0" err="1">
                <a:solidFill>
                  <a:srgbClr val="FFFFFF"/>
                </a:solidFill>
                <a:latin typeface="Lucida Sans" panose="020B0602030504020204" pitchFamily="34" charset="77"/>
              </a:rPr>
              <a:t>Rayborn</a:t>
            </a:r>
            <a:r>
              <a:rPr lang="en-US" sz="3600" dirty="0">
                <a:solidFill>
                  <a:srgbClr val="FFFFFF"/>
                </a:solidFill>
                <a:latin typeface="Lucida Sans" panose="020B0602030504020204" pitchFamily="34" charset="77"/>
              </a:rPr>
              <a:t>, MSN, PHN, RN,</a:t>
            </a:r>
            <a:r>
              <a:rPr lang="en-US" sz="3600" dirty="0">
                <a:solidFill>
                  <a:srgbClr val="FFFFFF"/>
                </a:solidFill>
                <a:latin typeface="Lucida Sans" panose="020B0602030504020204" pitchFamily="34" charset="77"/>
                <a:ea typeface="Cambria"/>
                <a:cs typeface="Cambria"/>
                <a:sym typeface="Cambria"/>
              </a:rPr>
              <a:t> </a:t>
            </a:r>
            <a:r>
              <a:rPr lang="en-US" sz="3600" dirty="0">
                <a:solidFill>
                  <a:srgbClr val="FFFFFF"/>
                </a:solidFill>
                <a:latin typeface="Lucida Sans" panose="020B0602030504020204" pitchFamily="34" charset="77"/>
              </a:rPr>
              <a:t>Sarah </a:t>
            </a:r>
            <a:r>
              <a:rPr lang="en-US" sz="3600" dirty="0" err="1">
                <a:solidFill>
                  <a:srgbClr val="FFFFFF"/>
                </a:solidFill>
                <a:latin typeface="Lucida Sans" panose="020B0602030504020204" pitchFamily="34" charset="77"/>
              </a:rPr>
              <a:t>Beman</a:t>
            </a:r>
            <a:r>
              <a:rPr lang="en-US" sz="3600" dirty="0">
                <a:solidFill>
                  <a:srgbClr val="FFFFFF"/>
                </a:solidFill>
                <a:latin typeface="Lucida Sans" panose="020B0602030504020204" pitchFamily="34" charset="77"/>
              </a:rPr>
              <a:t>, PhD, RN, PHN, CNE, Denise Moen, RN, BC, Vera Stephenson, MSN, RN, PHN, Patricia Finch Guthrie, PhD, RN</a:t>
            </a:r>
            <a:endParaRPr sz="3600" dirty="0">
              <a:solidFill>
                <a:srgbClr val="FFFFFF"/>
              </a:solidFill>
              <a:latin typeface="Lucida Sans" panose="020B0602030504020204" pitchFamily="34" charset="77"/>
            </a:endParaRPr>
          </a:p>
        </p:txBody>
      </p:sp>
      <p:pic>
        <p:nvPicPr>
          <p:cNvPr id="97" name="Google Shape;97;p13"/>
          <p:cNvPicPr preferRelativeResize="0"/>
          <p:nvPr/>
        </p:nvPicPr>
        <p:blipFill>
          <a:blip r:embed="rId3"/>
          <a:stretch>
            <a:fillRect/>
          </a:stretch>
        </p:blipFill>
        <p:spPr>
          <a:xfrm>
            <a:off x="977773" y="904971"/>
            <a:ext cx="5188948" cy="1326498"/>
          </a:xfrm>
          <a:prstGeom prst="rect">
            <a:avLst/>
          </a:prstGeom>
          <a:noFill/>
          <a:ln>
            <a:noFill/>
          </a:ln>
        </p:spPr>
      </p:pic>
      <p:graphicFrame>
        <p:nvGraphicFramePr>
          <p:cNvPr id="98" name="Google Shape;98;p13"/>
          <p:cNvGraphicFramePr/>
          <p:nvPr>
            <p:extLst>
              <p:ext uri="{D42A27DB-BD31-4B8C-83A1-F6EECF244321}">
                <p14:modId xmlns:p14="http://schemas.microsoft.com/office/powerpoint/2010/main" val="2323987459"/>
              </p:ext>
            </p:extLst>
          </p:nvPr>
        </p:nvGraphicFramePr>
        <p:xfrm>
          <a:off x="2105310" y="16427047"/>
          <a:ext cx="11430000" cy="7228044"/>
        </p:xfrm>
        <a:graphic>
          <a:graphicData uri="http://schemas.openxmlformats.org/drawingml/2006/table">
            <a:tbl>
              <a:tblPr>
                <a:noFill/>
                <a:tableStyleId>{81F351FF-6C2C-4684-AA84-0147B81829C8}</a:tableStyleId>
              </a:tblPr>
              <a:tblGrid>
                <a:gridCol w="11430000">
                  <a:extLst>
                    <a:ext uri="{9D8B030D-6E8A-4147-A177-3AD203B41FA5}">
                      <a16:colId xmlns:a16="http://schemas.microsoft.com/office/drawing/2014/main" val="20000"/>
                    </a:ext>
                  </a:extLst>
                </a:gridCol>
              </a:tblGrid>
              <a:tr h="470229">
                <a:tc>
                  <a:txBody>
                    <a:bodyPr/>
                    <a:lstStyle/>
                    <a:p>
                      <a:pPr marL="0" marR="0" lvl="0" indent="0" algn="ctr" rtl="0">
                        <a:lnSpc>
                          <a:spcPct val="100000"/>
                        </a:lnSpc>
                        <a:spcBef>
                          <a:spcPts val="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a:sym typeface="Times"/>
                        </a:rPr>
                        <a:t>Interventions</a:t>
                      </a:r>
                      <a:endParaRPr sz="3200" dirty="0">
                        <a:latin typeface="Cambria" panose="02040503050406030204" pitchFamily="18" charset="0"/>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5904377">
                <a:tc>
                  <a:txBody>
                    <a:bodyPr/>
                    <a:lstStyle/>
                    <a:p>
                      <a:pPr marL="628650" lvl="1" indent="-342900" algn="l" rtl="0">
                        <a:spcBef>
                          <a:spcPts val="0"/>
                        </a:spcBef>
                        <a:spcAft>
                          <a:spcPts val="0"/>
                        </a:spcAft>
                        <a:buClr>
                          <a:schemeClr val="dk1"/>
                        </a:buClr>
                        <a:buSzPts val="2400"/>
                        <a:buFont typeface="Times New Roman" panose="02020603050405020304" pitchFamily="18"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Staff Training</a:t>
                      </a:r>
                    </a:p>
                    <a:p>
                      <a:pPr marL="1304925" lvl="8"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Nursing staff training sessions (6 times)</a:t>
                      </a:r>
                    </a:p>
                    <a:p>
                      <a:pPr marL="1304925" lvl="8"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Skills day for Nursing Assistants (CNA, RA, NAR, and CA)</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33500" lvl="2"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Reusable online training modules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33500" lvl="2"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One-minute update newsletter (mailboxes)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33500" lvl="2"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Comfort Menu poster for break rooms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33500" lvl="2" indent="-3429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Instruction on Defense/Veterans Pain Rating Scale (DVPRS)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628650" lvl="1" indent="-342900" algn="l" rtl="0">
                        <a:spcBef>
                          <a:spcPts val="0"/>
                        </a:spcBef>
                        <a:spcAft>
                          <a:spcPts val="0"/>
                        </a:spcAft>
                        <a:buClr>
                          <a:schemeClr val="dk1"/>
                        </a:buClr>
                        <a:buSzPts val="2400"/>
                        <a:buFont typeface="Times New Roman" panose="02020603050405020304" pitchFamily="18"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Printed and laminated DVPRS: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Placed in all resident rooms </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Placed on all med carts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Copies for all staff lanyards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628650" lvl="1" indent="-342900" algn="l" rtl="0">
                        <a:spcBef>
                          <a:spcPts val="0"/>
                        </a:spcBef>
                        <a:spcAft>
                          <a:spcPts val="0"/>
                        </a:spcAft>
                        <a:buClr>
                          <a:schemeClr val="dk1"/>
                        </a:buClr>
                        <a:buSzPts val="2400"/>
                        <a:buFont typeface="Times New Roman" panose="02020603050405020304" pitchFamily="18"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Comfort Menu created</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Included in patient pain booklet</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Added to Matrix for documentation</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628650" lvl="1" indent="-342900" algn="l" rtl="0">
                        <a:spcBef>
                          <a:spcPts val="0"/>
                        </a:spcBef>
                        <a:spcAft>
                          <a:spcPts val="0"/>
                        </a:spcAft>
                        <a:buClr>
                          <a:schemeClr val="dk1"/>
                        </a:buClr>
                        <a:buSzPts val="2400"/>
                        <a:buFont typeface="Times New Roman" panose="02020603050405020304" pitchFamily="18"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 Redesigned patient pain booklet </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Appropriate reading level</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1371600" lvl="2"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Readability</a:t>
                      </a:r>
                      <a:endParaRPr sz="2400" dirty="0">
                        <a:solidFill>
                          <a:schemeClr val="dk1"/>
                        </a:solidFill>
                        <a:latin typeface="Cambria" panose="02040503050406030204" pitchFamily="18" charset="0"/>
                        <a:ea typeface="Times"/>
                        <a:cs typeface="Times New Roman" panose="02020603050405020304" pitchFamily="18" charset="0"/>
                        <a:sym typeface="Times"/>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graphicFrame>
        <p:nvGraphicFramePr>
          <p:cNvPr id="99" name="Google Shape;99;p13"/>
          <p:cNvGraphicFramePr/>
          <p:nvPr>
            <p:extLst>
              <p:ext uri="{D42A27DB-BD31-4B8C-83A1-F6EECF244321}">
                <p14:modId xmlns:p14="http://schemas.microsoft.com/office/powerpoint/2010/main" val="3869167537"/>
              </p:ext>
            </p:extLst>
          </p:nvPr>
        </p:nvGraphicFramePr>
        <p:xfrm>
          <a:off x="2123266" y="24594319"/>
          <a:ext cx="11527419" cy="6956860"/>
        </p:xfrm>
        <a:graphic>
          <a:graphicData uri="http://schemas.openxmlformats.org/drawingml/2006/table">
            <a:tbl>
              <a:tblPr>
                <a:noFill/>
                <a:tableStyleId>{81F351FF-6C2C-4684-AA84-0147B81829C8}</a:tableStyleId>
              </a:tblPr>
              <a:tblGrid>
                <a:gridCol w="11527419">
                  <a:extLst>
                    <a:ext uri="{9D8B030D-6E8A-4147-A177-3AD203B41FA5}">
                      <a16:colId xmlns:a16="http://schemas.microsoft.com/office/drawing/2014/main" val="20000"/>
                    </a:ext>
                  </a:extLst>
                </a:gridCol>
              </a:tblGrid>
              <a:tr h="391894">
                <a:tc>
                  <a:txBody>
                    <a:bodyPr/>
                    <a:lstStyle/>
                    <a:p>
                      <a:pPr marL="0" marR="0" lvl="0" indent="0" algn="ctr" rtl="0">
                        <a:lnSpc>
                          <a:spcPct val="100000"/>
                        </a:lnSpc>
                        <a:spcBef>
                          <a:spcPts val="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a:sym typeface="Times"/>
                        </a:rPr>
                        <a:t>Methods</a:t>
                      </a:r>
                      <a:endParaRPr sz="3200" dirty="0">
                        <a:latin typeface="Cambria" panose="02040503050406030204" pitchFamily="18" charset="0"/>
                      </a:endParaRPr>
                    </a:p>
                  </a:txBody>
                  <a:tcPr marL="78386" marR="78386" marT="130633" marB="13063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4852207">
                <a:tc>
                  <a:txBody>
                    <a:bodyPr/>
                    <a:lstStyle/>
                    <a:p>
                      <a:pPr marL="0" marR="0" lvl="0" indent="0" algn="l" rtl="0">
                        <a:lnSpc>
                          <a:spcPct val="100000"/>
                        </a:lnSpc>
                        <a:spcBef>
                          <a:spcPts val="0"/>
                        </a:spcBef>
                        <a:spcAft>
                          <a:spcPts val="0"/>
                        </a:spcAft>
                        <a:buClr>
                          <a:schemeClr val="dk1"/>
                        </a:buClr>
                        <a:buSzPts val="900"/>
                        <a:buFont typeface="Times"/>
                        <a:buNone/>
                      </a:pPr>
                      <a:endParaRPr sz="800" b="0" i="0" u="none" dirty="0">
                        <a:solidFill>
                          <a:srgbClr val="000000"/>
                        </a:solidFill>
                        <a:latin typeface="Times"/>
                        <a:ea typeface="Times"/>
                        <a:cs typeface="Times"/>
                        <a:sym typeface="Times"/>
                      </a:endParaRPr>
                    </a:p>
                    <a:p>
                      <a:pPr marL="0" lvl="0" indent="0" algn="l" rtl="0">
                        <a:lnSpc>
                          <a:spcPct val="115000"/>
                        </a:lnSpc>
                        <a:spcBef>
                          <a:spcPts val="0"/>
                        </a:spcBef>
                        <a:spcAft>
                          <a:spcPts val="0"/>
                        </a:spcAft>
                        <a:buClr>
                          <a:schemeClr val="dk1"/>
                        </a:buClr>
                        <a:buSzPts val="1100"/>
                        <a:buFont typeface="Arial"/>
                        <a:buNone/>
                      </a:pPr>
                      <a:r>
                        <a:rPr lang="en-US" sz="2400" b="1" dirty="0">
                          <a:solidFill>
                            <a:schemeClr val="dk1"/>
                          </a:solidFill>
                          <a:latin typeface="Cambria" panose="02040503050406030204" pitchFamily="18" charset="0"/>
                          <a:ea typeface="Times"/>
                          <a:cs typeface="Times New Roman" panose="02020603050405020304" pitchFamily="18" charset="0"/>
                          <a:sym typeface="Times"/>
                        </a:rPr>
                        <a:t>Project Design Process</a:t>
                      </a:r>
                      <a:r>
                        <a:rPr lang="en-US" sz="2400" b="1" baseline="0" dirty="0">
                          <a:solidFill>
                            <a:schemeClr val="dk1"/>
                          </a:solidFill>
                          <a:latin typeface="Cambria" panose="02040503050406030204" pitchFamily="18" charset="0"/>
                          <a:ea typeface="Times"/>
                          <a:cs typeface="Times New Roman" panose="02020603050405020304" pitchFamily="18" charset="0"/>
                          <a:sym typeface="Times"/>
                        </a:rPr>
                        <a:t>: </a:t>
                      </a:r>
                      <a:r>
                        <a:rPr lang="en-US" sz="2400" b="1" dirty="0">
                          <a:solidFill>
                            <a:schemeClr val="dk1"/>
                          </a:solidFill>
                          <a:latin typeface="Cambria" panose="02040503050406030204" pitchFamily="18" charset="0"/>
                          <a:ea typeface="Times"/>
                          <a:cs typeface="Times New Roman" panose="02020603050405020304" pitchFamily="18" charset="0"/>
                          <a:sym typeface="Times"/>
                        </a:rPr>
                        <a:t>Iowa Model Evidence Based Practice to Promote Excellence in Healthcare</a:t>
                      </a:r>
                      <a:endParaRPr sz="2400" b="1" dirty="0">
                        <a:solidFill>
                          <a:schemeClr val="dk1"/>
                        </a:solidFill>
                        <a:latin typeface="Cambria" panose="02040503050406030204" pitchFamily="18" charset="0"/>
                        <a:ea typeface="Times"/>
                        <a:cs typeface="Times New Roman" panose="02020603050405020304" pitchFamily="18" charset="0"/>
                        <a:sym typeface="Times"/>
                      </a:endParaRPr>
                    </a:p>
                    <a:p>
                      <a:pPr marL="0" lvl="0" indent="0" algn="l" rtl="0">
                        <a:lnSpc>
                          <a:spcPct val="115000"/>
                        </a:lnSpc>
                        <a:spcBef>
                          <a:spcPts val="0"/>
                        </a:spcBef>
                        <a:spcAft>
                          <a:spcPts val="0"/>
                        </a:spcAft>
                        <a:buClr>
                          <a:schemeClr val="dk1"/>
                        </a:buClr>
                        <a:buSzPts val="1100"/>
                        <a:buFont typeface="Arial"/>
                        <a:buNone/>
                      </a:pPr>
                      <a:r>
                        <a:rPr lang="en-US" sz="2400" dirty="0">
                          <a:solidFill>
                            <a:schemeClr val="dk1"/>
                          </a:solidFill>
                          <a:latin typeface="Cambria" panose="02040503050406030204" pitchFamily="18" charset="0"/>
                          <a:cs typeface="Times New Roman" panose="02020603050405020304" pitchFamily="18" charset="0"/>
                        </a:rPr>
                        <a:t>·         </a:t>
                      </a:r>
                      <a:r>
                        <a:rPr lang="en-US" sz="2400" dirty="0">
                          <a:solidFill>
                            <a:schemeClr val="dk1"/>
                          </a:solidFill>
                          <a:latin typeface="Cambria" panose="02040503050406030204" pitchFamily="18" charset="0"/>
                          <a:ea typeface="Times"/>
                          <a:cs typeface="Times New Roman" panose="02020603050405020304" pitchFamily="18" charset="0"/>
                          <a:sym typeface="Times"/>
                        </a:rPr>
                        <a:t>Identified triggers</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0" lvl="0" indent="0" algn="l" rtl="0">
                        <a:lnSpc>
                          <a:spcPct val="115000"/>
                        </a:lnSpc>
                        <a:spcBef>
                          <a:spcPts val="0"/>
                        </a:spcBef>
                        <a:spcAft>
                          <a:spcPts val="0"/>
                        </a:spcAft>
                        <a:buClr>
                          <a:schemeClr val="dk1"/>
                        </a:buClr>
                        <a:buSzPts val="1100"/>
                        <a:buFont typeface="Arial"/>
                        <a:buNone/>
                      </a:pPr>
                      <a:r>
                        <a:rPr lang="en-US" sz="2400" dirty="0">
                          <a:solidFill>
                            <a:schemeClr val="dk1"/>
                          </a:solidFill>
                          <a:latin typeface="Cambria" panose="02040503050406030204" pitchFamily="18" charset="0"/>
                          <a:cs typeface="Times New Roman" panose="02020603050405020304" pitchFamily="18" charset="0"/>
                        </a:rPr>
                        <a:t>·         </a:t>
                      </a:r>
                      <a:r>
                        <a:rPr lang="en-US" sz="2400" dirty="0">
                          <a:solidFill>
                            <a:schemeClr val="dk1"/>
                          </a:solidFill>
                          <a:latin typeface="Cambria" panose="02040503050406030204" pitchFamily="18" charset="0"/>
                          <a:ea typeface="Times"/>
                          <a:cs typeface="Times New Roman" panose="02020603050405020304" pitchFamily="18" charset="0"/>
                          <a:sym typeface="Times"/>
                        </a:rPr>
                        <a:t>Stated a question</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0" lvl="0" indent="0" algn="l" rtl="0">
                        <a:lnSpc>
                          <a:spcPct val="115000"/>
                        </a:lnSpc>
                        <a:spcBef>
                          <a:spcPts val="0"/>
                        </a:spcBef>
                        <a:spcAft>
                          <a:spcPts val="0"/>
                        </a:spcAft>
                        <a:buClr>
                          <a:schemeClr val="dk1"/>
                        </a:buClr>
                        <a:buSzPts val="1100"/>
                        <a:buFont typeface="Arial"/>
                        <a:buNone/>
                      </a:pPr>
                      <a:r>
                        <a:rPr lang="en-US" sz="2400" dirty="0">
                          <a:solidFill>
                            <a:schemeClr val="dk1"/>
                          </a:solidFill>
                          <a:latin typeface="Cambria" panose="02040503050406030204" pitchFamily="18" charset="0"/>
                          <a:cs typeface="Times New Roman" panose="02020603050405020304" pitchFamily="18" charset="0"/>
                        </a:rPr>
                        <a:t>·         </a:t>
                      </a:r>
                      <a:r>
                        <a:rPr lang="en-US" sz="2400" dirty="0">
                          <a:solidFill>
                            <a:schemeClr val="dk1"/>
                          </a:solidFill>
                          <a:latin typeface="Cambria" panose="02040503050406030204" pitchFamily="18" charset="0"/>
                          <a:ea typeface="Times"/>
                          <a:cs typeface="Times New Roman" panose="02020603050405020304" pitchFamily="18" charset="0"/>
                          <a:sym typeface="Times"/>
                        </a:rPr>
                        <a:t>Appraised and synthesized our evidence</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0" lvl="0" indent="0" algn="l" rtl="0">
                        <a:lnSpc>
                          <a:spcPct val="115000"/>
                        </a:lnSpc>
                        <a:spcBef>
                          <a:spcPts val="0"/>
                        </a:spcBef>
                        <a:spcAft>
                          <a:spcPts val="0"/>
                        </a:spcAft>
                        <a:buClr>
                          <a:schemeClr val="dk1"/>
                        </a:buClr>
                        <a:buSzPts val="1100"/>
                        <a:buFont typeface="Arial"/>
                        <a:buNone/>
                      </a:pPr>
                      <a:r>
                        <a:rPr lang="en-US" sz="2400" dirty="0">
                          <a:solidFill>
                            <a:schemeClr val="dk1"/>
                          </a:solidFill>
                          <a:latin typeface="Cambria" panose="02040503050406030204" pitchFamily="18" charset="0"/>
                          <a:cs typeface="Times New Roman" panose="02020603050405020304" pitchFamily="18" charset="0"/>
                        </a:rPr>
                        <a:t>·         </a:t>
                      </a:r>
                      <a:r>
                        <a:rPr lang="en-US" sz="2400" dirty="0">
                          <a:solidFill>
                            <a:schemeClr val="dk1"/>
                          </a:solidFill>
                          <a:latin typeface="Cambria" panose="02040503050406030204" pitchFamily="18" charset="0"/>
                          <a:ea typeface="Times"/>
                          <a:cs typeface="Times New Roman" panose="02020603050405020304" pitchFamily="18" charset="0"/>
                          <a:sym typeface="Times"/>
                        </a:rPr>
                        <a:t>Determined if there was sufficient evidence</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0" lvl="0" indent="0" algn="l" rtl="0">
                        <a:lnSpc>
                          <a:spcPct val="115000"/>
                        </a:lnSpc>
                        <a:spcBef>
                          <a:spcPts val="0"/>
                        </a:spcBef>
                        <a:spcAft>
                          <a:spcPts val="0"/>
                        </a:spcAft>
                        <a:buClr>
                          <a:schemeClr val="dk1"/>
                        </a:buClr>
                        <a:buSzPts val="1100"/>
                        <a:buFont typeface="Arial"/>
                        <a:buNone/>
                      </a:pPr>
                      <a:r>
                        <a:rPr lang="en-US" sz="2400" dirty="0">
                          <a:solidFill>
                            <a:schemeClr val="dk1"/>
                          </a:solidFill>
                          <a:latin typeface="Cambria" panose="02040503050406030204" pitchFamily="18" charset="0"/>
                          <a:cs typeface="Times New Roman" panose="02020603050405020304" pitchFamily="18" charset="0"/>
                        </a:rPr>
                        <a:t>·         </a:t>
                      </a:r>
                      <a:r>
                        <a:rPr lang="en-US" sz="2400" dirty="0">
                          <a:solidFill>
                            <a:schemeClr val="dk1"/>
                          </a:solidFill>
                          <a:latin typeface="Cambria" panose="02040503050406030204" pitchFamily="18" charset="0"/>
                          <a:ea typeface="Times"/>
                          <a:cs typeface="Times New Roman" panose="02020603050405020304" pitchFamily="18" charset="0"/>
                          <a:sym typeface="Times"/>
                        </a:rPr>
                        <a:t>Engaged key personnel</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1" dirty="0">
                          <a:solidFill>
                            <a:schemeClr val="dk1"/>
                          </a:solidFill>
                          <a:latin typeface="Cambria" panose="02040503050406030204" pitchFamily="18" charset="0"/>
                          <a:ea typeface="Times"/>
                          <a:cs typeface="Times New Roman" panose="02020603050405020304" pitchFamily="18" charset="0"/>
                          <a:sym typeface="Times"/>
                        </a:rPr>
                        <a:t>Outcome evaluation Quasi-experimental</a:t>
                      </a:r>
                      <a:r>
                        <a:rPr lang="en-US" sz="2400" b="1" baseline="0" dirty="0">
                          <a:solidFill>
                            <a:schemeClr val="dk1"/>
                          </a:solidFill>
                          <a:latin typeface="Cambria" panose="02040503050406030204" pitchFamily="18" charset="0"/>
                          <a:ea typeface="Times"/>
                          <a:cs typeface="Times New Roman" panose="02020603050405020304" pitchFamily="18" charset="0"/>
                          <a:sym typeface="Times"/>
                        </a:rPr>
                        <a:t> Design</a:t>
                      </a:r>
                      <a:endParaRPr lang="en-US" sz="2400" b="1" dirty="0">
                        <a:solidFill>
                          <a:schemeClr val="dk1"/>
                        </a:solidFill>
                        <a:latin typeface="Cambria" panose="02040503050406030204" pitchFamily="18" charset="0"/>
                        <a:ea typeface="Times"/>
                        <a:cs typeface="Times New Roman" panose="02020603050405020304" pitchFamily="18" charset="0"/>
                        <a:sym typeface="Times"/>
                      </a:endParaRP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1" dirty="0">
                          <a:solidFill>
                            <a:schemeClr val="dk1"/>
                          </a:solidFill>
                          <a:latin typeface="Cambria" panose="02040503050406030204" pitchFamily="18" charset="0"/>
                          <a:ea typeface="Times"/>
                          <a:cs typeface="Times New Roman" panose="02020603050405020304" pitchFamily="18" charset="0"/>
                          <a:sym typeface="Times"/>
                        </a:rPr>
                        <a:t>    1. P</a:t>
                      </a:r>
                      <a:r>
                        <a:rPr lang="en-US" sz="2400" b="0" baseline="0" dirty="0">
                          <a:solidFill>
                            <a:schemeClr val="dk1"/>
                          </a:solidFill>
                          <a:latin typeface="Cambria" panose="02040503050406030204" pitchFamily="18" charset="0"/>
                          <a:ea typeface="Times"/>
                          <a:cs typeface="Times New Roman" panose="02020603050405020304" pitchFamily="18" charset="0"/>
                          <a:sym typeface="Times"/>
                        </a:rPr>
                        <a:t>re-test/post-test design re: </a:t>
                      </a: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0" baseline="0" dirty="0">
                          <a:solidFill>
                            <a:schemeClr val="dk1"/>
                          </a:solidFill>
                          <a:latin typeface="Cambria" panose="02040503050406030204" pitchFamily="18" charset="0"/>
                          <a:ea typeface="Times"/>
                          <a:cs typeface="Times New Roman" panose="02020603050405020304" pitchFamily="18" charset="0"/>
                          <a:sym typeface="Times"/>
                        </a:rPr>
                        <a:t>               Pain Knowledge</a:t>
                      </a: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0" baseline="0" dirty="0">
                          <a:solidFill>
                            <a:schemeClr val="dk1"/>
                          </a:solidFill>
                          <a:latin typeface="Cambria" panose="02040503050406030204" pitchFamily="18" charset="0"/>
                          <a:ea typeface="Times"/>
                          <a:cs typeface="Times New Roman" panose="02020603050405020304" pitchFamily="18" charset="0"/>
                          <a:sym typeface="Times"/>
                        </a:rPr>
                        <a:t>               Perceptions of Pain</a:t>
                      </a: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0" baseline="0" dirty="0">
                          <a:solidFill>
                            <a:schemeClr val="dk1"/>
                          </a:solidFill>
                          <a:latin typeface="Cambria" panose="02040503050406030204" pitchFamily="18" charset="0"/>
                          <a:ea typeface="Times"/>
                          <a:cs typeface="Times New Roman" panose="02020603050405020304" pitchFamily="18" charset="0"/>
                          <a:sym typeface="Times"/>
                        </a:rPr>
                        <a:t>               MDS Scores</a:t>
                      </a: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r>
                        <a:rPr lang="en-US" sz="2400" b="0" baseline="0" dirty="0">
                          <a:solidFill>
                            <a:schemeClr val="dk1"/>
                          </a:solidFill>
                          <a:latin typeface="Cambria" panose="02040503050406030204" pitchFamily="18" charset="0"/>
                          <a:ea typeface="Times"/>
                          <a:cs typeface="Times New Roman" panose="02020603050405020304" pitchFamily="18" charset="0"/>
                          <a:sym typeface="Times"/>
                        </a:rPr>
                        <a:t>    2. Post-test re: Staff satisfaction with training and </a:t>
                      </a:r>
                    </a:p>
                    <a:p>
                      <a:pPr marL="0" marR="0" lvl="0" indent="0" algn="l" defTabSz="914400" rtl="0" eaLnBrk="1" fontAlgn="auto" latinLnBrk="0" hangingPunct="1">
                        <a:lnSpc>
                          <a:spcPct val="100000"/>
                        </a:lnSpc>
                        <a:spcBef>
                          <a:spcPts val="0"/>
                        </a:spcBef>
                        <a:spcAft>
                          <a:spcPts val="0"/>
                        </a:spcAft>
                        <a:buClr>
                          <a:srgbClr val="000000"/>
                        </a:buClr>
                        <a:buSzPts val="2400"/>
                        <a:buFont typeface="Times"/>
                        <a:buNone/>
                        <a:tabLst/>
                        <a:defRPr/>
                      </a:pPr>
                      <a:endParaRPr lang="en-US" sz="2400" b="0" baseline="0" dirty="0">
                        <a:solidFill>
                          <a:schemeClr val="dk1"/>
                        </a:solidFill>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endParaRPr sz="2100" dirty="0">
                        <a:latin typeface="Times New Roman" panose="02020603050405020304" pitchFamily="18" charset="0"/>
                        <a:ea typeface="Times"/>
                        <a:cs typeface="Times New Roman" panose="02020603050405020304" pitchFamily="18" charset="0"/>
                        <a:sym typeface="Times"/>
                      </a:endParaRPr>
                    </a:p>
                  </a:txBody>
                  <a:tcPr marL="78386" marR="78386" marT="130633" marB="13063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lgn="ctr">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graphicFrame>
        <p:nvGraphicFramePr>
          <p:cNvPr id="100" name="Google Shape;100;p13"/>
          <p:cNvGraphicFramePr/>
          <p:nvPr>
            <p:extLst>
              <p:ext uri="{D42A27DB-BD31-4B8C-83A1-F6EECF244321}">
                <p14:modId xmlns:p14="http://schemas.microsoft.com/office/powerpoint/2010/main" val="3093606202"/>
              </p:ext>
            </p:extLst>
          </p:nvPr>
        </p:nvGraphicFramePr>
        <p:xfrm>
          <a:off x="16482606" y="7096147"/>
          <a:ext cx="12710160" cy="17088324"/>
        </p:xfrm>
        <a:graphic>
          <a:graphicData uri="http://schemas.openxmlformats.org/drawingml/2006/table">
            <a:tbl>
              <a:tblPr>
                <a:noFill/>
                <a:tableStyleId>{81F351FF-6C2C-4684-AA84-0147B81829C8}</a:tableStyleId>
              </a:tblPr>
              <a:tblGrid>
                <a:gridCol w="12710160">
                  <a:extLst>
                    <a:ext uri="{9D8B030D-6E8A-4147-A177-3AD203B41FA5}">
                      <a16:colId xmlns:a16="http://schemas.microsoft.com/office/drawing/2014/main" val="20000"/>
                    </a:ext>
                  </a:extLst>
                </a:gridCol>
              </a:tblGrid>
              <a:tr h="586421">
                <a:tc>
                  <a:txBody>
                    <a:bodyPr/>
                    <a:lstStyle/>
                    <a:p>
                      <a:pPr marL="0" marR="0" lvl="0" indent="0" algn="ctr" rtl="0">
                        <a:lnSpc>
                          <a:spcPct val="100000"/>
                        </a:lnSpc>
                        <a:spcBef>
                          <a:spcPts val="0"/>
                        </a:spcBef>
                        <a:spcAft>
                          <a:spcPts val="0"/>
                        </a:spcAft>
                        <a:buClr>
                          <a:srgbClr val="FFFFFF"/>
                        </a:buClr>
                        <a:buSzPts val="2400"/>
                        <a:buFont typeface="Times"/>
                        <a:buNone/>
                      </a:pPr>
                      <a:r>
                        <a:rPr lang="en-US" sz="3100" b="1" dirty="0">
                          <a:solidFill>
                            <a:srgbClr val="FFFFFF"/>
                          </a:solidFill>
                          <a:latin typeface="Times"/>
                          <a:ea typeface="Times"/>
                          <a:cs typeface="Times"/>
                          <a:sym typeface="Times"/>
                        </a:rPr>
                        <a:t>Results</a:t>
                      </a:r>
                      <a:endParaRPr sz="3100" b="1" dirty="0">
                        <a:solidFill>
                          <a:srgbClr val="FFFFFF"/>
                        </a:solidFill>
                        <a:latin typeface="Times"/>
                        <a:ea typeface="Times"/>
                        <a:cs typeface="Times"/>
                        <a:sym typeface="Times"/>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13875118">
                <a:tc>
                  <a:txBody>
                    <a:bodyPr/>
                    <a:lstStyle/>
                    <a:p>
                      <a:pPr marL="457200" lvl="0" indent="-381000" algn="l" rtl="0">
                        <a:spcBef>
                          <a:spcPts val="0"/>
                        </a:spcBef>
                        <a:spcAft>
                          <a:spcPts val="0"/>
                        </a:spcAft>
                        <a:buClr>
                          <a:schemeClr val="dk1"/>
                        </a:buClr>
                        <a:buSzPts val="2400"/>
                        <a:buFont typeface="Times"/>
                        <a:buChar char="●"/>
                      </a:pPr>
                      <a:r>
                        <a:rPr lang="en-US" sz="2400" b="1" dirty="0">
                          <a:solidFill>
                            <a:schemeClr val="dk1"/>
                          </a:solidFill>
                          <a:latin typeface="Cambria" panose="02040503050406030204" pitchFamily="18" charset="0"/>
                          <a:ea typeface="Times"/>
                          <a:cs typeface="Times New Roman" panose="02020603050405020304" pitchFamily="18" charset="0"/>
                          <a:sym typeface="Times"/>
                        </a:rPr>
                        <a:t>Satisfaction with Training Sessions (n=67)</a:t>
                      </a:r>
                      <a:endParaRPr sz="2400" b="1" dirty="0">
                        <a:solidFill>
                          <a:schemeClr val="dk1"/>
                        </a:solidFill>
                        <a:latin typeface="Cambria" panose="02040503050406030204" pitchFamily="18" charset="0"/>
                        <a:ea typeface="Times"/>
                        <a:cs typeface="Times New Roman" panose="02020603050405020304" pitchFamily="18" charset="0"/>
                        <a:sym typeface="Times"/>
                      </a:endParaRPr>
                    </a:p>
                    <a:p>
                      <a:pPr marL="914400" lvl="1"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Participants’ average score was between “agree” and “strongly agree” for all three learning objectives (average scores: 4.43 - 4.61 out of 5.0)</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914400" lvl="1"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The content was presented in a way that was appropriate for the intended audience, consistent with learning objectives, could be applied to </a:t>
                      </a:r>
                      <a:r>
                        <a:rPr lang="en-US" sz="2400" dirty="0" err="1">
                          <a:solidFill>
                            <a:schemeClr val="dk1"/>
                          </a:solidFill>
                          <a:latin typeface="Cambria" panose="02040503050406030204" pitchFamily="18" charset="0"/>
                          <a:ea typeface="Times"/>
                          <a:cs typeface="Times New Roman" panose="02020603050405020304" pitchFamily="18" charset="0"/>
                          <a:sym typeface="Times"/>
                        </a:rPr>
                        <a:t>pratice</a:t>
                      </a:r>
                      <a:r>
                        <a:rPr lang="en-US" sz="2400" dirty="0">
                          <a:solidFill>
                            <a:schemeClr val="dk1"/>
                          </a:solidFill>
                          <a:latin typeface="Cambria" panose="02040503050406030204" pitchFamily="18" charset="0"/>
                          <a:ea typeface="Times"/>
                          <a:cs typeface="Times New Roman" panose="02020603050405020304" pitchFamily="18" charset="0"/>
                          <a:sym typeface="Times"/>
                        </a:rPr>
                        <a:t> and could be used to achieve personal and professional goals (average scores: 4.48 - 4.60 out of 5.0)</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914400" lvl="1"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Teaching methods clarified the content well, were appropriate for the subject matter and the length of the session (60 minutes) was adequate (average scores 4.20-4.25 out of 5.0)</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914400" lvl="1"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Participants liked the use of the DVPRS video in the training</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914400" lvl="1" indent="-381000" algn="l" rtl="0">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a:cs typeface="Times New Roman" panose="02020603050405020304" pitchFamily="18" charset="0"/>
                          <a:sym typeface="Times"/>
                        </a:rPr>
                        <a:t>Audio/Visual challenges and the number of evaluations were the “least liked” part of the session</a:t>
                      </a: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914400" lvl="0" indent="0" algn="l" rtl="0">
                        <a:spcBef>
                          <a:spcPts val="0"/>
                        </a:spcBef>
                        <a:spcAft>
                          <a:spcPts val="0"/>
                        </a:spcAft>
                        <a:buNone/>
                      </a:pPr>
                      <a:endParaRPr sz="2400" dirty="0">
                        <a:solidFill>
                          <a:schemeClr val="dk1"/>
                        </a:solidFill>
                        <a:latin typeface="Cambria" panose="02040503050406030204" pitchFamily="18" charset="0"/>
                        <a:ea typeface="Times"/>
                        <a:cs typeface="Times New Roman" panose="02020603050405020304" pitchFamily="18" charset="0"/>
                        <a:sym typeface="Times"/>
                      </a:endParaRPr>
                    </a:p>
                    <a:p>
                      <a:pPr marL="457200" marR="0" lvl="0" indent="-381000" algn="l" rtl="0">
                        <a:lnSpc>
                          <a:spcPct val="100000"/>
                        </a:lnSpc>
                        <a:spcBef>
                          <a:spcPts val="0"/>
                        </a:spcBef>
                        <a:spcAft>
                          <a:spcPts val="0"/>
                        </a:spcAft>
                        <a:buSzPts val="2400"/>
                        <a:buFont typeface="Times"/>
                        <a:buChar char="●"/>
                      </a:pPr>
                      <a:r>
                        <a:rPr lang="en-US" sz="2400" b="1" dirty="0">
                          <a:latin typeface="Cambria" panose="02040503050406030204" pitchFamily="18" charset="0"/>
                          <a:ea typeface="Times"/>
                          <a:cs typeface="Times New Roman" panose="02020603050405020304" pitchFamily="18" charset="0"/>
                          <a:sym typeface="Times"/>
                        </a:rPr>
                        <a:t>Changes in Pain Knowledge (n=52 paired responses pre-/post-test)</a:t>
                      </a:r>
                      <a:endParaRPr sz="2400" b="1"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There was a statistically significant increase (12%) in the proportion of people responding “False” to the statement </a:t>
                      </a:r>
                      <a:r>
                        <a:rPr lang="en-US" sz="2400" i="1" dirty="0">
                          <a:latin typeface="Cambria" panose="02040503050406030204" pitchFamily="18" charset="0"/>
                          <a:ea typeface="Times"/>
                          <a:cs typeface="Times New Roman" panose="02020603050405020304" pitchFamily="18" charset="0"/>
                          <a:sym typeface="Times"/>
                        </a:rPr>
                        <a:t>Pain is a normal part of aging</a:t>
                      </a:r>
                      <a:r>
                        <a:rPr lang="en-US" sz="2400" dirty="0">
                          <a:latin typeface="Cambria" panose="02040503050406030204" pitchFamily="18" charset="0"/>
                          <a:ea typeface="Times"/>
                          <a:cs typeface="Times New Roman" panose="02020603050405020304" pitchFamily="18" charset="0"/>
                          <a:sym typeface="Times"/>
                        </a:rPr>
                        <a:t> (p = 0.01)</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There was a statistically significant increase (14%) in the proportion of people responding “True” to the statement</a:t>
                      </a:r>
                      <a:r>
                        <a:rPr lang="en-US" sz="2400" i="1" dirty="0">
                          <a:latin typeface="Cambria" panose="02040503050406030204" pitchFamily="18" charset="0"/>
                          <a:ea typeface="Times"/>
                          <a:cs typeface="Times New Roman" panose="02020603050405020304" pitchFamily="18" charset="0"/>
                          <a:sym typeface="Times"/>
                        </a:rPr>
                        <a:t> People are more likely to report their concerns regarding their pain </a:t>
                      </a:r>
                      <a:r>
                        <a:rPr lang="en-US" sz="2400" i="1" dirty="0" err="1">
                          <a:latin typeface="Cambria" panose="02040503050406030204" pitchFamily="18" charset="0"/>
                          <a:ea typeface="Times"/>
                          <a:cs typeface="Times New Roman" panose="02020603050405020304" pitchFamily="18" charset="0"/>
                          <a:sym typeface="Times"/>
                        </a:rPr>
                        <a:t>ig</a:t>
                      </a:r>
                      <a:r>
                        <a:rPr lang="en-US" sz="2400" i="1" dirty="0">
                          <a:latin typeface="Cambria" panose="02040503050406030204" pitchFamily="18" charset="0"/>
                          <a:ea typeface="Times"/>
                          <a:cs typeface="Times New Roman" panose="02020603050405020304" pitchFamily="18" charset="0"/>
                          <a:sym typeface="Times"/>
                        </a:rPr>
                        <a:t> they are satisfied with their pain management plan </a:t>
                      </a:r>
                      <a:r>
                        <a:rPr lang="en-US" sz="2400" dirty="0">
                          <a:latin typeface="Cambria" panose="02040503050406030204" pitchFamily="18" charset="0"/>
                          <a:ea typeface="Times"/>
                          <a:cs typeface="Times New Roman" panose="02020603050405020304" pitchFamily="18" charset="0"/>
                          <a:sym typeface="Times"/>
                        </a:rPr>
                        <a:t>(p = 0.02)</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The participants were already well-informed with the proportion of respondents answering the nine True/False questions correctly on the pre-test ranging from 72.1%-100%</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All of the nine True/False questions increased the percentage of respondents choosing the correct answer except for the statement </a:t>
                      </a:r>
                      <a:r>
                        <a:rPr lang="en-US" sz="2400" i="1" dirty="0">
                          <a:latin typeface="Cambria" panose="02040503050406030204" pitchFamily="18" charset="0"/>
                          <a:ea typeface="Times"/>
                          <a:cs typeface="Times New Roman" panose="02020603050405020304" pitchFamily="18" charset="0"/>
                          <a:sym typeface="Times"/>
                        </a:rPr>
                        <a:t>The assessment, documentation, and treatment of pain is not our responsibility</a:t>
                      </a:r>
                      <a:r>
                        <a:rPr lang="en-US" sz="2400" dirty="0">
                          <a:latin typeface="Cambria" panose="02040503050406030204" pitchFamily="18" charset="0"/>
                          <a:ea typeface="Times"/>
                          <a:cs typeface="Times New Roman" panose="02020603050405020304" pitchFamily="18" charset="0"/>
                          <a:sym typeface="Times"/>
                        </a:rPr>
                        <a:t> which already had 100% correct responses and maintained that level of correct responses in the post-test</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Although not statistically significant, there was an increase in the proportion of respondents who listed at least one integrative treatment option for addressing patient pain from pre- to post-test (69% to 75%)</a:t>
                      </a:r>
                      <a:endParaRPr sz="2400" dirty="0">
                        <a:latin typeface="Cambria" panose="02040503050406030204" pitchFamily="18" charset="0"/>
                        <a:ea typeface="Times"/>
                        <a:cs typeface="Times New Roman" panose="02020603050405020304" pitchFamily="18" charset="0"/>
                        <a:sym typeface="Times"/>
                      </a:endParaRPr>
                    </a:p>
                    <a:p>
                      <a:pPr marL="914400" marR="0" lvl="0" indent="0" algn="l" rtl="0">
                        <a:lnSpc>
                          <a:spcPct val="100000"/>
                        </a:lnSpc>
                        <a:spcBef>
                          <a:spcPts val="0"/>
                        </a:spcBef>
                        <a:spcAft>
                          <a:spcPts val="0"/>
                        </a:spcAft>
                        <a:buNone/>
                      </a:pPr>
                      <a:endParaRPr sz="2400" dirty="0">
                        <a:latin typeface="Cambria" panose="02040503050406030204" pitchFamily="18" charset="0"/>
                        <a:ea typeface="Times"/>
                        <a:cs typeface="Times New Roman" panose="02020603050405020304" pitchFamily="18" charset="0"/>
                        <a:sym typeface="Times"/>
                      </a:endParaRPr>
                    </a:p>
                    <a:p>
                      <a:pPr marL="457200" marR="0" lvl="0" indent="-381000" algn="l" rtl="0">
                        <a:lnSpc>
                          <a:spcPct val="100000"/>
                        </a:lnSpc>
                        <a:spcBef>
                          <a:spcPts val="0"/>
                        </a:spcBef>
                        <a:spcAft>
                          <a:spcPts val="0"/>
                        </a:spcAft>
                        <a:buSzPts val="2400"/>
                        <a:buFont typeface="Times"/>
                        <a:buChar char="●"/>
                      </a:pPr>
                      <a:r>
                        <a:rPr lang="en-US" sz="2400" b="1" dirty="0">
                          <a:latin typeface="Cambria" panose="02040503050406030204" pitchFamily="18" charset="0"/>
                          <a:ea typeface="Times"/>
                          <a:cs typeface="Times New Roman" panose="02020603050405020304" pitchFamily="18" charset="0"/>
                          <a:sym typeface="Times"/>
                        </a:rPr>
                        <a:t>Changes in Perceptions about Pain</a:t>
                      </a:r>
                      <a:endParaRPr sz="2400" b="1"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Of the 28 questions on the survey, only two individual items had statistically significant changes in response from before and after the educational session. </a:t>
                      </a:r>
                      <a:endParaRPr sz="2400" dirty="0">
                        <a:latin typeface="Cambria" panose="02040503050406030204" pitchFamily="18" charset="0"/>
                        <a:ea typeface="Times"/>
                        <a:cs typeface="Times New Roman" panose="02020603050405020304" pitchFamily="18" charset="0"/>
                        <a:sym typeface="Times"/>
                      </a:endParaRPr>
                    </a:p>
                    <a:p>
                      <a:pPr marL="1371600" marR="0" lvl="2" indent="-381000" algn="l" rtl="0">
                        <a:lnSpc>
                          <a:spcPct val="100000"/>
                        </a:lnSpc>
                        <a:spcBef>
                          <a:spcPts val="0"/>
                        </a:spcBef>
                        <a:spcAft>
                          <a:spcPts val="0"/>
                        </a:spcAft>
                        <a:buSzPts val="2400"/>
                        <a:buFont typeface="Wingdings" panose="05000000000000000000" pitchFamily="2" charset="2"/>
                        <a:buChar char="§"/>
                      </a:pPr>
                      <a:r>
                        <a:rPr lang="en-US" sz="2400" dirty="0">
                          <a:latin typeface="Cambria" panose="02040503050406030204" pitchFamily="18" charset="0"/>
                          <a:ea typeface="Times"/>
                          <a:cs typeface="Times New Roman" panose="02020603050405020304" pitchFamily="18" charset="0"/>
                          <a:sym typeface="Times"/>
                        </a:rPr>
                        <a:t>“If there were more time during the day, practitioners would perform pain assessments on residents with pain more routinely.” </a:t>
                      </a:r>
                      <a:endParaRPr sz="2400" dirty="0">
                        <a:latin typeface="Cambria" panose="02040503050406030204" pitchFamily="18" charset="0"/>
                        <a:ea typeface="Times"/>
                        <a:cs typeface="Times New Roman" panose="02020603050405020304" pitchFamily="18" charset="0"/>
                        <a:sym typeface="Times"/>
                      </a:endParaRPr>
                    </a:p>
                    <a:p>
                      <a:pPr marL="1828800" marR="0" lvl="3"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Moved down the scale (toward “strongly disagree”), p = 0.03</a:t>
                      </a:r>
                      <a:endParaRPr sz="2400" dirty="0">
                        <a:latin typeface="Cambria" panose="02040503050406030204" pitchFamily="18" charset="0"/>
                        <a:ea typeface="Times"/>
                        <a:cs typeface="Times New Roman" panose="02020603050405020304" pitchFamily="18" charset="0"/>
                        <a:sym typeface="Times"/>
                      </a:endParaRPr>
                    </a:p>
                    <a:p>
                      <a:pPr marL="1828800" marR="0" lvl="3"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Average still between “neutral” and “agree”</a:t>
                      </a:r>
                      <a:endParaRPr sz="2400" dirty="0">
                        <a:latin typeface="Cambria" panose="02040503050406030204" pitchFamily="18" charset="0"/>
                        <a:ea typeface="Times"/>
                        <a:cs typeface="Times New Roman" panose="02020603050405020304" pitchFamily="18" charset="0"/>
                        <a:sym typeface="Times"/>
                      </a:endParaRPr>
                    </a:p>
                    <a:p>
                      <a:pPr marL="1371600" marR="0" lvl="2" indent="-381000" algn="l" rtl="0">
                        <a:lnSpc>
                          <a:spcPct val="100000"/>
                        </a:lnSpc>
                        <a:spcBef>
                          <a:spcPts val="0"/>
                        </a:spcBef>
                        <a:spcAft>
                          <a:spcPts val="0"/>
                        </a:spcAft>
                        <a:buSzPts val="2400"/>
                        <a:buFont typeface="Wingdings" panose="05000000000000000000" pitchFamily="2" charset="2"/>
                        <a:buChar char="§"/>
                      </a:pPr>
                      <a:r>
                        <a:rPr lang="en-US" sz="2400" dirty="0">
                          <a:latin typeface="Cambria" panose="02040503050406030204" pitchFamily="18" charset="0"/>
                          <a:ea typeface="Times"/>
                          <a:cs typeface="Times New Roman" panose="02020603050405020304" pitchFamily="18" charset="0"/>
                          <a:sym typeface="Times"/>
                        </a:rPr>
                        <a:t>“In general, I am hesitant to give opioids to residents over the age of 70 who have chronic pain.”</a:t>
                      </a:r>
                      <a:endParaRPr sz="2400" dirty="0">
                        <a:latin typeface="Cambria" panose="02040503050406030204" pitchFamily="18" charset="0"/>
                        <a:ea typeface="Times"/>
                        <a:cs typeface="Times New Roman" panose="02020603050405020304" pitchFamily="18" charset="0"/>
                        <a:sym typeface="Times"/>
                      </a:endParaRPr>
                    </a:p>
                    <a:p>
                      <a:pPr marL="1828800" marR="0" lvl="3"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Moved up the scale toward (“strongly agree”), p = 0.02</a:t>
                      </a:r>
                      <a:endParaRPr sz="2400" dirty="0">
                        <a:latin typeface="Cambria" panose="02040503050406030204" pitchFamily="18" charset="0"/>
                        <a:ea typeface="Times"/>
                        <a:cs typeface="Times New Roman" panose="02020603050405020304" pitchFamily="18" charset="0"/>
                        <a:sym typeface="Times"/>
                      </a:endParaRPr>
                    </a:p>
                    <a:p>
                      <a:pPr marL="1828800" marR="0" lvl="3"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Average still between “disagree” and “neutral”</a:t>
                      </a:r>
                      <a:endParaRPr sz="2400" dirty="0">
                        <a:latin typeface="Cambria" panose="02040503050406030204" pitchFamily="18" charset="0"/>
                        <a:ea typeface="Times"/>
                        <a:cs typeface="Times New Roman" panose="02020603050405020304" pitchFamily="18" charset="0"/>
                        <a:sym typeface="Times"/>
                      </a:endParaRPr>
                    </a:p>
                    <a:p>
                      <a:pPr marL="1828800" marR="0" lvl="3" indent="-381000" algn="l" rtl="0">
                        <a:lnSpc>
                          <a:spcPct val="100000"/>
                        </a:lnSpc>
                        <a:spcBef>
                          <a:spcPts val="0"/>
                        </a:spcBef>
                        <a:spcAft>
                          <a:spcPts val="0"/>
                        </a:spcAft>
                        <a:buSzPts val="2400"/>
                        <a:buFont typeface="Times"/>
                        <a:buChar char="●"/>
                      </a:pPr>
                      <a:endParaRPr sz="2400" dirty="0">
                        <a:latin typeface="Cambria" panose="02040503050406030204" pitchFamily="18" charset="0"/>
                        <a:ea typeface="Times"/>
                        <a:cs typeface="Times New Roman" panose="02020603050405020304" pitchFamily="18" charset="0"/>
                        <a:sym typeface="Times"/>
                      </a:endParaRPr>
                    </a:p>
                    <a:p>
                      <a:pPr marL="457200" marR="0" lvl="0" indent="-381000" algn="l" rtl="0">
                        <a:lnSpc>
                          <a:spcPct val="100000"/>
                        </a:lnSpc>
                        <a:spcBef>
                          <a:spcPts val="0"/>
                        </a:spcBef>
                        <a:spcAft>
                          <a:spcPts val="0"/>
                        </a:spcAft>
                        <a:buSzPts val="2400"/>
                        <a:buFont typeface="Times"/>
                        <a:buChar char="●"/>
                      </a:pPr>
                      <a:r>
                        <a:rPr lang="en-US" sz="2400" dirty="0">
                          <a:latin typeface="Cambria" panose="02040503050406030204" pitchFamily="18" charset="0"/>
                          <a:ea typeface="Times"/>
                          <a:cs typeface="Times New Roman" panose="02020603050405020304" pitchFamily="18" charset="0"/>
                          <a:sym typeface="Times"/>
                        </a:rPr>
                        <a:t>Changes in MDS Data</a:t>
                      </a:r>
                      <a:endParaRPr sz="2400" dirty="0">
                        <a:latin typeface="Cambria" panose="02040503050406030204" pitchFamily="18" charset="0"/>
                        <a:ea typeface="Times"/>
                        <a:cs typeface="Times New Roman" panose="02020603050405020304" pitchFamily="18" charset="0"/>
                        <a:sym typeface="Times"/>
                      </a:endParaRPr>
                    </a:p>
                    <a:p>
                      <a:pPr marL="1371600" marR="0" lvl="2"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Short stay declined for the two quarters after training</a:t>
                      </a:r>
                      <a:endParaRPr sz="2400" dirty="0">
                        <a:latin typeface="Cambria" panose="02040503050406030204" pitchFamily="18" charset="0"/>
                        <a:ea typeface="Times"/>
                        <a:cs typeface="Times New Roman" panose="02020603050405020304" pitchFamily="18" charset="0"/>
                        <a:sym typeface="Times"/>
                      </a:endParaRPr>
                    </a:p>
                    <a:p>
                      <a:pPr marL="1371600" marR="0" lvl="2"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Long stay declined for the most recent quarter</a:t>
                      </a:r>
                      <a:endParaRPr sz="2400" dirty="0">
                        <a:latin typeface="Cambria" panose="02040503050406030204" pitchFamily="18" charset="0"/>
                        <a:ea typeface="Times"/>
                        <a:cs typeface="Times New Roman" panose="02020603050405020304" pitchFamily="18" charset="0"/>
                        <a:sym typeface="Times"/>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graphicFrame>
        <p:nvGraphicFramePr>
          <p:cNvPr id="101" name="Google Shape;101;p13"/>
          <p:cNvGraphicFramePr/>
          <p:nvPr>
            <p:extLst>
              <p:ext uri="{D42A27DB-BD31-4B8C-83A1-F6EECF244321}">
                <p14:modId xmlns:p14="http://schemas.microsoft.com/office/powerpoint/2010/main" val="17315957"/>
              </p:ext>
            </p:extLst>
          </p:nvPr>
        </p:nvGraphicFramePr>
        <p:xfrm>
          <a:off x="31616092" y="13149953"/>
          <a:ext cx="10058400" cy="4865844"/>
        </p:xfrm>
        <a:graphic>
          <a:graphicData uri="http://schemas.openxmlformats.org/drawingml/2006/table">
            <a:tbl>
              <a:tblPr>
                <a:noFill/>
                <a:tableStyleId>{81F351FF-6C2C-4684-AA84-0147B81829C8}</a:tableStyleId>
              </a:tblPr>
              <a:tblGrid>
                <a:gridCol w="10058400">
                  <a:extLst>
                    <a:ext uri="{9D8B030D-6E8A-4147-A177-3AD203B41FA5}">
                      <a16:colId xmlns:a16="http://schemas.microsoft.com/office/drawing/2014/main" val="20000"/>
                    </a:ext>
                  </a:extLst>
                </a:gridCol>
              </a:tblGrid>
              <a:tr h="490293">
                <a:tc>
                  <a:txBody>
                    <a:bodyPr/>
                    <a:lstStyle/>
                    <a:p>
                      <a:pPr marL="0" marR="0" lvl="0" indent="0" algn="ctr" rtl="0">
                        <a:lnSpc>
                          <a:spcPct val="100000"/>
                        </a:lnSpc>
                        <a:spcBef>
                          <a:spcPts val="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a:sym typeface="Times"/>
                        </a:rPr>
                        <a:t>Discussion</a:t>
                      </a:r>
                      <a:endParaRPr sz="3200" dirty="0">
                        <a:latin typeface="Cambria" panose="02040503050406030204" pitchFamily="18" charset="0"/>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3226491">
                <a:tc>
                  <a:txBody>
                    <a:bodyPr/>
                    <a:lstStyle/>
                    <a:p>
                      <a:pPr marL="457200" marR="0" lvl="0" indent="-381000" algn="l" rtl="0">
                        <a:lnSpc>
                          <a:spcPct val="100000"/>
                        </a:lnSpc>
                        <a:spcBef>
                          <a:spcPts val="0"/>
                        </a:spcBef>
                        <a:spcAft>
                          <a:spcPts val="0"/>
                        </a:spcAft>
                        <a:buSzPts val="2400"/>
                        <a:buFont typeface="Times New Roman"/>
                        <a:buChar char="●"/>
                      </a:pPr>
                      <a:r>
                        <a:rPr lang="en-US" sz="2400" dirty="0">
                          <a:latin typeface="Cambria" panose="02040503050406030204" pitchFamily="18" charset="0"/>
                          <a:ea typeface="Times New Roman"/>
                          <a:cs typeface="Times New Roman"/>
                          <a:sym typeface="Times New Roman"/>
                        </a:rPr>
                        <a:t>Managing residents pain is an ongoing issue in long-term care and transitional care units.  </a:t>
                      </a:r>
                      <a:endParaRPr sz="2400" dirty="0">
                        <a:latin typeface="Cambria" panose="02040503050406030204" pitchFamily="18" charset="0"/>
                        <a:ea typeface="Times New Roman"/>
                        <a:cs typeface="Times New Roman"/>
                        <a:sym typeface="Times New Roman"/>
                      </a:endParaRPr>
                    </a:p>
                    <a:p>
                      <a:pPr marL="457200" marR="0" lvl="0" indent="-381000" algn="l" rtl="0">
                        <a:lnSpc>
                          <a:spcPct val="100000"/>
                        </a:lnSpc>
                        <a:spcBef>
                          <a:spcPts val="1000"/>
                        </a:spcBef>
                        <a:spcAft>
                          <a:spcPts val="0"/>
                        </a:spcAft>
                        <a:buSzPts val="2400"/>
                        <a:buFont typeface="Times New Roman"/>
                        <a:buChar char="●"/>
                      </a:pPr>
                      <a:r>
                        <a:rPr lang="en-US" sz="2400" dirty="0">
                          <a:latin typeface="Cambria" panose="02040503050406030204" pitchFamily="18" charset="0"/>
                          <a:ea typeface="Times New Roman"/>
                          <a:cs typeface="Times New Roman"/>
                          <a:sym typeface="Times New Roman"/>
                        </a:rPr>
                        <a:t>Through the coordinated effort of this interprofessional group the team was able to bring new knowledge to the nursing and therapy staff</a:t>
                      </a:r>
                      <a:endParaRPr sz="2400" dirty="0">
                        <a:latin typeface="Cambria" panose="02040503050406030204" pitchFamily="18" charset="0"/>
                        <a:ea typeface="Times New Roman"/>
                        <a:cs typeface="Times New Roman"/>
                        <a:sym typeface="Times New Roman"/>
                      </a:endParaRPr>
                    </a:p>
                    <a:p>
                      <a:pPr marL="457200" marR="0" lvl="0" indent="-381000" algn="l" rtl="0">
                        <a:lnSpc>
                          <a:spcPct val="100000"/>
                        </a:lnSpc>
                        <a:spcBef>
                          <a:spcPts val="1000"/>
                        </a:spcBef>
                        <a:spcAft>
                          <a:spcPts val="0"/>
                        </a:spcAft>
                        <a:buSzPts val="2400"/>
                        <a:buFont typeface="Times New Roman"/>
                        <a:buChar char="●"/>
                      </a:pPr>
                      <a:r>
                        <a:rPr lang="en-US" sz="2400" dirty="0">
                          <a:latin typeface="Cambria" panose="02040503050406030204" pitchFamily="18" charset="0"/>
                          <a:ea typeface="Times New Roman"/>
                          <a:cs typeface="Times New Roman"/>
                          <a:sym typeface="Times New Roman"/>
                        </a:rPr>
                        <a:t>The team made progress on short terms outcomes of staff satisfaction with the training and the change in their knowledge</a:t>
                      </a:r>
                      <a:endParaRPr sz="2400" dirty="0">
                        <a:latin typeface="Cambria" panose="02040503050406030204" pitchFamily="18" charset="0"/>
                        <a:ea typeface="Times New Roman"/>
                        <a:cs typeface="Times New Roman"/>
                        <a:sym typeface="Times New Roman"/>
                      </a:endParaRPr>
                    </a:p>
                    <a:p>
                      <a:pPr marL="457200" marR="0" lvl="0" indent="-381000" algn="l" rtl="0">
                        <a:lnSpc>
                          <a:spcPct val="100000"/>
                        </a:lnSpc>
                        <a:spcBef>
                          <a:spcPts val="1000"/>
                        </a:spcBef>
                        <a:spcAft>
                          <a:spcPts val="1000"/>
                        </a:spcAft>
                        <a:buSzPts val="2400"/>
                        <a:buFont typeface="Times New Roman"/>
                        <a:buChar char="●"/>
                      </a:pPr>
                      <a:r>
                        <a:rPr lang="en-US" sz="2400" dirty="0">
                          <a:latin typeface="Cambria" panose="02040503050406030204" pitchFamily="18" charset="0"/>
                          <a:ea typeface="Times New Roman"/>
                          <a:cs typeface="Times New Roman"/>
                          <a:sym typeface="Times New Roman"/>
                        </a:rPr>
                        <a:t>The ultimate goal is to see a staff cultural change in the assessment, treatment, and documentation of pain on an ongoing basis which has the potential to shift the extended outcome indicators of adequate pain management such as those found in the </a:t>
                      </a:r>
                      <a:r>
                        <a:rPr lang="en-US" sz="2400" dirty="0" err="1">
                          <a:latin typeface="Cambria" panose="02040503050406030204" pitchFamily="18" charset="0"/>
                          <a:ea typeface="Times New Roman"/>
                          <a:cs typeface="Times New Roman"/>
                          <a:sym typeface="Times New Roman"/>
                        </a:rPr>
                        <a:t>PointWrite</a:t>
                      </a:r>
                      <a:r>
                        <a:rPr lang="en-US" sz="2400" dirty="0">
                          <a:latin typeface="Cambria" panose="02040503050406030204" pitchFamily="18" charset="0"/>
                          <a:ea typeface="Times New Roman"/>
                          <a:cs typeface="Times New Roman"/>
                          <a:sym typeface="Times New Roman"/>
                        </a:rPr>
                        <a:t> and MDS scores.    </a:t>
                      </a:r>
                      <a:endParaRPr sz="2400" dirty="0">
                        <a:latin typeface="Cambria" panose="02040503050406030204" pitchFamily="18" charset="0"/>
                        <a:ea typeface="Times New Roman"/>
                        <a:cs typeface="Times New Roman"/>
                        <a:sym typeface="Times New Roman"/>
                      </a:endParaRPr>
                    </a:p>
                  </a:txBody>
                  <a:tcPr marL="78386" marR="78386" marT="39171" marB="3917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pic>
        <p:nvPicPr>
          <p:cNvPr id="103" name="Google Shape;103;p13"/>
          <p:cNvPicPr preferRelativeResize="0"/>
          <p:nvPr/>
        </p:nvPicPr>
        <p:blipFill>
          <a:blip r:embed="rId4">
            <a:alphaModFix/>
          </a:blip>
          <a:stretch>
            <a:fillRect/>
          </a:stretch>
        </p:blipFill>
        <p:spPr>
          <a:xfrm>
            <a:off x="32140062" y="18608052"/>
            <a:ext cx="8747019" cy="6578960"/>
          </a:xfrm>
          <a:prstGeom prst="rect">
            <a:avLst/>
          </a:prstGeom>
          <a:noFill/>
          <a:ln>
            <a:noFill/>
          </a:ln>
        </p:spPr>
      </p:pic>
      <p:pic>
        <p:nvPicPr>
          <p:cNvPr id="104" name="Google Shape;104;p13"/>
          <p:cNvPicPr preferRelativeResize="0"/>
          <p:nvPr/>
        </p:nvPicPr>
        <p:blipFill>
          <a:blip r:embed="rId5">
            <a:alphaModFix/>
          </a:blip>
          <a:stretch>
            <a:fillRect/>
          </a:stretch>
        </p:blipFill>
        <p:spPr>
          <a:xfrm>
            <a:off x="9722467" y="20283276"/>
            <a:ext cx="2696607" cy="3600415"/>
          </a:xfrm>
          <a:prstGeom prst="rect">
            <a:avLst/>
          </a:prstGeom>
          <a:noFill/>
          <a:ln>
            <a:noFill/>
          </a:ln>
        </p:spPr>
      </p:pic>
      <p:graphicFrame>
        <p:nvGraphicFramePr>
          <p:cNvPr id="105" name="Google Shape;105;p13"/>
          <p:cNvGraphicFramePr/>
          <p:nvPr>
            <p:extLst>
              <p:ext uri="{D42A27DB-BD31-4B8C-83A1-F6EECF244321}">
                <p14:modId xmlns:p14="http://schemas.microsoft.com/office/powerpoint/2010/main" val="3645385717"/>
              </p:ext>
            </p:extLst>
          </p:nvPr>
        </p:nvGraphicFramePr>
        <p:xfrm>
          <a:off x="2123266" y="7067234"/>
          <a:ext cx="11430000" cy="8660692"/>
        </p:xfrm>
        <a:graphic>
          <a:graphicData uri="http://schemas.openxmlformats.org/drawingml/2006/table">
            <a:tbl>
              <a:tblPr>
                <a:noFill/>
                <a:tableStyleId>{81F351FF-6C2C-4684-AA84-0147B81829C8}</a:tableStyleId>
              </a:tblPr>
              <a:tblGrid>
                <a:gridCol w="11430000">
                  <a:extLst>
                    <a:ext uri="{9D8B030D-6E8A-4147-A177-3AD203B41FA5}">
                      <a16:colId xmlns:a16="http://schemas.microsoft.com/office/drawing/2014/main" val="20000"/>
                    </a:ext>
                  </a:extLst>
                </a:gridCol>
              </a:tblGrid>
              <a:tr h="550763">
                <a:tc>
                  <a:txBody>
                    <a:bodyPr/>
                    <a:lstStyle/>
                    <a:p>
                      <a:pPr marL="0" marR="0" lvl="0" indent="0" algn="ctr" rtl="0">
                        <a:lnSpc>
                          <a:spcPct val="100000"/>
                        </a:lnSpc>
                        <a:spcBef>
                          <a:spcPts val="120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New Roman" panose="02020603050405020304" pitchFamily="18" charset="0"/>
                          <a:sym typeface="Times"/>
                        </a:rPr>
                        <a:t>Background</a:t>
                      </a:r>
                      <a:endParaRPr sz="3200" dirty="0">
                        <a:latin typeface="Cambria" panose="02040503050406030204" pitchFamily="18" charset="0"/>
                        <a:cs typeface="Times New Roman" panose="02020603050405020304" pitchFamily="18" charset="0"/>
                      </a:endParaRPr>
                    </a:p>
                  </a:txBody>
                  <a:tcPr marL="78386" marR="78386" marT="130633" marB="13063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5426301">
                <a:tc>
                  <a:txBody>
                    <a:bodyPr/>
                    <a:lstStyle/>
                    <a:p>
                      <a:pPr marL="0" marR="0" lvl="0" indent="0" algn="l" rtl="0">
                        <a:lnSpc>
                          <a:spcPct val="100000"/>
                        </a:lnSpc>
                        <a:spcBef>
                          <a:spcPts val="0"/>
                        </a:spcBef>
                        <a:spcAft>
                          <a:spcPts val="0"/>
                        </a:spcAft>
                        <a:buClr>
                          <a:schemeClr val="dk1"/>
                        </a:buClr>
                        <a:buSzPts val="900"/>
                        <a:buFont typeface="Times"/>
                        <a:buNone/>
                      </a:pPr>
                      <a:endParaRPr sz="800" b="0" i="0" u="none" dirty="0">
                        <a:solidFill>
                          <a:srgbClr val="000000"/>
                        </a:solidFill>
                        <a:latin typeface="Times New Roman" panose="020206030504050203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b="1" dirty="0">
                          <a:latin typeface="Cambria" panose="02040503050406030204" pitchFamily="18" charset="0"/>
                          <a:ea typeface="Times"/>
                          <a:cs typeface="Times New Roman" panose="02020603050405020304" pitchFamily="18" charset="0"/>
                          <a:sym typeface="Times"/>
                        </a:rPr>
                        <a:t>Purpose:  </a:t>
                      </a:r>
                      <a:endParaRPr sz="2400" b="1"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dirty="0">
                          <a:latin typeface="Cambria" panose="02040503050406030204" pitchFamily="18" charset="0"/>
                          <a:ea typeface="Times"/>
                          <a:cs typeface="Times New Roman" panose="02020603050405020304" pitchFamily="18" charset="0"/>
                          <a:sym typeface="Times"/>
                        </a:rPr>
                        <a:t>To reduce the higher than average pain scores reported on the MDS forms in both transitional and long term care.  </a:t>
                      </a:r>
                      <a:r>
                        <a:rPr lang="en-US" sz="2400" dirty="0">
                          <a:solidFill>
                            <a:schemeClr val="dk1"/>
                          </a:solidFill>
                          <a:latin typeface="Cambria" panose="02040503050406030204" pitchFamily="18" charset="0"/>
                          <a:ea typeface="Times"/>
                          <a:cs typeface="Times New Roman" panose="02020603050405020304" pitchFamily="18" charset="0"/>
                          <a:sym typeface="Times"/>
                        </a:rPr>
                        <a:t>Facility pain scores, as reported on the MDS, were 2-3 times the national and state averages in the years prior to this project.</a:t>
                      </a:r>
                      <a:endParaRPr sz="2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endParaRPr sz="1400" dirty="0">
                        <a:latin typeface="Cambria" panose="02040503050406030204" pitchFamily="18" charset="0"/>
                        <a:ea typeface="Times"/>
                        <a:cs typeface="Times New Roman" panose="02020603050405020304" pitchFamily="18" charset="0"/>
                        <a:sym typeface="Times"/>
                      </a:endParaRPr>
                    </a:p>
                    <a:p>
                      <a:pPr marL="0" marR="0" lvl="0" indent="0" algn="l" rtl="0">
                        <a:lnSpc>
                          <a:spcPct val="100000"/>
                        </a:lnSpc>
                        <a:spcBef>
                          <a:spcPts val="0"/>
                        </a:spcBef>
                        <a:spcAft>
                          <a:spcPts val="0"/>
                        </a:spcAft>
                        <a:buClr>
                          <a:srgbClr val="000000"/>
                        </a:buClr>
                        <a:buSzPts val="2400"/>
                        <a:buFont typeface="Times"/>
                        <a:buNone/>
                      </a:pPr>
                      <a:r>
                        <a:rPr lang="en-US" sz="2400" b="1" dirty="0">
                          <a:latin typeface="Cambria" panose="02040503050406030204" pitchFamily="18" charset="0"/>
                          <a:ea typeface="Times"/>
                          <a:cs typeface="Times New Roman" panose="02020603050405020304" pitchFamily="18" charset="0"/>
                          <a:sym typeface="Times"/>
                        </a:rPr>
                        <a:t>Evidence in the literature:</a:t>
                      </a:r>
                      <a:endParaRPr sz="2400" b="1" dirty="0">
                        <a:latin typeface="Cambria" panose="02040503050406030204" pitchFamily="18" charset="0"/>
                        <a:ea typeface="Times"/>
                        <a:cs typeface="Times New Roman" panose="02020603050405020304" pitchFamily="18" charset="0"/>
                        <a:sym typeface="Times"/>
                      </a:endParaRPr>
                    </a:p>
                    <a:p>
                      <a:pPr marL="457200" marR="0" lvl="0" indent="-381000" algn="l" rtl="0">
                        <a:lnSpc>
                          <a:spcPct val="100000"/>
                        </a:lnSpc>
                        <a:spcBef>
                          <a:spcPts val="0"/>
                        </a:spcBef>
                        <a:spcAft>
                          <a:spcPts val="0"/>
                        </a:spcAft>
                        <a:buSzPts val="2400"/>
                        <a:buFont typeface="Times"/>
                        <a:buChar char="●"/>
                      </a:pPr>
                      <a:r>
                        <a:rPr lang="en-US" sz="2400" dirty="0">
                          <a:latin typeface="Cambria" panose="02040503050406030204" pitchFamily="18" charset="0"/>
                          <a:ea typeface="Times"/>
                          <a:cs typeface="Times New Roman" panose="02020603050405020304" pitchFamily="18" charset="0"/>
                          <a:sym typeface="Times"/>
                        </a:rPr>
                        <a:t>Managing pain in the elderly is a challenge, affecting 40-80% of residents in long term care (</a:t>
                      </a:r>
                      <a:r>
                        <a:rPr lang="en-US" sz="2400" dirty="0" err="1">
                          <a:latin typeface="Cambria" panose="02040503050406030204" pitchFamily="18" charset="0"/>
                          <a:ea typeface="Times"/>
                          <a:cs typeface="Times New Roman" panose="02020603050405020304" pitchFamily="18" charset="0"/>
                          <a:sym typeface="Times"/>
                        </a:rPr>
                        <a:t>Thielke</a:t>
                      </a:r>
                      <a:r>
                        <a:rPr lang="en-US" sz="2400" dirty="0">
                          <a:latin typeface="Cambria" panose="02040503050406030204" pitchFamily="18" charset="0"/>
                          <a:ea typeface="Times"/>
                          <a:cs typeface="Times New Roman" panose="02020603050405020304" pitchFamily="18" charset="0"/>
                          <a:sym typeface="Times"/>
                        </a:rPr>
                        <a:t>, Sale, &amp; Carrington Reid, 2010) and 40-85% in transitional care (Russel et al., 2010)</a:t>
                      </a:r>
                      <a:endParaRPr sz="2400" dirty="0">
                        <a:latin typeface="Cambria" panose="02040503050406030204" pitchFamily="18" charset="0"/>
                        <a:ea typeface="Times"/>
                        <a:cs typeface="Times New Roman" panose="02020603050405020304" pitchFamily="18" charset="0"/>
                        <a:sym typeface="Times"/>
                      </a:endParaRPr>
                    </a:p>
                    <a:p>
                      <a:pPr marL="457200" marR="0" lvl="0" indent="-381000" algn="l" rtl="0">
                        <a:lnSpc>
                          <a:spcPct val="100000"/>
                        </a:lnSpc>
                        <a:spcBef>
                          <a:spcPts val="0"/>
                        </a:spcBef>
                        <a:spcAft>
                          <a:spcPts val="0"/>
                        </a:spcAft>
                        <a:buSzPts val="2400"/>
                        <a:buFont typeface="Times"/>
                        <a:buChar char="●"/>
                      </a:pPr>
                      <a:r>
                        <a:rPr lang="en-US" sz="2400" dirty="0">
                          <a:latin typeface="Cambria" panose="02040503050406030204" pitchFamily="18" charset="0"/>
                          <a:ea typeface="Times"/>
                          <a:cs typeface="Times New Roman" panose="02020603050405020304" pitchFamily="18" charset="0"/>
                          <a:sym typeface="Times"/>
                        </a:rPr>
                        <a:t>Some </a:t>
                      </a:r>
                      <a:r>
                        <a:rPr lang="en-US" sz="2400" dirty="0" err="1">
                          <a:latin typeface="Cambria" panose="02040503050406030204" pitchFamily="18" charset="0"/>
                          <a:ea typeface="Times"/>
                          <a:cs typeface="Times New Roman" panose="02020603050405020304" pitchFamily="18" charset="0"/>
                          <a:sym typeface="Times"/>
                        </a:rPr>
                        <a:t>nonpharmocologic</a:t>
                      </a:r>
                      <a:r>
                        <a:rPr lang="en-US" sz="2400" dirty="0">
                          <a:latin typeface="Cambria" panose="02040503050406030204" pitchFamily="18" charset="0"/>
                          <a:ea typeface="Times"/>
                          <a:cs typeface="Times New Roman" panose="02020603050405020304" pitchFamily="18" charset="0"/>
                          <a:sym typeface="Times"/>
                        </a:rPr>
                        <a:t> interventions are known to be effective in reducing pain:</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Mindfulness, meditation, and guided imagery (</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Andersen, &amp;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Vægter</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2016; Bedford, 2012; Costa, Pinto-Gouveia, &amp;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Marôco</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2016; Cowan, 2011; Hernandez et al., 2014;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McBee</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2003)</a:t>
                      </a:r>
                      <a:r>
                        <a:rPr lang="en-US" sz="2400" dirty="0">
                          <a:latin typeface="Cambria" panose="02040503050406030204" pitchFamily="18" charset="0"/>
                          <a:ea typeface="Times"/>
                          <a:cs typeface="Times New Roman" panose="02020603050405020304" pitchFamily="18" charset="0"/>
                          <a:sym typeface="Times"/>
                        </a:rPr>
                        <a:t>.</a:t>
                      </a:r>
                      <a:endParaRPr sz="2400" dirty="0">
                        <a:latin typeface="Cambria" panose="02040503050406030204" pitchFamily="18" charset="0"/>
                        <a:ea typeface="Times"/>
                        <a:cs typeface="Times New Roman" panose="02020603050405020304" pitchFamily="18" charset="0"/>
                        <a:sym typeface="Times"/>
                      </a:endParaRPr>
                    </a:p>
                    <a:p>
                      <a:pPr marL="914400" marR="0" lvl="1" indent="-381000" algn="l" rtl="0">
                        <a:lnSpc>
                          <a:spcPct val="100000"/>
                        </a:lnSpc>
                        <a:spcBef>
                          <a:spcPts val="0"/>
                        </a:spcBef>
                        <a:spcAft>
                          <a:spcPts val="0"/>
                        </a:spcAft>
                        <a:buSzPts val="2400"/>
                        <a:buFont typeface="Arial" panose="020B0604020202020204" pitchFamily="34" charset="0"/>
                        <a:buChar char="•"/>
                      </a:pPr>
                      <a:r>
                        <a:rPr lang="en-US" sz="2400" dirty="0">
                          <a:latin typeface="Cambria" panose="02040503050406030204" pitchFamily="18" charset="0"/>
                          <a:ea typeface="Times"/>
                          <a:cs typeface="Times New Roman" panose="02020603050405020304" pitchFamily="18" charset="0"/>
                          <a:sym typeface="Times"/>
                        </a:rPr>
                        <a:t>Exercise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Fitzcharles</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2016;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Laubenstein</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&amp;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Beissner</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2016;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Niemelä</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Leinonenk</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&amp;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Laukkanen</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2011;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Rhudy</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Dubbert, Kirchner, &amp; Williams, 2007;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Tse</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2014;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Tse</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2012;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Tse</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2011).</a:t>
                      </a:r>
                      <a:r>
                        <a:rPr lang="en-US" sz="2400" b="1" dirty="0">
                          <a:solidFill>
                            <a:schemeClr val="dk1"/>
                          </a:solidFill>
                          <a:latin typeface="Cambria" panose="02040503050406030204" pitchFamily="18" charset="0"/>
                          <a:ea typeface="Times New Roman"/>
                          <a:cs typeface="Times New Roman" panose="02020603050405020304" pitchFamily="18" charset="0"/>
                          <a:sym typeface="Times New Roman"/>
                        </a:rPr>
                        <a:t> </a:t>
                      </a:r>
                      <a:endParaRPr sz="2400" b="1" dirty="0">
                        <a:solidFill>
                          <a:schemeClr val="dk1"/>
                        </a:solidFill>
                        <a:latin typeface="Cambria" panose="02040503050406030204" pitchFamily="18" charset="0"/>
                        <a:ea typeface="Times New Roman"/>
                        <a:cs typeface="Times New Roman" panose="02020603050405020304" pitchFamily="18" charset="0"/>
                        <a:sym typeface="Times New Roman"/>
                      </a:endParaRPr>
                    </a:p>
                    <a:p>
                      <a:pPr marL="914400" marR="0" lvl="1" indent="-381000" algn="l" rtl="0">
                        <a:lnSpc>
                          <a:spcPct val="100000"/>
                        </a:lnSpc>
                        <a:spcBef>
                          <a:spcPts val="0"/>
                        </a:spcBef>
                        <a:spcAft>
                          <a:spcPts val="0"/>
                        </a:spcAft>
                        <a:buClr>
                          <a:schemeClr val="dk1"/>
                        </a:buClr>
                        <a:buSzPts val="2400"/>
                        <a:buFont typeface="Arial" panose="020B0604020202020204" pitchFamily="34" charset="0"/>
                        <a:buChar char="•"/>
                      </a:pP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Massage (Adams et al., 2010;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Cherkin</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2011;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Sritooma</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Moyle, Cooke &amp;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O'Dwyer</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2014)</a:t>
                      </a:r>
                      <a:endParaRPr sz="2400" dirty="0">
                        <a:solidFill>
                          <a:schemeClr val="dk1"/>
                        </a:solidFill>
                        <a:latin typeface="Cambria" panose="02040503050406030204" pitchFamily="18" charset="0"/>
                        <a:ea typeface="Times New Roman"/>
                        <a:cs typeface="Times New Roman" panose="02020603050405020304" pitchFamily="18" charset="0"/>
                        <a:sym typeface="Times New Roman"/>
                      </a:endParaRPr>
                    </a:p>
                    <a:p>
                      <a:pPr marL="457200" marR="0" lvl="0" indent="-381000" algn="l" rtl="0">
                        <a:lnSpc>
                          <a:spcPct val="100000"/>
                        </a:lnSpc>
                        <a:spcBef>
                          <a:spcPts val="0"/>
                        </a:spcBef>
                        <a:spcAft>
                          <a:spcPts val="0"/>
                        </a:spcAft>
                        <a:buClr>
                          <a:schemeClr val="dk1"/>
                        </a:buClr>
                        <a:buSzPts val="2400"/>
                        <a:buFont typeface="Times New Roman"/>
                        <a:buChar char="●"/>
                      </a:pP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Consistency is important when measuring pain (Ayres et al. 2010).</a:t>
                      </a:r>
                      <a:endParaRPr sz="2400" dirty="0">
                        <a:solidFill>
                          <a:schemeClr val="dk1"/>
                        </a:solidFill>
                        <a:latin typeface="Cambria" panose="02040503050406030204" pitchFamily="18" charset="0"/>
                        <a:ea typeface="Times New Roman"/>
                        <a:cs typeface="Times New Roman" panose="02020603050405020304" pitchFamily="18" charset="0"/>
                        <a:sym typeface="Times New Roman"/>
                      </a:endParaRPr>
                    </a:p>
                    <a:p>
                      <a:pPr marL="457200" marR="0" lvl="0" indent="-381000" algn="l" rtl="0">
                        <a:lnSpc>
                          <a:spcPct val="100000"/>
                        </a:lnSpc>
                        <a:spcBef>
                          <a:spcPts val="0"/>
                        </a:spcBef>
                        <a:spcAft>
                          <a:spcPts val="0"/>
                        </a:spcAft>
                        <a:buClr>
                          <a:schemeClr val="dk1"/>
                        </a:buClr>
                        <a:buSzPts val="2400"/>
                        <a:buFont typeface="Times New Roman"/>
                        <a:buChar char="●"/>
                      </a:pP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Staff education is vital to lowering pain scores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Eliopoulus</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2013;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Hadjistavropoulos</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et al., 2016; </a:t>
                      </a:r>
                      <a:r>
                        <a:rPr lang="en-US" sz="2400" dirty="0" err="1">
                          <a:solidFill>
                            <a:schemeClr val="dk1"/>
                          </a:solidFill>
                          <a:latin typeface="Cambria" panose="02040503050406030204" pitchFamily="18" charset="0"/>
                          <a:ea typeface="Times New Roman"/>
                          <a:cs typeface="Times New Roman" panose="02020603050405020304" pitchFamily="18" charset="0"/>
                          <a:sym typeface="Times New Roman"/>
                        </a:rPr>
                        <a:t>Twycross</a:t>
                      </a:r>
                      <a:r>
                        <a:rPr lang="en-US" sz="2400" dirty="0">
                          <a:solidFill>
                            <a:schemeClr val="dk1"/>
                          </a:solidFill>
                          <a:latin typeface="Cambria" panose="02040503050406030204" pitchFamily="18" charset="0"/>
                          <a:ea typeface="Times New Roman"/>
                          <a:cs typeface="Times New Roman" panose="02020603050405020304" pitchFamily="18" charset="0"/>
                          <a:sym typeface="Times New Roman"/>
                        </a:rPr>
                        <a:t>, 2002).</a:t>
                      </a:r>
                      <a:endParaRPr sz="2400" dirty="0">
                        <a:solidFill>
                          <a:schemeClr val="dk1"/>
                        </a:solidFill>
                        <a:latin typeface="Cambria" panose="02040503050406030204" pitchFamily="18" charset="0"/>
                        <a:ea typeface="Times New Roman"/>
                        <a:cs typeface="Times New Roman" panose="02020603050405020304" pitchFamily="18" charset="0"/>
                        <a:sym typeface="Times New Roman"/>
                      </a:endParaRPr>
                    </a:p>
                  </a:txBody>
                  <a:tcPr marL="78386" marR="78386" marT="130633" marB="130633">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graphicFrame>
        <p:nvGraphicFramePr>
          <p:cNvPr id="106" name="Google Shape;106;p13"/>
          <p:cNvGraphicFramePr/>
          <p:nvPr>
            <p:extLst>
              <p:ext uri="{D42A27DB-BD31-4B8C-83A1-F6EECF244321}">
                <p14:modId xmlns:p14="http://schemas.microsoft.com/office/powerpoint/2010/main" val="1848975544"/>
              </p:ext>
            </p:extLst>
          </p:nvPr>
        </p:nvGraphicFramePr>
        <p:xfrm>
          <a:off x="31579797" y="7096147"/>
          <a:ext cx="10221346" cy="1500923"/>
        </p:xfrm>
        <a:graphic>
          <a:graphicData uri="http://schemas.openxmlformats.org/drawingml/2006/table">
            <a:tbl>
              <a:tblPr>
                <a:noFill/>
                <a:tableStyleId>{81F351FF-6C2C-4684-AA84-0147B81829C8}</a:tableStyleId>
              </a:tblPr>
              <a:tblGrid>
                <a:gridCol w="10221346">
                  <a:extLst>
                    <a:ext uri="{9D8B030D-6E8A-4147-A177-3AD203B41FA5}">
                      <a16:colId xmlns:a16="http://schemas.microsoft.com/office/drawing/2014/main" val="20000"/>
                    </a:ext>
                  </a:extLst>
                </a:gridCol>
              </a:tblGrid>
              <a:tr h="521111">
                <a:tc>
                  <a:txBody>
                    <a:bodyPr/>
                    <a:lstStyle/>
                    <a:p>
                      <a:pPr marL="0" marR="0" lvl="0" indent="0" algn="ctr" rtl="0">
                        <a:lnSpc>
                          <a:spcPct val="100000"/>
                        </a:lnSpc>
                        <a:spcBef>
                          <a:spcPts val="0"/>
                        </a:spcBef>
                        <a:spcAft>
                          <a:spcPts val="0"/>
                        </a:spcAft>
                        <a:buClr>
                          <a:srgbClr val="FFFFFF"/>
                        </a:buClr>
                        <a:buSzPts val="2400"/>
                        <a:buFont typeface="Times"/>
                        <a:buNone/>
                      </a:pPr>
                      <a:r>
                        <a:rPr lang="en-US" sz="3200" b="1" dirty="0">
                          <a:solidFill>
                            <a:srgbClr val="FFFFFF"/>
                          </a:solidFill>
                          <a:latin typeface="Cambria" panose="02040503050406030204" pitchFamily="18" charset="0"/>
                          <a:ea typeface="Times"/>
                          <a:cs typeface="Times"/>
                          <a:sym typeface="Times"/>
                        </a:rPr>
                        <a:t>Demographics - From Perceptions Questionnaire</a:t>
                      </a:r>
                      <a:endParaRPr sz="3200" dirty="0">
                        <a:latin typeface="Cambria" panose="02040503050406030204" pitchFamily="18" charset="0"/>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540A6F"/>
                    </a:solidFill>
                  </a:tcPr>
                </a:tc>
                <a:extLst>
                  <a:ext uri="{0D108BD9-81ED-4DB2-BD59-A6C34878D82A}">
                    <a16:rowId xmlns:a16="http://schemas.microsoft.com/office/drawing/2014/main" val="10000"/>
                  </a:ext>
                </a:extLst>
              </a:tr>
              <a:tr h="752021">
                <a:tc>
                  <a:txBody>
                    <a:bodyPr/>
                    <a:lstStyle/>
                    <a:p>
                      <a:pPr marL="0" marR="0" lvl="0" indent="0" algn="l" rtl="0">
                        <a:lnSpc>
                          <a:spcPct val="100000"/>
                        </a:lnSpc>
                        <a:spcBef>
                          <a:spcPts val="0"/>
                        </a:spcBef>
                        <a:spcAft>
                          <a:spcPts val="0"/>
                        </a:spcAft>
                        <a:buNone/>
                      </a:pPr>
                      <a:endParaRPr sz="1900" dirty="0">
                        <a:latin typeface="Times New Roman"/>
                        <a:ea typeface="Times New Roman"/>
                        <a:cs typeface="Times New Roman"/>
                        <a:sym typeface="Times New Roman"/>
                      </a:endParaRPr>
                    </a:p>
                  </a:txBody>
                  <a:tcPr marL="78386" marR="78386" marT="130611" marB="130611">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pic>
        <p:nvPicPr>
          <p:cNvPr id="108" name="Google Shape;108;p13"/>
          <p:cNvPicPr preferRelativeResize="0"/>
          <p:nvPr/>
        </p:nvPicPr>
        <p:blipFill>
          <a:blip r:embed="rId6">
            <a:alphaModFix/>
          </a:blip>
          <a:stretch>
            <a:fillRect/>
          </a:stretch>
        </p:blipFill>
        <p:spPr>
          <a:xfrm>
            <a:off x="15740761" y="25138238"/>
            <a:ext cx="6881146" cy="4189569"/>
          </a:xfrm>
          <a:prstGeom prst="rect">
            <a:avLst/>
          </a:prstGeom>
          <a:noFill/>
          <a:ln>
            <a:noFill/>
          </a:ln>
        </p:spPr>
      </p:pic>
      <p:pic>
        <p:nvPicPr>
          <p:cNvPr id="109" name="Google Shape;109;p13"/>
          <p:cNvPicPr preferRelativeResize="0"/>
          <p:nvPr/>
        </p:nvPicPr>
        <p:blipFill>
          <a:blip r:embed="rId7">
            <a:alphaModFix/>
          </a:blip>
          <a:stretch>
            <a:fillRect/>
          </a:stretch>
        </p:blipFill>
        <p:spPr>
          <a:xfrm>
            <a:off x="22837411" y="25074072"/>
            <a:ext cx="6720056" cy="4317899"/>
          </a:xfrm>
          <a:prstGeom prst="rect">
            <a:avLst/>
          </a:prstGeom>
          <a:noFill/>
          <a:ln>
            <a:noFill/>
          </a:ln>
        </p:spPr>
      </p:pic>
      <p:pic>
        <p:nvPicPr>
          <p:cNvPr id="102" name="Google Shape;102;p13"/>
          <p:cNvPicPr preferRelativeResize="0"/>
          <p:nvPr/>
        </p:nvPicPr>
        <p:blipFill rotWithShape="1">
          <a:blip r:embed="rId8">
            <a:alphaModFix/>
          </a:blip>
          <a:srcRect/>
          <a:stretch/>
        </p:blipFill>
        <p:spPr>
          <a:xfrm>
            <a:off x="38502770" y="30215438"/>
            <a:ext cx="3800685" cy="1173367"/>
          </a:xfrm>
          <a:prstGeom prst="rect">
            <a:avLst/>
          </a:prstGeom>
          <a:noFill/>
          <a:ln>
            <a:noFill/>
          </a:ln>
        </p:spPr>
      </p:pic>
      <p:graphicFrame>
        <p:nvGraphicFramePr>
          <p:cNvPr id="6" name="Table 5"/>
          <p:cNvGraphicFramePr>
            <a:graphicFrameLocks noGrp="1"/>
          </p:cNvGraphicFramePr>
          <p:nvPr>
            <p:extLst>
              <p:ext uri="{D42A27DB-BD31-4B8C-83A1-F6EECF244321}">
                <p14:modId xmlns:p14="http://schemas.microsoft.com/office/powerpoint/2010/main" val="1406083263"/>
              </p:ext>
            </p:extLst>
          </p:nvPr>
        </p:nvGraphicFramePr>
        <p:xfrm>
          <a:off x="31616092" y="8690885"/>
          <a:ext cx="10022105" cy="3947160"/>
        </p:xfrm>
        <a:graphic>
          <a:graphicData uri="http://schemas.openxmlformats.org/drawingml/2006/table">
            <a:tbl>
              <a:tblPr firstRow="1" bandRow="1">
                <a:tableStyleId>{D27102A9-8310-4765-A935-A1911B00CA55}</a:tableStyleId>
              </a:tblPr>
              <a:tblGrid>
                <a:gridCol w="2756363">
                  <a:extLst>
                    <a:ext uri="{9D8B030D-6E8A-4147-A177-3AD203B41FA5}">
                      <a16:colId xmlns:a16="http://schemas.microsoft.com/office/drawing/2014/main" val="2598659343"/>
                    </a:ext>
                  </a:extLst>
                </a:gridCol>
                <a:gridCol w="3632871">
                  <a:extLst>
                    <a:ext uri="{9D8B030D-6E8A-4147-A177-3AD203B41FA5}">
                      <a16:colId xmlns:a16="http://schemas.microsoft.com/office/drawing/2014/main" val="4002026994"/>
                    </a:ext>
                  </a:extLst>
                </a:gridCol>
                <a:gridCol w="3632871">
                  <a:extLst>
                    <a:ext uri="{9D8B030D-6E8A-4147-A177-3AD203B41FA5}">
                      <a16:colId xmlns:a16="http://schemas.microsoft.com/office/drawing/2014/main" val="933598368"/>
                    </a:ext>
                  </a:extLst>
                </a:gridCol>
              </a:tblGrid>
              <a:tr h="370840">
                <a:tc>
                  <a:txBody>
                    <a:bodyPr/>
                    <a:lstStyle/>
                    <a:p>
                      <a:endParaRPr lang="en-US" dirty="0"/>
                    </a:p>
                  </a:txBody>
                  <a:tcPr/>
                </a:tc>
                <a:tc>
                  <a:txBody>
                    <a:bodyPr/>
                    <a:lstStyle/>
                    <a:p>
                      <a:r>
                        <a:rPr lang="en-US" dirty="0" smtClean="0"/>
                        <a:t>Pre-test</a:t>
                      </a:r>
                      <a:r>
                        <a:rPr lang="en-US" baseline="0" dirty="0" smtClean="0"/>
                        <a:t> (n=69)</a:t>
                      </a:r>
                      <a:endParaRPr lang="en-US" dirty="0"/>
                    </a:p>
                  </a:txBody>
                  <a:tcPr/>
                </a:tc>
                <a:tc>
                  <a:txBody>
                    <a:bodyPr/>
                    <a:lstStyle/>
                    <a:p>
                      <a:r>
                        <a:rPr lang="en-US" dirty="0" smtClean="0"/>
                        <a:t>Post-test (n=46</a:t>
                      </a:r>
                      <a:endParaRPr lang="en-US" dirty="0"/>
                    </a:p>
                  </a:txBody>
                  <a:tcPr/>
                </a:tc>
                <a:extLst>
                  <a:ext uri="{0D108BD9-81ED-4DB2-BD59-A6C34878D82A}">
                    <a16:rowId xmlns:a16="http://schemas.microsoft.com/office/drawing/2014/main" val="46848547"/>
                  </a:ext>
                </a:extLst>
              </a:tr>
              <a:tr h="370840">
                <a:tc>
                  <a:txBody>
                    <a:bodyPr/>
                    <a:lstStyle/>
                    <a:p>
                      <a:r>
                        <a:rPr lang="en-US" dirty="0" smtClean="0"/>
                        <a:t>Qualifications</a:t>
                      </a:r>
                      <a:endParaRPr lang="en-US" dirty="0"/>
                    </a:p>
                  </a:txBody>
                  <a:tcPr/>
                </a:tc>
                <a:tc>
                  <a:txBody>
                    <a:bodyPr/>
                    <a:lstStyle/>
                    <a:p>
                      <a:r>
                        <a:rPr lang="en-US" dirty="0" smtClean="0"/>
                        <a:t>36.2% RN</a:t>
                      </a:r>
                    </a:p>
                    <a:p>
                      <a:r>
                        <a:rPr lang="en-US" dirty="0" smtClean="0"/>
                        <a:t>24.6% OT/PT</a:t>
                      </a:r>
                    </a:p>
                    <a:p>
                      <a:r>
                        <a:rPr lang="en-US" dirty="0" smtClean="0"/>
                        <a:t>15.9% LPN</a:t>
                      </a:r>
                    </a:p>
                    <a:p>
                      <a:r>
                        <a:rPr lang="en-US" dirty="0" smtClean="0"/>
                        <a:t>11.6% Wellness</a:t>
                      </a:r>
                    </a:p>
                    <a:p>
                      <a:r>
                        <a:rPr lang="en-US" dirty="0" smtClean="0"/>
                        <a:t>5.8% TMA</a:t>
                      </a:r>
                    </a:p>
                    <a:p>
                      <a:r>
                        <a:rPr lang="en-US" dirty="0" smtClean="0"/>
                        <a:t>5.8% other</a:t>
                      </a:r>
                      <a:endParaRPr lang="en-US" dirty="0"/>
                    </a:p>
                  </a:txBody>
                  <a:tcPr/>
                </a:tc>
                <a:tc>
                  <a:txBody>
                    <a:bodyPr/>
                    <a:lstStyle/>
                    <a:p>
                      <a:r>
                        <a:rPr lang="en-US" dirty="0" smtClean="0"/>
                        <a:t>26.1% RN</a:t>
                      </a:r>
                    </a:p>
                    <a:p>
                      <a:r>
                        <a:rPr lang="en-US" dirty="0" smtClean="0"/>
                        <a:t>34.8% OT/PT</a:t>
                      </a:r>
                    </a:p>
                    <a:p>
                      <a:r>
                        <a:rPr lang="en-US" dirty="0" smtClean="0"/>
                        <a:t>17.4% LPN</a:t>
                      </a:r>
                    </a:p>
                    <a:p>
                      <a:r>
                        <a:rPr lang="en-US" dirty="0" smtClean="0"/>
                        <a:t>17.4% Wellness</a:t>
                      </a:r>
                    </a:p>
                    <a:p>
                      <a:r>
                        <a:rPr lang="en-US" dirty="0" smtClean="0"/>
                        <a:t>0% TMA</a:t>
                      </a:r>
                    </a:p>
                    <a:p>
                      <a:r>
                        <a:rPr lang="en-US" dirty="0" smtClean="0"/>
                        <a:t>4.4 % other</a:t>
                      </a:r>
                      <a:endParaRPr lang="en-US" dirty="0"/>
                    </a:p>
                  </a:txBody>
                  <a:tcPr/>
                </a:tc>
                <a:extLst>
                  <a:ext uri="{0D108BD9-81ED-4DB2-BD59-A6C34878D82A}">
                    <a16:rowId xmlns:a16="http://schemas.microsoft.com/office/drawing/2014/main" val="413081360"/>
                  </a:ext>
                </a:extLst>
              </a:tr>
              <a:tr h="370840">
                <a:tc>
                  <a:txBody>
                    <a:bodyPr/>
                    <a:lstStyle/>
                    <a:p>
                      <a:r>
                        <a:rPr lang="en-US" dirty="0" smtClean="0"/>
                        <a:t>Shifts</a:t>
                      </a:r>
                      <a:endParaRPr lang="en-US" dirty="0"/>
                    </a:p>
                  </a:txBody>
                  <a:tcPr/>
                </a:tc>
                <a:tc>
                  <a:txBody>
                    <a:bodyPr/>
                    <a:lstStyle/>
                    <a:p>
                      <a:r>
                        <a:rPr lang="en-US" dirty="0" smtClean="0"/>
                        <a:t>71% Day</a:t>
                      </a:r>
                    </a:p>
                    <a:p>
                      <a:r>
                        <a:rPr lang="en-US" dirty="0" smtClean="0"/>
                        <a:t>11.59% Evening</a:t>
                      </a:r>
                    </a:p>
                    <a:p>
                      <a:r>
                        <a:rPr lang="en-US" dirty="0" smtClean="0"/>
                        <a:t>7.3% Night</a:t>
                      </a:r>
                    </a:p>
                    <a:p>
                      <a:r>
                        <a:rPr lang="en-US" dirty="0" smtClean="0"/>
                        <a:t>10.1%</a:t>
                      </a:r>
                      <a:r>
                        <a:rPr lang="en-US" baseline="0" dirty="0" smtClean="0"/>
                        <a:t> Other</a:t>
                      </a:r>
                      <a:endParaRPr lang="en-US" dirty="0"/>
                    </a:p>
                  </a:txBody>
                  <a:tcPr/>
                </a:tc>
                <a:tc>
                  <a:txBody>
                    <a:bodyPr/>
                    <a:lstStyle/>
                    <a:p>
                      <a:r>
                        <a:rPr lang="en-US" dirty="0" smtClean="0"/>
                        <a:t>77.8% Day</a:t>
                      </a:r>
                    </a:p>
                    <a:p>
                      <a:r>
                        <a:rPr lang="en-US" dirty="0" smtClean="0"/>
                        <a:t>0%</a:t>
                      </a:r>
                      <a:r>
                        <a:rPr lang="en-US" baseline="0" dirty="0" smtClean="0"/>
                        <a:t> Evening</a:t>
                      </a:r>
                    </a:p>
                    <a:p>
                      <a:r>
                        <a:rPr lang="en-US" baseline="0" dirty="0" smtClean="0"/>
                        <a:t>11.1% Night</a:t>
                      </a:r>
                    </a:p>
                    <a:p>
                      <a:r>
                        <a:rPr lang="en-US" baseline="0" dirty="0" smtClean="0"/>
                        <a:t>4.5% Other</a:t>
                      </a:r>
                      <a:endParaRPr lang="en-US" dirty="0"/>
                    </a:p>
                  </a:txBody>
                  <a:tcPr/>
                </a:tc>
                <a:extLst>
                  <a:ext uri="{0D108BD9-81ED-4DB2-BD59-A6C34878D82A}">
                    <a16:rowId xmlns:a16="http://schemas.microsoft.com/office/drawing/2014/main" val="991448216"/>
                  </a:ext>
                </a:extLst>
              </a:tr>
              <a:tr h="370840">
                <a:tc>
                  <a:txBody>
                    <a:bodyPr/>
                    <a:lstStyle/>
                    <a:p>
                      <a:r>
                        <a:rPr lang="en-US" dirty="0" smtClean="0"/>
                        <a:t>Education level</a:t>
                      </a:r>
                      <a:endParaRPr lang="en-US" dirty="0"/>
                    </a:p>
                  </a:txBody>
                  <a:tcPr/>
                </a:tc>
                <a:tc>
                  <a:txBody>
                    <a:bodyPr/>
                    <a:lstStyle/>
                    <a:p>
                      <a:r>
                        <a:rPr lang="en-US" dirty="0" smtClean="0"/>
                        <a:t>39% Associate</a:t>
                      </a:r>
                    </a:p>
                    <a:p>
                      <a:r>
                        <a:rPr lang="en-US" dirty="0" smtClean="0"/>
                        <a:t>15.9%</a:t>
                      </a:r>
                      <a:r>
                        <a:rPr lang="en-US" baseline="0" dirty="0" smtClean="0"/>
                        <a:t> Baccalaureate</a:t>
                      </a:r>
                    </a:p>
                    <a:p>
                      <a:r>
                        <a:rPr lang="en-US" baseline="0" dirty="0" smtClean="0"/>
                        <a:t>5.8% AND</a:t>
                      </a:r>
                    </a:p>
                    <a:p>
                      <a:r>
                        <a:rPr lang="en-US" baseline="0" dirty="0" smtClean="0"/>
                        <a:t>36.2% Other</a:t>
                      </a:r>
                      <a:endParaRPr lang="en-US" dirty="0"/>
                    </a:p>
                  </a:txBody>
                  <a:tcPr/>
                </a:tc>
                <a:tc>
                  <a:txBody>
                    <a:bodyPr/>
                    <a:lstStyle/>
                    <a:p>
                      <a:r>
                        <a:rPr lang="en-US" dirty="0" smtClean="0"/>
                        <a:t>56.4% Associate</a:t>
                      </a:r>
                    </a:p>
                    <a:p>
                      <a:r>
                        <a:rPr lang="en-US" dirty="0" smtClean="0"/>
                        <a:t>15.4% Baccalaureate</a:t>
                      </a:r>
                    </a:p>
                    <a:p>
                      <a:r>
                        <a:rPr lang="en-US" dirty="0" smtClean="0"/>
                        <a:t>0% AND</a:t>
                      </a:r>
                    </a:p>
                    <a:p>
                      <a:r>
                        <a:rPr lang="en-US" dirty="0" smtClean="0"/>
                        <a:t>28.2% Other</a:t>
                      </a:r>
                      <a:endParaRPr lang="en-US" dirty="0"/>
                    </a:p>
                  </a:txBody>
                  <a:tcPr/>
                </a:tc>
                <a:extLst>
                  <a:ext uri="{0D108BD9-81ED-4DB2-BD59-A6C34878D82A}">
                    <a16:rowId xmlns:a16="http://schemas.microsoft.com/office/drawing/2014/main" val="2904541300"/>
                  </a:ext>
                </a:extLst>
              </a:tr>
              <a:tr h="370840">
                <a:tc>
                  <a:txBody>
                    <a:bodyPr/>
                    <a:lstStyle/>
                    <a:p>
                      <a:r>
                        <a:rPr lang="en-US" dirty="0" smtClean="0"/>
                        <a:t>Av. years</a:t>
                      </a:r>
                      <a:r>
                        <a:rPr lang="en-US" baseline="0" dirty="0" smtClean="0"/>
                        <a:t> as practitioner</a:t>
                      </a:r>
                      <a:endParaRPr lang="en-US" dirty="0"/>
                    </a:p>
                  </a:txBody>
                  <a:tcPr/>
                </a:tc>
                <a:tc>
                  <a:txBody>
                    <a:bodyPr/>
                    <a:lstStyle/>
                    <a:p>
                      <a:r>
                        <a:rPr lang="en-US" dirty="0" smtClean="0"/>
                        <a:t>13.3</a:t>
                      </a:r>
                      <a:endParaRPr lang="en-US" dirty="0"/>
                    </a:p>
                  </a:txBody>
                  <a:tcPr/>
                </a:tc>
                <a:tc>
                  <a:txBody>
                    <a:bodyPr/>
                    <a:lstStyle/>
                    <a:p>
                      <a:r>
                        <a:rPr lang="en-US" dirty="0" smtClean="0"/>
                        <a:t>12.9</a:t>
                      </a:r>
                      <a:endParaRPr lang="en-US" dirty="0"/>
                    </a:p>
                  </a:txBody>
                  <a:tcPr/>
                </a:tc>
                <a:extLst>
                  <a:ext uri="{0D108BD9-81ED-4DB2-BD59-A6C34878D82A}">
                    <a16:rowId xmlns:a16="http://schemas.microsoft.com/office/drawing/2014/main" val="765482977"/>
                  </a:ext>
                </a:extLst>
              </a:tr>
              <a:tr h="370840">
                <a:tc>
                  <a:txBody>
                    <a:bodyPr/>
                    <a:lstStyle/>
                    <a:p>
                      <a:r>
                        <a:rPr lang="en-US" dirty="0" smtClean="0"/>
                        <a:t>Av. Years at St. Gertrude’s</a:t>
                      </a:r>
                      <a:endParaRPr lang="en-US" dirty="0"/>
                    </a:p>
                  </a:txBody>
                  <a:tcPr/>
                </a:tc>
                <a:tc>
                  <a:txBody>
                    <a:bodyPr/>
                    <a:lstStyle/>
                    <a:p>
                      <a:r>
                        <a:rPr lang="en-US" dirty="0" smtClean="0"/>
                        <a:t>5.3</a:t>
                      </a:r>
                      <a:endParaRPr lang="en-US" dirty="0"/>
                    </a:p>
                  </a:txBody>
                  <a:tcPr/>
                </a:tc>
                <a:tc>
                  <a:txBody>
                    <a:bodyPr/>
                    <a:lstStyle/>
                    <a:p>
                      <a:r>
                        <a:rPr lang="en-US" dirty="0" smtClean="0"/>
                        <a:t>6.9</a:t>
                      </a:r>
                      <a:endParaRPr lang="en-US" dirty="0"/>
                    </a:p>
                  </a:txBody>
                  <a:tcPr/>
                </a:tc>
                <a:extLst>
                  <a:ext uri="{0D108BD9-81ED-4DB2-BD59-A6C34878D82A}">
                    <a16:rowId xmlns:a16="http://schemas.microsoft.com/office/drawing/2014/main" val="582792451"/>
                  </a:ext>
                </a:extLst>
              </a:tr>
            </a:tbl>
          </a:graphicData>
        </a:graphic>
      </p:graphicFrame>
    </p:spTree>
  </p:cSld>
  <p:clrMapOvr>
    <a:masterClrMapping/>
  </p:clrMapOvr>
</p:sld>
</file>

<file path=ppt/theme/theme1.xml><?xml version="1.0" encoding="utf-8"?>
<a:theme xmlns:a="http://schemas.openxmlformats.org/drawingml/2006/main" name="Blank Presentation">
  <a:themeElements>
    <a:clrScheme name="Perspective">
      <a:dk1>
        <a:srgbClr val="000000"/>
      </a:dk1>
      <a:lt1>
        <a:srgbClr val="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TotalTime>
  <Words>1254</Words>
  <Application>Microsoft Office PowerPoint</Application>
  <PresentationFormat>Custom</PresentationFormat>
  <Paragraphs>131</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Lucida Sans</vt:lpstr>
      <vt:lpstr>Times New Roman</vt:lpstr>
      <vt:lpstr>Arimo</vt:lpstr>
      <vt:lpstr>Cambria</vt:lpstr>
      <vt:lpstr>Times</vt:lpstr>
      <vt:lpstr>Arial</vt:lpstr>
      <vt:lpstr>Wingdings</vt:lpstr>
      <vt:lpstr>Blank Presentation</vt:lpstr>
      <vt:lpstr>Reimagining pain and pain management for  the older adult in long-term and transitional care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Reimagining pain and pain management for the older adult in long-term and transitional care</dc:title>
  <dc:creator>Sames, Karen M</dc:creator>
  <cp:lastModifiedBy>Stephenson, Vera Inez</cp:lastModifiedBy>
  <cp:revision>19</cp:revision>
  <dcterms:modified xsi:type="dcterms:W3CDTF">2019-11-13T23:00:09Z</dcterms:modified>
</cp:coreProperties>
</file>