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1.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00.xml"/>
  <Override ContentType="application/vnd.openxmlformats-officedocument.presentationml.notesSlide+xml" PartName="/ppt/notesSlides/notesSlide42.xml"/>
  <Override ContentType="application/vnd.openxmlformats-officedocument.presentationml.notesSlide+xml" PartName="/ppt/notesSlides/notesSlide85.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77.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81.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105.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93.xml"/>
  <Override ContentType="application/vnd.openxmlformats-officedocument.presentationml.notesSlide+xml" PartName="/ppt/notesSlides/notesSlide87.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14.xml"/>
  <Override ContentType="application/vnd.openxmlformats-officedocument.presentationml.notesSlide+xml" PartName="/ppt/notesSlides/notesSlide75.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103.xml"/>
  <Override ContentType="application/vnd.openxmlformats-officedocument.presentationml.notesSlide+xml" PartName="/ppt/notesSlides/notesSlide97.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89.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20.xml"/>
  <Override ContentType="application/vnd.openxmlformats-officedocument.presentationml.notesSlide+xml" PartName="/ppt/notesSlides/notesSlide60.xml"/>
  <Override ContentType="application/vnd.openxmlformats-officedocument.presentationml.notesSlide+xml" PartName="/ppt/notesSlides/notesSlide18.xml"/>
  <Override ContentType="application/vnd.openxmlformats-officedocument.presentationml.notesSlide+xml" PartName="/ppt/notesSlides/notesSlide48.xml"/>
  <Override ContentType="application/vnd.openxmlformats-officedocument.presentationml.notesSlide+xml" PartName="/ppt/notesSlides/notesSlide101.xml"/>
  <Override ContentType="application/vnd.openxmlformats-officedocument.presentationml.notesSlide+xml" PartName="/ppt/notesSlides/notesSlide95.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78.xml"/>
  <Override ContentType="application/vnd.openxmlformats-officedocument.presentationml.notesSlide+xml" PartName="/ppt/notesSlides/notesSlide71.xml"/>
  <Override ContentType="application/vnd.openxmlformats-officedocument.presentationml.notesSlide+xml" PartName="/ppt/notesSlides/notesSlide92.xml"/>
  <Override ContentType="application/vnd.openxmlformats-officedocument.presentationml.notesSlide+xml" PartName="/ppt/notesSlides/notesSlide84.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82.xml"/>
  <Override ContentType="application/vnd.openxmlformats-officedocument.presentationml.notesSlide+xml" PartName="/ppt/notesSlides/notesSlide94.xml"/>
  <Override ContentType="application/vnd.openxmlformats-officedocument.presentationml.notesSlide+xml" PartName="/ppt/notesSlides/notesSlide51.xml"/>
  <Override ContentType="application/vnd.openxmlformats-officedocument.presentationml.notesSlide+xml" PartName="/ppt/notesSlides/notesSlide90.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86.xml"/>
  <Override ContentType="application/vnd.openxmlformats-officedocument.presentationml.notesSlide+xml" PartName="/ppt/notesSlides/notesSlide99.xml"/>
  <Override ContentType="application/vnd.openxmlformats-officedocument.presentationml.notesSlide+xml" PartName="/ppt/notesSlides/notesSlide56.xml"/>
  <Override ContentType="application/vnd.openxmlformats-officedocument.presentationml.notesSlide+xml" PartName="/ppt/notesSlides/notesSlide31.xml"/>
  <Override ContentType="application/vnd.openxmlformats-officedocument.presentationml.notesSlide+xml" PartName="/ppt/notesSlides/notesSlide80.xml"/>
  <Override ContentType="application/vnd.openxmlformats-officedocument.presentationml.notesSlide+xml" PartName="/ppt/notesSlides/notesSlide61.xml"/>
  <Override ContentType="application/vnd.openxmlformats-officedocument.presentationml.notesSlide+xml" PartName="/ppt/notesSlides/notesSlide7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88.xml"/>
  <Override ContentType="application/vnd.openxmlformats-officedocument.presentationml.notesSlide+xml" PartName="/ppt/notesSlides/notesSlide2.xml"/>
  <Override ContentType="application/vnd.openxmlformats-officedocument.presentationml.notesSlide+xml" PartName="/ppt/notesSlides/notesSlide62.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28.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98.xml"/>
  <Override ContentType="application/vnd.openxmlformats-officedocument.presentationml.notesSlide+xml" PartName="/ppt/notesSlides/notesSlide104.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6.xml"/>
  <Override ContentType="application/vnd.openxmlformats-officedocument.presentationml.notesSlide+xml" PartName="/ppt/notesSlides/notesSlide79.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96.xml"/>
  <Override ContentType="application/vnd.openxmlformats-officedocument.presentationml.notesSlide+xml" PartName="/ppt/notesSlides/notesSlide102.xml"/>
  <Override ContentType="application/vnd.openxmlformats-officedocument.presentationml.notesSlide+xml" PartName="/ppt/notesSlides/notesSlide19.xml"/>
  <Override ContentType="application/vnd.openxmlformats-officedocument.presentationml.notesSlide+xml" PartName="/ppt/notesSlides/notesSlide83.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3.xml"/>
  <Override ContentType="application/vnd.openxmlformats-officedocument.presentationml.slide+xml" PartName="/ppt/slides/slide78.xml"/>
  <Override ContentType="application/vnd.openxmlformats-officedocument.presentationml.slide+xml" PartName="/ppt/slides/slide86.xml"/>
  <Override ContentType="application/vnd.openxmlformats-officedocument.presentationml.slide+xml" PartName="/ppt/slides/slide35.xml"/>
  <Override ContentType="application/vnd.openxmlformats-officedocument.presentationml.slide+xml" PartName="/ppt/slides/slide105.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68.xml"/>
  <Override ContentType="application/vnd.openxmlformats-officedocument.presentationml.slide+xml" PartName="/ppt/slides/slide94.xml"/>
  <Override ContentType="application/vnd.openxmlformats-officedocument.presentationml.slide+xml" PartName="/ppt/slides/slide84.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53.xml"/>
  <Override ContentType="application/vnd.openxmlformats-officedocument.presentationml.slide+xml" PartName="/ppt/slides/slide96.xml"/>
  <Override ContentType="application/vnd.openxmlformats-officedocument.presentationml.slide+xml" PartName="/ppt/slides/slide48.xml"/>
  <Override ContentType="application/vnd.openxmlformats-officedocument.presentationml.slide+xml" PartName="/ppt/slides/slide22.xml"/>
  <Override ContentType="application/vnd.openxmlformats-officedocument.presentationml.slide+xml" PartName="/ppt/slides/slide82.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2.xml"/>
  <Override ContentType="application/vnd.openxmlformats-officedocument.presentationml.slide+xml" PartName="/ppt/slides/slide98.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89.xml"/>
  <Override ContentType="application/vnd.openxmlformats-officedocument.presentationml.slide+xml" PartName="/ppt/slides/slide76.xml"/>
  <Override ContentType="application/vnd.openxmlformats-officedocument.presentationml.slide+xml" PartName="/ppt/slides/slide63.xml"/>
  <Override ContentType="application/vnd.openxmlformats-officedocument.presentationml.slide+xml" PartName="/ppt/slides/slide93.xml"/>
  <Override ContentType="application/vnd.openxmlformats-officedocument.presentationml.slide+xml" PartName="/ppt/slides/slide101.xml"/>
  <Override ContentType="application/vnd.openxmlformats-officedocument.presentationml.slide+xml" PartName="/ppt/slides/slide80.xml"/>
  <Override ContentType="application/vnd.openxmlformats-officedocument.presentationml.slide+xml" PartName="/ppt/slides/slide103.xml"/>
  <Override ContentType="application/vnd.openxmlformats-officedocument.presentationml.slide+xml" PartName="/ppt/slides/slide61.xml"/>
  <Override ContentType="application/vnd.openxmlformats-officedocument.presentationml.slide+xml" PartName="/ppt/slides/slide91.xml"/>
  <Override ContentType="application/vnd.openxmlformats-officedocument.presentationml.slide+xml" PartName="/ppt/slides/slide31.xml"/>
  <Override ContentType="application/vnd.openxmlformats-officedocument.presentationml.slide+xml" PartName="/ppt/slides/slide87.xml"/>
  <Override ContentType="application/vnd.openxmlformats-officedocument.presentationml.slide+xml" PartName="/ppt/slides/slide74.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95.xml"/>
  <Override ContentType="application/vnd.openxmlformats-officedocument.presentationml.slide+xml" PartName="/ppt/slides/slide69.xml"/>
  <Override ContentType="application/vnd.openxmlformats-officedocument.presentationml.slide+xml" PartName="/ppt/slides/slide85.xml"/>
  <Override ContentType="application/vnd.openxmlformats-officedocument.presentationml.slide+xml" PartName="/ppt/slides/slide42.xml"/>
  <Override ContentType="application/vnd.openxmlformats-officedocument.presentationml.slide+xml" PartName="/ppt/slides/slide50.xml"/>
  <Override ContentType="application/vnd.openxmlformats-officedocument.presentationml.slide+xml" PartName="/ppt/slides/slide77.xml"/>
  <Override ContentType="application/vnd.openxmlformats-officedocument.presentationml.slide+xml" PartName="/ppt/slides/slide34.xml"/>
  <Override ContentType="application/vnd.openxmlformats-officedocument.presentationml.slide+xml" PartName="/ppt/slides/slide16.xml"/>
  <Override ContentType="application/vnd.openxmlformats-officedocument.presentationml.slide+xml" PartName="/ppt/slides/slide104.xml"/>
  <Override ContentType="application/vnd.openxmlformats-officedocument.presentationml.slide+xml" PartName="/ppt/slides/slide24.xml"/>
  <Override ContentType="application/vnd.openxmlformats-officedocument.presentationml.slide+xml" PartName="/ppt/slides/slide97.xml"/>
  <Override ContentType="application/vnd.openxmlformats-officedocument.presentationml.slide+xml" PartName="/ppt/slides/slide11.xml"/>
  <Override ContentType="application/vnd.openxmlformats-officedocument.presentationml.slide+xml" PartName="/ppt/slides/slide6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79.xml"/>
  <Override ContentType="application/vnd.openxmlformats-officedocument.presentationml.slide+xml" PartName="/ppt/slides/slide49.xml"/>
  <Override ContentType="application/vnd.openxmlformats-officedocument.presentationml.slide+xml" PartName="/ppt/slides/slide83.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40.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99.xml"/>
  <Override ContentType="application/vnd.openxmlformats-officedocument.presentationml.slide+xml" PartName="/ppt/slides/slide3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47.xml"/>
  <Override ContentType="application/vnd.openxmlformats-officedocument.presentationml.slide+xml" PartName="/ppt/slides/slide21.xml"/>
  <Override ContentType="application/vnd.openxmlformats-officedocument.presentationml.slide+xml" PartName="/ppt/slides/slide100.xml"/>
  <Override ContentType="application/vnd.openxmlformats-officedocument.presentationml.slide+xml" PartName="/ppt/slides/slide64.xml"/>
  <Override ContentType="application/vnd.openxmlformats-officedocument.presentationml.slide+xml" PartName="/ppt/slides/slide81.xml"/>
  <Override ContentType="application/vnd.openxmlformats-officedocument.presentationml.slide+xml" PartName="/ppt/slides/slide90.xml"/>
  <Override ContentType="application/vnd.openxmlformats-officedocument.presentationml.slide+xml" PartName="/ppt/slides/slide8.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75.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88.xml"/>
  <Override ContentType="application/vnd.openxmlformats-officedocument.presentationml.slide+xml" PartName="/ppt/slides/slide92.xml"/>
  <Override ContentType="application/vnd.openxmlformats-officedocument.presentationml.slide+xml" PartName="/ppt/slides/slide10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firstSlideNum="0" strictFirstAndLastChars="0" saveSubsetFonts="1" showSpecialPlsOnTitleSld="0">
  <p:sldMasterIdLst>
    <p:sldMasterId id="2147483660" r:id="rId4"/>
    <p:sldMasterId id="2147483661" r:id="rId5"/>
    <p:sldMasterId id="2147483662"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 id="301" r:id="rId53"/>
    <p:sldId id="302" r:id="rId54"/>
    <p:sldId id="303" r:id="rId55"/>
    <p:sldId id="304" r:id="rId56"/>
    <p:sldId id="305" r:id="rId57"/>
    <p:sldId id="306" r:id="rId58"/>
    <p:sldId id="307" r:id="rId59"/>
    <p:sldId id="308" r:id="rId60"/>
    <p:sldId id="309" r:id="rId61"/>
    <p:sldId id="310" r:id="rId62"/>
    <p:sldId id="311" r:id="rId63"/>
    <p:sldId id="312" r:id="rId64"/>
    <p:sldId id="313" r:id="rId65"/>
    <p:sldId id="314" r:id="rId66"/>
    <p:sldId id="315" r:id="rId67"/>
    <p:sldId id="316" r:id="rId68"/>
    <p:sldId id="317" r:id="rId69"/>
    <p:sldId id="318" r:id="rId70"/>
    <p:sldId id="319" r:id="rId71"/>
    <p:sldId id="320" r:id="rId72"/>
    <p:sldId id="321" r:id="rId73"/>
    <p:sldId id="322" r:id="rId74"/>
    <p:sldId id="323" r:id="rId75"/>
    <p:sldId id="324" r:id="rId76"/>
    <p:sldId id="325" r:id="rId77"/>
    <p:sldId id="326" r:id="rId78"/>
    <p:sldId id="327" r:id="rId79"/>
    <p:sldId id="328" r:id="rId80"/>
    <p:sldId id="329" r:id="rId81"/>
    <p:sldId id="330" r:id="rId82"/>
    <p:sldId id="331" r:id="rId83"/>
    <p:sldId id="332" r:id="rId84"/>
    <p:sldId id="333" r:id="rId85"/>
    <p:sldId id="334" r:id="rId86"/>
    <p:sldId id="335" r:id="rId87"/>
    <p:sldId id="336" r:id="rId88"/>
    <p:sldId id="337" r:id="rId89"/>
    <p:sldId id="338" r:id="rId90"/>
    <p:sldId id="339" r:id="rId91"/>
    <p:sldId id="340" r:id="rId92"/>
    <p:sldId id="341" r:id="rId93"/>
    <p:sldId id="342" r:id="rId94"/>
    <p:sldId id="343" r:id="rId95"/>
    <p:sldId id="344" r:id="rId96"/>
    <p:sldId id="345" r:id="rId97"/>
    <p:sldId id="346" r:id="rId98"/>
    <p:sldId id="347" r:id="rId99"/>
    <p:sldId id="348" r:id="rId100"/>
    <p:sldId id="349" r:id="rId101"/>
    <p:sldId id="350" r:id="rId102"/>
    <p:sldId id="351" r:id="rId103"/>
    <p:sldId id="352" r:id="rId104"/>
    <p:sldId id="353" r:id="rId105"/>
    <p:sldId id="354" r:id="rId106"/>
    <p:sldId id="355" r:id="rId107"/>
    <p:sldId id="356" r:id="rId108"/>
    <p:sldId id="357" r:id="rId109"/>
    <p:sldId id="358" r:id="rId110"/>
    <p:sldId id="359" r:id="rId111"/>
    <p:sldId id="360" r:id="rId112"/>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50B21B4D-3784-45FA-A0CC-ACF939CC7F17}">
  <a:tblStyle styleId="{50B21B4D-3784-45FA-A0CC-ACF939CC7F17}"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371FF284-16E9-47E0-929C-B7573236A5CD}"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40" Type="http://schemas.openxmlformats.org/officeDocument/2006/relationships/slide" Target="slides/slide33.xml"/><Relationship Id="rId42" Type="http://schemas.openxmlformats.org/officeDocument/2006/relationships/slide" Target="slides/slide35.xml"/><Relationship Id="rId41" Type="http://schemas.openxmlformats.org/officeDocument/2006/relationships/slide" Target="slides/slide34.xml"/><Relationship Id="rId44" Type="http://schemas.openxmlformats.org/officeDocument/2006/relationships/slide" Target="slides/slide37.xml"/><Relationship Id="rId43" Type="http://schemas.openxmlformats.org/officeDocument/2006/relationships/slide" Target="slides/slide36.xml"/><Relationship Id="rId46" Type="http://schemas.openxmlformats.org/officeDocument/2006/relationships/slide" Target="slides/slide39.xml"/><Relationship Id="rId45" Type="http://schemas.openxmlformats.org/officeDocument/2006/relationships/slide" Target="slides/slide38.xml"/><Relationship Id="rId107" Type="http://schemas.openxmlformats.org/officeDocument/2006/relationships/slide" Target="slides/slide100.xml"/><Relationship Id="rId106" Type="http://schemas.openxmlformats.org/officeDocument/2006/relationships/slide" Target="slides/slide99.xml"/><Relationship Id="rId105" Type="http://schemas.openxmlformats.org/officeDocument/2006/relationships/slide" Target="slides/slide98.xml"/><Relationship Id="rId104" Type="http://schemas.openxmlformats.org/officeDocument/2006/relationships/slide" Target="slides/slide97.xml"/><Relationship Id="rId109" Type="http://schemas.openxmlformats.org/officeDocument/2006/relationships/slide" Target="slides/slide102.xml"/><Relationship Id="rId108" Type="http://schemas.openxmlformats.org/officeDocument/2006/relationships/slide" Target="slides/slide101.xml"/><Relationship Id="rId48" Type="http://schemas.openxmlformats.org/officeDocument/2006/relationships/slide" Target="slides/slide41.xml"/><Relationship Id="rId47" Type="http://schemas.openxmlformats.org/officeDocument/2006/relationships/slide" Target="slides/slide40.xml"/><Relationship Id="rId49" Type="http://schemas.openxmlformats.org/officeDocument/2006/relationships/slide" Target="slides/slide42.xml"/><Relationship Id="rId103" Type="http://schemas.openxmlformats.org/officeDocument/2006/relationships/slide" Target="slides/slide96.xml"/><Relationship Id="rId102" Type="http://schemas.openxmlformats.org/officeDocument/2006/relationships/slide" Target="slides/slide95.xml"/><Relationship Id="rId101" Type="http://schemas.openxmlformats.org/officeDocument/2006/relationships/slide" Target="slides/slide94.xml"/><Relationship Id="rId100" Type="http://schemas.openxmlformats.org/officeDocument/2006/relationships/slide" Target="slides/slide93.xml"/><Relationship Id="rId31" Type="http://schemas.openxmlformats.org/officeDocument/2006/relationships/slide" Target="slides/slide24.xml"/><Relationship Id="rId30" Type="http://schemas.openxmlformats.org/officeDocument/2006/relationships/slide" Target="slides/slide23.xml"/><Relationship Id="rId33" Type="http://schemas.openxmlformats.org/officeDocument/2006/relationships/slide" Target="slides/slide26.xml"/><Relationship Id="rId32" Type="http://schemas.openxmlformats.org/officeDocument/2006/relationships/slide" Target="slides/slide25.xml"/><Relationship Id="rId35" Type="http://schemas.openxmlformats.org/officeDocument/2006/relationships/slide" Target="slides/slide28.xml"/><Relationship Id="rId34" Type="http://schemas.openxmlformats.org/officeDocument/2006/relationships/slide" Target="slides/slide27.xml"/><Relationship Id="rId37" Type="http://schemas.openxmlformats.org/officeDocument/2006/relationships/slide" Target="slides/slide30.xml"/><Relationship Id="rId36" Type="http://schemas.openxmlformats.org/officeDocument/2006/relationships/slide" Target="slides/slide29.xml"/><Relationship Id="rId39" Type="http://schemas.openxmlformats.org/officeDocument/2006/relationships/slide" Target="slides/slide32.xml"/><Relationship Id="rId38" Type="http://schemas.openxmlformats.org/officeDocument/2006/relationships/slide" Target="slides/slide31.xml"/><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29" Type="http://schemas.openxmlformats.org/officeDocument/2006/relationships/slide" Target="slides/slide22.xml"/><Relationship Id="rId95" Type="http://schemas.openxmlformats.org/officeDocument/2006/relationships/slide" Target="slides/slide88.xml"/><Relationship Id="rId94" Type="http://schemas.openxmlformats.org/officeDocument/2006/relationships/slide" Target="slides/slide87.xml"/><Relationship Id="rId97" Type="http://schemas.openxmlformats.org/officeDocument/2006/relationships/slide" Target="slides/slide90.xml"/><Relationship Id="rId96" Type="http://schemas.openxmlformats.org/officeDocument/2006/relationships/slide" Target="slides/slide89.xml"/><Relationship Id="rId11" Type="http://schemas.openxmlformats.org/officeDocument/2006/relationships/slide" Target="slides/slide4.xml"/><Relationship Id="rId99" Type="http://schemas.openxmlformats.org/officeDocument/2006/relationships/slide" Target="slides/slide92.xml"/><Relationship Id="rId10" Type="http://schemas.openxmlformats.org/officeDocument/2006/relationships/slide" Target="slides/slide3.xml"/><Relationship Id="rId98" Type="http://schemas.openxmlformats.org/officeDocument/2006/relationships/slide" Target="slides/slide91.xml"/><Relationship Id="rId13" Type="http://schemas.openxmlformats.org/officeDocument/2006/relationships/slide" Target="slides/slide6.xml"/><Relationship Id="rId12" Type="http://schemas.openxmlformats.org/officeDocument/2006/relationships/slide" Target="slides/slide5.xml"/><Relationship Id="rId91" Type="http://schemas.openxmlformats.org/officeDocument/2006/relationships/slide" Target="slides/slide84.xml"/><Relationship Id="rId90" Type="http://schemas.openxmlformats.org/officeDocument/2006/relationships/slide" Target="slides/slide83.xml"/><Relationship Id="rId93" Type="http://schemas.openxmlformats.org/officeDocument/2006/relationships/slide" Target="slides/slide86.xml"/><Relationship Id="rId92" Type="http://schemas.openxmlformats.org/officeDocument/2006/relationships/slide" Target="slides/slide85.xml"/><Relationship Id="rId15" Type="http://schemas.openxmlformats.org/officeDocument/2006/relationships/slide" Target="slides/slide8.xml"/><Relationship Id="rId110" Type="http://schemas.openxmlformats.org/officeDocument/2006/relationships/slide" Target="slides/slide103.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 Id="rId112" Type="http://schemas.openxmlformats.org/officeDocument/2006/relationships/slide" Target="slides/slide105.xml"/><Relationship Id="rId111" Type="http://schemas.openxmlformats.org/officeDocument/2006/relationships/slide" Target="slides/slide104.xml"/><Relationship Id="rId84" Type="http://schemas.openxmlformats.org/officeDocument/2006/relationships/slide" Target="slides/slide77.xml"/><Relationship Id="rId83" Type="http://schemas.openxmlformats.org/officeDocument/2006/relationships/slide" Target="slides/slide76.xml"/><Relationship Id="rId86" Type="http://schemas.openxmlformats.org/officeDocument/2006/relationships/slide" Target="slides/slide79.xml"/><Relationship Id="rId85" Type="http://schemas.openxmlformats.org/officeDocument/2006/relationships/slide" Target="slides/slide78.xml"/><Relationship Id="rId88" Type="http://schemas.openxmlformats.org/officeDocument/2006/relationships/slide" Target="slides/slide81.xml"/><Relationship Id="rId87" Type="http://schemas.openxmlformats.org/officeDocument/2006/relationships/slide" Target="slides/slide80.xml"/><Relationship Id="rId89" Type="http://schemas.openxmlformats.org/officeDocument/2006/relationships/slide" Target="slides/slide82.xml"/><Relationship Id="rId80" Type="http://schemas.openxmlformats.org/officeDocument/2006/relationships/slide" Target="slides/slide73.xml"/><Relationship Id="rId82" Type="http://schemas.openxmlformats.org/officeDocument/2006/relationships/slide" Target="slides/slide75.xml"/><Relationship Id="rId81" Type="http://schemas.openxmlformats.org/officeDocument/2006/relationships/slide" Target="slides/slide74.xml"/><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5" Type="http://schemas.openxmlformats.org/officeDocument/2006/relationships/slideMaster" Target="slideMasters/slideMaster2.xml"/><Relationship Id="rId6" Type="http://schemas.openxmlformats.org/officeDocument/2006/relationships/slideMaster" Target="slideMasters/slideMaster3.xml"/><Relationship Id="rId7" Type="http://schemas.openxmlformats.org/officeDocument/2006/relationships/notesMaster" Target="notesMasters/notesMaster1.xml"/><Relationship Id="rId8" Type="http://schemas.openxmlformats.org/officeDocument/2006/relationships/slide" Target="slides/slide1.xml"/><Relationship Id="rId73" Type="http://schemas.openxmlformats.org/officeDocument/2006/relationships/slide" Target="slides/slide66.xml"/><Relationship Id="rId72" Type="http://schemas.openxmlformats.org/officeDocument/2006/relationships/slide" Target="slides/slide65.xml"/><Relationship Id="rId75" Type="http://schemas.openxmlformats.org/officeDocument/2006/relationships/slide" Target="slides/slide68.xml"/><Relationship Id="rId74" Type="http://schemas.openxmlformats.org/officeDocument/2006/relationships/slide" Target="slides/slide67.xml"/><Relationship Id="rId77" Type="http://schemas.openxmlformats.org/officeDocument/2006/relationships/slide" Target="slides/slide70.xml"/><Relationship Id="rId76" Type="http://schemas.openxmlformats.org/officeDocument/2006/relationships/slide" Target="slides/slide69.xml"/><Relationship Id="rId79" Type="http://schemas.openxmlformats.org/officeDocument/2006/relationships/slide" Target="slides/slide72.xml"/><Relationship Id="rId78" Type="http://schemas.openxmlformats.org/officeDocument/2006/relationships/slide" Target="slides/slide71.xml"/><Relationship Id="rId71" Type="http://schemas.openxmlformats.org/officeDocument/2006/relationships/slide" Target="slides/slide64.xml"/><Relationship Id="rId70" Type="http://schemas.openxmlformats.org/officeDocument/2006/relationships/slide" Target="slides/slide63.xml"/><Relationship Id="rId62" Type="http://schemas.openxmlformats.org/officeDocument/2006/relationships/slide" Target="slides/slide55.xml"/><Relationship Id="rId61" Type="http://schemas.openxmlformats.org/officeDocument/2006/relationships/slide" Target="slides/slide54.xml"/><Relationship Id="rId64" Type="http://schemas.openxmlformats.org/officeDocument/2006/relationships/slide" Target="slides/slide57.xml"/><Relationship Id="rId63" Type="http://schemas.openxmlformats.org/officeDocument/2006/relationships/slide" Target="slides/slide56.xml"/><Relationship Id="rId66" Type="http://schemas.openxmlformats.org/officeDocument/2006/relationships/slide" Target="slides/slide59.xml"/><Relationship Id="rId65" Type="http://schemas.openxmlformats.org/officeDocument/2006/relationships/slide" Target="slides/slide58.xml"/><Relationship Id="rId68" Type="http://schemas.openxmlformats.org/officeDocument/2006/relationships/slide" Target="slides/slide61.xml"/><Relationship Id="rId67" Type="http://schemas.openxmlformats.org/officeDocument/2006/relationships/slide" Target="slides/slide60.xml"/><Relationship Id="rId60" Type="http://schemas.openxmlformats.org/officeDocument/2006/relationships/slide" Target="slides/slide53.xml"/><Relationship Id="rId69" Type="http://schemas.openxmlformats.org/officeDocument/2006/relationships/slide" Target="slides/slide62.xml"/><Relationship Id="rId51" Type="http://schemas.openxmlformats.org/officeDocument/2006/relationships/slide" Target="slides/slide44.xml"/><Relationship Id="rId50" Type="http://schemas.openxmlformats.org/officeDocument/2006/relationships/slide" Target="slides/slide43.xml"/><Relationship Id="rId53" Type="http://schemas.openxmlformats.org/officeDocument/2006/relationships/slide" Target="slides/slide46.xml"/><Relationship Id="rId52" Type="http://schemas.openxmlformats.org/officeDocument/2006/relationships/slide" Target="slides/slide45.xml"/><Relationship Id="rId55" Type="http://schemas.openxmlformats.org/officeDocument/2006/relationships/slide" Target="slides/slide48.xml"/><Relationship Id="rId54" Type="http://schemas.openxmlformats.org/officeDocument/2006/relationships/slide" Target="slides/slide47.xml"/><Relationship Id="rId57" Type="http://schemas.openxmlformats.org/officeDocument/2006/relationships/slide" Target="slides/slide50.xml"/><Relationship Id="rId56" Type="http://schemas.openxmlformats.org/officeDocument/2006/relationships/slide" Target="slides/slide49.xml"/><Relationship Id="rId59" Type="http://schemas.openxmlformats.org/officeDocument/2006/relationships/slide" Target="slides/slide52.xml"/><Relationship Id="rId58"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00000"/>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8" name="Shape 58"/>
        <p:cNvGrpSpPr/>
        <p:nvPr/>
      </p:nvGrpSpPr>
      <p:grpSpPr>
        <a:xfrm>
          <a:off x="0" y="0"/>
          <a:ext cx="0" cy="0"/>
          <a:chOff x="0" y="0"/>
          <a:chExt cx="0" cy="0"/>
        </a:xfrm>
      </p:grpSpPr>
      <p:sp>
        <p:nvSpPr>
          <p:cNvPr id="59" name="Google Shape;59;g18288f56a7_2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g18288f56a7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6" name="Shape 116"/>
        <p:cNvGrpSpPr/>
        <p:nvPr/>
      </p:nvGrpSpPr>
      <p:grpSpPr>
        <a:xfrm>
          <a:off x="0" y="0"/>
          <a:ext cx="0" cy="0"/>
          <a:chOff x="0" y="0"/>
          <a:chExt cx="0" cy="0"/>
        </a:xfrm>
      </p:grpSpPr>
      <p:sp>
        <p:nvSpPr>
          <p:cNvPr id="117" name="Google Shape;117;p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3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69" name="Shape 669"/>
        <p:cNvGrpSpPr/>
        <p:nvPr/>
      </p:nvGrpSpPr>
      <p:grpSpPr>
        <a:xfrm>
          <a:off x="0" y="0"/>
          <a:ext cx="0" cy="0"/>
          <a:chOff x="0" y="0"/>
          <a:chExt cx="0" cy="0"/>
        </a:xfrm>
      </p:grpSpPr>
      <p:sp>
        <p:nvSpPr>
          <p:cNvPr id="670" name="Google Shape;670;g430f539f2f_1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1" name="Google Shape;671;g430f539f2f_1_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75" name="Shape 675"/>
        <p:cNvGrpSpPr/>
        <p:nvPr/>
      </p:nvGrpSpPr>
      <p:grpSpPr>
        <a:xfrm>
          <a:off x="0" y="0"/>
          <a:ext cx="0" cy="0"/>
          <a:chOff x="0" y="0"/>
          <a:chExt cx="0" cy="0"/>
        </a:xfrm>
      </p:grpSpPr>
      <p:sp>
        <p:nvSpPr>
          <p:cNvPr id="676" name="Google Shape;676;g430f539f2f_1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7" name="Google Shape;677;g430f539f2f_1_2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1" name="Shape 681"/>
        <p:cNvGrpSpPr/>
        <p:nvPr/>
      </p:nvGrpSpPr>
      <p:grpSpPr>
        <a:xfrm>
          <a:off x="0" y="0"/>
          <a:ext cx="0" cy="0"/>
          <a:chOff x="0" y="0"/>
          <a:chExt cx="0" cy="0"/>
        </a:xfrm>
      </p:grpSpPr>
      <p:sp>
        <p:nvSpPr>
          <p:cNvPr id="682" name="Google Shape;682;g430f539f2f_1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83" name="Google Shape;683;g430f539f2f_1_3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7" name="Shape 687"/>
        <p:cNvGrpSpPr/>
        <p:nvPr/>
      </p:nvGrpSpPr>
      <p:grpSpPr>
        <a:xfrm>
          <a:off x="0" y="0"/>
          <a:ext cx="0" cy="0"/>
          <a:chOff x="0" y="0"/>
          <a:chExt cx="0" cy="0"/>
        </a:xfrm>
      </p:grpSpPr>
      <p:sp>
        <p:nvSpPr>
          <p:cNvPr id="688" name="Google Shape;688;g430f539f2f_1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89" name="Google Shape;689;g430f539f2f_1_3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93" name="Shape 693"/>
        <p:cNvGrpSpPr/>
        <p:nvPr/>
      </p:nvGrpSpPr>
      <p:grpSpPr>
        <a:xfrm>
          <a:off x="0" y="0"/>
          <a:ext cx="0" cy="0"/>
          <a:chOff x="0" y="0"/>
          <a:chExt cx="0" cy="0"/>
        </a:xfrm>
      </p:grpSpPr>
      <p:sp>
        <p:nvSpPr>
          <p:cNvPr id="694" name="Google Shape;694;g430f539f2f_1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95" name="Google Shape;695;g430f539f2f_1_4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99" name="Shape 699"/>
        <p:cNvGrpSpPr/>
        <p:nvPr/>
      </p:nvGrpSpPr>
      <p:grpSpPr>
        <a:xfrm>
          <a:off x="0" y="0"/>
          <a:ext cx="0" cy="0"/>
          <a:chOff x="0" y="0"/>
          <a:chExt cx="0" cy="0"/>
        </a:xfrm>
      </p:grpSpPr>
      <p:sp>
        <p:nvSpPr>
          <p:cNvPr id="700" name="Google Shape;700;g430f539f2f_1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01" name="Google Shape;701;g430f539f2f_1_4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3" name="Shape 123"/>
        <p:cNvGrpSpPr/>
        <p:nvPr/>
      </p:nvGrpSpPr>
      <p:grpSpPr>
        <a:xfrm>
          <a:off x="0" y="0"/>
          <a:ext cx="0" cy="0"/>
          <a:chOff x="0" y="0"/>
          <a:chExt cx="0" cy="0"/>
        </a:xfrm>
      </p:grpSpPr>
      <p:sp>
        <p:nvSpPr>
          <p:cNvPr id="124" name="Google Shape;124;p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5" name="Google Shape;125;p3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0" name="Shape 130"/>
        <p:cNvGrpSpPr/>
        <p:nvPr/>
      </p:nvGrpSpPr>
      <p:grpSpPr>
        <a:xfrm>
          <a:off x="0" y="0"/>
          <a:ext cx="0" cy="0"/>
          <a:chOff x="0" y="0"/>
          <a:chExt cx="0" cy="0"/>
        </a:xfrm>
      </p:grpSpPr>
      <p:sp>
        <p:nvSpPr>
          <p:cNvPr id="131" name="Google Shape;131;p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p3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7" name="Shape 137"/>
        <p:cNvGrpSpPr/>
        <p:nvPr/>
      </p:nvGrpSpPr>
      <p:grpSpPr>
        <a:xfrm>
          <a:off x="0" y="0"/>
          <a:ext cx="0" cy="0"/>
          <a:chOff x="0" y="0"/>
          <a:chExt cx="0" cy="0"/>
        </a:xfrm>
      </p:grpSpPr>
      <p:sp>
        <p:nvSpPr>
          <p:cNvPr id="138" name="Google Shape;138;p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p3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3" name="Shape 143"/>
        <p:cNvGrpSpPr/>
        <p:nvPr/>
      </p:nvGrpSpPr>
      <p:grpSpPr>
        <a:xfrm>
          <a:off x="0" y="0"/>
          <a:ext cx="0" cy="0"/>
          <a:chOff x="0" y="0"/>
          <a:chExt cx="0" cy="0"/>
        </a:xfrm>
      </p:grpSpPr>
      <p:sp>
        <p:nvSpPr>
          <p:cNvPr id="144" name="Google Shape;144;p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p3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9" name="Shape 149"/>
        <p:cNvGrpSpPr/>
        <p:nvPr/>
      </p:nvGrpSpPr>
      <p:grpSpPr>
        <a:xfrm>
          <a:off x="0" y="0"/>
          <a:ext cx="0" cy="0"/>
          <a:chOff x="0" y="0"/>
          <a:chExt cx="0" cy="0"/>
        </a:xfrm>
      </p:grpSpPr>
      <p:sp>
        <p:nvSpPr>
          <p:cNvPr id="150" name="Google Shape;150;p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1" name="Google Shape;151;p3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5" name="Shape 155"/>
        <p:cNvGrpSpPr/>
        <p:nvPr/>
      </p:nvGrpSpPr>
      <p:grpSpPr>
        <a:xfrm>
          <a:off x="0" y="0"/>
          <a:ext cx="0" cy="0"/>
          <a:chOff x="0" y="0"/>
          <a:chExt cx="0" cy="0"/>
        </a:xfrm>
      </p:grpSpPr>
      <p:sp>
        <p:nvSpPr>
          <p:cNvPr id="156" name="Google Shape;156;p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p3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2" name="Shape 162"/>
        <p:cNvGrpSpPr/>
        <p:nvPr/>
      </p:nvGrpSpPr>
      <p:grpSpPr>
        <a:xfrm>
          <a:off x="0" y="0"/>
          <a:ext cx="0" cy="0"/>
          <a:chOff x="0" y="0"/>
          <a:chExt cx="0" cy="0"/>
        </a:xfrm>
      </p:grpSpPr>
      <p:sp>
        <p:nvSpPr>
          <p:cNvPr id="163" name="Google Shape;163;p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4" name="Google Shape;164;p3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 name="Shape 168"/>
        <p:cNvGrpSpPr/>
        <p:nvPr/>
      </p:nvGrpSpPr>
      <p:grpSpPr>
        <a:xfrm>
          <a:off x="0" y="0"/>
          <a:ext cx="0" cy="0"/>
          <a:chOff x="0" y="0"/>
          <a:chExt cx="0" cy="0"/>
        </a:xfrm>
      </p:grpSpPr>
      <p:sp>
        <p:nvSpPr>
          <p:cNvPr id="169" name="Google Shape;169;p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0" name="Google Shape;170;p3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4" name="Shape 174"/>
        <p:cNvGrpSpPr/>
        <p:nvPr/>
      </p:nvGrpSpPr>
      <p:grpSpPr>
        <a:xfrm>
          <a:off x="0" y="0"/>
          <a:ext cx="0" cy="0"/>
          <a:chOff x="0" y="0"/>
          <a:chExt cx="0" cy="0"/>
        </a:xfrm>
      </p:grpSpPr>
      <p:sp>
        <p:nvSpPr>
          <p:cNvPr id="175" name="Google Shape;175;p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6" name="Google Shape;176;p4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5" name="Shape 65"/>
        <p:cNvGrpSpPr/>
        <p:nvPr/>
      </p:nvGrpSpPr>
      <p:grpSpPr>
        <a:xfrm>
          <a:off x="0" y="0"/>
          <a:ext cx="0" cy="0"/>
          <a:chOff x="0" y="0"/>
          <a:chExt cx="0" cy="0"/>
        </a:xfrm>
      </p:grpSpPr>
      <p:sp>
        <p:nvSpPr>
          <p:cNvPr id="66" name="Google Shape;66;g436d726202_1_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436d726202_1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0" name="Shape 180"/>
        <p:cNvGrpSpPr/>
        <p:nvPr/>
      </p:nvGrpSpPr>
      <p:grpSpPr>
        <a:xfrm>
          <a:off x="0" y="0"/>
          <a:ext cx="0" cy="0"/>
          <a:chOff x="0" y="0"/>
          <a:chExt cx="0" cy="0"/>
        </a:xfrm>
      </p:grpSpPr>
      <p:sp>
        <p:nvSpPr>
          <p:cNvPr id="181" name="Google Shape;181;p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2" name="Google Shape;182;p4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6" name="Shape 186"/>
        <p:cNvGrpSpPr/>
        <p:nvPr/>
      </p:nvGrpSpPr>
      <p:grpSpPr>
        <a:xfrm>
          <a:off x="0" y="0"/>
          <a:ext cx="0" cy="0"/>
          <a:chOff x="0" y="0"/>
          <a:chExt cx="0" cy="0"/>
        </a:xfrm>
      </p:grpSpPr>
      <p:sp>
        <p:nvSpPr>
          <p:cNvPr id="187" name="Google Shape;187;g436d726202_1_4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8" name="Google Shape;188;g436d726202_1_40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2" name="Shape 192"/>
        <p:cNvGrpSpPr/>
        <p:nvPr/>
      </p:nvGrpSpPr>
      <p:grpSpPr>
        <a:xfrm>
          <a:off x="0" y="0"/>
          <a:ext cx="0" cy="0"/>
          <a:chOff x="0" y="0"/>
          <a:chExt cx="0" cy="0"/>
        </a:xfrm>
      </p:grpSpPr>
      <p:sp>
        <p:nvSpPr>
          <p:cNvPr id="193" name="Google Shape;193;g436d726202_1_2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4" name="Google Shape;194;g436d726202_1_26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8" name="Shape 198"/>
        <p:cNvGrpSpPr/>
        <p:nvPr/>
      </p:nvGrpSpPr>
      <p:grpSpPr>
        <a:xfrm>
          <a:off x="0" y="0"/>
          <a:ext cx="0" cy="0"/>
          <a:chOff x="0" y="0"/>
          <a:chExt cx="0" cy="0"/>
        </a:xfrm>
      </p:grpSpPr>
      <p:sp>
        <p:nvSpPr>
          <p:cNvPr id="199" name="Google Shape;199;g436d726202_1_2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0" name="Google Shape;200;g436d726202_1_26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4" name="Shape 204"/>
        <p:cNvGrpSpPr/>
        <p:nvPr/>
      </p:nvGrpSpPr>
      <p:grpSpPr>
        <a:xfrm>
          <a:off x="0" y="0"/>
          <a:ext cx="0" cy="0"/>
          <a:chOff x="0" y="0"/>
          <a:chExt cx="0" cy="0"/>
        </a:xfrm>
      </p:grpSpPr>
      <p:sp>
        <p:nvSpPr>
          <p:cNvPr id="205" name="Google Shape;205;g436d726202_1_2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6" name="Google Shape;206;g436d726202_1_27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0" name="Shape 210"/>
        <p:cNvGrpSpPr/>
        <p:nvPr/>
      </p:nvGrpSpPr>
      <p:grpSpPr>
        <a:xfrm>
          <a:off x="0" y="0"/>
          <a:ext cx="0" cy="0"/>
          <a:chOff x="0" y="0"/>
          <a:chExt cx="0" cy="0"/>
        </a:xfrm>
      </p:grpSpPr>
      <p:sp>
        <p:nvSpPr>
          <p:cNvPr id="211" name="Google Shape;211;g436d726202_1_2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2" name="Google Shape;212;g436d726202_1_27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6" name="Shape 216"/>
        <p:cNvGrpSpPr/>
        <p:nvPr/>
      </p:nvGrpSpPr>
      <p:grpSpPr>
        <a:xfrm>
          <a:off x="0" y="0"/>
          <a:ext cx="0" cy="0"/>
          <a:chOff x="0" y="0"/>
          <a:chExt cx="0" cy="0"/>
        </a:xfrm>
      </p:grpSpPr>
      <p:sp>
        <p:nvSpPr>
          <p:cNvPr id="217" name="Google Shape;217;g436d726202_1_2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8" name="Google Shape;218;g436d726202_1_28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2" name="Shape 222"/>
        <p:cNvGrpSpPr/>
        <p:nvPr/>
      </p:nvGrpSpPr>
      <p:grpSpPr>
        <a:xfrm>
          <a:off x="0" y="0"/>
          <a:ext cx="0" cy="0"/>
          <a:chOff x="0" y="0"/>
          <a:chExt cx="0" cy="0"/>
        </a:xfrm>
      </p:grpSpPr>
      <p:sp>
        <p:nvSpPr>
          <p:cNvPr id="223" name="Google Shape;223;g436d726202_1_2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4" name="Google Shape;224;g436d726202_1_28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8" name="Shape 228"/>
        <p:cNvGrpSpPr/>
        <p:nvPr/>
      </p:nvGrpSpPr>
      <p:grpSpPr>
        <a:xfrm>
          <a:off x="0" y="0"/>
          <a:ext cx="0" cy="0"/>
          <a:chOff x="0" y="0"/>
          <a:chExt cx="0" cy="0"/>
        </a:xfrm>
      </p:grpSpPr>
      <p:sp>
        <p:nvSpPr>
          <p:cNvPr id="229" name="Google Shape;229;g436d726202_1_2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0" name="Google Shape;230;g436d726202_1_29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5" name="Shape 235"/>
        <p:cNvGrpSpPr/>
        <p:nvPr/>
      </p:nvGrpSpPr>
      <p:grpSpPr>
        <a:xfrm>
          <a:off x="0" y="0"/>
          <a:ext cx="0" cy="0"/>
          <a:chOff x="0" y="0"/>
          <a:chExt cx="0" cy="0"/>
        </a:xfrm>
      </p:grpSpPr>
      <p:sp>
        <p:nvSpPr>
          <p:cNvPr id="236" name="Google Shape;236;g436d726202_1_2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7" name="Google Shape;237;g436d726202_1_29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1" name="Shape 71"/>
        <p:cNvGrpSpPr/>
        <p:nvPr/>
      </p:nvGrpSpPr>
      <p:grpSpPr>
        <a:xfrm>
          <a:off x="0" y="0"/>
          <a:ext cx="0" cy="0"/>
          <a:chOff x="0" y="0"/>
          <a:chExt cx="0" cy="0"/>
        </a:xfrm>
      </p:grpSpPr>
      <p:sp>
        <p:nvSpPr>
          <p:cNvPr id="72" name="Google Shape;72;p8:notes"/>
          <p:cNvSpPr/>
          <p:nvPr>
            <p:ph idx="2" type="sldImg"/>
          </p:nvPr>
        </p:nvSpPr>
        <p:spPr>
          <a:xfrm>
            <a:off x="381000" y="695325"/>
            <a:ext cx="6096000" cy="3429000"/>
          </a:xfrm>
          <a:custGeom>
            <a:rect b="b" l="l" r="r" t="t"/>
            <a:pathLst>
              <a:path extrusionOk="0" h="120000" w="120000">
                <a:moveTo>
                  <a:pt x="0" y="0"/>
                </a:moveTo>
                <a:lnTo>
                  <a:pt x="120000" y="0"/>
                </a:lnTo>
                <a:lnTo>
                  <a:pt x="120000" y="120000"/>
                </a:lnTo>
                <a:lnTo>
                  <a:pt x="0" y="120000"/>
                </a:lnTo>
                <a:close/>
              </a:path>
            </a:pathLst>
          </a:custGeom>
          <a:solidFill>
            <a:srgbClr val="FFFFFF"/>
          </a:solidFill>
          <a:ln>
            <a:noFill/>
          </a:ln>
        </p:spPr>
      </p:sp>
      <p:sp>
        <p:nvSpPr>
          <p:cNvPr id="73" name="Google Shape;73;p8:notes"/>
          <p:cNvSpPr txBox="1"/>
          <p:nvPr>
            <p:ph idx="1" type="body"/>
          </p:nvPr>
        </p:nvSpPr>
        <p:spPr>
          <a:xfrm>
            <a:off x="685800" y="4343400"/>
            <a:ext cx="5486400" cy="4114800"/>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800" u="none" cap="none" strike="noStrike"/>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1" name="Shape 241"/>
        <p:cNvGrpSpPr/>
        <p:nvPr/>
      </p:nvGrpSpPr>
      <p:grpSpPr>
        <a:xfrm>
          <a:off x="0" y="0"/>
          <a:ext cx="0" cy="0"/>
          <a:chOff x="0" y="0"/>
          <a:chExt cx="0" cy="0"/>
        </a:xfrm>
      </p:grpSpPr>
      <p:sp>
        <p:nvSpPr>
          <p:cNvPr id="242" name="Google Shape;242;g436d726202_1_3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3" name="Google Shape;243;g436d726202_1_30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7" name="Shape 247"/>
        <p:cNvGrpSpPr/>
        <p:nvPr/>
      </p:nvGrpSpPr>
      <p:grpSpPr>
        <a:xfrm>
          <a:off x="0" y="0"/>
          <a:ext cx="0" cy="0"/>
          <a:chOff x="0" y="0"/>
          <a:chExt cx="0" cy="0"/>
        </a:xfrm>
      </p:grpSpPr>
      <p:sp>
        <p:nvSpPr>
          <p:cNvPr id="248" name="Google Shape;248;g436d726202_1_3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9" name="Google Shape;249;g436d726202_1_30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3" name="Shape 253"/>
        <p:cNvGrpSpPr/>
        <p:nvPr/>
      </p:nvGrpSpPr>
      <p:grpSpPr>
        <a:xfrm>
          <a:off x="0" y="0"/>
          <a:ext cx="0" cy="0"/>
          <a:chOff x="0" y="0"/>
          <a:chExt cx="0" cy="0"/>
        </a:xfrm>
      </p:grpSpPr>
      <p:sp>
        <p:nvSpPr>
          <p:cNvPr id="254" name="Google Shape;254;g436d726202_1_3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5" name="Google Shape;255;g436d726202_1_3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9" name="Shape 259"/>
        <p:cNvGrpSpPr/>
        <p:nvPr/>
      </p:nvGrpSpPr>
      <p:grpSpPr>
        <a:xfrm>
          <a:off x="0" y="0"/>
          <a:ext cx="0" cy="0"/>
          <a:chOff x="0" y="0"/>
          <a:chExt cx="0" cy="0"/>
        </a:xfrm>
      </p:grpSpPr>
      <p:sp>
        <p:nvSpPr>
          <p:cNvPr id="260" name="Google Shape;260;p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1" name="Google Shape;261;p4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5" name="Shape 265"/>
        <p:cNvGrpSpPr/>
        <p:nvPr/>
      </p:nvGrpSpPr>
      <p:grpSpPr>
        <a:xfrm>
          <a:off x="0" y="0"/>
          <a:ext cx="0" cy="0"/>
          <a:chOff x="0" y="0"/>
          <a:chExt cx="0" cy="0"/>
        </a:xfrm>
      </p:grpSpPr>
      <p:sp>
        <p:nvSpPr>
          <p:cNvPr id="266" name="Google Shape;266;g436d726202_1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7" name="Google Shape;267;g436d726202_1_4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1" name="Shape 271"/>
        <p:cNvGrpSpPr/>
        <p:nvPr/>
      </p:nvGrpSpPr>
      <p:grpSpPr>
        <a:xfrm>
          <a:off x="0" y="0"/>
          <a:ext cx="0" cy="0"/>
          <a:chOff x="0" y="0"/>
          <a:chExt cx="0" cy="0"/>
        </a:xfrm>
      </p:grpSpPr>
      <p:sp>
        <p:nvSpPr>
          <p:cNvPr id="272" name="Google Shape;272;g436d726202_1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3" name="Google Shape;273;g436d726202_1_5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7" name="Shape 277"/>
        <p:cNvGrpSpPr/>
        <p:nvPr/>
      </p:nvGrpSpPr>
      <p:grpSpPr>
        <a:xfrm>
          <a:off x="0" y="0"/>
          <a:ext cx="0" cy="0"/>
          <a:chOff x="0" y="0"/>
          <a:chExt cx="0" cy="0"/>
        </a:xfrm>
      </p:grpSpPr>
      <p:sp>
        <p:nvSpPr>
          <p:cNvPr id="278" name="Google Shape;278;p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9" name="Google Shape;279;p5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3" name="Shape 283"/>
        <p:cNvGrpSpPr/>
        <p:nvPr/>
      </p:nvGrpSpPr>
      <p:grpSpPr>
        <a:xfrm>
          <a:off x="0" y="0"/>
          <a:ext cx="0" cy="0"/>
          <a:chOff x="0" y="0"/>
          <a:chExt cx="0" cy="0"/>
        </a:xfrm>
      </p:grpSpPr>
      <p:sp>
        <p:nvSpPr>
          <p:cNvPr id="284" name="Google Shape;284;p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5" name="Google Shape;285;p5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9" name="Shape 289"/>
        <p:cNvGrpSpPr/>
        <p:nvPr/>
      </p:nvGrpSpPr>
      <p:grpSpPr>
        <a:xfrm>
          <a:off x="0" y="0"/>
          <a:ext cx="0" cy="0"/>
          <a:chOff x="0" y="0"/>
          <a:chExt cx="0" cy="0"/>
        </a:xfrm>
      </p:grpSpPr>
      <p:sp>
        <p:nvSpPr>
          <p:cNvPr id="290" name="Google Shape;290;p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1" name="Google Shape;291;p6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6" name="Shape 296"/>
        <p:cNvGrpSpPr/>
        <p:nvPr/>
      </p:nvGrpSpPr>
      <p:grpSpPr>
        <a:xfrm>
          <a:off x="0" y="0"/>
          <a:ext cx="0" cy="0"/>
          <a:chOff x="0" y="0"/>
          <a:chExt cx="0" cy="0"/>
        </a:xfrm>
      </p:grpSpPr>
      <p:sp>
        <p:nvSpPr>
          <p:cNvPr id="297" name="Google Shape;297;p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8" name="Google Shape;298;p6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8" name="Shape 78"/>
        <p:cNvGrpSpPr/>
        <p:nvPr/>
      </p:nvGrpSpPr>
      <p:grpSpPr>
        <a:xfrm>
          <a:off x="0" y="0"/>
          <a:ext cx="0" cy="0"/>
          <a:chOff x="0" y="0"/>
          <a:chExt cx="0" cy="0"/>
        </a:xfrm>
      </p:grpSpPr>
      <p:sp>
        <p:nvSpPr>
          <p:cNvPr id="79" name="Google Shape;79;p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2" name="Shape 302"/>
        <p:cNvGrpSpPr/>
        <p:nvPr/>
      </p:nvGrpSpPr>
      <p:grpSpPr>
        <a:xfrm>
          <a:off x="0" y="0"/>
          <a:ext cx="0" cy="0"/>
          <a:chOff x="0" y="0"/>
          <a:chExt cx="0" cy="0"/>
        </a:xfrm>
      </p:grpSpPr>
      <p:sp>
        <p:nvSpPr>
          <p:cNvPr id="303" name="Google Shape;303;p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4" name="Google Shape;304;p6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9" name="Shape 309"/>
        <p:cNvGrpSpPr/>
        <p:nvPr/>
      </p:nvGrpSpPr>
      <p:grpSpPr>
        <a:xfrm>
          <a:off x="0" y="0"/>
          <a:ext cx="0" cy="0"/>
          <a:chOff x="0" y="0"/>
          <a:chExt cx="0" cy="0"/>
        </a:xfrm>
      </p:grpSpPr>
      <p:sp>
        <p:nvSpPr>
          <p:cNvPr id="310" name="Google Shape;310;p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1" name="Google Shape;311;p6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5" name="Shape 315"/>
        <p:cNvGrpSpPr/>
        <p:nvPr/>
      </p:nvGrpSpPr>
      <p:grpSpPr>
        <a:xfrm>
          <a:off x="0" y="0"/>
          <a:ext cx="0" cy="0"/>
          <a:chOff x="0" y="0"/>
          <a:chExt cx="0" cy="0"/>
        </a:xfrm>
      </p:grpSpPr>
      <p:sp>
        <p:nvSpPr>
          <p:cNvPr id="316" name="Google Shape;316;p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7" name="Google Shape;317;p6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1" name="Shape 321"/>
        <p:cNvGrpSpPr/>
        <p:nvPr/>
      </p:nvGrpSpPr>
      <p:grpSpPr>
        <a:xfrm>
          <a:off x="0" y="0"/>
          <a:ext cx="0" cy="0"/>
          <a:chOff x="0" y="0"/>
          <a:chExt cx="0" cy="0"/>
        </a:xfrm>
      </p:grpSpPr>
      <p:sp>
        <p:nvSpPr>
          <p:cNvPr id="322" name="Google Shape;322;g436d726202_1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3" name="Google Shape;323;g436d726202_1_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7" name="Shape 327"/>
        <p:cNvGrpSpPr/>
        <p:nvPr/>
      </p:nvGrpSpPr>
      <p:grpSpPr>
        <a:xfrm>
          <a:off x="0" y="0"/>
          <a:ext cx="0" cy="0"/>
          <a:chOff x="0" y="0"/>
          <a:chExt cx="0" cy="0"/>
        </a:xfrm>
      </p:grpSpPr>
      <p:sp>
        <p:nvSpPr>
          <p:cNvPr id="328" name="Google Shape;328;g436d726202_1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9" name="Google Shape;329;g436d726202_1_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3" name="Shape 333"/>
        <p:cNvGrpSpPr/>
        <p:nvPr/>
      </p:nvGrpSpPr>
      <p:grpSpPr>
        <a:xfrm>
          <a:off x="0" y="0"/>
          <a:ext cx="0" cy="0"/>
          <a:chOff x="0" y="0"/>
          <a:chExt cx="0" cy="0"/>
        </a:xfrm>
      </p:grpSpPr>
      <p:sp>
        <p:nvSpPr>
          <p:cNvPr id="334" name="Google Shape;334;g436d726202_1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35" name="Google Shape;335;g436d726202_1_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9" name="Shape 339"/>
        <p:cNvGrpSpPr/>
        <p:nvPr/>
      </p:nvGrpSpPr>
      <p:grpSpPr>
        <a:xfrm>
          <a:off x="0" y="0"/>
          <a:ext cx="0" cy="0"/>
          <a:chOff x="0" y="0"/>
          <a:chExt cx="0" cy="0"/>
        </a:xfrm>
      </p:grpSpPr>
      <p:sp>
        <p:nvSpPr>
          <p:cNvPr id="340" name="Google Shape;340;g436d726202_1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41" name="Google Shape;341;g436d726202_1_2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5" name="Shape 345"/>
        <p:cNvGrpSpPr/>
        <p:nvPr/>
      </p:nvGrpSpPr>
      <p:grpSpPr>
        <a:xfrm>
          <a:off x="0" y="0"/>
          <a:ext cx="0" cy="0"/>
          <a:chOff x="0" y="0"/>
          <a:chExt cx="0" cy="0"/>
        </a:xfrm>
      </p:grpSpPr>
      <p:sp>
        <p:nvSpPr>
          <p:cNvPr id="346" name="Google Shape;346;g436d726202_1_1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47" name="Google Shape;347;g436d726202_1_1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1" name="Shape 351"/>
        <p:cNvGrpSpPr/>
        <p:nvPr/>
      </p:nvGrpSpPr>
      <p:grpSpPr>
        <a:xfrm>
          <a:off x="0" y="0"/>
          <a:ext cx="0" cy="0"/>
          <a:chOff x="0" y="0"/>
          <a:chExt cx="0" cy="0"/>
        </a:xfrm>
      </p:grpSpPr>
      <p:sp>
        <p:nvSpPr>
          <p:cNvPr id="352" name="Google Shape;352;g436d726202_1_1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53" name="Google Shape;353;g436d726202_1_1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7" name="Shape 357"/>
        <p:cNvGrpSpPr/>
        <p:nvPr/>
      </p:nvGrpSpPr>
      <p:grpSpPr>
        <a:xfrm>
          <a:off x="0" y="0"/>
          <a:ext cx="0" cy="0"/>
          <a:chOff x="0" y="0"/>
          <a:chExt cx="0" cy="0"/>
        </a:xfrm>
      </p:grpSpPr>
      <p:sp>
        <p:nvSpPr>
          <p:cNvPr id="358" name="Google Shape;358;p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59" name="Google Shape;359;p7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4" name="Shape 84"/>
        <p:cNvGrpSpPr/>
        <p:nvPr/>
      </p:nvGrpSpPr>
      <p:grpSpPr>
        <a:xfrm>
          <a:off x="0" y="0"/>
          <a:ext cx="0" cy="0"/>
          <a:chOff x="0" y="0"/>
          <a:chExt cx="0" cy="0"/>
        </a:xfrm>
      </p:grpSpPr>
      <p:sp>
        <p:nvSpPr>
          <p:cNvPr id="85" name="Google Shape;85;g430f539f2f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6" name="Google Shape;86;g430f539f2f_1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3" name="Shape 363"/>
        <p:cNvGrpSpPr/>
        <p:nvPr/>
      </p:nvGrpSpPr>
      <p:grpSpPr>
        <a:xfrm>
          <a:off x="0" y="0"/>
          <a:ext cx="0" cy="0"/>
          <a:chOff x="0" y="0"/>
          <a:chExt cx="0" cy="0"/>
        </a:xfrm>
      </p:grpSpPr>
      <p:sp>
        <p:nvSpPr>
          <p:cNvPr id="364" name="Google Shape;364;p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65" name="Google Shape;365;p7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9" name="Shape 369"/>
        <p:cNvGrpSpPr/>
        <p:nvPr/>
      </p:nvGrpSpPr>
      <p:grpSpPr>
        <a:xfrm>
          <a:off x="0" y="0"/>
          <a:ext cx="0" cy="0"/>
          <a:chOff x="0" y="0"/>
          <a:chExt cx="0" cy="0"/>
        </a:xfrm>
      </p:grpSpPr>
      <p:sp>
        <p:nvSpPr>
          <p:cNvPr id="370" name="Google Shape;370;p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71" name="Google Shape;371;p7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5" name="Shape 375"/>
        <p:cNvGrpSpPr/>
        <p:nvPr/>
      </p:nvGrpSpPr>
      <p:grpSpPr>
        <a:xfrm>
          <a:off x="0" y="0"/>
          <a:ext cx="0" cy="0"/>
          <a:chOff x="0" y="0"/>
          <a:chExt cx="0" cy="0"/>
        </a:xfrm>
      </p:grpSpPr>
      <p:sp>
        <p:nvSpPr>
          <p:cNvPr id="376" name="Google Shape;376;g436d726202_1_3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7" name="Google Shape;377;g436d726202_1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1" name="Shape 381"/>
        <p:cNvGrpSpPr/>
        <p:nvPr/>
      </p:nvGrpSpPr>
      <p:grpSpPr>
        <a:xfrm>
          <a:off x="0" y="0"/>
          <a:ext cx="0" cy="0"/>
          <a:chOff x="0" y="0"/>
          <a:chExt cx="0" cy="0"/>
        </a:xfrm>
      </p:grpSpPr>
      <p:sp>
        <p:nvSpPr>
          <p:cNvPr id="382" name="Google Shape;382;g436d726202_1_3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3" name="Google Shape;383;g436d726202_1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7" name="Shape 387"/>
        <p:cNvGrpSpPr/>
        <p:nvPr/>
      </p:nvGrpSpPr>
      <p:grpSpPr>
        <a:xfrm>
          <a:off x="0" y="0"/>
          <a:ext cx="0" cy="0"/>
          <a:chOff x="0" y="0"/>
          <a:chExt cx="0" cy="0"/>
        </a:xfrm>
      </p:grpSpPr>
      <p:sp>
        <p:nvSpPr>
          <p:cNvPr id="388" name="Google Shape;388;g436d726202_1_5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9" name="Google Shape;389;g436d726202_1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3" name="Shape 393"/>
        <p:cNvGrpSpPr/>
        <p:nvPr/>
      </p:nvGrpSpPr>
      <p:grpSpPr>
        <a:xfrm>
          <a:off x="0" y="0"/>
          <a:ext cx="0" cy="0"/>
          <a:chOff x="0" y="0"/>
          <a:chExt cx="0" cy="0"/>
        </a:xfrm>
      </p:grpSpPr>
      <p:sp>
        <p:nvSpPr>
          <p:cNvPr id="394" name="Google Shape;394;g436d726202_1_6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5" name="Google Shape;395;g436d726202_1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9" name="Shape 399"/>
        <p:cNvGrpSpPr/>
        <p:nvPr/>
      </p:nvGrpSpPr>
      <p:grpSpPr>
        <a:xfrm>
          <a:off x="0" y="0"/>
          <a:ext cx="0" cy="0"/>
          <a:chOff x="0" y="0"/>
          <a:chExt cx="0" cy="0"/>
        </a:xfrm>
      </p:grpSpPr>
      <p:sp>
        <p:nvSpPr>
          <p:cNvPr id="400" name="Google Shape;400;g436d726202_1_6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1" name="Google Shape;401;g436d726202_1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5" name="Shape 405"/>
        <p:cNvGrpSpPr/>
        <p:nvPr/>
      </p:nvGrpSpPr>
      <p:grpSpPr>
        <a:xfrm>
          <a:off x="0" y="0"/>
          <a:ext cx="0" cy="0"/>
          <a:chOff x="0" y="0"/>
          <a:chExt cx="0" cy="0"/>
        </a:xfrm>
      </p:grpSpPr>
      <p:sp>
        <p:nvSpPr>
          <p:cNvPr id="406" name="Google Shape;406;g436d726202_1_7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7" name="Google Shape;407;g436d726202_1_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1" name="Shape 411"/>
        <p:cNvGrpSpPr/>
        <p:nvPr/>
      </p:nvGrpSpPr>
      <p:grpSpPr>
        <a:xfrm>
          <a:off x="0" y="0"/>
          <a:ext cx="0" cy="0"/>
          <a:chOff x="0" y="0"/>
          <a:chExt cx="0" cy="0"/>
        </a:xfrm>
      </p:grpSpPr>
      <p:sp>
        <p:nvSpPr>
          <p:cNvPr id="412" name="Google Shape;412;p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13" name="Google Shape;413;p7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7" name="Shape 417"/>
        <p:cNvGrpSpPr/>
        <p:nvPr/>
      </p:nvGrpSpPr>
      <p:grpSpPr>
        <a:xfrm>
          <a:off x="0" y="0"/>
          <a:ext cx="0" cy="0"/>
          <a:chOff x="0" y="0"/>
          <a:chExt cx="0" cy="0"/>
        </a:xfrm>
      </p:grpSpPr>
      <p:sp>
        <p:nvSpPr>
          <p:cNvPr id="418" name="Google Shape;418;p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19" name="Google Shape;419;p7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0" name="Shape 90"/>
        <p:cNvGrpSpPr/>
        <p:nvPr/>
      </p:nvGrpSpPr>
      <p:grpSpPr>
        <a:xfrm>
          <a:off x="0" y="0"/>
          <a:ext cx="0" cy="0"/>
          <a:chOff x="0" y="0"/>
          <a:chExt cx="0" cy="0"/>
        </a:xfrm>
      </p:grpSpPr>
      <p:sp>
        <p:nvSpPr>
          <p:cNvPr id="91" name="Google Shape;91;p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p2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3" name="Shape 423"/>
        <p:cNvGrpSpPr/>
        <p:nvPr/>
      </p:nvGrpSpPr>
      <p:grpSpPr>
        <a:xfrm>
          <a:off x="0" y="0"/>
          <a:ext cx="0" cy="0"/>
          <a:chOff x="0" y="0"/>
          <a:chExt cx="0" cy="0"/>
        </a:xfrm>
      </p:grpSpPr>
      <p:sp>
        <p:nvSpPr>
          <p:cNvPr id="424" name="Google Shape;424;p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25" name="Google Shape;425;p7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9" name="Shape 429"/>
        <p:cNvGrpSpPr/>
        <p:nvPr/>
      </p:nvGrpSpPr>
      <p:grpSpPr>
        <a:xfrm>
          <a:off x="0" y="0"/>
          <a:ext cx="0" cy="0"/>
          <a:chOff x="0" y="0"/>
          <a:chExt cx="0" cy="0"/>
        </a:xfrm>
      </p:grpSpPr>
      <p:sp>
        <p:nvSpPr>
          <p:cNvPr id="430" name="Google Shape;430;p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31" name="Google Shape;431;p9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6" name="Shape 436"/>
        <p:cNvGrpSpPr/>
        <p:nvPr/>
      </p:nvGrpSpPr>
      <p:grpSpPr>
        <a:xfrm>
          <a:off x="0" y="0"/>
          <a:ext cx="0" cy="0"/>
          <a:chOff x="0" y="0"/>
          <a:chExt cx="0" cy="0"/>
        </a:xfrm>
      </p:grpSpPr>
      <p:sp>
        <p:nvSpPr>
          <p:cNvPr id="437" name="Google Shape;437;g436d726202_1_13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8" name="Google Shape;438;g436d726202_1_1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1" name="Shape 441"/>
        <p:cNvGrpSpPr/>
        <p:nvPr/>
      </p:nvGrpSpPr>
      <p:grpSpPr>
        <a:xfrm>
          <a:off x="0" y="0"/>
          <a:ext cx="0" cy="0"/>
          <a:chOff x="0" y="0"/>
          <a:chExt cx="0" cy="0"/>
        </a:xfrm>
      </p:grpSpPr>
      <p:sp>
        <p:nvSpPr>
          <p:cNvPr id="442" name="Google Shape;442;g436d726202_1_1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43" name="Google Shape;443;g436d726202_1_14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8" name="Shape 448"/>
        <p:cNvGrpSpPr/>
        <p:nvPr/>
      </p:nvGrpSpPr>
      <p:grpSpPr>
        <a:xfrm>
          <a:off x="0" y="0"/>
          <a:ext cx="0" cy="0"/>
          <a:chOff x="0" y="0"/>
          <a:chExt cx="0" cy="0"/>
        </a:xfrm>
      </p:grpSpPr>
      <p:sp>
        <p:nvSpPr>
          <p:cNvPr id="449" name="Google Shape;449;g436d726202_1_15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0" name="Google Shape;450;g436d726202_1_1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3" name="Shape 453"/>
        <p:cNvGrpSpPr/>
        <p:nvPr/>
      </p:nvGrpSpPr>
      <p:grpSpPr>
        <a:xfrm>
          <a:off x="0" y="0"/>
          <a:ext cx="0" cy="0"/>
          <a:chOff x="0" y="0"/>
          <a:chExt cx="0" cy="0"/>
        </a:xfrm>
      </p:grpSpPr>
      <p:sp>
        <p:nvSpPr>
          <p:cNvPr id="454" name="Google Shape;454;g436d726202_1_1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55" name="Google Shape;455;g436d726202_1_16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9" name="Shape 459"/>
        <p:cNvGrpSpPr/>
        <p:nvPr/>
      </p:nvGrpSpPr>
      <p:grpSpPr>
        <a:xfrm>
          <a:off x="0" y="0"/>
          <a:ext cx="0" cy="0"/>
          <a:chOff x="0" y="0"/>
          <a:chExt cx="0" cy="0"/>
        </a:xfrm>
      </p:grpSpPr>
      <p:sp>
        <p:nvSpPr>
          <p:cNvPr id="460" name="Google Shape;460;g436d726202_1_1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61" name="Google Shape;461;g436d726202_1_17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66" name="Shape 466"/>
        <p:cNvGrpSpPr/>
        <p:nvPr/>
      </p:nvGrpSpPr>
      <p:grpSpPr>
        <a:xfrm>
          <a:off x="0" y="0"/>
          <a:ext cx="0" cy="0"/>
          <a:chOff x="0" y="0"/>
          <a:chExt cx="0" cy="0"/>
        </a:xfrm>
      </p:grpSpPr>
      <p:sp>
        <p:nvSpPr>
          <p:cNvPr id="467" name="Google Shape;467;g436d726202_1_3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68" name="Google Shape;468;g436d726202_1_36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3" name="Shape 473"/>
        <p:cNvGrpSpPr/>
        <p:nvPr/>
      </p:nvGrpSpPr>
      <p:grpSpPr>
        <a:xfrm>
          <a:off x="0" y="0"/>
          <a:ext cx="0" cy="0"/>
          <a:chOff x="0" y="0"/>
          <a:chExt cx="0" cy="0"/>
        </a:xfrm>
      </p:grpSpPr>
      <p:sp>
        <p:nvSpPr>
          <p:cNvPr id="474" name="Google Shape;474;g436d726202_1_3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75" name="Google Shape;475;g436d726202_1_37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9" name="Shape 479"/>
        <p:cNvGrpSpPr/>
        <p:nvPr/>
      </p:nvGrpSpPr>
      <p:grpSpPr>
        <a:xfrm>
          <a:off x="0" y="0"/>
          <a:ext cx="0" cy="0"/>
          <a:chOff x="0" y="0"/>
          <a:chExt cx="0" cy="0"/>
        </a:xfrm>
      </p:grpSpPr>
      <p:sp>
        <p:nvSpPr>
          <p:cNvPr id="480" name="Google Shape;480;g436d726202_1_3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81" name="Google Shape;481;g436d726202_1_39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6" name="Shape 96"/>
        <p:cNvGrpSpPr/>
        <p:nvPr/>
      </p:nvGrpSpPr>
      <p:grpSpPr>
        <a:xfrm>
          <a:off x="0" y="0"/>
          <a:ext cx="0" cy="0"/>
          <a:chOff x="0" y="0"/>
          <a:chExt cx="0" cy="0"/>
        </a:xfrm>
      </p:grpSpPr>
      <p:sp>
        <p:nvSpPr>
          <p:cNvPr id="97" name="Google Shape;97;p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2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5" name="Shape 485"/>
        <p:cNvGrpSpPr/>
        <p:nvPr/>
      </p:nvGrpSpPr>
      <p:grpSpPr>
        <a:xfrm>
          <a:off x="0" y="0"/>
          <a:ext cx="0" cy="0"/>
          <a:chOff x="0" y="0"/>
          <a:chExt cx="0" cy="0"/>
        </a:xfrm>
      </p:grpSpPr>
      <p:sp>
        <p:nvSpPr>
          <p:cNvPr id="486" name="Google Shape;486;g436d726202_1_1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87" name="Google Shape;487;g436d726202_1_12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92" name="Shape 492"/>
        <p:cNvGrpSpPr/>
        <p:nvPr/>
      </p:nvGrpSpPr>
      <p:grpSpPr>
        <a:xfrm>
          <a:off x="0" y="0"/>
          <a:ext cx="0" cy="0"/>
          <a:chOff x="0" y="0"/>
          <a:chExt cx="0" cy="0"/>
        </a:xfrm>
      </p:grpSpPr>
      <p:sp>
        <p:nvSpPr>
          <p:cNvPr id="493" name="Google Shape;493;g436d726202_1_16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4" name="Google Shape;494;g436d726202_1_1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97" name="Shape 497"/>
        <p:cNvGrpSpPr/>
        <p:nvPr/>
      </p:nvGrpSpPr>
      <p:grpSpPr>
        <a:xfrm>
          <a:off x="0" y="0"/>
          <a:ext cx="0" cy="0"/>
          <a:chOff x="0" y="0"/>
          <a:chExt cx="0" cy="0"/>
        </a:xfrm>
      </p:grpSpPr>
      <p:sp>
        <p:nvSpPr>
          <p:cNvPr id="498" name="Google Shape;498;g436d726202_1_1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99" name="Google Shape;499;g436d726202_1_17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3" name="Shape 503"/>
        <p:cNvGrpSpPr/>
        <p:nvPr/>
      </p:nvGrpSpPr>
      <p:grpSpPr>
        <a:xfrm>
          <a:off x="0" y="0"/>
          <a:ext cx="0" cy="0"/>
          <a:chOff x="0" y="0"/>
          <a:chExt cx="0" cy="0"/>
        </a:xfrm>
      </p:grpSpPr>
      <p:sp>
        <p:nvSpPr>
          <p:cNvPr id="504" name="Google Shape;504;g436d726202_1_1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05" name="Google Shape;505;g436d726202_1_18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0" name="Shape 510"/>
        <p:cNvGrpSpPr/>
        <p:nvPr/>
      </p:nvGrpSpPr>
      <p:grpSpPr>
        <a:xfrm>
          <a:off x="0" y="0"/>
          <a:ext cx="0" cy="0"/>
          <a:chOff x="0" y="0"/>
          <a:chExt cx="0" cy="0"/>
        </a:xfrm>
      </p:grpSpPr>
      <p:sp>
        <p:nvSpPr>
          <p:cNvPr id="511" name="Google Shape;511;g436d726202_1_3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12" name="Google Shape;512;g436d726202_1_39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6" name="Shape 516"/>
        <p:cNvGrpSpPr/>
        <p:nvPr/>
      </p:nvGrpSpPr>
      <p:grpSpPr>
        <a:xfrm>
          <a:off x="0" y="0"/>
          <a:ext cx="0" cy="0"/>
          <a:chOff x="0" y="0"/>
          <a:chExt cx="0" cy="0"/>
        </a:xfrm>
      </p:grpSpPr>
      <p:sp>
        <p:nvSpPr>
          <p:cNvPr id="517" name="Google Shape;517;g436d726202_1_1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18" name="Google Shape;518;g436d726202_1_15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23" name="Shape 523"/>
        <p:cNvGrpSpPr/>
        <p:nvPr/>
      </p:nvGrpSpPr>
      <p:grpSpPr>
        <a:xfrm>
          <a:off x="0" y="0"/>
          <a:ext cx="0" cy="0"/>
          <a:chOff x="0" y="0"/>
          <a:chExt cx="0" cy="0"/>
        </a:xfrm>
      </p:grpSpPr>
      <p:sp>
        <p:nvSpPr>
          <p:cNvPr id="524" name="Google Shape;524;g436d726202_1_14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5" name="Google Shape;525;g436d726202_1_1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28" name="Shape 528"/>
        <p:cNvGrpSpPr/>
        <p:nvPr/>
      </p:nvGrpSpPr>
      <p:grpSpPr>
        <a:xfrm>
          <a:off x="0" y="0"/>
          <a:ext cx="0" cy="0"/>
          <a:chOff x="0" y="0"/>
          <a:chExt cx="0" cy="0"/>
        </a:xfrm>
      </p:grpSpPr>
      <p:sp>
        <p:nvSpPr>
          <p:cNvPr id="529" name="Google Shape;529;g436d726202_1_3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30" name="Google Shape;530;g436d726202_1_38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4" name="Shape 534"/>
        <p:cNvGrpSpPr/>
        <p:nvPr/>
      </p:nvGrpSpPr>
      <p:grpSpPr>
        <a:xfrm>
          <a:off x="0" y="0"/>
          <a:ext cx="0" cy="0"/>
          <a:chOff x="0" y="0"/>
          <a:chExt cx="0" cy="0"/>
        </a:xfrm>
      </p:grpSpPr>
      <p:sp>
        <p:nvSpPr>
          <p:cNvPr id="535" name="Google Shape;535;g436d726202_1_3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36" name="Google Shape;536;g436d726202_1_35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40" name="Shape 540"/>
        <p:cNvGrpSpPr/>
        <p:nvPr/>
      </p:nvGrpSpPr>
      <p:grpSpPr>
        <a:xfrm>
          <a:off x="0" y="0"/>
          <a:ext cx="0" cy="0"/>
          <a:chOff x="0" y="0"/>
          <a:chExt cx="0" cy="0"/>
        </a:xfrm>
      </p:grpSpPr>
      <p:sp>
        <p:nvSpPr>
          <p:cNvPr id="541" name="Google Shape;541;g436d726202_1_1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42" name="Google Shape;542;g436d726202_1_10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2" name="Shape 102"/>
        <p:cNvGrpSpPr/>
        <p:nvPr/>
      </p:nvGrpSpPr>
      <p:grpSpPr>
        <a:xfrm>
          <a:off x="0" y="0"/>
          <a:ext cx="0" cy="0"/>
          <a:chOff x="0" y="0"/>
          <a:chExt cx="0" cy="0"/>
        </a:xfrm>
      </p:grpSpPr>
      <p:sp>
        <p:nvSpPr>
          <p:cNvPr id="103" name="Google Shape;103;p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4" name="Google Shape;104;p2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47" name="Shape 547"/>
        <p:cNvGrpSpPr/>
        <p:nvPr/>
      </p:nvGrpSpPr>
      <p:grpSpPr>
        <a:xfrm>
          <a:off x="0" y="0"/>
          <a:ext cx="0" cy="0"/>
          <a:chOff x="0" y="0"/>
          <a:chExt cx="0" cy="0"/>
        </a:xfrm>
      </p:grpSpPr>
      <p:sp>
        <p:nvSpPr>
          <p:cNvPr id="548" name="Google Shape;548;g436d726202_1_1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49" name="Google Shape;549;g436d726202_1_10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4" name="Shape 554"/>
        <p:cNvGrpSpPr/>
        <p:nvPr/>
      </p:nvGrpSpPr>
      <p:grpSpPr>
        <a:xfrm>
          <a:off x="0" y="0"/>
          <a:ext cx="0" cy="0"/>
          <a:chOff x="0" y="0"/>
          <a:chExt cx="0" cy="0"/>
        </a:xfrm>
      </p:grpSpPr>
      <p:sp>
        <p:nvSpPr>
          <p:cNvPr id="555" name="Google Shape;555;g436d726202_1_1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56" name="Google Shape;556;g436d726202_1_19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0" name="Shape 560"/>
        <p:cNvGrpSpPr/>
        <p:nvPr/>
      </p:nvGrpSpPr>
      <p:grpSpPr>
        <a:xfrm>
          <a:off x="0" y="0"/>
          <a:ext cx="0" cy="0"/>
          <a:chOff x="0" y="0"/>
          <a:chExt cx="0" cy="0"/>
        </a:xfrm>
      </p:grpSpPr>
      <p:sp>
        <p:nvSpPr>
          <p:cNvPr id="561" name="Google Shape;561;g436d726202_1_3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62" name="Google Shape;562;g436d726202_1_35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6" name="Shape 566"/>
        <p:cNvGrpSpPr/>
        <p:nvPr/>
      </p:nvGrpSpPr>
      <p:grpSpPr>
        <a:xfrm>
          <a:off x="0" y="0"/>
          <a:ext cx="0" cy="0"/>
          <a:chOff x="0" y="0"/>
          <a:chExt cx="0" cy="0"/>
        </a:xfrm>
      </p:grpSpPr>
      <p:sp>
        <p:nvSpPr>
          <p:cNvPr id="567" name="Google Shape;567;p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68" name="Google Shape;568;p1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2" name="Shape 572"/>
        <p:cNvGrpSpPr/>
        <p:nvPr/>
      </p:nvGrpSpPr>
      <p:grpSpPr>
        <a:xfrm>
          <a:off x="0" y="0"/>
          <a:ext cx="0" cy="0"/>
          <a:chOff x="0" y="0"/>
          <a:chExt cx="0" cy="0"/>
        </a:xfrm>
      </p:grpSpPr>
      <p:sp>
        <p:nvSpPr>
          <p:cNvPr id="573" name="Google Shape;573;g436d726202_1_1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74" name="Google Shape;574;g436d726202_1_19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9" name="Shape 579"/>
        <p:cNvGrpSpPr/>
        <p:nvPr/>
      </p:nvGrpSpPr>
      <p:grpSpPr>
        <a:xfrm>
          <a:off x="0" y="0"/>
          <a:ext cx="0" cy="0"/>
          <a:chOff x="0" y="0"/>
          <a:chExt cx="0" cy="0"/>
        </a:xfrm>
      </p:grpSpPr>
      <p:sp>
        <p:nvSpPr>
          <p:cNvPr id="580" name="Google Shape;580;g436d726202_1_2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81" name="Google Shape;581;g436d726202_1_20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85" name="Shape 585"/>
        <p:cNvGrpSpPr/>
        <p:nvPr/>
      </p:nvGrpSpPr>
      <p:grpSpPr>
        <a:xfrm>
          <a:off x="0" y="0"/>
          <a:ext cx="0" cy="0"/>
          <a:chOff x="0" y="0"/>
          <a:chExt cx="0" cy="0"/>
        </a:xfrm>
      </p:grpSpPr>
      <p:sp>
        <p:nvSpPr>
          <p:cNvPr id="586" name="Google Shape;586;g436d726202_1_2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87" name="Google Shape;587;g436d726202_1_20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91" name="Shape 591"/>
        <p:cNvGrpSpPr/>
        <p:nvPr/>
      </p:nvGrpSpPr>
      <p:grpSpPr>
        <a:xfrm>
          <a:off x="0" y="0"/>
          <a:ext cx="0" cy="0"/>
          <a:chOff x="0" y="0"/>
          <a:chExt cx="0" cy="0"/>
        </a:xfrm>
      </p:grpSpPr>
      <p:sp>
        <p:nvSpPr>
          <p:cNvPr id="592" name="Google Shape;592;g436d726202_1_2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93" name="Google Shape;593;g436d726202_1_2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97" name="Shape 597"/>
        <p:cNvGrpSpPr/>
        <p:nvPr/>
      </p:nvGrpSpPr>
      <p:grpSpPr>
        <a:xfrm>
          <a:off x="0" y="0"/>
          <a:ext cx="0" cy="0"/>
          <a:chOff x="0" y="0"/>
          <a:chExt cx="0" cy="0"/>
        </a:xfrm>
      </p:grpSpPr>
      <p:sp>
        <p:nvSpPr>
          <p:cNvPr id="598" name="Google Shape;598;g436d726202_1_2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99" name="Google Shape;599;g436d726202_1_2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03" name="Shape 603"/>
        <p:cNvGrpSpPr/>
        <p:nvPr/>
      </p:nvGrpSpPr>
      <p:grpSpPr>
        <a:xfrm>
          <a:off x="0" y="0"/>
          <a:ext cx="0" cy="0"/>
          <a:chOff x="0" y="0"/>
          <a:chExt cx="0" cy="0"/>
        </a:xfrm>
      </p:grpSpPr>
      <p:sp>
        <p:nvSpPr>
          <p:cNvPr id="604" name="Google Shape;604;g436d726202_1_2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05" name="Google Shape;605;g436d726202_1_22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9" name="Shape 109"/>
        <p:cNvGrpSpPr/>
        <p:nvPr/>
      </p:nvGrpSpPr>
      <p:grpSpPr>
        <a:xfrm>
          <a:off x="0" y="0"/>
          <a:ext cx="0" cy="0"/>
          <a:chOff x="0" y="0"/>
          <a:chExt cx="0" cy="0"/>
        </a:xfrm>
      </p:grpSpPr>
      <p:sp>
        <p:nvSpPr>
          <p:cNvPr id="110" name="Google Shape;110;p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p3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09" name="Shape 609"/>
        <p:cNvGrpSpPr/>
        <p:nvPr/>
      </p:nvGrpSpPr>
      <p:grpSpPr>
        <a:xfrm>
          <a:off x="0" y="0"/>
          <a:ext cx="0" cy="0"/>
          <a:chOff x="0" y="0"/>
          <a:chExt cx="0" cy="0"/>
        </a:xfrm>
      </p:grpSpPr>
      <p:sp>
        <p:nvSpPr>
          <p:cNvPr id="610" name="Google Shape;610;g436d726202_1_2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11" name="Google Shape;611;g436d726202_1_22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15" name="Shape 615"/>
        <p:cNvGrpSpPr/>
        <p:nvPr/>
      </p:nvGrpSpPr>
      <p:grpSpPr>
        <a:xfrm>
          <a:off x="0" y="0"/>
          <a:ext cx="0" cy="0"/>
          <a:chOff x="0" y="0"/>
          <a:chExt cx="0" cy="0"/>
        </a:xfrm>
      </p:grpSpPr>
      <p:sp>
        <p:nvSpPr>
          <p:cNvPr id="616" name="Google Shape;616;g436d726202_1_2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17" name="Google Shape;617;g436d726202_1_23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1" name="Shape 621"/>
        <p:cNvGrpSpPr/>
        <p:nvPr/>
      </p:nvGrpSpPr>
      <p:grpSpPr>
        <a:xfrm>
          <a:off x="0" y="0"/>
          <a:ext cx="0" cy="0"/>
          <a:chOff x="0" y="0"/>
          <a:chExt cx="0" cy="0"/>
        </a:xfrm>
      </p:grpSpPr>
      <p:sp>
        <p:nvSpPr>
          <p:cNvPr id="622" name="Google Shape;622;g436d726202_1_2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23" name="Google Shape;623;g436d726202_1_23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7" name="Shape 627"/>
        <p:cNvGrpSpPr/>
        <p:nvPr/>
      </p:nvGrpSpPr>
      <p:grpSpPr>
        <a:xfrm>
          <a:off x="0" y="0"/>
          <a:ext cx="0" cy="0"/>
          <a:chOff x="0" y="0"/>
          <a:chExt cx="0" cy="0"/>
        </a:xfrm>
      </p:grpSpPr>
      <p:sp>
        <p:nvSpPr>
          <p:cNvPr id="628" name="Google Shape;628;g436d726202_1_2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29" name="Google Shape;629;g436d726202_1_24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33" name="Shape 633"/>
        <p:cNvGrpSpPr/>
        <p:nvPr/>
      </p:nvGrpSpPr>
      <p:grpSpPr>
        <a:xfrm>
          <a:off x="0" y="0"/>
          <a:ext cx="0" cy="0"/>
          <a:chOff x="0" y="0"/>
          <a:chExt cx="0" cy="0"/>
        </a:xfrm>
      </p:grpSpPr>
      <p:sp>
        <p:nvSpPr>
          <p:cNvPr id="634" name="Google Shape;634;g436d726202_1_2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35" name="Google Shape;635;g436d726202_1_24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39" name="Shape 639"/>
        <p:cNvGrpSpPr/>
        <p:nvPr/>
      </p:nvGrpSpPr>
      <p:grpSpPr>
        <a:xfrm>
          <a:off x="0" y="0"/>
          <a:ext cx="0" cy="0"/>
          <a:chOff x="0" y="0"/>
          <a:chExt cx="0" cy="0"/>
        </a:xfrm>
      </p:grpSpPr>
      <p:sp>
        <p:nvSpPr>
          <p:cNvPr id="640" name="Google Shape;640;g436d726202_1_2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41" name="Google Shape;641;g436d726202_1_25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45" name="Shape 645"/>
        <p:cNvGrpSpPr/>
        <p:nvPr/>
      </p:nvGrpSpPr>
      <p:grpSpPr>
        <a:xfrm>
          <a:off x="0" y="0"/>
          <a:ext cx="0" cy="0"/>
          <a:chOff x="0" y="0"/>
          <a:chExt cx="0" cy="0"/>
        </a:xfrm>
      </p:grpSpPr>
      <p:sp>
        <p:nvSpPr>
          <p:cNvPr id="646" name="Google Shape;646;g436d726202_1_2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47" name="Google Shape;647;g436d726202_1_25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51" name="Shape 651"/>
        <p:cNvGrpSpPr/>
        <p:nvPr/>
      </p:nvGrpSpPr>
      <p:grpSpPr>
        <a:xfrm>
          <a:off x="0" y="0"/>
          <a:ext cx="0" cy="0"/>
          <a:chOff x="0" y="0"/>
          <a:chExt cx="0" cy="0"/>
        </a:xfrm>
      </p:grpSpPr>
      <p:sp>
        <p:nvSpPr>
          <p:cNvPr id="652" name="Google Shape;652;g430f539f2f_1_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3" name="Google Shape;653;g430f539f2f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57" name="Shape 657"/>
        <p:cNvGrpSpPr/>
        <p:nvPr/>
      </p:nvGrpSpPr>
      <p:grpSpPr>
        <a:xfrm>
          <a:off x="0" y="0"/>
          <a:ext cx="0" cy="0"/>
          <a:chOff x="0" y="0"/>
          <a:chExt cx="0" cy="0"/>
        </a:xfrm>
      </p:grpSpPr>
      <p:sp>
        <p:nvSpPr>
          <p:cNvPr id="658" name="Google Shape;658;g430f539f2f_1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59" name="Google Shape;659;g430f539f2f_1_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63" name="Shape 663"/>
        <p:cNvGrpSpPr/>
        <p:nvPr/>
      </p:nvGrpSpPr>
      <p:grpSpPr>
        <a:xfrm>
          <a:off x="0" y="0"/>
          <a:ext cx="0" cy="0"/>
          <a:chOff x="0" y="0"/>
          <a:chExt cx="0" cy="0"/>
        </a:xfrm>
      </p:grpSpPr>
      <p:sp>
        <p:nvSpPr>
          <p:cNvPr id="664" name="Google Shape;664;g430f539f2f_1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65" name="Google Shape;665;g430f539f2f_1_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8" name="Shape 8"/>
        <p:cNvGrpSpPr/>
        <p:nvPr/>
      </p:nvGrpSpPr>
      <p:grpSpPr>
        <a:xfrm>
          <a:off x="0" y="0"/>
          <a:ext cx="0" cy="0"/>
          <a:chOff x="0" y="0"/>
          <a:chExt cx="0" cy="0"/>
        </a:xfrm>
      </p:grpSpPr>
      <p:sp>
        <p:nvSpPr>
          <p:cNvPr id="9" name="Google Shape;9;p2"/>
          <p:cNvSpPr txBox="1"/>
          <p:nvPr>
            <p:ph type="ctrTitle"/>
          </p:nvPr>
        </p:nvSpPr>
        <p:spPr>
          <a:xfrm>
            <a:off x="685800" y="1583342"/>
            <a:ext cx="7772400" cy="1159856"/>
          </a:xfrm>
          <a:prstGeom prst="rect">
            <a:avLst/>
          </a:prstGeom>
          <a:noFill/>
          <a:ln>
            <a:noFill/>
          </a:ln>
        </p:spPr>
        <p:txBody>
          <a:bodyPr anchorCtr="0" anchor="b" bIns="91425" lIns="91425" spcFirstLastPara="1" rIns="91425" wrap="square" tIns="91425"/>
          <a:lstStyle>
            <a:lvl1pPr indent="0" lvl="0" marL="0" marR="0" rtl="0" algn="ctr">
              <a:spcBef>
                <a:spcPts val="0"/>
              </a:spcBef>
              <a:spcAft>
                <a:spcPts val="0"/>
              </a:spcAft>
              <a:buSzPts val="1400"/>
              <a:buNone/>
              <a:defRPr b="0" i="0" sz="4800" u="none" cap="none" strike="noStrike">
                <a:solidFill>
                  <a:srgbClr val="000000"/>
                </a:solidFill>
                <a:latin typeface="Arial"/>
                <a:ea typeface="Arial"/>
                <a:cs typeface="Arial"/>
                <a:sym typeface="Arial"/>
              </a:defRPr>
            </a:lvl1pPr>
            <a:lvl2pPr indent="0" lvl="1" marL="0" marR="0" rtl="0" algn="ctr">
              <a:spcBef>
                <a:spcPts val="0"/>
              </a:spcBef>
              <a:spcAft>
                <a:spcPts val="0"/>
              </a:spcAft>
              <a:buSzPts val="1400"/>
              <a:buNone/>
              <a:defRPr b="0" i="0" sz="4800" u="none" cap="none" strike="noStrike">
                <a:solidFill>
                  <a:srgbClr val="000000"/>
                </a:solidFill>
                <a:latin typeface="Arial"/>
                <a:ea typeface="Arial"/>
                <a:cs typeface="Arial"/>
                <a:sym typeface="Arial"/>
              </a:defRPr>
            </a:lvl2pPr>
            <a:lvl3pPr indent="0" lvl="2" marL="0" marR="0" rtl="0" algn="ctr">
              <a:spcBef>
                <a:spcPts val="0"/>
              </a:spcBef>
              <a:spcAft>
                <a:spcPts val="0"/>
              </a:spcAft>
              <a:buSzPts val="1400"/>
              <a:buNone/>
              <a:defRPr b="0" i="0" sz="4800" u="none" cap="none" strike="noStrike">
                <a:solidFill>
                  <a:srgbClr val="000000"/>
                </a:solidFill>
                <a:latin typeface="Arial"/>
                <a:ea typeface="Arial"/>
                <a:cs typeface="Arial"/>
                <a:sym typeface="Arial"/>
              </a:defRPr>
            </a:lvl3pPr>
            <a:lvl4pPr indent="0" lvl="3" marL="0" marR="0" rtl="0" algn="ctr">
              <a:spcBef>
                <a:spcPts val="0"/>
              </a:spcBef>
              <a:spcAft>
                <a:spcPts val="0"/>
              </a:spcAft>
              <a:buSzPts val="1400"/>
              <a:buNone/>
              <a:defRPr b="0" i="0" sz="4800" u="none" cap="none" strike="noStrike">
                <a:solidFill>
                  <a:srgbClr val="000000"/>
                </a:solidFill>
                <a:latin typeface="Arial"/>
                <a:ea typeface="Arial"/>
                <a:cs typeface="Arial"/>
                <a:sym typeface="Arial"/>
              </a:defRPr>
            </a:lvl4pPr>
            <a:lvl5pPr indent="0" lvl="4" marL="0" marR="0" rtl="0" algn="ctr">
              <a:spcBef>
                <a:spcPts val="0"/>
              </a:spcBef>
              <a:spcAft>
                <a:spcPts val="0"/>
              </a:spcAft>
              <a:buSzPts val="1400"/>
              <a:buNone/>
              <a:defRPr b="0" i="0" sz="4800" u="none" cap="none" strike="noStrike">
                <a:solidFill>
                  <a:srgbClr val="000000"/>
                </a:solidFill>
                <a:latin typeface="Arial"/>
                <a:ea typeface="Arial"/>
                <a:cs typeface="Arial"/>
                <a:sym typeface="Arial"/>
              </a:defRPr>
            </a:lvl5pPr>
            <a:lvl6pPr indent="0" lvl="5" marL="457200" marR="0" rtl="0" algn="ctr">
              <a:spcBef>
                <a:spcPts val="0"/>
              </a:spcBef>
              <a:spcAft>
                <a:spcPts val="0"/>
              </a:spcAft>
              <a:buSzPts val="1400"/>
              <a:buNone/>
              <a:defRPr b="0" i="0" sz="4800" u="none" cap="none" strike="noStrike">
                <a:solidFill>
                  <a:srgbClr val="000000"/>
                </a:solidFill>
                <a:latin typeface="Arial"/>
                <a:ea typeface="Arial"/>
                <a:cs typeface="Arial"/>
                <a:sym typeface="Arial"/>
              </a:defRPr>
            </a:lvl6pPr>
            <a:lvl7pPr indent="0" lvl="6" marL="914400" marR="0" rtl="0" algn="ctr">
              <a:spcBef>
                <a:spcPts val="0"/>
              </a:spcBef>
              <a:spcAft>
                <a:spcPts val="0"/>
              </a:spcAft>
              <a:buSzPts val="1400"/>
              <a:buNone/>
              <a:defRPr b="0" i="0" sz="4800" u="none" cap="none" strike="noStrike">
                <a:solidFill>
                  <a:srgbClr val="000000"/>
                </a:solidFill>
                <a:latin typeface="Arial"/>
                <a:ea typeface="Arial"/>
                <a:cs typeface="Arial"/>
                <a:sym typeface="Arial"/>
              </a:defRPr>
            </a:lvl7pPr>
            <a:lvl8pPr indent="0" lvl="7" marL="1371600" marR="0" rtl="0" algn="ctr">
              <a:spcBef>
                <a:spcPts val="0"/>
              </a:spcBef>
              <a:spcAft>
                <a:spcPts val="0"/>
              </a:spcAft>
              <a:buSzPts val="1400"/>
              <a:buNone/>
              <a:defRPr b="0" i="0" sz="4800" u="none" cap="none" strike="noStrike">
                <a:solidFill>
                  <a:srgbClr val="000000"/>
                </a:solidFill>
                <a:latin typeface="Arial"/>
                <a:ea typeface="Arial"/>
                <a:cs typeface="Arial"/>
                <a:sym typeface="Arial"/>
              </a:defRPr>
            </a:lvl8pPr>
            <a:lvl9pPr indent="0" lvl="8" marL="1828800" marR="0" rtl="0" algn="ctr">
              <a:spcBef>
                <a:spcPts val="0"/>
              </a:spcBef>
              <a:spcAft>
                <a:spcPts val="0"/>
              </a:spcAft>
              <a:buSzPts val="1400"/>
              <a:buNone/>
              <a:defRPr b="0" i="0" sz="4800" u="none" cap="none" strike="noStrike">
                <a:solidFill>
                  <a:srgbClr val="000000"/>
                </a:solidFill>
                <a:latin typeface="Arial"/>
                <a:ea typeface="Arial"/>
                <a:cs typeface="Arial"/>
                <a:sym typeface="Arial"/>
              </a:defRPr>
            </a:lvl9pPr>
          </a:lstStyle>
          <a:p/>
        </p:txBody>
      </p:sp>
      <p:sp>
        <p:nvSpPr>
          <p:cNvPr id="10" name="Google Shape;10;p2"/>
          <p:cNvSpPr txBox="1"/>
          <p:nvPr>
            <p:ph idx="1" type="subTitle"/>
          </p:nvPr>
        </p:nvSpPr>
        <p:spPr>
          <a:xfrm>
            <a:off x="685800" y="2840053"/>
            <a:ext cx="7772400" cy="784737"/>
          </a:xfrm>
          <a:prstGeom prst="rect">
            <a:avLst/>
          </a:prstGeom>
          <a:noFill/>
          <a:ln>
            <a:noFill/>
          </a:ln>
        </p:spPr>
        <p:txBody>
          <a:bodyPr anchorCtr="0" anchor="t" bIns="91425" lIns="91425" spcFirstLastPara="1" rIns="91425" wrap="square" tIns="91425"/>
          <a:lstStyle>
            <a:lvl1pPr indent="0" lvl="0" marL="0" marR="0" rtl="0" algn="ctr">
              <a:spcBef>
                <a:spcPts val="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1pPr>
            <a:lvl2pPr indent="0" lvl="1" marL="457200" marR="0" rtl="0" algn="ctr">
              <a:spcBef>
                <a:spcPts val="0"/>
              </a:spcBef>
              <a:spcAft>
                <a:spcPts val="0"/>
              </a:spcAft>
              <a:buClr>
                <a:schemeClr val="dk2"/>
              </a:buClr>
              <a:buSzPts val="1400"/>
              <a:buFont typeface="Arial"/>
              <a:buNone/>
              <a:defRPr b="0" i="0" sz="3000" u="none" cap="none" strike="noStrike">
                <a:solidFill>
                  <a:schemeClr val="dk2"/>
                </a:solidFill>
                <a:latin typeface="Arial"/>
                <a:ea typeface="Arial"/>
                <a:cs typeface="Arial"/>
                <a:sym typeface="Arial"/>
              </a:defRPr>
            </a:lvl2pPr>
            <a:lvl3pPr indent="0" lvl="2" marL="914400" marR="0" rtl="0" algn="ctr">
              <a:spcBef>
                <a:spcPts val="0"/>
              </a:spcBef>
              <a:spcAft>
                <a:spcPts val="0"/>
              </a:spcAft>
              <a:buClr>
                <a:schemeClr val="dk2"/>
              </a:buClr>
              <a:buSzPts val="1400"/>
              <a:buFont typeface="Arial"/>
              <a:buNone/>
              <a:defRPr b="0" i="0" sz="3000" u="none" cap="none" strike="noStrike">
                <a:solidFill>
                  <a:schemeClr val="dk2"/>
                </a:solidFill>
                <a:latin typeface="Arial"/>
                <a:ea typeface="Arial"/>
                <a:cs typeface="Arial"/>
                <a:sym typeface="Arial"/>
              </a:defRPr>
            </a:lvl3pPr>
            <a:lvl4pPr indent="0" lvl="3" marL="1371600" marR="0" rtl="0" algn="ctr">
              <a:spcBef>
                <a:spcPts val="0"/>
              </a:spcBef>
              <a:spcAft>
                <a:spcPts val="0"/>
              </a:spcAft>
              <a:buClr>
                <a:schemeClr val="dk2"/>
              </a:buClr>
              <a:buSzPts val="1400"/>
              <a:buFont typeface="Arial"/>
              <a:buNone/>
              <a:defRPr b="0" i="0" sz="3000" u="none" cap="none" strike="noStrike">
                <a:solidFill>
                  <a:schemeClr val="dk2"/>
                </a:solidFill>
                <a:latin typeface="Arial"/>
                <a:ea typeface="Arial"/>
                <a:cs typeface="Arial"/>
                <a:sym typeface="Arial"/>
              </a:defRPr>
            </a:lvl4pPr>
            <a:lvl5pPr indent="0" lvl="4" marL="1828800" marR="0" rtl="0" algn="ctr">
              <a:spcBef>
                <a:spcPts val="0"/>
              </a:spcBef>
              <a:spcAft>
                <a:spcPts val="0"/>
              </a:spcAft>
              <a:buClr>
                <a:schemeClr val="dk2"/>
              </a:buClr>
              <a:buSzPts val="1400"/>
              <a:buFont typeface="Arial"/>
              <a:buNone/>
              <a:defRPr b="0" i="0" sz="3000" u="none" cap="none" strike="noStrike">
                <a:solidFill>
                  <a:schemeClr val="dk2"/>
                </a:solidFill>
                <a:latin typeface="Arial"/>
                <a:ea typeface="Arial"/>
                <a:cs typeface="Arial"/>
                <a:sym typeface="Arial"/>
              </a:defRPr>
            </a:lvl5pPr>
            <a:lvl6pPr indent="0" lvl="5" marL="2286000" marR="0" rtl="0" algn="ctr">
              <a:lnSpc>
                <a:spcPct val="100000"/>
              </a:lnSpc>
              <a:spcBef>
                <a:spcPts val="0"/>
              </a:spcBef>
              <a:spcAft>
                <a:spcPts val="0"/>
              </a:spcAft>
              <a:buClr>
                <a:schemeClr val="dk2"/>
              </a:buClr>
              <a:buSzPts val="1400"/>
              <a:buFont typeface="Arial"/>
              <a:buNone/>
              <a:defRPr b="0" i="0" sz="3000" u="none" cap="none" strike="noStrike">
                <a:solidFill>
                  <a:schemeClr val="dk2"/>
                </a:solidFill>
                <a:latin typeface="Arial"/>
                <a:ea typeface="Arial"/>
                <a:cs typeface="Arial"/>
                <a:sym typeface="Arial"/>
              </a:defRPr>
            </a:lvl6pPr>
            <a:lvl7pPr indent="0" lvl="6" marL="2743200" marR="0" rtl="0" algn="ctr">
              <a:lnSpc>
                <a:spcPct val="100000"/>
              </a:lnSpc>
              <a:spcBef>
                <a:spcPts val="0"/>
              </a:spcBef>
              <a:spcAft>
                <a:spcPts val="0"/>
              </a:spcAft>
              <a:buClr>
                <a:schemeClr val="dk2"/>
              </a:buClr>
              <a:buSzPts val="1400"/>
              <a:buFont typeface="Arial"/>
              <a:buNone/>
              <a:defRPr b="0" i="0" sz="3000" u="none" cap="none" strike="noStrike">
                <a:solidFill>
                  <a:schemeClr val="dk2"/>
                </a:solidFill>
                <a:latin typeface="Arial"/>
                <a:ea typeface="Arial"/>
                <a:cs typeface="Arial"/>
                <a:sym typeface="Arial"/>
              </a:defRPr>
            </a:lvl7pPr>
            <a:lvl8pPr indent="0" lvl="7" marL="3200400" marR="0" rtl="0" algn="ctr">
              <a:lnSpc>
                <a:spcPct val="100000"/>
              </a:lnSpc>
              <a:spcBef>
                <a:spcPts val="0"/>
              </a:spcBef>
              <a:spcAft>
                <a:spcPts val="0"/>
              </a:spcAft>
              <a:buClr>
                <a:schemeClr val="dk2"/>
              </a:buClr>
              <a:buSzPts val="1400"/>
              <a:buFont typeface="Arial"/>
              <a:buNone/>
              <a:defRPr b="0" i="0" sz="3000" u="none" cap="none" strike="noStrike">
                <a:solidFill>
                  <a:schemeClr val="dk2"/>
                </a:solidFill>
                <a:latin typeface="Arial"/>
                <a:ea typeface="Arial"/>
                <a:cs typeface="Arial"/>
                <a:sym typeface="Arial"/>
              </a:defRPr>
            </a:lvl8pPr>
            <a:lvl9pPr indent="0" lvl="8" marL="3657600" marR="0" rtl="0" algn="ctr">
              <a:lnSpc>
                <a:spcPct val="100000"/>
              </a:lnSpc>
              <a:spcBef>
                <a:spcPts val="0"/>
              </a:spcBef>
              <a:spcAft>
                <a:spcPts val="0"/>
              </a:spcAft>
              <a:buClr>
                <a:schemeClr val="dk2"/>
              </a:buClr>
              <a:buSzPts val="1400"/>
              <a:buFont typeface="Arial"/>
              <a:buNone/>
              <a:defRPr b="0" i="0" sz="3000" u="none" cap="none" strike="noStrike">
                <a:solidFill>
                  <a:schemeClr val="dk2"/>
                </a:solidFill>
                <a:latin typeface="Arial"/>
                <a:ea typeface="Arial"/>
                <a:cs typeface="Arial"/>
                <a:sym typeface="Aria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ext" type="tx">
  <p:cSld name="TITLE_AND_BODY">
    <p:spTree>
      <p:nvGrpSpPr>
        <p:cNvPr id="43" name="Shape 43"/>
        <p:cNvGrpSpPr/>
        <p:nvPr/>
      </p:nvGrpSpPr>
      <p:grpSpPr>
        <a:xfrm>
          <a:off x="0" y="0"/>
          <a:ext cx="0" cy="0"/>
          <a:chOff x="0" y="0"/>
          <a:chExt cx="0" cy="0"/>
        </a:xfrm>
      </p:grpSpPr>
      <p:sp>
        <p:nvSpPr>
          <p:cNvPr id="44" name="Google Shape;44;p13"/>
          <p:cNvSpPr txBox="1"/>
          <p:nvPr>
            <p:ph type="title"/>
          </p:nvPr>
        </p:nvSpPr>
        <p:spPr>
          <a:xfrm>
            <a:off x="685800" y="457200"/>
            <a:ext cx="7770900" cy="855600"/>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1pPr>
            <a:lvl2pPr indent="0" lvl="1" marL="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2pPr>
            <a:lvl3pPr indent="0" lvl="2" marL="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3pPr>
            <a:lvl4pPr indent="0" lvl="3" marL="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4pPr>
            <a:lvl5pPr indent="0" lvl="4" marL="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5pPr>
            <a:lvl6pPr indent="0" lvl="5" marL="4572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0" lvl="6" marL="9144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0" lvl="7" marL="13716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0" lvl="8" marL="18288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45" name="Google Shape;45;p13"/>
          <p:cNvSpPr txBox="1"/>
          <p:nvPr>
            <p:ph idx="1" type="body"/>
          </p:nvPr>
        </p:nvSpPr>
        <p:spPr>
          <a:xfrm>
            <a:off x="685800" y="1485900"/>
            <a:ext cx="7770900" cy="3084600"/>
          </a:xfrm>
          <a:prstGeom prst="rect">
            <a:avLst/>
          </a:prstGeom>
          <a:noFill/>
          <a:ln>
            <a:noFill/>
          </a:ln>
        </p:spPr>
        <p:txBody>
          <a:bodyPr anchorCtr="0" anchor="t" bIns="91425" lIns="91425" spcFirstLastPara="1" rIns="91425" wrap="square" tIns="91425"/>
          <a:lstStyle>
            <a:lvl1pPr indent="-228600" lvl="0" marL="4572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1pPr>
            <a:lvl2pPr indent="-228600" lvl="1" marL="9144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2pPr>
            <a:lvl3pPr indent="-228600" lvl="2" marL="13716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3pPr>
            <a:lvl4pPr indent="-228600" lvl="3" marL="18288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4pPr>
            <a:lvl5pPr indent="-228600" lvl="4" marL="22860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46" name="Google Shape;46;p13"/>
          <p:cNvSpPr txBox="1"/>
          <p:nvPr>
            <p:ph idx="10" type="dt"/>
          </p:nvPr>
        </p:nvSpPr>
        <p:spPr>
          <a:xfrm>
            <a:off x="0" y="0"/>
            <a:ext cx="3000000" cy="3000000"/>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SzPts val="1400"/>
              <a:buNone/>
              <a:defRPr b="0" i="0" sz="1400" u="none">
                <a:solidFill>
                  <a:srgbClr val="000000"/>
                </a:solidFill>
                <a:latin typeface="Arial"/>
                <a:ea typeface="Arial"/>
                <a:cs typeface="Arial"/>
                <a:sym typeface="Arial"/>
              </a:defRPr>
            </a:lvl1pPr>
            <a:lvl2pPr indent="0" lvl="1" marL="457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indent="0" lvl="2" marL="914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indent="0" lvl="3" marL="1371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indent="0" lvl="4" marL="1828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indent="0" lvl="5" marL="22860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0" lvl="7" marL="45720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0" lvl="8" marL="6400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47" name="Google Shape;47;p13"/>
          <p:cNvSpPr txBox="1"/>
          <p:nvPr>
            <p:ph idx="11" type="ftr"/>
          </p:nvPr>
        </p:nvSpPr>
        <p:spPr>
          <a:xfrm>
            <a:off x="0" y="0"/>
            <a:ext cx="3000000" cy="3000000"/>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SzPts val="1400"/>
              <a:buNone/>
              <a:defRPr b="0" i="0" sz="1400" u="none">
                <a:solidFill>
                  <a:srgbClr val="000000"/>
                </a:solidFill>
                <a:latin typeface="Arial"/>
                <a:ea typeface="Arial"/>
                <a:cs typeface="Arial"/>
                <a:sym typeface="Arial"/>
              </a:defRPr>
            </a:lvl1pPr>
            <a:lvl2pPr indent="0" lvl="1" marL="457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indent="0" lvl="2" marL="914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indent="0" lvl="3" marL="1371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indent="0" lvl="4" marL="1828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indent="0" lvl="5" marL="22860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0" lvl="7" marL="45720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0" lvl="8" marL="6400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48" name="Google Shape;48;p13"/>
          <p:cNvSpPr txBox="1"/>
          <p:nvPr>
            <p:ph idx="12" type="sldNum"/>
          </p:nvPr>
        </p:nvSpPr>
        <p:spPr>
          <a:xfrm>
            <a:off x="0" y="0"/>
            <a:ext cx="3000000" cy="3000000"/>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None/>
              <a:defRPr b="0" i="0" sz="1400" u="none">
                <a:solidFill>
                  <a:srgbClr val="000000"/>
                </a:solidFill>
                <a:latin typeface="Arial"/>
                <a:ea typeface="Arial"/>
                <a:cs typeface="Arial"/>
                <a:sym typeface="Arial"/>
              </a:defRPr>
            </a:lvl1pPr>
            <a:lvl2pPr indent="0" lvl="1" marL="0" marR="0" rtl="0" algn="l">
              <a:lnSpc>
                <a:spcPct val="100000"/>
              </a:lnSpc>
              <a:spcBef>
                <a:spcPts val="0"/>
              </a:spcBef>
              <a:spcAft>
                <a:spcPts val="0"/>
              </a:spcAft>
              <a:buNone/>
              <a:defRPr b="0" i="0" sz="1400" u="none">
                <a:solidFill>
                  <a:srgbClr val="000000"/>
                </a:solidFill>
                <a:latin typeface="Arial"/>
                <a:ea typeface="Arial"/>
                <a:cs typeface="Arial"/>
                <a:sym typeface="Arial"/>
              </a:defRPr>
            </a:lvl2pPr>
            <a:lvl3pPr indent="0" lvl="2" marL="0" marR="0" rtl="0" algn="l">
              <a:lnSpc>
                <a:spcPct val="100000"/>
              </a:lnSpc>
              <a:spcBef>
                <a:spcPts val="0"/>
              </a:spcBef>
              <a:spcAft>
                <a:spcPts val="0"/>
              </a:spcAft>
              <a:buNone/>
              <a:defRPr b="0" i="0" sz="1400" u="none">
                <a:solidFill>
                  <a:srgbClr val="000000"/>
                </a:solidFill>
                <a:latin typeface="Arial"/>
                <a:ea typeface="Arial"/>
                <a:cs typeface="Arial"/>
                <a:sym typeface="Arial"/>
              </a:defRPr>
            </a:lvl3pPr>
            <a:lvl4pPr indent="0" lvl="3" marL="0" marR="0" rtl="0" algn="l">
              <a:lnSpc>
                <a:spcPct val="100000"/>
              </a:lnSpc>
              <a:spcBef>
                <a:spcPts val="0"/>
              </a:spcBef>
              <a:spcAft>
                <a:spcPts val="0"/>
              </a:spcAft>
              <a:buNone/>
              <a:defRPr b="0" i="0" sz="1400" u="none">
                <a:solidFill>
                  <a:srgbClr val="000000"/>
                </a:solidFill>
                <a:latin typeface="Arial"/>
                <a:ea typeface="Arial"/>
                <a:cs typeface="Arial"/>
                <a:sym typeface="Arial"/>
              </a:defRPr>
            </a:lvl4pPr>
            <a:lvl5pPr indent="0" lvl="4" marL="0" marR="0" rtl="0" algn="l">
              <a:lnSpc>
                <a:spcPct val="100000"/>
              </a:lnSpc>
              <a:spcBef>
                <a:spcPts val="0"/>
              </a:spcBef>
              <a:spcAft>
                <a:spcPts val="0"/>
              </a:spcAft>
              <a:buNone/>
              <a:defRPr b="0" i="0" sz="1400" u="none">
                <a:solidFill>
                  <a:srgbClr val="000000"/>
                </a:solidFill>
                <a:latin typeface="Arial"/>
                <a:ea typeface="Arial"/>
                <a:cs typeface="Arial"/>
                <a:sym typeface="Arial"/>
              </a:defRPr>
            </a:lvl5pPr>
            <a:lvl6pPr indent="0" lvl="5" marL="0" marR="0" rtl="0" algn="l">
              <a:lnSpc>
                <a:spcPct val="100000"/>
              </a:lnSpc>
              <a:spcBef>
                <a:spcPts val="0"/>
              </a:spcBef>
              <a:spcAft>
                <a:spcPts val="0"/>
              </a:spcAft>
              <a:buNone/>
              <a:defRPr b="0" i="0" sz="1400" u="none">
                <a:solidFill>
                  <a:srgbClr val="000000"/>
                </a:solidFill>
                <a:latin typeface="Arial"/>
                <a:ea typeface="Arial"/>
                <a:cs typeface="Arial"/>
                <a:sym typeface="Arial"/>
              </a:defRPr>
            </a:lvl6pPr>
            <a:lvl7pPr indent="0" lvl="6" marL="0" marR="0" rtl="0" algn="l">
              <a:lnSpc>
                <a:spcPct val="100000"/>
              </a:lnSpc>
              <a:spcBef>
                <a:spcPts val="0"/>
              </a:spcBef>
              <a:spcAft>
                <a:spcPts val="0"/>
              </a:spcAft>
              <a:buNone/>
              <a:defRPr b="0" i="0" sz="1400" u="none">
                <a:solidFill>
                  <a:srgbClr val="000000"/>
                </a:solidFill>
                <a:latin typeface="Arial"/>
                <a:ea typeface="Arial"/>
                <a:cs typeface="Arial"/>
                <a:sym typeface="Arial"/>
              </a:defRPr>
            </a:lvl7pPr>
            <a:lvl8pPr indent="0" lvl="7" marL="0" marR="0" rtl="0" algn="l">
              <a:lnSpc>
                <a:spcPct val="100000"/>
              </a:lnSpc>
              <a:spcBef>
                <a:spcPts val="0"/>
              </a:spcBef>
              <a:spcAft>
                <a:spcPts val="0"/>
              </a:spcAft>
              <a:buNone/>
              <a:defRPr b="0" i="0" sz="1400" u="none">
                <a:solidFill>
                  <a:srgbClr val="000000"/>
                </a:solidFill>
                <a:latin typeface="Arial"/>
                <a:ea typeface="Arial"/>
                <a:cs typeface="Arial"/>
                <a:sym typeface="Arial"/>
              </a:defRPr>
            </a:lvl8pPr>
            <a:lvl9pPr indent="0" lvl="8" marL="0" marR="0" rtl="0" algn="l">
              <a:lnSpc>
                <a:spcPct val="100000"/>
              </a:lnSpc>
              <a:spcBef>
                <a:spcPts val="0"/>
              </a:spcBef>
              <a:spcAft>
                <a:spcPts val="0"/>
              </a:spcAft>
              <a:buNone/>
              <a:defRPr b="0" i="0" sz="1400" u="non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9" name="Shape 49"/>
        <p:cNvGrpSpPr/>
        <p:nvPr/>
      </p:nvGrpSpPr>
      <p:grpSpPr>
        <a:xfrm>
          <a:off x="0" y="0"/>
          <a:ext cx="0" cy="0"/>
          <a:chOff x="0" y="0"/>
          <a:chExt cx="0" cy="0"/>
        </a:xfrm>
      </p:grpSpPr>
      <p:sp>
        <p:nvSpPr>
          <p:cNvPr id="50" name="Google Shape;50;p14"/>
          <p:cNvSpPr txBox="1"/>
          <p:nvPr>
            <p:ph idx="10" type="dt"/>
          </p:nvPr>
        </p:nvSpPr>
        <p:spPr>
          <a:xfrm>
            <a:off x="0" y="0"/>
            <a:ext cx="3000000" cy="3000000"/>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SzPts val="1400"/>
              <a:buNone/>
              <a:defRPr b="0" i="0" sz="1400" u="none">
                <a:solidFill>
                  <a:srgbClr val="000000"/>
                </a:solidFill>
                <a:latin typeface="Arial"/>
                <a:ea typeface="Arial"/>
                <a:cs typeface="Arial"/>
                <a:sym typeface="Arial"/>
              </a:defRPr>
            </a:lvl1pPr>
            <a:lvl2pPr indent="0" lvl="1" marL="457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indent="0" lvl="2" marL="914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indent="0" lvl="3" marL="1371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indent="0" lvl="4" marL="1828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indent="0" lvl="5" marL="22860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0" lvl="7" marL="45720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0" lvl="8" marL="6400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51" name="Google Shape;51;p14"/>
          <p:cNvSpPr txBox="1"/>
          <p:nvPr>
            <p:ph idx="11" type="ftr"/>
          </p:nvPr>
        </p:nvSpPr>
        <p:spPr>
          <a:xfrm>
            <a:off x="0" y="0"/>
            <a:ext cx="3000000" cy="3000000"/>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SzPts val="1400"/>
              <a:buNone/>
              <a:defRPr b="0" i="0" sz="1400" u="none">
                <a:solidFill>
                  <a:srgbClr val="000000"/>
                </a:solidFill>
                <a:latin typeface="Arial"/>
                <a:ea typeface="Arial"/>
                <a:cs typeface="Arial"/>
                <a:sym typeface="Arial"/>
              </a:defRPr>
            </a:lvl1pPr>
            <a:lvl2pPr indent="0" lvl="1" marL="457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indent="0" lvl="2" marL="914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indent="0" lvl="3" marL="1371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indent="0" lvl="4" marL="1828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indent="0" lvl="5" marL="22860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0" lvl="7" marL="45720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0" lvl="8" marL="6400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52" name="Google Shape;52;p14"/>
          <p:cNvSpPr txBox="1"/>
          <p:nvPr>
            <p:ph idx="12" type="sldNum"/>
          </p:nvPr>
        </p:nvSpPr>
        <p:spPr>
          <a:xfrm>
            <a:off x="0" y="0"/>
            <a:ext cx="3000000" cy="3000000"/>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None/>
              <a:defRPr b="0" i="0" sz="1400" u="none">
                <a:solidFill>
                  <a:srgbClr val="000000"/>
                </a:solidFill>
                <a:latin typeface="Arial"/>
                <a:ea typeface="Arial"/>
                <a:cs typeface="Arial"/>
                <a:sym typeface="Arial"/>
              </a:defRPr>
            </a:lvl1pPr>
            <a:lvl2pPr indent="0" lvl="1" marL="0" marR="0" rtl="0" algn="l">
              <a:lnSpc>
                <a:spcPct val="100000"/>
              </a:lnSpc>
              <a:spcBef>
                <a:spcPts val="0"/>
              </a:spcBef>
              <a:spcAft>
                <a:spcPts val="0"/>
              </a:spcAft>
              <a:buNone/>
              <a:defRPr b="0" i="0" sz="1400" u="none">
                <a:solidFill>
                  <a:srgbClr val="000000"/>
                </a:solidFill>
                <a:latin typeface="Arial"/>
                <a:ea typeface="Arial"/>
                <a:cs typeface="Arial"/>
                <a:sym typeface="Arial"/>
              </a:defRPr>
            </a:lvl2pPr>
            <a:lvl3pPr indent="0" lvl="2" marL="0" marR="0" rtl="0" algn="l">
              <a:lnSpc>
                <a:spcPct val="100000"/>
              </a:lnSpc>
              <a:spcBef>
                <a:spcPts val="0"/>
              </a:spcBef>
              <a:spcAft>
                <a:spcPts val="0"/>
              </a:spcAft>
              <a:buNone/>
              <a:defRPr b="0" i="0" sz="1400" u="none">
                <a:solidFill>
                  <a:srgbClr val="000000"/>
                </a:solidFill>
                <a:latin typeface="Arial"/>
                <a:ea typeface="Arial"/>
                <a:cs typeface="Arial"/>
                <a:sym typeface="Arial"/>
              </a:defRPr>
            </a:lvl3pPr>
            <a:lvl4pPr indent="0" lvl="3" marL="0" marR="0" rtl="0" algn="l">
              <a:lnSpc>
                <a:spcPct val="100000"/>
              </a:lnSpc>
              <a:spcBef>
                <a:spcPts val="0"/>
              </a:spcBef>
              <a:spcAft>
                <a:spcPts val="0"/>
              </a:spcAft>
              <a:buNone/>
              <a:defRPr b="0" i="0" sz="1400" u="none">
                <a:solidFill>
                  <a:srgbClr val="000000"/>
                </a:solidFill>
                <a:latin typeface="Arial"/>
                <a:ea typeface="Arial"/>
                <a:cs typeface="Arial"/>
                <a:sym typeface="Arial"/>
              </a:defRPr>
            </a:lvl4pPr>
            <a:lvl5pPr indent="0" lvl="4" marL="0" marR="0" rtl="0" algn="l">
              <a:lnSpc>
                <a:spcPct val="100000"/>
              </a:lnSpc>
              <a:spcBef>
                <a:spcPts val="0"/>
              </a:spcBef>
              <a:spcAft>
                <a:spcPts val="0"/>
              </a:spcAft>
              <a:buNone/>
              <a:defRPr b="0" i="0" sz="1400" u="none">
                <a:solidFill>
                  <a:srgbClr val="000000"/>
                </a:solidFill>
                <a:latin typeface="Arial"/>
                <a:ea typeface="Arial"/>
                <a:cs typeface="Arial"/>
                <a:sym typeface="Arial"/>
              </a:defRPr>
            </a:lvl5pPr>
            <a:lvl6pPr indent="0" lvl="5" marL="0" marR="0" rtl="0" algn="l">
              <a:lnSpc>
                <a:spcPct val="100000"/>
              </a:lnSpc>
              <a:spcBef>
                <a:spcPts val="0"/>
              </a:spcBef>
              <a:spcAft>
                <a:spcPts val="0"/>
              </a:spcAft>
              <a:buNone/>
              <a:defRPr b="0" i="0" sz="1400" u="none">
                <a:solidFill>
                  <a:srgbClr val="000000"/>
                </a:solidFill>
                <a:latin typeface="Arial"/>
                <a:ea typeface="Arial"/>
                <a:cs typeface="Arial"/>
                <a:sym typeface="Arial"/>
              </a:defRPr>
            </a:lvl6pPr>
            <a:lvl7pPr indent="0" lvl="6" marL="0" marR="0" rtl="0" algn="l">
              <a:lnSpc>
                <a:spcPct val="100000"/>
              </a:lnSpc>
              <a:spcBef>
                <a:spcPts val="0"/>
              </a:spcBef>
              <a:spcAft>
                <a:spcPts val="0"/>
              </a:spcAft>
              <a:buNone/>
              <a:defRPr b="0" i="0" sz="1400" u="none">
                <a:solidFill>
                  <a:srgbClr val="000000"/>
                </a:solidFill>
                <a:latin typeface="Arial"/>
                <a:ea typeface="Arial"/>
                <a:cs typeface="Arial"/>
                <a:sym typeface="Arial"/>
              </a:defRPr>
            </a:lvl7pPr>
            <a:lvl8pPr indent="0" lvl="7" marL="0" marR="0" rtl="0" algn="l">
              <a:lnSpc>
                <a:spcPct val="100000"/>
              </a:lnSpc>
              <a:spcBef>
                <a:spcPts val="0"/>
              </a:spcBef>
              <a:spcAft>
                <a:spcPts val="0"/>
              </a:spcAft>
              <a:buNone/>
              <a:defRPr b="0" i="0" sz="1400" u="none">
                <a:solidFill>
                  <a:srgbClr val="000000"/>
                </a:solidFill>
                <a:latin typeface="Arial"/>
                <a:ea typeface="Arial"/>
                <a:cs typeface="Arial"/>
                <a:sym typeface="Arial"/>
              </a:defRPr>
            </a:lvl8pPr>
            <a:lvl9pPr indent="0" lvl="8" marL="0" marR="0" rtl="0" algn="l">
              <a:lnSpc>
                <a:spcPct val="100000"/>
              </a:lnSpc>
              <a:spcBef>
                <a:spcPts val="0"/>
              </a:spcBef>
              <a:spcAft>
                <a:spcPts val="0"/>
              </a:spcAft>
              <a:buNone/>
              <a:defRPr b="0" i="0" sz="1400" u="non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53" name="Shape 53"/>
        <p:cNvGrpSpPr/>
        <p:nvPr/>
      </p:nvGrpSpPr>
      <p:grpSpPr>
        <a:xfrm>
          <a:off x="0" y="0"/>
          <a:ext cx="0" cy="0"/>
          <a:chOff x="0" y="0"/>
          <a:chExt cx="0" cy="0"/>
        </a:xfrm>
      </p:grpSpPr>
      <p:sp>
        <p:nvSpPr>
          <p:cNvPr id="54" name="Google Shape;54;p15"/>
          <p:cNvSpPr txBox="1"/>
          <p:nvPr>
            <p:ph type="title"/>
          </p:nvPr>
        </p:nvSpPr>
        <p:spPr>
          <a:xfrm>
            <a:off x="685800" y="457200"/>
            <a:ext cx="7770900" cy="855600"/>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1pPr>
            <a:lvl2pPr indent="0" lvl="1" marL="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2pPr>
            <a:lvl3pPr indent="0" lvl="2" marL="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3pPr>
            <a:lvl4pPr indent="0" lvl="3" marL="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4pPr>
            <a:lvl5pPr indent="0" lvl="4" marL="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5pPr>
            <a:lvl6pPr indent="0" lvl="5" marL="4572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0" lvl="6" marL="9144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0" lvl="7" marL="13716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0" lvl="8" marL="18288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55" name="Google Shape;55;p15"/>
          <p:cNvSpPr txBox="1"/>
          <p:nvPr>
            <p:ph idx="10" type="dt"/>
          </p:nvPr>
        </p:nvSpPr>
        <p:spPr>
          <a:xfrm>
            <a:off x="0" y="0"/>
            <a:ext cx="3000000" cy="3000000"/>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SzPts val="1400"/>
              <a:buNone/>
              <a:defRPr b="0" i="0" sz="1400" u="none">
                <a:solidFill>
                  <a:srgbClr val="000000"/>
                </a:solidFill>
                <a:latin typeface="Arial"/>
                <a:ea typeface="Arial"/>
                <a:cs typeface="Arial"/>
                <a:sym typeface="Arial"/>
              </a:defRPr>
            </a:lvl1pPr>
            <a:lvl2pPr indent="0" lvl="1" marL="457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indent="0" lvl="2" marL="914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indent="0" lvl="3" marL="1371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indent="0" lvl="4" marL="1828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indent="0" lvl="5" marL="22860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0" lvl="7" marL="45720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0" lvl="8" marL="6400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56" name="Google Shape;56;p15"/>
          <p:cNvSpPr txBox="1"/>
          <p:nvPr>
            <p:ph idx="11" type="ftr"/>
          </p:nvPr>
        </p:nvSpPr>
        <p:spPr>
          <a:xfrm>
            <a:off x="0" y="0"/>
            <a:ext cx="3000000" cy="3000000"/>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SzPts val="1400"/>
              <a:buNone/>
              <a:defRPr b="0" i="0" sz="1400" u="none">
                <a:solidFill>
                  <a:srgbClr val="000000"/>
                </a:solidFill>
                <a:latin typeface="Arial"/>
                <a:ea typeface="Arial"/>
                <a:cs typeface="Arial"/>
                <a:sym typeface="Arial"/>
              </a:defRPr>
            </a:lvl1pPr>
            <a:lvl2pPr indent="0" lvl="1" marL="457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indent="0" lvl="2" marL="914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indent="0" lvl="3" marL="1371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indent="0" lvl="4" marL="1828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indent="0" lvl="5" marL="22860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0" lvl="7" marL="45720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0" lvl="8" marL="6400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57" name="Google Shape;57;p15"/>
          <p:cNvSpPr txBox="1"/>
          <p:nvPr>
            <p:ph idx="12" type="sldNum"/>
          </p:nvPr>
        </p:nvSpPr>
        <p:spPr>
          <a:xfrm>
            <a:off x="0" y="0"/>
            <a:ext cx="3000000" cy="3000000"/>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None/>
              <a:defRPr b="0" i="0" sz="1400" u="none">
                <a:solidFill>
                  <a:srgbClr val="000000"/>
                </a:solidFill>
                <a:latin typeface="Arial"/>
                <a:ea typeface="Arial"/>
                <a:cs typeface="Arial"/>
                <a:sym typeface="Arial"/>
              </a:defRPr>
            </a:lvl1pPr>
            <a:lvl2pPr indent="0" lvl="1" marL="0" marR="0" rtl="0" algn="l">
              <a:lnSpc>
                <a:spcPct val="100000"/>
              </a:lnSpc>
              <a:spcBef>
                <a:spcPts val="0"/>
              </a:spcBef>
              <a:spcAft>
                <a:spcPts val="0"/>
              </a:spcAft>
              <a:buNone/>
              <a:defRPr b="0" i="0" sz="1400" u="none">
                <a:solidFill>
                  <a:srgbClr val="000000"/>
                </a:solidFill>
                <a:latin typeface="Arial"/>
                <a:ea typeface="Arial"/>
                <a:cs typeface="Arial"/>
                <a:sym typeface="Arial"/>
              </a:defRPr>
            </a:lvl2pPr>
            <a:lvl3pPr indent="0" lvl="2" marL="0" marR="0" rtl="0" algn="l">
              <a:lnSpc>
                <a:spcPct val="100000"/>
              </a:lnSpc>
              <a:spcBef>
                <a:spcPts val="0"/>
              </a:spcBef>
              <a:spcAft>
                <a:spcPts val="0"/>
              </a:spcAft>
              <a:buNone/>
              <a:defRPr b="0" i="0" sz="1400" u="none">
                <a:solidFill>
                  <a:srgbClr val="000000"/>
                </a:solidFill>
                <a:latin typeface="Arial"/>
                <a:ea typeface="Arial"/>
                <a:cs typeface="Arial"/>
                <a:sym typeface="Arial"/>
              </a:defRPr>
            </a:lvl3pPr>
            <a:lvl4pPr indent="0" lvl="3" marL="0" marR="0" rtl="0" algn="l">
              <a:lnSpc>
                <a:spcPct val="100000"/>
              </a:lnSpc>
              <a:spcBef>
                <a:spcPts val="0"/>
              </a:spcBef>
              <a:spcAft>
                <a:spcPts val="0"/>
              </a:spcAft>
              <a:buNone/>
              <a:defRPr b="0" i="0" sz="1400" u="none">
                <a:solidFill>
                  <a:srgbClr val="000000"/>
                </a:solidFill>
                <a:latin typeface="Arial"/>
                <a:ea typeface="Arial"/>
                <a:cs typeface="Arial"/>
                <a:sym typeface="Arial"/>
              </a:defRPr>
            </a:lvl4pPr>
            <a:lvl5pPr indent="0" lvl="4" marL="0" marR="0" rtl="0" algn="l">
              <a:lnSpc>
                <a:spcPct val="100000"/>
              </a:lnSpc>
              <a:spcBef>
                <a:spcPts val="0"/>
              </a:spcBef>
              <a:spcAft>
                <a:spcPts val="0"/>
              </a:spcAft>
              <a:buNone/>
              <a:defRPr b="0" i="0" sz="1400" u="none">
                <a:solidFill>
                  <a:srgbClr val="000000"/>
                </a:solidFill>
                <a:latin typeface="Arial"/>
                <a:ea typeface="Arial"/>
                <a:cs typeface="Arial"/>
                <a:sym typeface="Arial"/>
              </a:defRPr>
            </a:lvl5pPr>
            <a:lvl6pPr indent="0" lvl="5" marL="0" marR="0" rtl="0" algn="l">
              <a:lnSpc>
                <a:spcPct val="100000"/>
              </a:lnSpc>
              <a:spcBef>
                <a:spcPts val="0"/>
              </a:spcBef>
              <a:spcAft>
                <a:spcPts val="0"/>
              </a:spcAft>
              <a:buNone/>
              <a:defRPr b="0" i="0" sz="1400" u="none">
                <a:solidFill>
                  <a:srgbClr val="000000"/>
                </a:solidFill>
                <a:latin typeface="Arial"/>
                <a:ea typeface="Arial"/>
                <a:cs typeface="Arial"/>
                <a:sym typeface="Arial"/>
              </a:defRPr>
            </a:lvl6pPr>
            <a:lvl7pPr indent="0" lvl="6" marL="0" marR="0" rtl="0" algn="l">
              <a:lnSpc>
                <a:spcPct val="100000"/>
              </a:lnSpc>
              <a:spcBef>
                <a:spcPts val="0"/>
              </a:spcBef>
              <a:spcAft>
                <a:spcPts val="0"/>
              </a:spcAft>
              <a:buNone/>
              <a:defRPr b="0" i="0" sz="1400" u="none">
                <a:solidFill>
                  <a:srgbClr val="000000"/>
                </a:solidFill>
                <a:latin typeface="Arial"/>
                <a:ea typeface="Arial"/>
                <a:cs typeface="Arial"/>
                <a:sym typeface="Arial"/>
              </a:defRPr>
            </a:lvl7pPr>
            <a:lvl8pPr indent="0" lvl="7" marL="0" marR="0" rtl="0" algn="l">
              <a:lnSpc>
                <a:spcPct val="100000"/>
              </a:lnSpc>
              <a:spcBef>
                <a:spcPts val="0"/>
              </a:spcBef>
              <a:spcAft>
                <a:spcPts val="0"/>
              </a:spcAft>
              <a:buNone/>
              <a:defRPr b="0" i="0" sz="1400" u="none">
                <a:solidFill>
                  <a:srgbClr val="000000"/>
                </a:solidFill>
                <a:latin typeface="Arial"/>
                <a:ea typeface="Arial"/>
                <a:cs typeface="Arial"/>
                <a:sym typeface="Arial"/>
              </a:defRPr>
            </a:lvl8pPr>
            <a:lvl9pPr indent="0" lvl="8" marL="0" marR="0" rtl="0" algn="l">
              <a:lnSpc>
                <a:spcPct val="100000"/>
              </a:lnSpc>
              <a:spcBef>
                <a:spcPts val="0"/>
              </a:spcBef>
              <a:spcAft>
                <a:spcPts val="0"/>
              </a:spcAft>
              <a:buNone/>
              <a:defRPr b="0" i="0" sz="1400" u="non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11" name="Shape 11"/>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
    <p:spTree>
      <p:nvGrpSpPr>
        <p:cNvPr id="12" name="Shape 12"/>
        <p:cNvGrpSpPr/>
        <p:nvPr/>
      </p:nvGrpSpPr>
      <p:grpSpPr>
        <a:xfrm>
          <a:off x="0" y="0"/>
          <a:ext cx="0" cy="0"/>
          <a:chOff x="0" y="0"/>
          <a:chExt cx="0" cy="0"/>
        </a:xfrm>
      </p:grpSpPr>
      <p:sp>
        <p:nvSpPr>
          <p:cNvPr id="13" name="Google Shape;13;p4"/>
          <p:cNvSpPr txBox="1"/>
          <p:nvPr>
            <p:ph idx="1" type="body"/>
          </p:nvPr>
        </p:nvSpPr>
        <p:spPr>
          <a:xfrm>
            <a:off x="457200" y="4406309"/>
            <a:ext cx="8229600" cy="519520"/>
          </a:xfrm>
          <a:prstGeom prst="rect">
            <a:avLst/>
          </a:prstGeom>
          <a:noFill/>
          <a:ln>
            <a:noFill/>
          </a:ln>
        </p:spPr>
        <p:txBody>
          <a:bodyPr anchorCtr="0" anchor="t" bIns="91425" lIns="91425" spcFirstLastPara="1" rIns="91425" wrap="square" tIns="91425"/>
          <a:lstStyle>
            <a:lvl1pPr indent="-228600" lvl="0" marL="457200" marR="0" rtl="0" algn="ctr">
              <a:spcBef>
                <a:spcPts val="36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1pPr>
            <a:lvl2pPr indent="-228600" lvl="1" marL="9144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2pPr>
            <a:lvl3pPr indent="-228600" lvl="2" marL="13716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3pPr>
            <a:lvl4pPr indent="-228600" lvl="3" marL="18288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4pPr>
            <a:lvl5pPr indent="-228600" lvl="4" marL="22860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14" name="Shape 14"/>
        <p:cNvGrpSpPr/>
        <p:nvPr/>
      </p:nvGrpSpPr>
      <p:grpSpPr>
        <a:xfrm>
          <a:off x="0" y="0"/>
          <a:ext cx="0" cy="0"/>
          <a:chOff x="0" y="0"/>
          <a:chExt cx="0" cy="0"/>
        </a:xfrm>
      </p:grpSpPr>
      <p:sp>
        <p:nvSpPr>
          <p:cNvPr id="15" name="Google Shape;15;p5"/>
          <p:cNvSpPr txBox="1"/>
          <p:nvPr>
            <p:ph type="title"/>
          </p:nvPr>
        </p:nvSpPr>
        <p:spPr>
          <a:xfrm>
            <a:off x="457200" y="205978"/>
            <a:ext cx="8229600" cy="857250"/>
          </a:xfrm>
          <a:prstGeom prst="rect">
            <a:avLst/>
          </a:prstGeom>
          <a:noFill/>
          <a:ln>
            <a:noFill/>
          </a:ln>
        </p:spPr>
        <p:txBody>
          <a:bodyPr anchorCtr="0" anchor="b" bIns="91425" lIns="91425" spcFirstLastPara="1" rIns="91425" wrap="square" tIns="91425"/>
          <a:lstStyle>
            <a:lvl1pPr indent="0" lvl="0" marL="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1pPr>
            <a:lvl2pPr indent="0" lvl="1" marL="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2pPr>
            <a:lvl3pPr indent="0" lvl="2" marL="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3pPr>
            <a:lvl4pPr indent="0" lvl="3" marL="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4pPr>
            <a:lvl5pPr indent="0" lvl="4" marL="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5pPr>
            <a:lvl6pPr indent="0" lvl="5" marL="4572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0" lvl="6" marL="9144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0" lvl="7" marL="13716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0" lvl="8" marL="18288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16" name="Shape 16"/>
        <p:cNvGrpSpPr/>
        <p:nvPr/>
      </p:nvGrpSpPr>
      <p:grpSpPr>
        <a:xfrm>
          <a:off x="0" y="0"/>
          <a:ext cx="0" cy="0"/>
          <a:chOff x="0" y="0"/>
          <a:chExt cx="0" cy="0"/>
        </a:xfrm>
      </p:grpSpPr>
      <p:sp>
        <p:nvSpPr>
          <p:cNvPr id="17" name="Google Shape;17;p6"/>
          <p:cNvSpPr txBox="1"/>
          <p:nvPr>
            <p:ph type="title"/>
          </p:nvPr>
        </p:nvSpPr>
        <p:spPr>
          <a:xfrm>
            <a:off x="457200" y="205978"/>
            <a:ext cx="8229600" cy="857250"/>
          </a:xfrm>
          <a:prstGeom prst="rect">
            <a:avLst/>
          </a:prstGeom>
          <a:noFill/>
          <a:ln>
            <a:noFill/>
          </a:ln>
        </p:spPr>
        <p:txBody>
          <a:bodyPr anchorCtr="0" anchor="b" bIns="91425" lIns="91425" spcFirstLastPara="1" rIns="91425" wrap="square" tIns="91425"/>
          <a:lstStyle>
            <a:lvl1pPr indent="0" lvl="0" marL="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1pPr>
            <a:lvl2pPr indent="0" lvl="1" marL="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2pPr>
            <a:lvl3pPr indent="0" lvl="2" marL="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3pPr>
            <a:lvl4pPr indent="0" lvl="3" marL="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4pPr>
            <a:lvl5pPr indent="0" lvl="4" marL="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5pPr>
            <a:lvl6pPr indent="0" lvl="5" marL="4572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0" lvl="6" marL="9144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0" lvl="7" marL="13716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0" lvl="8" marL="18288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18" name="Google Shape;18;p6"/>
          <p:cNvSpPr txBox="1"/>
          <p:nvPr>
            <p:ph idx="1" type="body"/>
          </p:nvPr>
        </p:nvSpPr>
        <p:spPr>
          <a:xfrm>
            <a:off x="457200" y="1200150"/>
            <a:ext cx="3994525" cy="3725680"/>
          </a:xfrm>
          <a:prstGeom prst="rect">
            <a:avLst/>
          </a:prstGeom>
          <a:noFill/>
          <a:ln>
            <a:noFill/>
          </a:ln>
        </p:spPr>
        <p:txBody>
          <a:bodyPr anchorCtr="0" anchor="t" bIns="91425" lIns="91425" spcFirstLastPara="1" rIns="91425" wrap="square" tIns="91425"/>
          <a:lstStyle>
            <a:lvl1pPr indent="-228600" lvl="0" marL="4572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1pPr>
            <a:lvl2pPr indent="-228600" lvl="1" marL="9144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2pPr>
            <a:lvl3pPr indent="-228600" lvl="2" marL="13716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3pPr>
            <a:lvl4pPr indent="-228600" lvl="3" marL="18288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4pPr>
            <a:lvl5pPr indent="-228600" lvl="4" marL="22860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9" name="Google Shape;19;p6"/>
          <p:cNvSpPr txBox="1"/>
          <p:nvPr>
            <p:ph idx="2" type="body"/>
          </p:nvPr>
        </p:nvSpPr>
        <p:spPr>
          <a:xfrm>
            <a:off x="4692273" y="1200150"/>
            <a:ext cx="3994525" cy="3725680"/>
          </a:xfrm>
          <a:prstGeom prst="rect">
            <a:avLst/>
          </a:prstGeom>
          <a:noFill/>
          <a:ln>
            <a:noFill/>
          </a:ln>
        </p:spPr>
        <p:txBody>
          <a:bodyPr anchorCtr="0" anchor="t" bIns="91425" lIns="91425" spcFirstLastPara="1" rIns="91425" wrap="square" tIns="91425"/>
          <a:lstStyle>
            <a:lvl1pPr indent="-228600" lvl="0" marL="4572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1pPr>
            <a:lvl2pPr indent="-228600" lvl="1" marL="9144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2pPr>
            <a:lvl3pPr indent="-228600" lvl="2" marL="13716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3pPr>
            <a:lvl4pPr indent="-228600" lvl="3" marL="18288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4pPr>
            <a:lvl5pPr indent="-228600" lvl="4" marL="22860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20" name="Shape 20"/>
        <p:cNvGrpSpPr/>
        <p:nvPr/>
      </p:nvGrpSpPr>
      <p:grpSpPr>
        <a:xfrm>
          <a:off x="0" y="0"/>
          <a:ext cx="0" cy="0"/>
          <a:chOff x="0" y="0"/>
          <a:chExt cx="0" cy="0"/>
        </a:xfrm>
      </p:grpSpPr>
      <p:sp>
        <p:nvSpPr>
          <p:cNvPr id="21" name="Google Shape;21;p7"/>
          <p:cNvSpPr txBox="1"/>
          <p:nvPr>
            <p:ph type="title"/>
          </p:nvPr>
        </p:nvSpPr>
        <p:spPr>
          <a:xfrm>
            <a:off x="457200" y="205978"/>
            <a:ext cx="8229600" cy="857250"/>
          </a:xfrm>
          <a:prstGeom prst="rect">
            <a:avLst/>
          </a:prstGeom>
          <a:noFill/>
          <a:ln>
            <a:noFill/>
          </a:ln>
        </p:spPr>
        <p:txBody>
          <a:bodyPr anchorCtr="0" anchor="b" bIns="91425" lIns="91425" spcFirstLastPara="1" rIns="91425" wrap="square" tIns="91425"/>
          <a:lstStyle>
            <a:lvl1pPr indent="0" lvl="0" marL="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1pPr>
            <a:lvl2pPr indent="0" lvl="1" marL="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2pPr>
            <a:lvl3pPr indent="0" lvl="2" marL="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3pPr>
            <a:lvl4pPr indent="0" lvl="3" marL="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4pPr>
            <a:lvl5pPr indent="0" lvl="4" marL="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5pPr>
            <a:lvl6pPr indent="0" lvl="5" marL="4572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0" lvl="6" marL="9144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0" lvl="7" marL="13716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0" lvl="8" marL="18288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22" name="Google Shape;22;p7"/>
          <p:cNvSpPr txBox="1"/>
          <p:nvPr>
            <p:ph idx="1" type="body"/>
          </p:nvPr>
        </p:nvSpPr>
        <p:spPr>
          <a:xfrm>
            <a:off x="457200" y="1200150"/>
            <a:ext cx="8229600" cy="3725680"/>
          </a:xfrm>
          <a:prstGeom prst="rect">
            <a:avLst/>
          </a:prstGeom>
          <a:noFill/>
          <a:ln>
            <a:noFill/>
          </a:ln>
        </p:spPr>
        <p:txBody>
          <a:bodyPr anchorCtr="0" anchor="t" bIns="91425" lIns="91425" spcFirstLastPara="1" rIns="91425" wrap="square" tIns="91425"/>
          <a:lstStyle>
            <a:lvl1pPr indent="-228600" lvl="0" marL="4572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1pPr>
            <a:lvl2pPr indent="-228600" lvl="1" marL="9144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2pPr>
            <a:lvl3pPr indent="-228600" lvl="2" marL="13716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3pPr>
            <a:lvl4pPr indent="-228600" lvl="3" marL="18288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4pPr>
            <a:lvl5pPr indent="-228600" lvl="4" marL="22860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28" name="Shape 28"/>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34" name="Shape 34"/>
        <p:cNvGrpSpPr/>
        <p:nvPr/>
      </p:nvGrpSpPr>
      <p:grpSpPr>
        <a:xfrm>
          <a:off x="0" y="0"/>
          <a:ext cx="0" cy="0"/>
          <a:chOff x="0" y="0"/>
          <a:chExt cx="0" cy="0"/>
        </a:xfrm>
      </p:grpSpPr>
      <p:sp>
        <p:nvSpPr>
          <p:cNvPr id="35" name="Google Shape;35;p11"/>
          <p:cNvSpPr txBox="1"/>
          <p:nvPr>
            <p:ph type="title"/>
          </p:nvPr>
        </p:nvSpPr>
        <p:spPr>
          <a:xfrm>
            <a:off x="685800" y="457200"/>
            <a:ext cx="7770900" cy="856200"/>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400" u="none" cap="none" strike="noStrike">
                <a:solidFill>
                  <a:srgbClr val="000000"/>
                </a:solidFill>
                <a:latin typeface="Arial"/>
                <a:ea typeface="Arial"/>
                <a:cs typeface="Arial"/>
                <a:sym typeface="Arial"/>
              </a:defRPr>
            </a:lvl1pPr>
            <a:lvl2pPr indent="0" lvl="1" marL="0" marR="0" rtl="0" algn="ctr">
              <a:spcBef>
                <a:spcPts val="0"/>
              </a:spcBef>
              <a:spcAft>
                <a:spcPts val="0"/>
              </a:spcAft>
              <a:buSzPts val="1400"/>
              <a:buNone/>
              <a:defRPr b="0" i="0" sz="1400" u="none" cap="none" strike="noStrike">
                <a:solidFill>
                  <a:srgbClr val="000000"/>
                </a:solidFill>
                <a:latin typeface="Arial"/>
                <a:ea typeface="Arial"/>
                <a:cs typeface="Arial"/>
                <a:sym typeface="Arial"/>
              </a:defRPr>
            </a:lvl2pPr>
            <a:lvl3pPr indent="0" lvl="2" marL="0" marR="0" rtl="0" algn="ctr">
              <a:spcBef>
                <a:spcPts val="0"/>
              </a:spcBef>
              <a:spcAft>
                <a:spcPts val="0"/>
              </a:spcAft>
              <a:buSzPts val="1400"/>
              <a:buNone/>
              <a:defRPr b="0" i="0" sz="1400" u="none" cap="none" strike="noStrike">
                <a:solidFill>
                  <a:srgbClr val="000000"/>
                </a:solidFill>
                <a:latin typeface="Arial"/>
                <a:ea typeface="Arial"/>
                <a:cs typeface="Arial"/>
                <a:sym typeface="Arial"/>
              </a:defRPr>
            </a:lvl3pPr>
            <a:lvl4pPr indent="0" lvl="3" marL="0" marR="0" rtl="0" algn="ctr">
              <a:spcBef>
                <a:spcPts val="0"/>
              </a:spcBef>
              <a:spcAft>
                <a:spcPts val="0"/>
              </a:spcAft>
              <a:buSzPts val="1400"/>
              <a:buNone/>
              <a:defRPr b="0" i="0" sz="1400" u="none" cap="none" strike="noStrike">
                <a:solidFill>
                  <a:srgbClr val="000000"/>
                </a:solidFill>
                <a:latin typeface="Arial"/>
                <a:ea typeface="Arial"/>
                <a:cs typeface="Arial"/>
                <a:sym typeface="Arial"/>
              </a:defRPr>
            </a:lvl4pPr>
            <a:lvl5pPr indent="0" lvl="4" marL="0" marR="0" rtl="0" algn="ctr">
              <a:spcBef>
                <a:spcPts val="0"/>
              </a:spcBef>
              <a:spcAft>
                <a:spcPts val="0"/>
              </a:spcAft>
              <a:buSzPts val="1400"/>
              <a:buNone/>
              <a:defRPr b="0" i="0" sz="1400" u="none" cap="none" strike="noStrike">
                <a:solidFill>
                  <a:srgbClr val="000000"/>
                </a:solidFill>
                <a:latin typeface="Arial"/>
                <a:ea typeface="Arial"/>
                <a:cs typeface="Arial"/>
                <a:sym typeface="Arial"/>
              </a:defRPr>
            </a:lvl5pPr>
            <a:lvl6pPr indent="-228600" lvl="5" marL="2514600" marR="0" rtl="0" algn="ctr">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2971800" marR="0" rtl="0" algn="ctr">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429000" marR="0" rtl="0" algn="ctr">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3886200" marR="0" rtl="0" algn="ctr">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6" name="Google Shape;36;p11"/>
          <p:cNvSpPr txBox="1"/>
          <p:nvPr>
            <p:ph idx="1" type="body"/>
          </p:nvPr>
        </p:nvSpPr>
        <p:spPr>
          <a:xfrm>
            <a:off x="685800" y="1485900"/>
            <a:ext cx="7770900" cy="3084900"/>
          </a:xfrm>
          <a:prstGeom prst="rect">
            <a:avLst/>
          </a:prstGeom>
          <a:noFill/>
          <a:ln>
            <a:noFill/>
          </a:ln>
        </p:spPr>
        <p:txBody>
          <a:bodyPr anchorCtr="0" anchor="t" bIns="91425" lIns="91425" spcFirstLastPara="1" rIns="91425" wrap="square" tIns="91425"/>
          <a:lstStyle>
            <a:lvl1pPr indent="-228600" lvl="0" marL="457200" marR="0" rtl="0" algn="l">
              <a:spcBef>
                <a:spcPts val="800"/>
              </a:spcBef>
              <a:spcAft>
                <a:spcPts val="0"/>
              </a:spcAft>
              <a:buSzPts val="1400"/>
              <a:buNone/>
              <a:defRPr b="0" i="0" sz="1400" u="none" cap="none" strike="noStrike">
                <a:solidFill>
                  <a:srgbClr val="000000"/>
                </a:solidFill>
                <a:latin typeface="Arial"/>
                <a:ea typeface="Arial"/>
                <a:cs typeface="Arial"/>
                <a:sym typeface="Arial"/>
              </a:defRPr>
            </a:lvl1pPr>
            <a:lvl2pPr indent="-228600" lvl="1" marL="914400" marR="0" rtl="0" algn="l">
              <a:spcBef>
                <a:spcPts val="700"/>
              </a:spcBef>
              <a:spcAft>
                <a:spcPts val="0"/>
              </a:spcAft>
              <a:buSzPts val="1400"/>
              <a:buNone/>
              <a:defRPr b="0" i="0" sz="1400" u="none" cap="none" strike="noStrike">
                <a:solidFill>
                  <a:srgbClr val="000000"/>
                </a:solidFill>
                <a:latin typeface="Arial"/>
                <a:ea typeface="Arial"/>
                <a:cs typeface="Arial"/>
                <a:sym typeface="Arial"/>
              </a:defRPr>
            </a:lvl2pPr>
            <a:lvl3pPr indent="-228600" lvl="2" marL="1371600" marR="0" rtl="0" algn="l">
              <a:spcBef>
                <a:spcPts val="600"/>
              </a:spcBef>
              <a:spcAft>
                <a:spcPts val="0"/>
              </a:spcAft>
              <a:buSzPts val="1400"/>
              <a:buNone/>
              <a:defRPr b="0" i="0" sz="1400" u="none" cap="none" strike="noStrike">
                <a:solidFill>
                  <a:srgbClr val="000000"/>
                </a:solidFill>
                <a:latin typeface="Arial"/>
                <a:ea typeface="Arial"/>
                <a:cs typeface="Arial"/>
                <a:sym typeface="Arial"/>
              </a:defRPr>
            </a:lvl3pPr>
            <a:lvl4pPr indent="-228600" lvl="3" marL="1828800" marR="0" rtl="0" algn="l">
              <a:spcBef>
                <a:spcPts val="500"/>
              </a:spcBef>
              <a:spcAft>
                <a:spcPts val="0"/>
              </a:spcAft>
              <a:buSzPts val="1400"/>
              <a:buNone/>
              <a:defRPr b="0" i="0" sz="1400" u="none" cap="none" strike="noStrike">
                <a:solidFill>
                  <a:srgbClr val="000000"/>
                </a:solidFill>
                <a:latin typeface="Arial"/>
                <a:ea typeface="Arial"/>
                <a:cs typeface="Arial"/>
                <a:sym typeface="Arial"/>
              </a:defRPr>
            </a:lvl4pPr>
            <a:lvl5pPr indent="-228600" lvl="4" marL="2286000" marR="0" rtl="0" algn="l">
              <a:spcBef>
                <a:spcPts val="500"/>
              </a:spcBef>
              <a:spcAft>
                <a:spcPts val="0"/>
              </a:spcAft>
              <a:buSzPts val="1400"/>
              <a:buNone/>
              <a:defRPr b="0" i="0" sz="1400" u="none" cap="none" strike="noStrike">
                <a:solidFill>
                  <a:srgbClr val="000000"/>
                </a:solidFill>
                <a:latin typeface="Arial"/>
                <a:ea typeface="Arial"/>
                <a:cs typeface="Arial"/>
                <a:sym typeface="Arial"/>
              </a:defRPr>
            </a:lvl5pPr>
            <a:lvl6pPr indent="-228600" lvl="5" marL="2743200" marR="0" rtl="0" algn="l">
              <a:lnSpc>
                <a:spcPct val="100000"/>
              </a:lnSpc>
              <a:spcBef>
                <a:spcPts val="50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50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50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50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layout with centered title and subtitle placeholders" type="title">
  <p:cSld name="TITLE">
    <p:spTree>
      <p:nvGrpSpPr>
        <p:cNvPr id="37" name="Shape 37"/>
        <p:cNvGrpSpPr/>
        <p:nvPr/>
      </p:nvGrpSpPr>
      <p:grpSpPr>
        <a:xfrm>
          <a:off x="0" y="0"/>
          <a:ext cx="0" cy="0"/>
          <a:chOff x="0" y="0"/>
          <a:chExt cx="0" cy="0"/>
        </a:xfrm>
      </p:grpSpPr>
      <p:sp>
        <p:nvSpPr>
          <p:cNvPr id="38" name="Google Shape;38;p12"/>
          <p:cNvSpPr txBox="1"/>
          <p:nvPr>
            <p:ph type="ctrTitle"/>
          </p:nvPr>
        </p:nvSpPr>
        <p:spPr>
          <a:xfrm>
            <a:off x="685800" y="2130425"/>
            <a:ext cx="7772400" cy="1470000"/>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1pPr>
            <a:lvl2pPr indent="0" lvl="1" marL="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2pPr>
            <a:lvl3pPr indent="0" lvl="2" marL="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3pPr>
            <a:lvl4pPr indent="0" lvl="3" marL="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4pPr>
            <a:lvl5pPr indent="0" lvl="4" marL="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5pPr>
            <a:lvl6pPr indent="0" lvl="5" marL="4572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0" lvl="6" marL="9144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0" lvl="7" marL="13716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0" lvl="8" marL="18288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9" name="Google Shape;39;p12"/>
          <p:cNvSpPr txBox="1"/>
          <p:nvPr>
            <p:ph idx="1" type="subTitle"/>
          </p:nvPr>
        </p:nvSpPr>
        <p:spPr>
          <a:xfrm>
            <a:off x="1371600" y="3886200"/>
            <a:ext cx="6400800" cy="1752600"/>
          </a:xfrm>
          <a:prstGeom prst="rect">
            <a:avLst/>
          </a:prstGeom>
          <a:noFill/>
          <a:ln>
            <a:noFill/>
          </a:ln>
        </p:spPr>
        <p:txBody>
          <a:bodyPr anchorCtr="0" anchor="t" bIns="91425" lIns="91425" spcFirstLastPara="1" rIns="91425" wrap="square" tIns="91425"/>
          <a:lstStyle>
            <a:lvl1pPr indent="0" lvl="0" marL="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1pPr>
            <a:lvl2pPr indent="0" lvl="1" marL="4572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2pPr>
            <a:lvl3pPr indent="0" lvl="2" marL="9144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3pPr>
            <a:lvl4pPr indent="0" lvl="3" marL="13716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4pPr>
            <a:lvl5pPr indent="0" lvl="4" marL="18288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5pPr>
            <a:lvl6pPr indent="0" lvl="5" marL="22860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40" name="Google Shape;40;p12"/>
          <p:cNvSpPr txBox="1"/>
          <p:nvPr>
            <p:ph idx="10" type="dt"/>
          </p:nvPr>
        </p:nvSpPr>
        <p:spPr>
          <a:xfrm>
            <a:off x="0" y="0"/>
            <a:ext cx="3000000" cy="3000000"/>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SzPts val="1400"/>
              <a:buNone/>
              <a:defRPr b="0" i="0" sz="1400" u="none">
                <a:solidFill>
                  <a:srgbClr val="000000"/>
                </a:solidFill>
                <a:latin typeface="Arial"/>
                <a:ea typeface="Arial"/>
                <a:cs typeface="Arial"/>
                <a:sym typeface="Arial"/>
              </a:defRPr>
            </a:lvl1pPr>
            <a:lvl2pPr indent="0" lvl="1" marL="457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indent="0" lvl="2" marL="914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indent="0" lvl="3" marL="1371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indent="0" lvl="4" marL="1828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indent="0" lvl="5" marL="22860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0" lvl="7" marL="45720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0" lvl="8" marL="6400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41" name="Google Shape;41;p12"/>
          <p:cNvSpPr txBox="1"/>
          <p:nvPr>
            <p:ph idx="11" type="ftr"/>
          </p:nvPr>
        </p:nvSpPr>
        <p:spPr>
          <a:xfrm>
            <a:off x="0" y="0"/>
            <a:ext cx="3000000" cy="3000000"/>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SzPts val="1400"/>
              <a:buNone/>
              <a:defRPr b="0" i="0" sz="1400" u="none">
                <a:solidFill>
                  <a:srgbClr val="000000"/>
                </a:solidFill>
                <a:latin typeface="Arial"/>
                <a:ea typeface="Arial"/>
                <a:cs typeface="Arial"/>
                <a:sym typeface="Arial"/>
              </a:defRPr>
            </a:lvl1pPr>
            <a:lvl2pPr indent="0" lvl="1" marL="457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indent="0" lvl="2" marL="914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indent="0" lvl="3" marL="1371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indent="0" lvl="4" marL="1828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indent="0" lvl="5" marL="22860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0" lvl="7" marL="45720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0" lvl="8" marL="6400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42" name="Google Shape;42;p12"/>
          <p:cNvSpPr txBox="1"/>
          <p:nvPr>
            <p:ph idx="12" type="sldNum"/>
          </p:nvPr>
        </p:nvSpPr>
        <p:spPr>
          <a:xfrm>
            <a:off x="0" y="0"/>
            <a:ext cx="3000000" cy="3000000"/>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None/>
              <a:defRPr b="0" i="0" sz="1400" u="none">
                <a:solidFill>
                  <a:srgbClr val="000000"/>
                </a:solidFill>
                <a:latin typeface="Arial"/>
                <a:ea typeface="Arial"/>
                <a:cs typeface="Arial"/>
                <a:sym typeface="Arial"/>
              </a:defRPr>
            </a:lvl1pPr>
            <a:lvl2pPr indent="0" lvl="1" marL="0" marR="0" rtl="0" algn="l">
              <a:lnSpc>
                <a:spcPct val="100000"/>
              </a:lnSpc>
              <a:spcBef>
                <a:spcPts val="0"/>
              </a:spcBef>
              <a:spcAft>
                <a:spcPts val="0"/>
              </a:spcAft>
              <a:buNone/>
              <a:defRPr b="0" i="0" sz="1400" u="none">
                <a:solidFill>
                  <a:srgbClr val="000000"/>
                </a:solidFill>
                <a:latin typeface="Arial"/>
                <a:ea typeface="Arial"/>
                <a:cs typeface="Arial"/>
                <a:sym typeface="Arial"/>
              </a:defRPr>
            </a:lvl2pPr>
            <a:lvl3pPr indent="0" lvl="2" marL="0" marR="0" rtl="0" algn="l">
              <a:lnSpc>
                <a:spcPct val="100000"/>
              </a:lnSpc>
              <a:spcBef>
                <a:spcPts val="0"/>
              </a:spcBef>
              <a:spcAft>
                <a:spcPts val="0"/>
              </a:spcAft>
              <a:buNone/>
              <a:defRPr b="0" i="0" sz="1400" u="none">
                <a:solidFill>
                  <a:srgbClr val="000000"/>
                </a:solidFill>
                <a:latin typeface="Arial"/>
                <a:ea typeface="Arial"/>
                <a:cs typeface="Arial"/>
                <a:sym typeface="Arial"/>
              </a:defRPr>
            </a:lvl3pPr>
            <a:lvl4pPr indent="0" lvl="3" marL="0" marR="0" rtl="0" algn="l">
              <a:lnSpc>
                <a:spcPct val="100000"/>
              </a:lnSpc>
              <a:spcBef>
                <a:spcPts val="0"/>
              </a:spcBef>
              <a:spcAft>
                <a:spcPts val="0"/>
              </a:spcAft>
              <a:buNone/>
              <a:defRPr b="0" i="0" sz="1400" u="none">
                <a:solidFill>
                  <a:srgbClr val="000000"/>
                </a:solidFill>
                <a:latin typeface="Arial"/>
                <a:ea typeface="Arial"/>
                <a:cs typeface="Arial"/>
                <a:sym typeface="Arial"/>
              </a:defRPr>
            </a:lvl4pPr>
            <a:lvl5pPr indent="0" lvl="4" marL="0" marR="0" rtl="0" algn="l">
              <a:lnSpc>
                <a:spcPct val="100000"/>
              </a:lnSpc>
              <a:spcBef>
                <a:spcPts val="0"/>
              </a:spcBef>
              <a:spcAft>
                <a:spcPts val="0"/>
              </a:spcAft>
              <a:buNone/>
              <a:defRPr b="0" i="0" sz="1400" u="none">
                <a:solidFill>
                  <a:srgbClr val="000000"/>
                </a:solidFill>
                <a:latin typeface="Arial"/>
                <a:ea typeface="Arial"/>
                <a:cs typeface="Arial"/>
                <a:sym typeface="Arial"/>
              </a:defRPr>
            </a:lvl5pPr>
            <a:lvl6pPr indent="0" lvl="5" marL="0" marR="0" rtl="0" algn="l">
              <a:lnSpc>
                <a:spcPct val="100000"/>
              </a:lnSpc>
              <a:spcBef>
                <a:spcPts val="0"/>
              </a:spcBef>
              <a:spcAft>
                <a:spcPts val="0"/>
              </a:spcAft>
              <a:buNone/>
              <a:defRPr b="0" i="0" sz="1400" u="none">
                <a:solidFill>
                  <a:srgbClr val="000000"/>
                </a:solidFill>
                <a:latin typeface="Arial"/>
                <a:ea typeface="Arial"/>
                <a:cs typeface="Arial"/>
                <a:sym typeface="Arial"/>
              </a:defRPr>
            </a:lvl6pPr>
            <a:lvl7pPr indent="0" lvl="6" marL="0" marR="0" rtl="0" algn="l">
              <a:lnSpc>
                <a:spcPct val="100000"/>
              </a:lnSpc>
              <a:spcBef>
                <a:spcPts val="0"/>
              </a:spcBef>
              <a:spcAft>
                <a:spcPts val="0"/>
              </a:spcAft>
              <a:buNone/>
              <a:defRPr b="0" i="0" sz="1400" u="none">
                <a:solidFill>
                  <a:srgbClr val="000000"/>
                </a:solidFill>
                <a:latin typeface="Arial"/>
                <a:ea typeface="Arial"/>
                <a:cs typeface="Arial"/>
                <a:sym typeface="Arial"/>
              </a:defRPr>
            </a:lvl7pPr>
            <a:lvl8pPr indent="0" lvl="7" marL="0" marR="0" rtl="0" algn="l">
              <a:lnSpc>
                <a:spcPct val="100000"/>
              </a:lnSpc>
              <a:spcBef>
                <a:spcPts val="0"/>
              </a:spcBef>
              <a:spcAft>
                <a:spcPts val="0"/>
              </a:spcAft>
              <a:buNone/>
              <a:defRPr b="0" i="0" sz="1400" u="none">
                <a:solidFill>
                  <a:srgbClr val="000000"/>
                </a:solidFill>
                <a:latin typeface="Arial"/>
                <a:ea typeface="Arial"/>
                <a:cs typeface="Arial"/>
                <a:sym typeface="Arial"/>
              </a:defRPr>
            </a:lvl8pPr>
            <a:lvl9pPr indent="0" lvl="8" marL="0" marR="0" rtl="0" algn="l">
              <a:lnSpc>
                <a:spcPct val="100000"/>
              </a:lnSpc>
              <a:spcBef>
                <a:spcPts val="0"/>
              </a:spcBef>
              <a:spcAft>
                <a:spcPts val="0"/>
              </a:spcAft>
              <a:buNone/>
              <a:defRPr b="0" i="0" sz="1400" u="non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3.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theme" Target="../theme/theme1.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slideLayout" Target="../slideLayouts/slideLayout9.xml"/><Relationship Id="rId3" Type="http://schemas.openxmlformats.org/officeDocument/2006/relationships/slideLayout" Target="../slideLayouts/slideLayout10.xml"/><Relationship Id="rId4" Type="http://schemas.openxmlformats.org/officeDocument/2006/relationships/slideLayout" Target="../slideLayouts/slideLayout11.xml"/><Relationship Id="rId5" Type="http://schemas.openxmlformats.org/officeDocument/2006/relationships/slideLayout" Target="../slideLayouts/slideLayout12.xml"/><Relationship Id="rId6"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06375"/>
            <a:ext cx="8229600" cy="857250"/>
          </a:xfrm>
          <a:prstGeom prst="rect">
            <a:avLst/>
          </a:prstGeom>
          <a:noFill/>
          <a:ln>
            <a:noFill/>
          </a:ln>
        </p:spPr>
        <p:txBody>
          <a:bodyPr anchorCtr="0" anchor="b" bIns="91425" lIns="91425" spcFirstLastPara="1" rIns="91425" wrap="square" tIns="91425"/>
          <a:lstStyle>
            <a:lvl1pPr indent="0" lvl="0" marL="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1pPr>
            <a:lvl2pPr indent="0" lvl="1" marL="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2pPr>
            <a:lvl3pPr indent="0" lvl="2" marL="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3pPr>
            <a:lvl4pPr indent="0" lvl="3" marL="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4pPr>
            <a:lvl5pPr indent="0" lvl="4" marL="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5pPr>
            <a:lvl6pPr indent="0" lvl="5" marL="4572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0" lvl="6" marL="9144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0" lvl="7" marL="13716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0" lvl="8" marL="18288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7" name="Google Shape;7;p1"/>
          <p:cNvSpPr txBox="1"/>
          <p:nvPr>
            <p:ph idx="1" type="body"/>
          </p:nvPr>
        </p:nvSpPr>
        <p:spPr>
          <a:xfrm>
            <a:off x="457200" y="1200150"/>
            <a:ext cx="8229600" cy="3725862"/>
          </a:xfrm>
          <a:prstGeom prst="rect">
            <a:avLst/>
          </a:prstGeom>
          <a:noFill/>
          <a:ln>
            <a:noFill/>
          </a:ln>
        </p:spPr>
        <p:txBody>
          <a:bodyPr anchorCtr="0" anchor="t" bIns="91425" lIns="91425" spcFirstLastPara="1" rIns="91425" wrap="square" tIns="91425"/>
          <a:lstStyle>
            <a:lvl1pPr indent="-228600" lvl="0" marL="4572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1pPr>
            <a:lvl2pPr indent="-228600" lvl="1" marL="9144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2pPr>
            <a:lvl3pPr indent="-228600" lvl="2" marL="13716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3pPr>
            <a:lvl4pPr indent="-228600" lvl="3" marL="18288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4pPr>
            <a:lvl5pPr indent="-228600" lvl="4" marL="22860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FFFF"/>
        </a:solidFill>
      </p:bgPr>
    </p:bg>
    <p:spTree>
      <p:nvGrpSpPr>
        <p:cNvPr id="23" name="Shape 23"/>
        <p:cNvGrpSpPr/>
        <p:nvPr/>
      </p:nvGrpSpPr>
      <p:grpSpPr>
        <a:xfrm>
          <a:off x="0" y="0"/>
          <a:ext cx="0" cy="0"/>
          <a:chOff x="0" y="0"/>
          <a:chExt cx="0" cy="0"/>
        </a:xfrm>
      </p:grpSpPr>
      <p:sp>
        <p:nvSpPr>
          <p:cNvPr id="24" name="Google Shape;24;p8"/>
          <p:cNvSpPr txBox="1"/>
          <p:nvPr/>
        </p:nvSpPr>
        <p:spPr>
          <a:xfrm>
            <a:off x="685800" y="4686300"/>
            <a:ext cx="1905000" cy="344487"/>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25" name="Google Shape;25;p8"/>
          <p:cNvSpPr txBox="1"/>
          <p:nvPr/>
        </p:nvSpPr>
        <p:spPr>
          <a:xfrm>
            <a:off x="3124200" y="4686300"/>
            <a:ext cx="2895600" cy="344487"/>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26" name="Google Shape;26;p8"/>
          <p:cNvSpPr txBox="1"/>
          <p:nvPr>
            <p:ph type="title"/>
          </p:nvPr>
        </p:nvSpPr>
        <p:spPr>
          <a:xfrm>
            <a:off x="685800" y="457200"/>
            <a:ext cx="7770812" cy="855662"/>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1pPr>
            <a:lvl2pPr indent="0" lvl="1" marL="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2pPr>
            <a:lvl3pPr indent="0" lvl="2" marL="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3pPr>
            <a:lvl4pPr indent="0" lvl="3" marL="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4pPr>
            <a:lvl5pPr indent="0" lvl="4" marL="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5pPr>
            <a:lvl6pPr indent="0" lvl="5" marL="4572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0" lvl="6" marL="9144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0" lvl="7" marL="13716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0" lvl="8" marL="18288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27" name="Google Shape;27;p8"/>
          <p:cNvSpPr txBox="1"/>
          <p:nvPr>
            <p:ph idx="1" type="body"/>
          </p:nvPr>
        </p:nvSpPr>
        <p:spPr>
          <a:xfrm>
            <a:off x="685800" y="1485900"/>
            <a:ext cx="7770812" cy="3084512"/>
          </a:xfrm>
          <a:prstGeom prst="rect">
            <a:avLst/>
          </a:prstGeom>
          <a:noFill/>
          <a:ln>
            <a:noFill/>
          </a:ln>
        </p:spPr>
        <p:txBody>
          <a:bodyPr anchorCtr="0" anchor="t" bIns="91425" lIns="91425" spcFirstLastPara="1" rIns="91425" wrap="square" tIns="91425"/>
          <a:lstStyle>
            <a:lvl1pPr indent="-228600" lvl="0" marL="4572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1pPr>
            <a:lvl2pPr indent="-228600" lvl="1" marL="9144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2pPr>
            <a:lvl3pPr indent="-228600" lvl="2" marL="13716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3pPr>
            <a:lvl4pPr indent="-228600" lvl="3" marL="18288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4pPr>
            <a:lvl5pPr indent="-228600" lvl="4" marL="22860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4"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FFFF"/>
        </a:solidFill>
      </p:bgPr>
    </p:bg>
    <p:spTree>
      <p:nvGrpSpPr>
        <p:cNvPr id="29" name="Shape 29"/>
        <p:cNvGrpSpPr/>
        <p:nvPr/>
      </p:nvGrpSpPr>
      <p:grpSpPr>
        <a:xfrm>
          <a:off x="0" y="0"/>
          <a:ext cx="0" cy="0"/>
          <a:chOff x="0" y="0"/>
          <a:chExt cx="0" cy="0"/>
        </a:xfrm>
      </p:grpSpPr>
      <p:sp>
        <p:nvSpPr>
          <p:cNvPr id="30" name="Google Shape;30;p10"/>
          <p:cNvSpPr txBox="1"/>
          <p:nvPr/>
        </p:nvSpPr>
        <p:spPr>
          <a:xfrm>
            <a:off x="685800" y="4686300"/>
            <a:ext cx="1905000" cy="3444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31" name="Google Shape;31;p10"/>
          <p:cNvSpPr txBox="1"/>
          <p:nvPr/>
        </p:nvSpPr>
        <p:spPr>
          <a:xfrm>
            <a:off x="3124200" y="4686300"/>
            <a:ext cx="2895600" cy="3444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32" name="Google Shape;32;p10"/>
          <p:cNvSpPr txBox="1"/>
          <p:nvPr>
            <p:ph type="title"/>
          </p:nvPr>
        </p:nvSpPr>
        <p:spPr>
          <a:xfrm>
            <a:off x="685800" y="457200"/>
            <a:ext cx="7770900" cy="855600"/>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1pPr>
            <a:lvl2pPr indent="0" lvl="1" marL="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2pPr>
            <a:lvl3pPr indent="0" lvl="2" marL="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3pPr>
            <a:lvl4pPr indent="0" lvl="3" marL="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4pPr>
            <a:lvl5pPr indent="0" lvl="4" marL="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5pPr>
            <a:lvl6pPr indent="0" lvl="5" marL="4572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0" lvl="6" marL="9144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0" lvl="7" marL="13716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0" lvl="8" marL="18288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3" name="Google Shape;33;p10"/>
          <p:cNvSpPr txBox="1"/>
          <p:nvPr>
            <p:ph idx="1" type="body"/>
          </p:nvPr>
        </p:nvSpPr>
        <p:spPr>
          <a:xfrm>
            <a:off x="685800" y="1485900"/>
            <a:ext cx="7770900" cy="3084600"/>
          </a:xfrm>
          <a:prstGeom prst="rect">
            <a:avLst/>
          </a:prstGeom>
          <a:noFill/>
          <a:ln>
            <a:noFill/>
          </a:ln>
        </p:spPr>
        <p:txBody>
          <a:bodyPr anchorCtr="0" anchor="t" bIns="91425" lIns="91425" spcFirstLastPara="1" rIns="91425" wrap="square" tIns="91425"/>
          <a:lstStyle>
            <a:lvl1pPr indent="-228600" lvl="0" marL="4572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1pPr>
            <a:lvl2pPr indent="-228600" lvl="1" marL="9144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2pPr>
            <a:lvl3pPr indent="-228600" lvl="2" marL="13716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3pPr>
            <a:lvl4pPr indent="-228600" lvl="3" marL="18288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4pPr>
            <a:lvl5pPr indent="-228600" lvl="4" marL="2286000" marR="0" rtl="0" algn="l">
              <a:spcBef>
                <a:spcPts val="0"/>
              </a:spcBef>
              <a:spcAft>
                <a:spcPts val="0"/>
              </a:spcAft>
              <a:buSzPts val="1400"/>
              <a:buNone/>
              <a:defRPr b="0" i="0" sz="14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5" r:id="rId1"/>
    <p:sldLayoutId id="2147483656" r:id="rId2"/>
    <p:sldLayoutId id="2147483657" r:id="rId3"/>
    <p:sldLayoutId id="2147483658" r:id="rId4"/>
    <p:sldLayoutId id="2147483659"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0.xml"/><Relationship Id="rId3" Type="http://schemas.openxmlformats.org/officeDocument/2006/relationships/image" Target="../media/image29.jpg"/></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00.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0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03.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04.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05.xml"/><Relationship Id="rId3" Type="http://schemas.openxmlformats.org/officeDocument/2006/relationships/image" Target="../media/image4.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1.xml"/><Relationship Id="rId3"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2.xml"/><Relationship Id="rId3" Type="http://schemas.openxmlformats.org/officeDocument/2006/relationships/image" Target="../media/image1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6.xml"/><Relationship Id="rId3" Type="http://schemas.openxmlformats.org/officeDocument/2006/relationships/image" Target="../media/image1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7.xml"/><Relationship Id="rId3" Type="http://schemas.openxmlformats.org/officeDocument/2006/relationships/image" Target="../media/image1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9.xml"/><Relationship Id="rId3" Type="http://schemas.openxmlformats.org/officeDocument/2006/relationships/image" Target="../media/image2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0.xml"/><Relationship Id="rId3" Type="http://schemas.openxmlformats.org/officeDocument/2006/relationships/image" Target="../media/image1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2.xml"/><Relationship Id="rId3" Type="http://schemas.openxmlformats.org/officeDocument/2006/relationships/image" Target="../media/image16.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3.xml"/><Relationship Id="rId3" Type="http://schemas.openxmlformats.org/officeDocument/2006/relationships/image" Target="../media/image8.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4.xml"/><Relationship Id="rId3" Type="http://schemas.openxmlformats.org/officeDocument/2006/relationships/image" Target="../media/image6.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5.xml"/><Relationship Id="rId3" Type="http://schemas.openxmlformats.org/officeDocument/2006/relationships/image" Target="../media/image32.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6.xml"/><Relationship Id="rId3" Type="http://schemas.openxmlformats.org/officeDocument/2006/relationships/image" Target="../media/image14.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7.xml"/><Relationship Id="rId3" Type="http://schemas.openxmlformats.org/officeDocument/2006/relationships/image" Target="../media/image10.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8.xml"/><Relationship Id="rId3" Type="http://schemas.openxmlformats.org/officeDocument/2006/relationships/image" Target="../media/image12.jpg"/><Relationship Id="rId4" Type="http://schemas.openxmlformats.org/officeDocument/2006/relationships/image" Target="../media/image11.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9.xml"/><Relationship Id="rId3" Type="http://schemas.openxmlformats.org/officeDocument/2006/relationships/image" Target="../media/image7.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4.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0.xml"/><Relationship Id="rId3" Type="http://schemas.openxmlformats.org/officeDocument/2006/relationships/image" Target="../media/image9.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1.xml"/><Relationship Id="rId3" Type="http://schemas.openxmlformats.org/officeDocument/2006/relationships/image" Target="../media/image23.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2.xml"/><Relationship Id="rId3" Type="http://schemas.openxmlformats.org/officeDocument/2006/relationships/image" Target="../media/image19.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8.xml"/><Relationship Id="rId3" Type="http://schemas.openxmlformats.org/officeDocument/2006/relationships/image" Target="../media/image31.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0.xml"/><Relationship Id="rId3" Type="http://schemas.openxmlformats.org/officeDocument/2006/relationships/image" Target="../media/image21.jp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2.xml"/><Relationship Id="rId3" Type="http://schemas.openxmlformats.org/officeDocument/2006/relationships/image" Target="../media/image25.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4.xml"/><Relationship Id="rId3" Type="http://schemas.openxmlformats.org/officeDocument/2006/relationships/image" Target="../media/image20.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6.xml"/><Relationship Id="rId3" Type="http://schemas.openxmlformats.org/officeDocument/2006/relationships/image" Target="../media/image26.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1.xml"/><Relationship Id="rId3" Type="http://schemas.openxmlformats.org/officeDocument/2006/relationships/image" Target="../media/image27.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3.xml"/><Relationship Id="rId3" Type="http://schemas.openxmlformats.org/officeDocument/2006/relationships/image" Target="../media/image22.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7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6.xml"/><Relationship Id="rId3" Type="http://schemas.openxmlformats.org/officeDocument/2006/relationships/image" Target="../media/image24.pn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7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 Id="rId3" Type="http://schemas.openxmlformats.org/officeDocument/2006/relationships/image" Target="../media/image5.jp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0.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4.xml"/><Relationship Id="rId3" Type="http://schemas.openxmlformats.org/officeDocument/2006/relationships/image" Target="../media/image30.jpg"/></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5.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6.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8.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9.xml"/><Relationship Id="rId3" Type="http://schemas.openxmlformats.org/officeDocument/2006/relationships/image" Target="../media/image2.jpg"/></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90.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9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9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9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94.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95.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96.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9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98.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9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1" name="Shape 61"/>
        <p:cNvGrpSpPr/>
        <p:nvPr/>
      </p:nvGrpSpPr>
      <p:grpSpPr>
        <a:xfrm>
          <a:off x="0" y="0"/>
          <a:ext cx="0" cy="0"/>
          <a:chOff x="0" y="0"/>
          <a:chExt cx="0" cy="0"/>
        </a:xfrm>
      </p:grpSpPr>
      <p:sp>
        <p:nvSpPr>
          <p:cNvPr id="62" name="Google Shape;62;p16"/>
          <p:cNvSpPr txBox="1"/>
          <p:nvPr>
            <p:ph type="ctrTitle"/>
          </p:nvPr>
        </p:nvSpPr>
        <p:spPr>
          <a:xfrm>
            <a:off x="685800" y="1583342"/>
            <a:ext cx="7772400" cy="11598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t/>
            </a:r>
            <a:endParaRPr/>
          </a:p>
        </p:txBody>
      </p:sp>
      <p:sp>
        <p:nvSpPr>
          <p:cNvPr id="63" name="Google Shape;63;p16"/>
          <p:cNvSpPr txBox="1"/>
          <p:nvPr>
            <p:ph idx="1" type="subTitle"/>
          </p:nvPr>
        </p:nvSpPr>
        <p:spPr>
          <a:xfrm>
            <a:off x="685800" y="2840053"/>
            <a:ext cx="7772400" cy="784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t/>
            </a:r>
            <a:endParaRPr/>
          </a:p>
        </p:txBody>
      </p:sp>
      <p:pic>
        <p:nvPicPr>
          <p:cNvPr id="64" name="Google Shape;64;p16"/>
          <p:cNvPicPr preferRelativeResize="0"/>
          <p:nvPr/>
        </p:nvPicPr>
        <p:blipFill>
          <a:blip r:embed="rId3">
            <a:alphaModFix/>
          </a:blip>
          <a:stretch>
            <a:fillRect/>
          </a:stretch>
        </p:blipFill>
        <p:spPr>
          <a:xfrm>
            <a:off x="260550" y="77200"/>
            <a:ext cx="8607875" cy="501845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9" name="Shape 119"/>
        <p:cNvGrpSpPr/>
        <p:nvPr/>
      </p:nvGrpSpPr>
      <p:grpSpPr>
        <a:xfrm>
          <a:off x="0" y="0"/>
          <a:ext cx="0" cy="0"/>
          <a:chOff x="0" y="0"/>
          <a:chExt cx="0" cy="0"/>
        </a:xfrm>
      </p:grpSpPr>
      <p:sp>
        <p:nvSpPr>
          <p:cNvPr id="120" name="Google Shape;120;p25"/>
          <p:cNvSpPr txBox="1"/>
          <p:nvPr>
            <p:ph type="title"/>
          </p:nvPr>
        </p:nvSpPr>
        <p:spPr>
          <a:xfrm>
            <a:off x="685800" y="457200"/>
            <a:ext cx="7770812" cy="855662"/>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b="0" i="0" lang="en-US" sz="8800" u="none" cap="none" strike="noStrike">
                <a:solidFill>
                  <a:srgbClr val="000000"/>
                </a:solidFill>
                <a:latin typeface="Arial"/>
                <a:ea typeface="Arial"/>
                <a:cs typeface="Arial"/>
                <a:sym typeface="Arial"/>
              </a:rPr>
              <a:t>Cáncer</a:t>
            </a:r>
            <a:endParaRPr/>
          </a:p>
        </p:txBody>
      </p:sp>
      <p:sp>
        <p:nvSpPr>
          <p:cNvPr id="121" name="Google Shape;121;p25"/>
          <p:cNvSpPr txBox="1"/>
          <p:nvPr>
            <p:ph idx="1" type="body"/>
          </p:nvPr>
        </p:nvSpPr>
        <p:spPr>
          <a:xfrm>
            <a:off x="685800" y="1485900"/>
            <a:ext cx="7770812" cy="3084512"/>
          </a:xfrm>
          <a:prstGeom prst="rect">
            <a:avLst/>
          </a:prstGeom>
          <a:noFill/>
          <a:ln>
            <a:noFill/>
          </a:ln>
        </p:spPr>
        <p:txBody>
          <a:bodyPr anchorCtr="0" anchor="t" bIns="91425" lIns="91425" spcFirstLastPara="1" rIns="91425" wrap="square" tIns="91425">
            <a:noAutofit/>
          </a:bodyPr>
          <a:lstStyle/>
          <a:p>
            <a:pPr indent="-342900" lvl="0" marL="342900" marR="0" rtl="0" algn="l">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22" name="Google Shape;122;p25"/>
          <p:cNvPicPr preferRelativeResize="0"/>
          <p:nvPr/>
        </p:nvPicPr>
        <p:blipFill rotWithShape="1">
          <a:blip r:embed="rId3">
            <a:alphaModFix/>
          </a:blip>
          <a:srcRect b="0" l="0" r="0" t="0"/>
          <a:stretch/>
        </p:blipFill>
        <p:spPr>
          <a:xfrm>
            <a:off x="463550" y="1430337"/>
            <a:ext cx="8216900" cy="3427412"/>
          </a:xfrm>
          <a:prstGeom prst="rect">
            <a:avLst/>
          </a:prstGeom>
          <a:noFill/>
          <a:ln>
            <a:noFill/>
          </a:ln>
        </p:spPr>
      </p:pic>
    </p:spTree>
  </p:cSld>
  <p:clrMapOvr>
    <a:masterClrMapping/>
  </p:clrMapOvr>
</p:sld>
</file>

<file path=ppt/slides/slide1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72" name="Shape 672"/>
        <p:cNvGrpSpPr/>
        <p:nvPr/>
      </p:nvGrpSpPr>
      <p:grpSpPr>
        <a:xfrm>
          <a:off x="0" y="0"/>
          <a:ext cx="0" cy="0"/>
          <a:chOff x="0" y="0"/>
          <a:chExt cx="0" cy="0"/>
        </a:xfrm>
      </p:grpSpPr>
      <p:sp>
        <p:nvSpPr>
          <p:cNvPr id="673" name="Google Shape;673;p115"/>
          <p:cNvSpPr txBox="1"/>
          <p:nvPr>
            <p:ph type="title"/>
          </p:nvPr>
        </p:nvSpPr>
        <p:spPr>
          <a:xfrm>
            <a:off x="685800" y="457200"/>
            <a:ext cx="7770900" cy="855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b="0" i="0" lang="en-US" sz="8800" u="none" cap="none" strike="noStrike">
                <a:solidFill>
                  <a:srgbClr val="000000"/>
                </a:solidFill>
                <a:latin typeface="Arial"/>
                <a:ea typeface="Arial"/>
                <a:cs typeface="Arial"/>
                <a:sym typeface="Arial"/>
              </a:rPr>
              <a:t>IMPLICACION</a:t>
            </a:r>
            <a:endParaRPr/>
          </a:p>
        </p:txBody>
      </p:sp>
      <p:sp>
        <p:nvSpPr>
          <p:cNvPr id="674" name="Google Shape;674;p115"/>
          <p:cNvSpPr txBox="1"/>
          <p:nvPr>
            <p:ph idx="1" type="body"/>
          </p:nvPr>
        </p:nvSpPr>
        <p:spPr>
          <a:xfrm>
            <a:off x="685800" y="1485900"/>
            <a:ext cx="7770900" cy="3084600"/>
          </a:xfrm>
          <a:prstGeom prst="rect">
            <a:avLst/>
          </a:prstGeom>
          <a:noFill/>
          <a:ln>
            <a:noFill/>
          </a:ln>
        </p:spPr>
        <p:txBody>
          <a:bodyPr anchorCtr="0" anchor="t" bIns="91425" lIns="91425" spcFirstLastPara="1" rIns="91425" wrap="square" tIns="91425">
            <a:noAutofit/>
          </a:bodyPr>
          <a:lstStyle/>
          <a:p>
            <a:pPr indent="-342900" lvl="0" marL="342900" marR="0" rtl="0" algn="ctr">
              <a:lnSpc>
                <a:spcPct val="100000"/>
              </a:lnSpc>
              <a:spcBef>
                <a:spcPts val="0"/>
              </a:spcBef>
              <a:spcAft>
                <a:spcPts val="0"/>
              </a:spcAft>
              <a:buClr>
                <a:srgbClr val="000000"/>
              </a:buClr>
              <a:buFont typeface="Arial"/>
              <a:buNone/>
            </a:pPr>
            <a:r>
              <a:rPr b="0" i="0" lang="en-US" sz="3600" u="none" cap="none" strike="noStrike">
                <a:solidFill>
                  <a:srgbClr val="000000"/>
                </a:solidFill>
                <a:latin typeface="Arial"/>
                <a:ea typeface="Arial"/>
                <a:cs typeface="Arial"/>
                <a:sym typeface="Arial"/>
              </a:rPr>
              <a:t>Festinger: Disonancia Cognitiva</a:t>
            </a:r>
            <a:endParaRPr b="0" i="0" sz="8000" u="none" cap="none" strike="noStrike">
              <a:solidFill>
                <a:srgbClr val="000000"/>
              </a:solidFill>
              <a:latin typeface="Arial"/>
              <a:ea typeface="Arial"/>
              <a:cs typeface="Arial"/>
              <a:sym typeface="Arial"/>
            </a:endParaRPr>
          </a:p>
          <a:p>
            <a:pPr indent="-342900" lvl="0" marL="342900" marR="0" rtl="0" algn="ctr">
              <a:lnSpc>
                <a:spcPct val="100000"/>
              </a:lnSpc>
              <a:spcBef>
                <a:spcPts val="800"/>
              </a:spcBef>
              <a:spcAft>
                <a:spcPts val="0"/>
              </a:spcAft>
              <a:buClr>
                <a:srgbClr val="000000"/>
              </a:buClr>
              <a:buFont typeface="Arial"/>
              <a:buNone/>
            </a:pPr>
            <a:r>
              <a:rPr b="0" i="0" lang="en-US" sz="4400" u="none" cap="none" strike="noStrike">
                <a:solidFill>
                  <a:srgbClr val="000000"/>
                </a:solidFill>
                <a:latin typeface="Arial"/>
                <a:ea typeface="Arial"/>
                <a:cs typeface="Arial"/>
                <a:sym typeface="Arial"/>
              </a:rPr>
              <a:t>La conducta &gt; La creencia</a:t>
            </a:r>
            <a:endParaRPr b="1" sz="3600"/>
          </a:p>
          <a:p>
            <a:pPr indent="-342900" lvl="0" marL="342900" marR="0" rtl="0" algn="ctr">
              <a:lnSpc>
                <a:spcPct val="100000"/>
              </a:lnSpc>
              <a:spcBef>
                <a:spcPts val="800"/>
              </a:spcBef>
              <a:spcAft>
                <a:spcPts val="0"/>
              </a:spcAft>
              <a:buClr>
                <a:srgbClr val="000000"/>
              </a:buClr>
              <a:buFont typeface="Arial"/>
              <a:buNone/>
            </a:pPr>
            <a:r>
              <a:rPr b="1" i="0" lang="en-US" sz="3600" u="none" cap="none" strike="noStrike">
                <a:solidFill>
                  <a:srgbClr val="000000"/>
                </a:solidFill>
                <a:latin typeface="Arial"/>
                <a:ea typeface="Arial"/>
                <a:cs typeface="Arial"/>
                <a:sym typeface="Arial"/>
              </a:rPr>
              <a:t>Quiz</a:t>
            </a:r>
            <a:r>
              <a:rPr b="1" lang="en-US" sz="3600">
                <a:solidFill>
                  <a:schemeClr val="dk1"/>
                </a:solidFill>
              </a:rPr>
              <a:t>á</a:t>
            </a:r>
            <a:r>
              <a:rPr b="1" i="0" lang="en-US" sz="3600" u="none" cap="none" strike="noStrike">
                <a:solidFill>
                  <a:srgbClr val="000000"/>
                </a:solidFill>
                <a:latin typeface="Arial"/>
                <a:ea typeface="Arial"/>
                <a:cs typeface="Arial"/>
                <a:sym typeface="Arial"/>
              </a:rPr>
              <a:t>s tienen ideas de conspiraci</a:t>
            </a:r>
            <a:r>
              <a:rPr b="1" lang="en-US" sz="3600">
                <a:solidFill>
                  <a:schemeClr val="dk1"/>
                </a:solidFill>
              </a:rPr>
              <a:t>ó</a:t>
            </a:r>
            <a:r>
              <a:rPr b="1" i="0" lang="en-US" sz="3600" u="none" cap="none" strike="noStrike">
                <a:solidFill>
                  <a:srgbClr val="000000"/>
                </a:solidFill>
                <a:latin typeface="Arial"/>
                <a:ea typeface="Arial"/>
                <a:cs typeface="Arial"/>
                <a:sym typeface="Arial"/>
              </a:rPr>
              <a:t>n porque no quieren hacer prevenci</a:t>
            </a:r>
            <a:r>
              <a:rPr b="1" lang="en-US" sz="3600">
                <a:solidFill>
                  <a:schemeClr val="dk1"/>
                </a:solidFill>
              </a:rPr>
              <a:t>ó</a:t>
            </a:r>
            <a:r>
              <a:rPr b="1" i="0" lang="en-US" sz="3600" u="none" cap="none" strike="noStrike">
                <a:solidFill>
                  <a:srgbClr val="000000"/>
                </a:solidFill>
                <a:latin typeface="Arial"/>
                <a:ea typeface="Arial"/>
                <a:cs typeface="Arial"/>
                <a:sym typeface="Arial"/>
              </a:rPr>
              <a:t>n</a:t>
            </a:r>
            <a:endParaRPr b="1" sz="3600"/>
          </a:p>
        </p:txBody>
      </p:sp>
    </p:spTree>
  </p:cSld>
  <p:clrMapOvr>
    <a:masterClrMapping/>
  </p:clrMapOvr>
</p:sld>
</file>

<file path=ppt/slides/slide1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78" name="Shape 678"/>
        <p:cNvGrpSpPr/>
        <p:nvPr/>
      </p:nvGrpSpPr>
      <p:grpSpPr>
        <a:xfrm>
          <a:off x="0" y="0"/>
          <a:ext cx="0" cy="0"/>
          <a:chOff x="0" y="0"/>
          <a:chExt cx="0" cy="0"/>
        </a:xfrm>
      </p:grpSpPr>
      <p:sp>
        <p:nvSpPr>
          <p:cNvPr id="679" name="Google Shape;679;p116"/>
          <p:cNvSpPr txBox="1"/>
          <p:nvPr>
            <p:ph type="title"/>
          </p:nvPr>
        </p:nvSpPr>
        <p:spPr>
          <a:xfrm>
            <a:off x="685800" y="457200"/>
            <a:ext cx="7770900" cy="855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b="0" i="0" lang="en-US" sz="8800" u="none" cap="none" strike="noStrike">
                <a:solidFill>
                  <a:srgbClr val="000000"/>
                </a:solidFill>
                <a:latin typeface="Arial"/>
                <a:ea typeface="Arial"/>
                <a:cs typeface="Arial"/>
                <a:sym typeface="Arial"/>
              </a:rPr>
              <a:t>IMPLICACION</a:t>
            </a:r>
            <a:endParaRPr/>
          </a:p>
        </p:txBody>
      </p:sp>
      <p:sp>
        <p:nvSpPr>
          <p:cNvPr id="680" name="Google Shape;680;p116"/>
          <p:cNvSpPr txBox="1"/>
          <p:nvPr>
            <p:ph idx="1" type="body"/>
          </p:nvPr>
        </p:nvSpPr>
        <p:spPr>
          <a:xfrm>
            <a:off x="685800" y="1485900"/>
            <a:ext cx="7770900" cy="3084600"/>
          </a:xfrm>
          <a:prstGeom prst="rect">
            <a:avLst/>
          </a:prstGeom>
          <a:noFill/>
          <a:ln>
            <a:noFill/>
          </a:ln>
        </p:spPr>
        <p:txBody>
          <a:bodyPr anchorCtr="0" anchor="t" bIns="91425" lIns="91425" spcFirstLastPara="1" rIns="91425" wrap="square" tIns="91425">
            <a:noAutofit/>
          </a:bodyPr>
          <a:lstStyle/>
          <a:p>
            <a:pPr indent="-342900" lvl="0" marL="342900" marR="0" rtl="0" algn="ctr">
              <a:lnSpc>
                <a:spcPct val="100000"/>
              </a:lnSpc>
              <a:spcBef>
                <a:spcPts val="0"/>
              </a:spcBef>
              <a:spcAft>
                <a:spcPts val="0"/>
              </a:spcAft>
              <a:buClr>
                <a:srgbClr val="000000"/>
              </a:buClr>
              <a:buFont typeface="Arial"/>
              <a:buNone/>
            </a:pPr>
            <a:r>
              <a:rPr b="0" i="0" lang="en-US" sz="3600" u="none" cap="none" strike="noStrike">
                <a:solidFill>
                  <a:srgbClr val="000000"/>
                </a:solidFill>
                <a:latin typeface="Arial"/>
                <a:ea typeface="Arial"/>
                <a:cs typeface="Arial"/>
                <a:sym typeface="Arial"/>
              </a:rPr>
              <a:t>Festinger: Disonancia Cognitiva</a:t>
            </a:r>
            <a:endParaRPr b="1" i="0" sz="3000" u="none" cap="none" strike="noStrike">
              <a:solidFill>
                <a:srgbClr val="000000"/>
              </a:solidFill>
              <a:latin typeface="Arial"/>
              <a:ea typeface="Arial"/>
              <a:cs typeface="Arial"/>
              <a:sym typeface="Arial"/>
            </a:endParaRPr>
          </a:p>
          <a:p>
            <a:pPr indent="-342900" lvl="0" marL="342900" marR="0" rtl="0" algn="ctr">
              <a:lnSpc>
                <a:spcPct val="100000"/>
              </a:lnSpc>
              <a:spcBef>
                <a:spcPts val="800"/>
              </a:spcBef>
              <a:spcAft>
                <a:spcPts val="0"/>
              </a:spcAft>
              <a:buClr>
                <a:srgbClr val="000000"/>
              </a:buClr>
              <a:buFont typeface="Arial"/>
              <a:buNone/>
            </a:pPr>
            <a:r>
              <a:rPr b="1" i="0" lang="en-US" sz="3000" u="none" cap="none" strike="noStrike">
                <a:solidFill>
                  <a:srgbClr val="000000"/>
                </a:solidFill>
                <a:latin typeface="Arial"/>
                <a:ea typeface="Arial"/>
                <a:cs typeface="Arial"/>
                <a:sym typeface="Arial"/>
              </a:rPr>
              <a:t>La conducta &gt; La creencia</a:t>
            </a:r>
            <a:endParaRPr b="1" sz="3000"/>
          </a:p>
          <a:p>
            <a:pPr indent="-342900" lvl="0" marL="342900" marR="0" rtl="0" algn="ctr">
              <a:lnSpc>
                <a:spcPct val="100000"/>
              </a:lnSpc>
              <a:spcBef>
                <a:spcPts val="800"/>
              </a:spcBef>
              <a:spcAft>
                <a:spcPts val="0"/>
              </a:spcAft>
              <a:buClr>
                <a:srgbClr val="000000"/>
              </a:buClr>
              <a:buFont typeface="Arial"/>
              <a:buNone/>
            </a:pPr>
            <a:r>
              <a:rPr b="1" i="0" lang="en-US" sz="3000" u="none" cap="none" strike="noStrike">
                <a:solidFill>
                  <a:srgbClr val="000000"/>
                </a:solidFill>
              </a:rPr>
              <a:t>Quiz</a:t>
            </a:r>
            <a:r>
              <a:rPr b="1" lang="en-US" sz="3000">
                <a:solidFill>
                  <a:schemeClr val="dk1"/>
                </a:solidFill>
              </a:rPr>
              <a:t>á</a:t>
            </a:r>
            <a:r>
              <a:rPr b="1" i="0" lang="en-US" sz="3000" u="none" cap="none" strike="noStrike">
                <a:solidFill>
                  <a:srgbClr val="000000"/>
                </a:solidFill>
              </a:rPr>
              <a:t>s</a:t>
            </a:r>
            <a:r>
              <a:rPr b="1" i="0" lang="en-US" sz="3000" u="none" cap="none" strike="noStrike">
                <a:solidFill>
                  <a:srgbClr val="000000"/>
                </a:solidFill>
                <a:latin typeface="Arial"/>
                <a:ea typeface="Arial"/>
                <a:cs typeface="Arial"/>
                <a:sym typeface="Arial"/>
              </a:rPr>
              <a:t> tienen ideas de conspiraci</a:t>
            </a:r>
            <a:r>
              <a:rPr b="1" lang="en-US" sz="3000">
                <a:solidFill>
                  <a:schemeClr val="dk1"/>
                </a:solidFill>
              </a:rPr>
              <a:t>ó</a:t>
            </a:r>
            <a:r>
              <a:rPr b="1" i="0" lang="en-US" sz="3000" u="none" cap="none" strike="noStrike">
                <a:solidFill>
                  <a:srgbClr val="000000"/>
                </a:solidFill>
                <a:latin typeface="Arial"/>
                <a:ea typeface="Arial"/>
                <a:cs typeface="Arial"/>
                <a:sym typeface="Arial"/>
              </a:rPr>
              <a:t>n porque no quieren hacer prevenci</a:t>
            </a:r>
            <a:r>
              <a:rPr b="1" lang="en-US" sz="3000">
                <a:solidFill>
                  <a:schemeClr val="dk1"/>
                </a:solidFill>
              </a:rPr>
              <a:t>ó</a:t>
            </a:r>
            <a:r>
              <a:rPr b="1" i="0" lang="en-US" sz="3000" u="none" cap="none" strike="noStrike">
                <a:solidFill>
                  <a:srgbClr val="000000"/>
                </a:solidFill>
                <a:latin typeface="Arial"/>
                <a:ea typeface="Arial"/>
                <a:cs typeface="Arial"/>
                <a:sym typeface="Arial"/>
              </a:rPr>
              <a:t>n</a:t>
            </a:r>
            <a:endParaRPr b="1" sz="3000"/>
          </a:p>
          <a:p>
            <a:pPr indent="-342900" lvl="0" marL="342900" marR="0" rtl="0" algn="ctr">
              <a:lnSpc>
                <a:spcPct val="100000"/>
              </a:lnSpc>
              <a:spcBef>
                <a:spcPts val="800"/>
              </a:spcBef>
              <a:spcAft>
                <a:spcPts val="0"/>
              </a:spcAft>
              <a:buClr>
                <a:srgbClr val="000000"/>
              </a:buClr>
              <a:buFont typeface="Arial"/>
              <a:buNone/>
            </a:pPr>
            <a:r>
              <a:rPr b="1" i="0" lang="en-US" sz="3200" u="none" cap="none" strike="noStrike">
                <a:solidFill>
                  <a:srgbClr val="000000"/>
                </a:solidFill>
                <a:latin typeface="Arial"/>
                <a:ea typeface="Arial"/>
                <a:cs typeface="Arial"/>
                <a:sym typeface="Arial"/>
              </a:rPr>
              <a:t>Rx: cambiar conducta directamente</a:t>
            </a:r>
            <a:endParaRPr/>
          </a:p>
        </p:txBody>
      </p:sp>
    </p:spTree>
  </p:cSld>
  <p:clrMapOvr>
    <a:masterClrMapping/>
  </p:clrMapOvr>
</p:sld>
</file>

<file path=ppt/slides/slide1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84" name="Shape 684"/>
        <p:cNvGrpSpPr/>
        <p:nvPr/>
      </p:nvGrpSpPr>
      <p:grpSpPr>
        <a:xfrm>
          <a:off x="0" y="0"/>
          <a:ext cx="0" cy="0"/>
          <a:chOff x="0" y="0"/>
          <a:chExt cx="0" cy="0"/>
        </a:xfrm>
      </p:grpSpPr>
      <p:sp>
        <p:nvSpPr>
          <p:cNvPr id="685" name="Google Shape;685;p117"/>
          <p:cNvSpPr txBox="1"/>
          <p:nvPr/>
        </p:nvSpPr>
        <p:spPr>
          <a:xfrm>
            <a:off x="685800" y="349250"/>
            <a:ext cx="7772400" cy="10731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Font typeface="Times New Roman"/>
              <a:buNone/>
            </a:pPr>
            <a:r>
              <a:rPr b="0" i="0" lang="en-US" sz="8800" u="none">
                <a:solidFill>
                  <a:srgbClr val="000000"/>
                </a:solidFill>
                <a:latin typeface="Times New Roman"/>
                <a:ea typeface="Times New Roman"/>
                <a:cs typeface="Times New Roman"/>
                <a:sym typeface="Times New Roman"/>
              </a:rPr>
              <a:t>El Futuro</a:t>
            </a:r>
            <a:endParaRPr/>
          </a:p>
        </p:txBody>
      </p:sp>
      <p:sp>
        <p:nvSpPr>
          <p:cNvPr id="686" name="Google Shape;686;p117"/>
          <p:cNvSpPr txBox="1"/>
          <p:nvPr/>
        </p:nvSpPr>
        <p:spPr>
          <a:xfrm>
            <a:off x="685800" y="1485900"/>
            <a:ext cx="7772400" cy="3086100"/>
          </a:xfrm>
          <a:prstGeom prst="rect">
            <a:avLst/>
          </a:prstGeom>
          <a:noFill/>
          <a:ln>
            <a:noFill/>
          </a:ln>
        </p:spPr>
        <p:txBody>
          <a:bodyPr anchorCtr="0" anchor="t" bIns="45700" lIns="91425" spcFirstLastPara="1" rIns="91425" wrap="square" tIns="45700">
            <a:noAutofit/>
          </a:bodyPr>
          <a:lstStyle/>
          <a:p>
            <a:pPr indent="-339725" lvl="0" marL="339725" marR="0" rtl="0" algn="l">
              <a:lnSpc>
                <a:spcPct val="90000"/>
              </a:lnSpc>
              <a:spcBef>
                <a:spcPts val="0"/>
              </a:spcBef>
              <a:spcAft>
                <a:spcPts val="0"/>
              </a:spcAft>
              <a:buClr>
                <a:srgbClr val="000000"/>
              </a:buClr>
              <a:buSzPts val="7200"/>
              <a:buFont typeface="Times New Roman"/>
              <a:buChar char="•"/>
            </a:pPr>
            <a:r>
              <a:rPr b="0" i="0" lang="en-US" sz="7200" u="none">
                <a:solidFill>
                  <a:srgbClr val="000000"/>
                </a:solidFill>
                <a:latin typeface="Times New Roman"/>
                <a:ea typeface="Times New Roman"/>
                <a:cs typeface="Times New Roman"/>
                <a:sym typeface="Times New Roman"/>
              </a:rPr>
              <a:t>Muesta mas grande</a:t>
            </a:r>
            <a:endParaRPr/>
          </a:p>
          <a:p>
            <a:pPr indent="-339725" lvl="0" marL="339725" marR="0" rtl="0" algn="l">
              <a:lnSpc>
                <a:spcPct val="90000"/>
              </a:lnSpc>
              <a:spcBef>
                <a:spcPts val="1800"/>
              </a:spcBef>
              <a:spcAft>
                <a:spcPts val="0"/>
              </a:spcAft>
              <a:buClr>
                <a:srgbClr val="000000"/>
              </a:buClr>
              <a:buSzPts val="7200"/>
              <a:buFont typeface="Times New Roman"/>
              <a:buChar char="•"/>
            </a:pPr>
            <a:r>
              <a:rPr b="0" i="0" lang="en-US" sz="7200" u="none">
                <a:solidFill>
                  <a:srgbClr val="000000"/>
                </a:solidFill>
                <a:latin typeface="Times New Roman"/>
                <a:ea typeface="Times New Roman"/>
                <a:cs typeface="Times New Roman"/>
                <a:sym typeface="Times New Roman"/>
              </a:rPr>
              <a:t>Otros sitios</a:t>
            </a:r>
            <a:endParaRPr/>
          </a:p>
          <a:p>
            <a:pPr indent="-339725" lvl="0" marL="339725" marR="0" rtl="0" algn="l">
              <a:lnSpc>
                <a:spcPct val="90000"/>
              </a:lnSpc>
              <a:spcBef>
                <a:spcPts val="1800"/>
              </a:spcBef>
              <a:spcAft>
                <a:spcPts val="0"/>
              </a:spcAft>
              <a:buClr>
                <a:srgbClr val="000000"/>
              </a:buClr>
              <a:buSzPts val="4400"/>
              <a:buFont typeface="Times New Roman"/>
              <a:buChar char="•"/>
            </a:pPr>
            <a:r>
              <a:rPr b="0" i="0" lang="en-US" sz="4400" u="none">
                <a:solidFill>
                  <a:srgbClr val="000000"/>
                </a:solidFill>
                <a:latin typeface="Times New Roman"/>
                <a:ea typeface="Times New Roman"/>
                <a:cs typeface="Times New Roman"/>
                <a:sym typeface="Times New Roman"/>
              </a:rPr>
              <a:t>Manipulaciones experimentales</a:t>
            </a:r>
            <a:endParaRPr/>
          </a:p>
        </p:txBody>
      </p:sp>
    </p:spTree>
  </p:cSld>
  <p:clrMapOvr>
    <a:masterClrMapping/>
  </p:clrMapOvr>
  <p:transition>
    <p:fade thruBlk="1"/>
  </p:transition>
</p:sld>
</file>

<file path=ppt/slides/slide1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90" name="Shape 690"/>
        <p:cNvGrpSpPr/>
        <p:nvPr/>
      </p:nvGrpSpPr>
      <p:grpSpPr>
        <a:xfrm>
          <a:off x="0" y="0"/>
          <a:ext cx="0" cy="0"/>
          <a:chOff x="0" y="0"/>
          <a:chExt cx="0" cy="0"/>
        </a:xfrm>
      </p:grpSpPr>
      <p:sp>
        <p:nvSpPr>
          <p:cNvPr id="691" name="Google Shape;691;p118"/>
          <p:cNvSpPr txBox="1"/>
          <p:nvPr>
            <p:ph type="title"/>
          </p:nvPr>
        </p:nvSpPr>
        <p:spPr>
          <a:xfrm>
            <a:off x="685800" y="381000"/>
            <a:ext cx="7770900" cy="855600"/>
          </a:xfrm>
          <a:prstGeom prst="rect">
            <a:avLst/>
          </a:prstGeom>
          <a:noFill/>
          <a:ln>
            <a:noFill/>
          </a:ln>
        </p:spPr>
        <p:txBody>
          <a:bodyPr anchorCtr="0" anchor="ctr" bIns="46800" lIns="90000" spcFirstLastPara="1" rIns="90000" wrap="square" tIns="46800">
            <a:noAutofit/>
          </a:bodyPr>
          <a:lstStyle/>
          <a:p>
            <a:pPr indent="0" lvl="0" marL="0" marR="0" rtl="0" algn="ctr">
              <a:lnSpc>
                <a:spcPct val="100000"/>
              </a:lnSpc>
              <a:spcBef>
                <a:spcPts val="0"/>
              </a:spcBef>
              <a:spcAft>
                <a:spcPts val="0"/>
              </a:spcAft>
              <a:buClr>
                <a:srgbClr val="000000"/>
              </a:buClr>
              <a:buFont typeface="Times New Roman"/>
              <a:buNone/>
            </a:pPr>
            <a:r>
              <a:rPr b="0" i="0" lang="en-US" sz="6000" u="none" cap="none" strike="noStrike">
                <a:solidFill>
                  <a:srgbClr val="000000"/>
                </a:solidFill>
                <a:latin typeface="Times New Roman"/>
                <a:ea typeface="Times New Roman"/>
                <a:cs typeface="Times New Roman"/>
                <a:sym typeface="Times New Roman"/>
              </a:rPr>
              <a:t>Investigación del Futuro</a:t>
            </a:r>
            <a:br>
              <a:rPr b="0" i="0" lang="en-US" sz="6000" u="none" cap="none" strike="noStrike">
                <a:solidFill>
                  <a:srgbClr val="000000"/>
                </a:solidFill>
                <a:latin typeface="Times New Roman"/>
                <a:ea typeface="Times New Roman"/>
                <a:cs typeface="Times New Roman"/>
                <a:sym typeface="Times New Roman"/>
              </a:rPr>
            </a:br>
            <a:r>
              <a:rPr b="0" i="0" lang="en-US" sz="6000" u="none" cap="none" strike="noStrike">
                <a:solidFill>
                  <a:srgbClr val="000000"/>
                </a:solidFill>
                <a:latin typeface="Times New Roman"/>
                <a:ea typeface="Times New Roman"/>
                <a:cs typeface="Times New Roman"/>
                <a:sym typeface="Times New Roman"/>
              </a:rPr>
              <a:t>Brink (1994, 1999)</a:t>
            </a:r>
            <a:endParaRPr/>
          </a:p>
        </p:txBody>
      </p:sp>
      <p:sp>
        <p:nvSpPr>
          <p:cNvPr id="692" name="Google Shape;692;p118"/>
          <p:cNvSpPr txBox="1"/>
          <p:nvPr>
            <p:ph idx="1" type="body"/>
          </p:nvPr>
        </p:nvSpPr>
        <p:spPr>
          <a:xfrm>
            <a:off x="685800" y="2057400"/>
            <a:ext cx="7770900" cy="2208300"/>
          </a:xfrm>
          <a:prstGeom prst="rect">
            <a:avLst/>
          </a:prstGeom>
          <a:noFill/>
          <a:ln>
            <a:noFill/>
          </a:ln>
        </p:spPr>
        <p:txBody>
          <a:bodyPr anchorCtr="0" anchor="t" bIns="46800" lIns="90000" spcFirstLastPara="1" rIns="90000" wrap="square" tIns="46800">
            <a:noAutofit/>
          </a:bodyPr>
          <a:lstStyle/>
          <a:p>
            <a:pPr indent="-342900" lvl="0" marL="342900" marR="0" rtl="0" algn="ctr">
              <a:lnSpc>
                <a:spcPct val="90000"/>
              </a:lnSpc>
              <a:spcBef>
                <a:spcPts val="0"/>
              </a:spcBef>
              <a:spcAft>
                <a:spcPts val="0"/>
              </a:spcAft>
              <a:buClr>
                <a:srgbClr val="000000"/>
              </a:buClr>
              <a:buFont typeface="Times New Roman"/>
              <a:buNone/>
            </a:pPr>
            <a:r>
              <a:rPr b="0" i="0" lang="en-US" sz="4800" u="none" cap="none" strike="noStrike">
                <a:solidFill>
                  <a:srgbClr val="000000"/>
                </a:solidFill>
                <a:latin typeface="Times New Roman"/>
                <a:ea typeface="Times New Roman"/>
                <a:cs typeface="Times New Roman"/>
                <a:sym typeface="Times New Roman"/>
              </a:rPr>
              <a:t>Usar métodos cualitativos (e.g., grupos de enfoque) para explorar el proceso decisiones sobre salud</a:t>
            </a:r>
            <a:endParaRPr/>
          </a:p>
        </p:txBody>
      </p:sp>
    </p:spTree>
  </p:cSld>
  <p:clrMapOvr>
    <a:masterClrMapping/>
  </p:clrMapOvr>
  <p:transition>
    <p:fade thruBlk="1"/>
  </p:transition>
</p:sld>
</file>

<file path=ppt/slides/slide1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96" name="Shape 696"/>
        <p:cNvGrpSpPr/>
        <p:nvPr/>
      </p:nvGrpSpPr>
      <p:grpSpPr>
        <a:xfrm>
          <a:off x="0" y="0"/>
          <a:ext cx="0" cy="0"/>
          <a:chOff x="0" y="0"/>
          <a:chExt cx="0" cy="0"/>
        </a:xfrm>
      </p:grpSpPr>
      <p:sp>
        <p:nvSpPr>
          <p:cNvPr id="697" name="Google Shape;697;p119"/>
          <p:cNvSpPr txBox="1"/>
          <p:nvPr>
            <p:ph type="title"/>
          </p:nvPr>
        </p:nvSpPr>
        <p:spPr>
          <a:xfrm>
            <a:off x="685800" y="457200"/>
            <a:ext cx="7770900" cy="855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b="0" i="0" lang="en-US" sz="3200" u="none" cap="none" strike="noStrike">
                <a:solidFill>
                  <a:srgbClr val="000000"/>
                </a:solidFill>
                <a:latin typeface="Arial"/>
                <a:ea typeface="Arial"/>
                <a:cs typeface="Arial"/>
                <a:sym typeface="Arial"/>
              </a:rPr>
              <a:t>Otro papel importante para psicología</a:t>
            </a:r>
            <a:endParaRPr/>
          </a:p>
        </p:txBody>
      </p:sp>
      <p:sp>
        <p:nvSpPr>
          <p:cNvPr id="698" name="Google Shape;698;p119"/>
          <p:cNvSpPr txBox="1"/>
          <p:nvPr>
            <p:ph idx="1" type="body"/>
          </p:nvPr>
        </p:nvSpPr>
        <p:spPr>
          <a:xfrm>
            <a:off x="685800" y="1485900"/>
            <a:ext cx="7770900" cy="3084600"/>
          </a:xfrm>
          <a:prstGeom prst="rect">
            <a:avLst/>
          </a:prstGeom>
          <a:noFill/>
          <a:ln>
            <a:noFill/>
          </a:ln>
        </p:spPr>
        <p:txBody>
          <a:bodyPr anchorCtr="0" anchor="t" bIns="91425" lIns="91425" spcFirstLastPara="1" rIns="91425" wrap="square" tIns="91425">
            <a:noAutofit/>
          </a:bodyPr>
          <a:lstStyle/>
          <a:p>
            <a:pPr indent="0" lvl="0" marL="0" marR="0" rtl="0" algn="ctr">
              <a:lnSpc>
                <a:spcPct val="90000"/>
              </a:lnSpc>
              <a:spcBef>
                <a:spcPts val="0"/>
              </a:spcBef>
              <a:spcAft>
                <a:spcPts val="0"/>
              </a:spcAft>
              <a:buClr>
                <a:srgbClr val="000000"/>
              </a:buClr>
              <a:buFont typeface="Arial"/>
              <a:buNone/>
            </a:pPr>
            <a:r>
              <a:rPr b="0" i="0" lang="en-US" sz="5400" u="none" cap="none" strike="noStrike">
                <a:solidFill>
                  <a:srgbClr val="000000"/>
                </a:solidFill>
                <a:latin typeface="Arial"/>
                <a:ea typeface="Arial"/>
                <a:cs typeface="Arial"/>
                <a:sym typeface="Arial"/>
              </a:rPr>
              <a:t>"medical reasoning is done in a social and collaborative setting"</a:t>
            </a:r>
            <a:r>
              <a:rPr b="0" i="0" lang="en-US" sz="3200" u="none" cap="none" strike="noStrike">
                <a:solidFill>
                  <a:srgbClr val="000000"/>
                </a:solidFill>
                <a:latin typeface="Arial"/>
                <a:ea typeface="Arial"/>
                <a:cs typeface="Arial"/>
                <a:sym typeface="Arial"/>
              </a:rPr>
              <a:t> </a:t>
            </a:r>
            <a:endParaRPr/>
          </a:p>
          <a:p>
            <a:pPr indent="0" lvl="0" marL="0" marR="0" rtl="0" algn="ctr">
              <a:lnSpc>
                <a:spcPct val="90000"/>
              </a:lnSpc>
              <a:spcBef>
                <a:spcPts val="0"/>
              </a:spcBef>
              <a:spcAft>
                <a:spcPts val="0"/>
              </a:spcAft>
              <a:buClr>
                <a:srgbClr val="000000"/>
              </a:buClr>
              <a:buFont typeface="Arial"/>
              <a:buNone/>
            </a:pPr>
            <a:r>
              <a:t/>
            </a:r>
            <a:endParaRPr b="0" i="0" sz="3600" u="none" cap="none" strike="noStrike">
              <a:solidFill>
                <a:srgbClr val="000000"/>
              </a:solidFill>
              <a:latin typeface="Arial"/>
              <a:ea typeface="Arial"/>
              <a:cs typeface="Arial"/>
              <a:sym typeface="Arial"/>
            </a:endParaRPr>
          </a:p>
          <a:p>
            <a:pPr indent="0" lvl="0" marL="0" marR="0" rtl="0" algn="ctr">
              <a:lnSpc>
                <a:spcPct val="90000"/>
              </a:lnSpc>
              <a:spcBef>
                <a:spcPts val="0"/>
              </a:spcBef>
              <a:spcAft>
                <a:spcPts val="0"/>
              </a:spcAft>
              <a:buClr>
                <a:srgbClr val="000000"/>
              </a:buClr>
              <a:buFont typeface="Arial"/>
              <a:buNone/>
            </a:pPr>
            <a:r>
              <a:rPr b="0" i="0" lang="en-US" sz="3600" u="none" cap="none" strike="noStrike">
                <a:solidFill>
                  <a:srgbClr val="000000"/>
                </a:solidFill>
                <a:latin typeface="Arial"/>
                <a:ea typeface="Arial"/>
                <a:cs typeface="Arial"/>
                <a:sym typeface="Arial"/>
              </a:rPr>
              <a:t>(Patel, Arocha y Zhang, 2012)</a:t>
            </a:r>
            <a:endParaRPr/>
          </a:p>
        </p:txBody>
      </p:sp>
    </p:spTree>
  </p:cSld>
  <p:clrMapOvr>
    <a:masterClrMapping/>
  </p:clrMapOvr>
</p:sld>
</file>

<file path=ppt/slides/slide1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02" name="Shape 702"/>
        <p:cNvGrpSpPr/>
        <p:nvPr/>
      </p:nvGrpSpPr>
      <p:grpSpPr>
        <a:xfrm>
          <a:off x="0" y="0"/>
          <a:ext cx="0" cy="0"/>
          <a:chOff x="0" y="0"/>
          <a:chExt cx="0" cy="0"/>
        </a:xfrm>
      </p:grpSpPr>
      <p:sp>
        <p:nvSpPr>
          <p:cNvPr id="703" name="Google Shape;703;p120"/>
          <p:cNvSpPr txBox="1"/>
          <p:nvPr/>
        </p:nvSpPr>
        <p:spPr>
          <a:xfrm>
            <a:off x="685800" y="349250"/>
            <a:ext cx="7772400" cy="10731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704" name="Google Shape;704;p120"/>
          <p:cNvSpPr txBox="1"/>
          <p:nvPr/>
        </p:nvSpPr>
        <p:spPr>
          <a:xfrm>
            <a:off x="685800" y="1485900"/>
            <a:ext cx="7772400" cy="4891200"/>
          </a:xfrm>
          <a:prstGeom prst="rect">
            <a:avLst/>
          </a:prstGeom>
          <a:noFill/>
          <a:ln>
            <a:noFill/>
          </a:ln>
        </p:spPr>
        <p:txBody>
          <a:bodyPr anchorCtr="0" anchor="t" bIns="45700" lIns="91425" spcFirstLastPara="1" rIns="91425" wrap="square" tIns="45700">
            <a:noAutofit/>
          </a:bodyPr>
          <a:lstStyle/>
          <a:p>
            <a:pPr indent="-342900" lvl="0" marL="342900" marR="0" rtl="0" algn="ctr">
              <a:lnSpc>
                <a:spcPct val="90000"/>
              </a:lnSpc>
              <a:spcBef>
                <a:spcPts val="0"/>
              </a:spcBef>
              <a:spcAft>
                <a:spcPts val="0"/>
              </a:spcAft>
              <a:buClr>
                <a:schemeClr val="dk1"/>
              </a:buClr>
              <a:buFont typeface="Verdana"/>
              <a:buNone/>
            </a:pPr>
            <a:r>
              <a:rPr b="0" i="0" lang="en-US" sz="5400" u="none">
                <a:solidFill>
                  <a:schemeClr val="dk1"/>
                </a:solidFill>
                <a:latin typeface="Verdana"/>
                <a:ea typeface="Verdana"/>
                <a:cs typeface="Verdana"/>
                <a:sym typeface="Verdana"/>
              </a:rPr>
              <a:t>T.L. Brink, </a:t>
            </a:r>
            <a:r>
              <a:rPr b="0" i="1" lang="en-US" sz="5400" u="none">
                <a:solidFill>
                  <a:schemeClr val="dk1"/>
                </a:solidFill>
                <a:latin typeface="Verdana"/>
                <a:ea typeface="Verdana"/>
                <a:cs typeface="Verdana"/>
                <a:sym typeface="Verdana"/>
              </a:rPr>
              <a:t>et al</a:t>
            </a:r>
            <a:r>
              <a:rPr b="0" i="0" lang="en-US" sz="5400" u="none">
                <a:solidFill>
                  <a:schemeClr val="dk1"/>
                </a:solidFill>
                <a:latin typeface="Verdana"/>
                <a:ea typeface="Verdana"/>
                <a:cs typeface="Verdana"/>
                <a:sym typeface="Verdana"/>
              </a:rPr>
              <a:t> </a:t>
            </a:r>
            <a:endParaRPr/>
          </a:p>
          <a:p>
            <a:pPr indent="-342900" lvl="0" marL="342900" marR="0" rtl="0" algn="ctr">
              <a:lnSpc>
                <a:spcPct val="90000"/>
              </a:lnSpc>
              <a:spcBef>
                <a:spcPts val="0"/>
              </a:spcBef>
              <a:spcAft>
                <a:spcPts val="0"/>
              </a:spcAft>
              <a:buClr>
                <a:srgbClr val="000000"/>
              </a:buClr>
              <a:buFont typeface="Verdana"/>
              <a:buNone/>
            </a:pPr>
            <a:r>
              <a:rPr b="0" i="0" lang="en-US" sz="5400" u="none">
                <a:solidFill>
                  <a:srgbClr val="000000"/>
                </a:solidFill>
                <a:latin typeface="Verdana"/>
                <a:ea typeface="Verdana"/>
                <a:cs typeface="Verdana"/>
                <a:sym typeface="Verdana"/>
              </a:rPr>
              <a:t>Crafton Hills College</a:t>
            </a:r>
            <a:endParaRPr/>
          </a:p>
          <a:p>
            <a:pPr indent="-342900" lvl="0" marL="342900" marR="0" rtl="0" algn="ctr">
              <a:lnSpc>
                <a:spcPct val="90000"/>
              </a:lnSpc>
              <a:spcBef>
                <a:spcPts val="1300"/>
              </a:spcBef>
              <a:spcAft>
                <a:spcPts val="0"/>
              </a:spcAft>
              <a:buClr>
                <a:srgbClr val="000000"/>
              </a:buClr>
              <a:buFont typeface="Verdana"/>
              <a:buNone/>
            </a:pPr>
            <a:r>
              <a:rPr b="1" i="0" lang="en-US" sz="6600" u="none">
                <a:solidFill>
                  <a:srgbClr val="000000"/>
                </a:solidFill>
                <a:latin typeface="Verdana"/>
                <a:ea typeface="Verdana"/>
                <a:cs typeface="Verdana"/>
                <a:sym typeface="Verdana"/>
              </a:rPr>
              <a:t>Brink@usa.com</a:t>
            </a:r>
            <a:endParaRPr/>
          </a:p>
          <a:p>
            <a:pPr indent="0" lvl="0" marL="0" marR="0" rtl="0" algn="l">
              <a:lnSpc>
                <a:spcPct val="100000"/>
              </a:lnSpc>
              <a:spcBef>
                <a:spcPts val="0"/>
              </a:spcBef>
              <a:spcAft>
                <a:spcPts val="0"/>
              </a:spcAft>
              <a:buNone/>
            </a:pPr>
            <a:r>
              <a:t/>
            </a:r>
            <a:endParaRPr b="1" i="0" sz="6600" u="none">
              <a:solidFill>
                <a:srgbClr val="000000"/>
              </a:solidFill>
              <a:latin typeface="Verdana"/>
              <a:ea typeface="Verdana"/>
              <a:cs typeface="Verdana"/>
              <a:sym typeface="Verdana"/>
            </a:endParaRPr>
          </a:p>
        </p:txBody>
      </p:sp>
      <p:pic>
        <p:nvPicPr>
          <p:cNvPr id="705" name="Google Shape;705;p120"/>
          <p:cNvPicPr preferRelativeResize="0"/>
          <p:nvPr/>
        </p:nvPicPr>
        <p:blipFill rotWithShape="1">
          <a:blip r:embed="rId3">
            <a:alphaModFix/>
          </a:blip>
          <a:srcRect b="0" l="0" r="0" t="0"/>
          <a:stretch/>
        </p:blipFill>
        <p:spPr>
          <a:xfrm>
            <a:off x="6659562" y="269875"/>
            <a:ext cx="2340000" cy="1620900"/>
          </a:xfrm>
          <a:prstGeom prst="rect">
            <a:avLst/>
          </a:prstGeom>
          <a:noFill/>
          <a:ln>
            <a:noFill/>
          </a:ln>
        </p:spPr>
      </p:pic>
    </p:spTree>
  </p:cSld>
  <p:clrMapOvr>
    <a:masterClrMapping/>
  </p:clrMapOvr>
  <p:transition>
    <p:fade thruBlk="1"/>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6" name="Shape 126"/>
        <p:cNvGrpSpPr/>
        <p:nvPr/>
      </p:nvGrpSpPr>
      <p:grpSpPr>
        <a:xfrm>
          <a:off x="0" y="0"/>
          <a:ext cx="0" cy="0"/>
          <a:chOff x="0" y="0"/>
          <a:chExt cx="0" cy="0"/>
        </a:xfrm>
      </p:grpSpPr>
      <p:sp>
        <p:nvSpPr>
          <p:cNvPr id="127" name="Google Shape;127;p26"/>
          <p:cNvSpPr txBox="1"/>
          <p:nvPr>
            <p:ph type="title"/>
          </p:nvPr>
        </p:nvSpPr>
        <p:spPr>
          <a:xfrm>
            <a:off x="685800" y="457200"/>
            <a:ext cx="7770812" cy="855662"/>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b="0" i="0" lang="en-US" sz="8800" u="none" cap="none" strike="noStrike">
                <a:solidFill>
                  <a:srgbClr val="000000"/>
                </a:solidFill>
                <a:latin typeface="Arial"/>
                <a:ea typeface="Arial"/>
                <a:cs typeface="Arial"/>
                <a:sym typeface="Arial"/>
              </a:rPr>
              <a:t>Cáncer</a:t>
            </a:r>
            <a:endParaRPr/>
          </a:p>
        </p:txBody>
      </p:sp>
      <p:sp>
        <p:nvSpPr>
          <p:cNvPr id="128" name="Google Shape;128;p26"/>
          <p:cNvSpPr txBox="1"/>
          <p:nvPr>
            <p:ph idx="1" type="body"/>
          </p:nvPr>
        </p:nvSpPr>
        <p:spPr>
          <a:xfrm>
            <a:off x="685800" y="1485900"/>
            <a:ext cx="7770812" cy="3084512"/>
          </a:xfrm>
          <a:prstGeom prst="rect">
            <a:avLst/>
          </a:prstGeom>
          <a:noFill/>
          <a:ln>
            <a:noFill/>
          </a:ln>
        </p:spPr>
        <p:txBody>
          <a:bodyPr anchorCtr="0" anchor="t" bIns="91425" lIns="91425" spcFirstLastPara="1" rIns="91425" wrap="square" tIns="91425">
            <a:noAutofit/>
          </a:bodyPr>
          <a:lstStyle/>
          <a:p>
            <a:pPr indent="-342900" lvl="0" marL="342900" marR="0" rtl="0" algn="l">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29" name="Google Shape;129;p26"/>
          <p:cNvPicPr preferRelativeResize="0"/>
          <p:nvPr/>
        </p:nvPicPr>
        <p:blipFill rotWithShape="1">
          <a:blip r:embed="rId3">
            <a:alphaModFix/>
          </a:blip>
          <a:srcRect b="0" l="0" r="0" t="0"/>
          <a:stretch/>
        </p:blipFill>
        <p:spPr>
          <a:xfrm>
            <a:off x="152400" y="133350"/>
            <a:ext cx="8839200" cy="48768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3" name="Shape 133"/>
        <p:cNvGrpSpPr/>
        <p:nvPr/>
      </p:nvGrpSpPr>
      <p:grpSpPr>
        <a:xfrm>
          <a:off x="0" y="0"/>
          <a:ext cx="0" cy="0"/>
          <a:chOff x="0" y="0"/>
          <a:chExt cx="0" cy="0"/>
        </a:xfrm>
      </p:grpSpPr>
      <p:sp>
        <p:nvSpPr>
          <p:cNvPr id="134" name="Google Shape;134;p27"/>
          <p:cNvSpPr txBox="1"/>
          <p:nvPr>
            <p:ph type="title"/>
          </p:nvPr>
        </p:nvSpPr>
        <p:spPr>
          <a:xfrm>
            <a:off x="685800" y="457200"/>
            <a:ext cx="7770812" cy="855662"/>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b="0" i="0" lang="en-US" sz="8800" u="none" cap="none" strike="noStrike">
                <a:solidFill>
                  <a:srgbClr val="000000"/>
                </a:solidFill>
                <a:latin typeface="Arial"/>
                <a:ea typeface="Arial"/>
                <a:cs typeface="Arial"/>
                <a:sym typeface="Arial"/>
              </a:rPr>
              <a:t>Cáncer</a:t>
            </a:r>
            <a:endParaRPr/>
          </a:p>
        </p:txBody>
      </p:sp>
      <p:sp>
        <p:nvSpPr>
          <p:cNvPr id="135" name="Google Shape;135;p27"/>
          <p:cNvSpPr txBox="1"/>
          <p:nvPr>
            <p:ph idx="1" type="body"/>
          </p:nvPr>
        </p:nvSpPr>
        <p:spPr>
          <a:xfrm>
            <a:off x="685800" y="1485900"/>
            <a:ext cx="7770812" cy="3084512"/>
          </a:xfrm>
          <a:prstGeom prst="rect">
            <a:avLst/>
          </a:prstGeom>
          <a:noFill/>
          <a:ln>
            <a:noFill/>
          </a:ln>
        </p:spPr>
        <p:txBody>
          <a:bodyPr anchorCtr="0" anchor="t" bIns="91425" lIns="91425" spcFirstLastPara="1" rIns="91425" wrap="square" tIns="91425">
            <a:noAutofit/>
          </a:bodyPr>
          <a:lstStyle/>
          <a:p>
            <a:pPr indent="-342900" lvl="0" marL="342900" marR="0" rtl="0" algn="l">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36" name="Google Shape;136;p27"/>
          <p:cNvPicPr preferRelativeResize="0"/>
          <p:nvPr/>
        </p:nvPicPr>
        <p:blipFill rotWithShape="1">
          <a:blip r:embed="rId3">
            <a:alphaModFix/>
          </a:blip>
          <a:srcRect b="0" l="0" r="0" t="0"/>
          <a:stretch/>
        </p:blipFill>
        <p:spPr>
          <a:xfrm>
            <a:off x="0" y="0"/>
            <a:ext cx="9067800" cy="51435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 name="Shape 140"/>
        <p:cNvGrpSpPr/>
        <p:nvPr/>
      </p:nvGrpSpPr>
      <p:grpSpPr>
        <a:xfrm>
          <a:off x="0" y="0"/>
          <a:ext cx="0" cy="0"/>
          <a:chOff x="0" y="0"/>
          <a:chExt cx="0" cy="0"/>
        </a:xfrm>
      </p:grpSpPr>
      <p:sp>
        <p:nvSpPr>
          <p:cNvPr id="141" name="Google Shape;141;p28"/>
          <p:cNvSpPr txBox="1"/>
          <p:nvPr>
            <p:ph type="title"/>
          </p:nvPr>
        </p:nvSpPr>
        <p:spPr>
          <a:xfrm>
            <a:off x="685800" y="457200"/>
            <a:ext cx="7770812" cy="855662"/>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lang="en-US" sz="4800">
                <a:solidFill>
                  <a:schemeClr val="dk1"/>
                </a:solidFill>
                <a:latin typeface="Times New Roman"/>
                <a:ea typeface="Times New Roman"/>
                <a:cs typeface="Times New Roman"/>
                <a:sym typeface="Times New Roman"/>
              </a:rPr>
              <a:t>Cáncer</a:t>
            </a:r>
            <a:r>
              <a:rPr i="0" lang="en-US" sz="4800" u="none" cap="none" strike="noStrike">
                <a:solidFill>
                  <a:srgbClr val="000000"/>
                </a:solidFill>
                <a:latin typeface="Times New Roman"/>
                <a:ea typeface="Times New Roman"/>
                <a:cs typeface="Times New Roman"/>
                <a:sym typeface="Times New Roman"/>
              </a:rPr>
              <a:t> está disminuyendo</a:t>
            </a:r>
            <a:endParaRPr sz="4800">
              <a:latin typeface="Times New Roman"/>
              <a:ea typeface="Times New Roman"/>
              <a:cs typeface="Times New Roman"/>
              <a:sym typeface="Times New Roman"/>
            </a:endParaRPr>
          </a:p>
        </p:txBody>
      </p:sp>
      <p:sp>
        <p:nvSpPr>
          <p:cNvPr id="142" name="Google Shape;142;p28"/>
          <p:cNvSpPr txBox="1"/>
          <p:nvPr>
            <p:ph idx="1" type="body"/>
          </p:nvPr>
        </p:nvSpPr>
        <p:spPr>
          <a:xfrm>
            <a:off x="685800" y="1485900"/>
            <a:ext cx="7770812" cy="3084512"/>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5400"/>
              <a:buFont typeface="Arial"/>
              <a:buChar char="•"/>
            </a:pPr>
            <a:r>
              <a:rPr b="0" i="0" lang="en-US" sz="5400" u="none" cap="none" strike="noStrike">
                <a:solidFill>
                  <a:srgbClr val="000000"/>
                </a:solidFill>
                <a:latin typeface="Arial"/>
                <a:ea typeface="Arial"/>
                <a:cs typeface="Arial"/>
                <a:sym typeface="Arial"/>
              </a:rPr>
              <a:t>Número de casos 23% menos ya que en 1991</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6" name="Shape 146"/>
        <p:cNvGrpSpPr/>
        <p:nvPr/>
      </p:nvGrpSpPr>
      <p:grpSpPr>
        <a:xfrm>
          <a:off x="0" y="0"/>
          <a:ext cx="0" cy="0"/>
          <a:chOff x="0" y="0"/>
          <a:chExt cx="0" cy="0"/>
        </a:xfrm>
      </p:grpSpPr>
      <p:sp>
        <p:nvSpPr>
          <p:cNvPr id="147" name="Google Shape;147;p29"/>
          <p:cNvSpPr txBox="1"/>
          <p:nvPr>
            <p:ph type="title"/>
          </p:nvPr>
        </p:nvSpPr>
        <p:spPr>
          <a:xfrm>
            <a:off x="685800" y="457200"/>
            <a:ext cx="7770812" cy="855662"/>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Font typeface="Arial"/>
              <a:buNone/>
            </a:pPr>
            <a:r>
              <a:rPr lang="en-US" sz="4800">
                <a:solidFill>
                  <a:schemeClr val="dk1"/>
                </a:solidFill>
                <a:latin typeface="Times New Roman"/>
                <a:ea typeface="Times New Roman"/>
                <a:cs typeface="Times New Roman"/>
                <a:sym typeface="Times New Roman"/>
              </a:rPr>
              <a:t>Cáncer está disminuyendo</a:t>
            </a:r>
            <a:endParaRPr/>
          </a:p>
        </p:txBody>
      </p:sp>
      <p:sp>
        <p:nvSpPr>
          <p:cNvPr id="148" name="Google Shape;148;p29"/>
          <p:cNvSpPr txBox="1"/>
          <p:nvPr>
            <p:ph idx="1" type="body"/>
          </p:nvPr>
        </p:nvSpPr>
        <p:spPr>
          <a:xfrm>
            <a:off x="685800" y="1485900"/>
            <a:ext cx="7770812" cy="3084512"/>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4800"/>
              <a:buFont typeface="Arial"/>
              <a:buChar char="•"/>
            </a:pPr>
            <a:r>
              <a:rPr b="0" i="0" lang="en-US" sz="4800" u="none" cap="none" strike="noStrike">
                <a:solidFill>
                  <a:srgbClr val="000000"/>
                </a:solidFill>
                <a:latin typeface="Arial"/>
                <a:ea typeface="Arial"/>
                <a:cs typeface="Arial"/>
                <a:sym typeface="Arial"/>
              </a:rPr>
              <a:t>Número de casos 23% menos ya que en 1991</a:t>
            </a:r>
            <a:endParaRPr/>
          </a:p>
          <a:p>
            <a:pPr indent="0" lvl="0" marL="0" marR="0" rtl="0" algn="l">
              <a:lnSpc>
                <a:spcPct val="100000"/>
              </a:lnSpc>
              <a:spcBef>
                <a:spcPts val="0"/>
              </a:spcBef>
              <a:spcAft>
                <a:spcPts val="0"/>
              </a:spcAft>
              <a:buClr>
                <a:srgbClr val="000000"/>
              </a:buClr>
              <a:buSzPts val="4800"/>
              <a:buFont typeface="Arial"/>
              <a:buChar char="•"/>
            </a:pPr>
            <a:r>
              <a:rPr b="0" i="0" lang="en-US" sz="4800" u="none" cap="none" strike="noStrike">
                <a:solidFill>
                  <a:srgbClr val="000000"/>
                </a:solidFill>
                <a:latin typeface="Arial"/>
                <a:ea typeface="Arial"/>
                <a:cs typeface="Arial"/>
                <a:sym typeface="Arial"/>
              </a:rPr>
              <a:t>Mas están sobreviviendo</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2" name="Shape 152"/>
        <p:cNvGrpSpPr/>
        <p:nvPr/>
      </p:nvGrpSpPr>
      <p:grpSpPr>
        <a:xfrm>
          <a:off x="0" y="0"/>
          <a:ext cx="0" cy="0"/>
          <a:chOff x="0" y="0"/>
          <a:chExt cx="0" cy="0"/>
        </a:xfrm>
      </p:grpSpPr>
      <p:sp>
        <p:nvSpPr>
          <p:cNvPr id="153" name="Google Shape;153;p30"/>
          <p:cNvSpPr txBox="1"/>
          <p:nvPr>
            <p:ph type="title"/>
          </p:nvPr>
        </p:nvSpPr>
        <p:spPr>
          <a:xfrm>
            <a:off x="685800" y="457200"/>
            <a:ext cx="7770812" cy="855662"/>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b="0" i="0" lang="en-US" sz="5400" u="none" cap="none" strike="noStrike">
                <a:solidFill>
                  <a:srgbClr val="000000"/>
                </a:solidFill>
                <a:latin typeface="Arial"/>
                <a:ea typeface="Arial"/>
                <a:cs typeface="Arial"/>
                <a:sym typeface="Arial"/>
              </a:rPr>
              <a:t>Un papel para psicología</a:t>
            </a:r>
            <a:endParaRPr/>
          </a:p>
        </p:txBody>
      </p:sp>
      <p:sp>
        <p:nvSpPr>
          <p:cNvPr id="154" name="Google Shape;154;p30"/>
          <p:cNvSpPr txBox="1"/>
          <p:nvPr>
            <p:ph idx="1" type="body"/>
          </p:nvPr>
        </p:nvSpPr>
        <p:spPr>
          <a:xfrm>
            <a:off x="685800" y="1485900"/>
            <a:ext cx="7770812" cy="3084512"/>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4000"/>
              <a:buFont typeface="Arial"/>
              <a:buChar char="•"/>
            </a:pPr>
            <a:r>
              <a:rPr b="0" i="0" lang="en-US" sz="4000" u="none" cap="none" strike="noStrike">
                <a:solidFill>
                  <a:srgbClr val="000000"/>
                </a:solidFill>
                <a:latin typeface="Arial"/>
                <a:ea typeface="Arial"/>
                <a:cs typeface="Arial"/>
                <a:sym typeface="Arial"/>
              </a:rPr>
              <a:t>Motivar conducta de prevención</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8" name="Shape 158"/>
        <p:cNvGrpSpPr/>
        <p:nvPr/>
      </p:nvGrpSpPr>
      <p:grpSpPr>
        <a:xfrm>
          <a:off x="0" y="0"/>
          <a:ext cx="0" cy="0"/>
          <a:chOff x="0" y="0"/>
          <a:chExt cx="0" cy="0"/>
        </a:xfrm>
      </p:grpSpPr>
      <p:sp>
        <p:nvSpPr>
          <p:cNvPr id="159" name="Google Shape;159;p31"/>
          <p:cNvSpPr txBox="1"/>
          <p:nvPr>
            <p:ph type="title"/>
          </p:nvPr>
        </p:nvSpPr>
        <p:spPr>
          <a:xfrm>
            <a:off x="685800" y="457200"/>
            <a:ext cx="7770812" cy="855662"/>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b="0" i="0" lang="en-US" sz="6600" u="none" cap="none" strike="noStrike">
                <a:solidFill>
                  <a:srgbClr val="000000"/>
                </a:solidFill>
                <a:latin typeface="Arial"/>
                <a:ea typeface="Arial"/>
                <a:cs typeface="Arial"/>
                <a:sym typeface="Arial"/>
              </a:rPr>
              <a:t>Dejar de fumar</a:t>
            </a:r>
            <a:endParaRPr/>
          </a:p>
        </p:txBody>
      </p:sp>
      <p:sp>
        <p:nvSpPr>
          <p:cNvPr id="160" name="Google Shape;160;p31"/>
          <p:cNvSpPr txBox="1"/>
          <p:nvPr>
            <p:ph idx="1" type="body"/>
          </p:nvPr>
        </p:nvSpPr>
        <p:spPr>
          <a:xfrm>
            <a:off x="685800" y="1485900"/>
            <a:ext cx="7770812" cy="3084512"/>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Font typeface="Arial"/>
              <a:buNone/>
            </a:pPr>
            <a:r>
              <a:rPr b="0" i="0" lang="en-US" sz="1400" u="none" cap="none" strike="noStrike">
                <a:solidFill>
                  <a:srgbClr val="000000"/>
                </a:solidFill>
                <a:latin typeface="Arial"/>
                <a:ea typeface="Arial"/>
                <a:cs typeface="Arial"/>
                <a:sym typeface="Arial"/>
              </a:rPr>
              <a:t> </a:t>
            </a:r>
            <a:endParaRPr/>
          </a:p>
        </p:txBody>
      </p:sp>
      <p:pic>
        <p:nvPicPr>
          <p:cNvPr id="161" name="Google Shape;161;p31"/>
          <p:cNvPicPr preferRelativeResize="0"/>
          <p:nvPr/>
        </p:nvPicPr>
        <p:blipFill rotWithShape="1">
          <a:blip r:embed="rId3">
            <a:alphaModFix/>
          </a:blip>
          <a:srcRect b="0" l="0" r="0" t="0"/>
          <a:stretch/>
        </p:blipFill>
        <p:spPr>
          <a:xfrm>
            <a:off x="0" y="0"/>
            <a:ext cx="9144000" cy="51435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5" name="Shape 165"/>
        <p:cNvGrpSpPr/>
        <p:nvPr/>
      </p:nvGrpSpPr>
      <p:grpSpPr>
        <a:xfrm>
          <a:off x="0" y="0"/>
          <a:ext cx="0" cy="0"/>
          <a:chOff x="0" y="0"/>
          <a:chExt cx="0" cy="0"/>
        </a:xfrm>
      </p:grpSpPr>
      <p:sp>
        <p:nvSpPr>
          <p:cNvPr id="166" name="Google Shape;166;p32"/>
          <p:cNvSpPr txBox="1"/>
          <p:nvPr>
            <p:ph type="title"/>
          </p:nvPr>
        </p:nvSpPr>
        <p:spPr>
          <a:xfrm>
            <a:off x="685800" y="457200"/>
            <a:ext cx="7770812" cy="855662"/>
          </a:xfrm>
          <a:prstGeom prst="rect">
            <a:avLst/>
          </a:prstGeom>
          <a:noFill/>
          <a:ln>
            <a:noFill/>
          </a:ln>
        </p:spPr>
        <p:txBody>
          <a:bodyPr anchorCtr="0" anchor="ctr" bIns="91425" lIns="91425" spcFirstLastPara="1" rIns="91425" wrap="square" tIns="91425">
            <a:noAutofit/>
          </a:bodyPr>
          <a:lstStyle/>
          <a:p>
            <a:pPr indent="0" lvl="0" marL="0" marR="0" rtl="0" algn="ctr">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67" name="Google Shape;167;p32"/>
          <p:cNvPicPr preferRelativeResize="0"/>
          <p:nvPr>
            <p:ph idx="1" type="body"/>
          </p:nvPr>
        </p:nvPicPr>
        <p:blipFill rotWithShape="1">
          <a:blip r:embed="rId3">
            <a:alphaModFix/>
          </a:blip>
          <a:srcRect b="0" l="0" r="0" t="0"/>
          <a:stretch/>
        </p:blipFill>
        <p:spPr>
          <a:xfrm>
            <a:off x="76200" y="0"/>
            <a:ext cx="9067800" cy="50292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1" name="Shape 171"/>
        <p:cNvGrpSpPr/>
        <p:nvPr/>
      </p:nvGrpSpPr>
      <p:grpSpPr>
        <a:xfrm>
          <a:off x="0" y="0"/>
          <a:ext cx="0" cy="0"/>
          <a:chOff x="0" y="0"/>
          <a:chExt cx="0" cy="0"/>
        </a:xfrm>
      </p:grpSpPr>
      <p:sp>
        <p:nvSpPr>
          <p:cNvPr id="172" name="Google Shape;172;p33"/>
          <p:cNvSpPr txBox="1"/>
          <p:nvPr>
            <p:ph type="title"/>
          </p:nvPr>
        </p:nvSpPr>
        <p:spPr>
          <a:xfrm>
            <a:off x="685800" y="457200"/>
            <a:ext cx="7770812" cy="855662"/>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b="0" i="0" lang="en-US" sz="5400" u="none" cap="none" strike="noStrike">
                <a:solidFill>
                  <a:srgbClr val="000000"/>
                </a:solidFill>
                <a:latin typeface="Arial"/>
                <a:ea typeface="Arial"/>
                <a:cs typeface="Arial"/>
                <a:sym typeface="Arial"/>
              </a:rPr>
              <a:t>Un papel para psicología</a:t>
            </a:r>
            <a:endParaRPr/>
          </a:p>
        </p:txBody>
      </p:sp>
      <p:sp>
        <p:nvSpPr>
          <p:cNvPr id="173" name="Google Shape;173;p33"/>
          <p:cNvSpPr txBox="1"/>
          <p:nvPr>
            <p:ph idx="1" type="body"/>
          </p:nvPr>
        </p:nvSpPr>
        <p:spPr>
          <a:xfrm>
            <a:off x="685800" y="1485900"/>
            <a:ext cx="7770812" cy="3084512"/>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4000"/>
              <a:buFont typeface="Arial"/>
              <a:buChar char="•"/>
            </a:pPr>
            <a:r>
              <a:rPr b="0" i="0" lang="en-US" sz="4000" u="none" cap="none" strike="noStrike">
                <a:solidFill>
                  <a:srgbClr val="000000"/>
                </a:solidFill>
                <a:latin typeface="Arial"/>
                <a:ea typeface="Arial"/>
                <a:cs typeface="Arial"/>
                <a:sym typeface="Arial"/>
              </a:rPr>
              <a:t>Motivar conducta de prevención</a:t>
            </a:r>
            <a:endParaRPr/>
          </a:p>
          <a:p>
            <a:pPr indent="0" lvl="0" marL="0" marR="0" rtl="0" algn="l">
              <a:lnSpc>
                <a:spcPct val="100000"/>
              </a:lnSpc>
              <a:spcBef>
                <a:spcPts val="0"/>
              </a:spcBef>
              <a:spcAft>
                <a:spcPts val="0"/>
              </a:spcAft>
              <a:buClr>
                <a:srgbClr val="000000"/>
              </a:buClr>
              <a:buSzPts val="4400"/>
              <a:buFont typeface="Arial"/>
              <a:buChar char="•"/>
            </a:pPr>
            <a:r>
              <a:rPr b="0" i="0" lang="en-US" sz="4400" u="none" cap="none" strike="noStrike">
                <a:solidFill>
                  <a:srgbClr val="000000"/>
                </a:solidFill>
                <a:latin typeface="Arial"/>
                <a:ea typeface="Arial"/>
                <a:cs typeface="Arial"/>
                <a:sym typeface="Arial"/>
              </a:rPr>
              <a:t>Motivar detección temprano</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7" name="Shape 177"/>
        <p:cNvGrpSpPr/>
        <p:nvPr/>
      </p:nvGrpSpPr>
      <p:grpSpPr>
        <a:xfrm>
          <a:off x="0" y="0"/>
          <a:ext cx="0" cy="0"/>
          <a:chOff x="0" y="0"/>
          <a:chExt cx="0" cy="0"/>
        </a:xfrm>
      </p:grpSpPr>
      <p:sp>
        <p:nvSpPr>
          <p:cNvPr id="178" name="Google Shape;178;p34"/>
          <p:cNvSpPr txBox="1"/>
          <p:nvPr>
            <p:ph type="title"/>
          </p:nvPr>
        </p:nvSpPr>
        <p:spPr>
          <a:xfrm>
            <a:off x="685800" y="457200"/>
            <a:ext cx="7770812" cy="855662"/>
          </a:xfrm>
          <a:prstGeom prst="rect">
            <a:avLst/>
          </a:prstGeom>
          <a:noFill/>
          <a:ln>
            <a:noFill/>
          </a:ln>
        </p:spPr>
        <p:txBody>
          <a:bodyPr anchorCtr="0" anchor="ctr" bIns="91425" lIns="91425" spcFirstLastPara="1" rIns="91425" wrap="square" tIns="91425">
            <a:noAutofit/>
          </a:bodyPr>
          <a:lstStyle/>
          <a:p>
            <a:pPr indent="0" lvl="0" marL="0" marR="0" rtl="0" algn="ctr">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79" name="Google Shape;179;p34"/>
          <p:cNvPicPr preferRelativeResize="0"/>
          <p:nvPr>
            <p:ph idx="1" type="body"/>
          </p:nvPr>
        </p:nvPicPr>
        <p:blipFill rotWithShape="1">
          <a:blip r:embed="rId3">
            <a:alphaModFix/>
          </a:blip>
          <a:srcRect b="0" l="0" r="0" t="0"/>
          <a:stretch/>
        </p:blipFill>
        <p:spPr>
          <a:xfrm>
            <a:off x="0" y="0"/>
            <a:ext cx="9144000" cy="50292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8" name="Shape 68"/>
        <p:cNvGrpSpPr/>
        <p:nvPr/>
      </p:nvGrpSpPr>
      <p:grpSpPr>
        <a:xfrm>
          <a:off x="0" y="0"/>
          <a:ext cx="0" cy="0"/>
          <a:chOff x="0" y="0"/>
          <a:chExt cx="0" cy="0"/>
        </a:xfrm>
      </p:grpSpPr>
      <p:sp>
        <p:nvSpPr>
          <p:cNvPr id="69" name="Google Shape;69;p17"/>
          <p:cNvSpPr txBox="1"/>
          <p:nvPr>
            <p:ph type="ctrTitle"/>
          </p:nvPr>
        </p:nvSpPr>
        <p:spPr>
          <a:xfrm>
            <a:off x="685800" y="1583342"/>
            <a:ext cx="7772400" cy="11598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t/>
            </a:r>
            <a:endParaRPr sz="3600">
              <a:solidFill>
                <a:schemeClr val="dk1"/>
              </a:solidFill>
            </a:endParaRPr>
          </a:p>
          <a:p>
            <a:pPr indent="0" lvl="0" marL="0" rtl="0" algn="ctr">
              <a:spcBef>
                <a:spcPts val="0"/>
              </a:spcBef>
              <a:spcAft>
                <a:spcPts val="0"/>
              </a:spcAft>
              <a:buClr>
                <a:schemeClr val="dk1"/>
              </a:buClr>
              <a:buSzPts val="1100"/>
              <a:buFont typeface="Arial"/>
              <a:buNone/>
            </a:pPr>
            <a:r>
              <a:rPr b="1" lang="en-US">
                <a:solidFill>
                  <a:schemeClr val="dk1"/>
                </a:solidFill>
              </a:rPr>
              <a:t>Conspiración del Cáncer</a:t>
            </a:r>
            <a:endParaRPr b="1">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1450">
              <a:solidFill>
                <a:schemeClr val="dk1"/>
              </a:solidFill>
            </a:endParaRPr>
          </a:p>
          <a:p>
            <a:pPr indent="0" lvl="0" marL="0" rtl="0" algn="ctr">
              <a:lnSpc>
                <a:spcPct val="115000"/>
              </a:lnSpc>
              <a:spcBef>
                <a:spcPts val="0"/>
              </a:spcBef>
              <a:spcAft>
                <a:spcPts val="0"/>
              </a:spcAft>
              <a:buNone/>
            </a:pPr>
            <a:r>
              <a:rPr lang="en-US">
                <a:solidFill>
                  <a:schemeClr val="dk1"/>
                </a:solidFill>
              </a:rPr>
              <a:t>¿hay un contra-</a:t>
            </a:r>
            <a:endParaRPr>
              <a:solidFill>
                <a:schemeClr val="dk1"/>
              </a:solidFill>
            </a:endParaRPr>
          </a:p>
          <a:p>
            <a:pPr indent="0" lvl="0" marL="0" rtl="0" algn="ctr">
              <a:lnSpc>
                <a:spcPct val="115000"/>
              </a:lnSpc>
              <a:spcBef>
                <a:spcPts val="0"/>
              </a:spcBef>
              <a:spcAft>
                <a:spcPts val="0"/>
              </a:spcAft>
              <a:buClr>
                <a:schemeClr val="dk1"/>
              </a:buClr>
              <a:buSzPts val="1100"/>
              <a:buFont typeface="Arial"/>
              <a:buNone/>
            </a:pPr>
            <a:r>
              <a:rPr lang="en-US">
                <a:solidFill>
                  <a:schemeClr val="dk1"/>
                </a:solidFill>
              </a:rPr>
              <a:t>argumento eficaz?</a:t>
            </a:r>
            <a:endParaRPr/>
          </a:p>
        </p:txBody>
      </p:sp>
      <p:sp>
        <p:nvSpPr>
          <p:cNvPr id="70" name="Google Shape;70;p17"/>
          <p:cNvSpPr txBox="1"/>
          <p:nvPr>
            <p:ph idx="1" type="subTitle"/>
          </p:nvPr>
        </p:nvSpPr>
        <p:spPr>
          <a:xfrm>
            <a:off x="685800" y="2840053"/>
            <a:ext cx="7772400" cy="784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3" name="Shape 183"/>
        <p:cNvGrpSpPr/>
        <p:nvPr/>
      </p:nvGrpSpPr>
      <p:grpSpPr>
        <a:xfrm>
          <a:off x="0" y="0"/>
          <a:ext cx="0" cy="0"/>
          <a:chOff x="0" y="0"/>
          <a:chExt cx="0" cy="0"/>
        </a:xfrm>
      </p:grpSpPr>
      <p:sp>
        <p:nvSpPr>
          <p:cNvPr id="184" name="Google Shape;184;p35"/>
          <p:cNvSpPr txBox="1"/>
          <p:nvPr>
            <p:ph type="title"/>
          </p:nvPr>
        </p:nvSpPr>
        <p:spPr>
          <a:xfrm>
            <a:off x="685800" y="457200"/>
            <a:ext cx="7770812" cy="855662"/>
          </a:xfrm>
          <a:prstGeom prst="rect">
            <a:avLst/>
          </a:prstGeom>
          <a:noFill/>
          <a:ln>
            <a:noFill/>
          </a:ln>
        </p:spPr>
        <p:txBody>
          <a:bodyPr anchorCtr="0" anchor="ctr" bIns="91425" lIns="91425" spcFirstLastPara="1" rIns="91425" wrap="square" tIns="91425">
            <a:noAutofit/>
          </a:bodyPr>
          <a:lstStyle/>
          <a:p>
            <a:pPr indent="0" lvl="0" marL="0" marR="0" rtl="0" algn="ctr">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85" name="Google Shape;185;p35"/>
          <p:cNvPicPr preferRelativeResize="0"/>
          <p:nvPr>
            <p:ph idx="1" type="body"/>
          </p:nvPr>
        </p:nvPicPr>
        <p:blipFill rotWithShape="1">
          <a:blip r:embed="rId3">
            <a:alphaModFix/>
          </a:blip>
          <a:srcRect b="0" l="0" r="0" t="0"/>
          <a:stretch/>
        </p:blipFill>
        <p:spPr>
          <a:xfrm>
            <a:off x="0" y="0"/>
            <a:ext cx="9144000" cy="514350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9" name="Shape 189"/>
        <p:cNvGrpSpPr/>
        <p:nvPr/>
      </p:nvGrpSpPr>
      <p:grpSpPr>
        <a:xfrm>
          <a:off x="0" y="0"/>
          <a:ext cx="0" cy="0"/>
          <a:chOff x="0" y="0"/>
          <a:chExt cx="0" cy="0"/>
        </a:xfrm>
      </p:grpSpPr>
      <p:sp>
        <p:nvSpPr>
          <p:cNvPr id="190" name="Google Shape;190;p36"/>
          <p:cNvSpPr txBox="1"/>
          <p:nvPr>
            <p:ph type="title"/>
          </p:nvPr>
        </p:nvSpPr>
        <p:spPr>
          <a:xfrm>
            <a:off x="685800" y="457200"/>
            <a:ext cx="7770900" cy="855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lang="en-US" sz="5400">
                <a:latin typeface="Times New Roman"/>
                <a:ea typeface="Times New Roman"/>
                <a:cs typeface="Times New Roman"/>
                <a:sym typeface="Times New Roman"/>
              </a:rPr>
              <a:t>No creo en la </a:t>
            </a:r>
            <a:r>
              <a:rPr lang="en-US" sz="5400">
                <a:solidFill>
                  <a:schemeClr val="dk1"/>
                </a:solidFill>
                <a:latin typeface="Times New Roman"/>
                <a:ea typeface="Times New Roman"/>
                <a:cs typeface="Times New Roman"/>
                <a:sym typeface="Times New Roman"/>
              </a:rPr>
              <a:t>Conspiración</a:t>
            </a:r>
            <a:endParaRPr>
              <a:latin typeface="Times New Roman"/>
              <a:ea typeface="Times New Roman"/>
              <a:cs typeface="Times New Roman"/>
              <a:sym typeface="Times New Roman"/>
            </a:endParaRPr>
          </a:p>
        </p:txBody>
      </p:sp>
      <p:sp>
        <p:nvSpPr>
          <p:cNvPr id="191" name="Google Shape;191;p36"/>
          <p:cNvSpPr txBox="1"/>
          <p:nvPr>
            <p:ph idx="1" type="body"/>
          </p:nvPr>
        </p:nvSpPr>
        <p:spPr>
          <a:xfrm>
            <a:off x="685800" y="1485900"/>
            <a:ext cx="7770900" cy="30846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None/>
            </a:pPr>
            <a:r>
              <a:rPr lang="en-US" sz="4800">
                <a:latin typeface="Times New Roman"/>
                <a:ea typeface="Times New Roman"/>
                <a:cs typeface="Times New Roman"/>
                <a:sym typeface="Times New Roman"/>
              </a:rPr>
              <a:t>Gente que son miembros de la </a:t>
            </a:r>
            <a:r>
              <a:rPr lang="en-US" sz="4800">
                <a:solidFill>
                  <a:schemeClr val="dk1"/>
                </a:solidFill>
                <a:latin typeface="Times New Roman"/>
                <a:ea typeface="Times New Roman"/>
                <a:cs typeface="Times New Roman"/>
                <a:sym typeface="Times New Roman"/>
              </a:rPr>
              <a:t>Conspiración van a salvarse a si mismos y sus familiares</a:t>
            </a:r>
            <a:r>
              <a:rPr lang="en-US" sz="4800">
                <a:latin typeface="Times New Roman"/>
                <a:ea typeface="Times New Roman"/>
                <a:cs typeface="Times New Roman"/>
                <a:sym typeface="Times New Roman"/>
              </a:rPr>
              <a:t> </a:t>
            </a:r>
            <a:endParaRPr sz="4800">
              <a:latin typeface="Times New Roman"/>
              <a:ea typeface="Times New Roman"/>
              <a:cs typeface="Times New Roman"/>
              <a:sym typeface="Times New Roman"/>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FFFF"/>
        </a:solidFill>
      </p:bgPr>
    </p:bg>
    <p:spTree>
      <p:nvGrpSpPr>
        <p:cNvPr id="195" name="Shape 195"/>
        <p:cNvGrpSpPr/>
        <p:nvPr/>
      </p:nvGrpSpPr>
      <p:grpSpPr>
        <a:xfrm>
          <a:off x="0" y="0"/>
          <a:ext cx="0" cy="0"/>
          <a:chOff x="0" y="0"/>
          <a:chExt cx="0" cy="0"/>
        </a:xfrm>
      </p:grpSpPr>
      <p:sp>
        <p:nvSpPr>
          <p:cNvPr id="196" name="Google Shape;196;p37"/>
          <p:cNvSpPr txBox="1"/>
          <p:nvPr>
            <p:ph type="title"/>
          </p:nvPr>
        </p:nvSpPr>
        <p:spPr>
          <a:xfrm>
            <a:off x="685800" y="457200"/>
            <a:ext cx="7770900" cy="855600"/>
          </a:xfrm>
          <a:prstGeom prst="rect">
            <a:avLst/>
          </a:prstGeom>
          <a:no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197" name="Google Shape;197;p37"/>
          <p:cNvPicPr preferRelativeResize="0"/>
          <p:nvPr/>
        </p:nvPicPr>
        <p:blipFill rotWithShape="1">
          <a:blip r:embed="rId3">
            <a:alphaModFix/>
          </a:blip>
          <a:srcRect b="0" l="0" r="0" t="0"/>
          <a:stretch/>
        </p:blipFill>
        <p:spPr>
          <a:xfrm>
            <a:off x="152400" y="152400"/>
            <a:ext cx="8763000" cy="501960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FFFF"/>
        </a:solidFill>
      </p:bgPr>
    </p:bg>
    <p:spTree>
      <p:nvGrpSpPr>
        <p:cNvPr id="201" name="Shape 201"/>
        <p:cNvGrpSpPr/>
        <p:nvPr/>
      </p:nvGrpSpPr>
      <p:grpSpPr>
        <a:xfrm>
          <a:off x="0" y="0"/>
          <a:ext cx="0" cy="0"/>
          <a:chOff x="0" y="0"/>
          <a:chExt cx="0" cy="0"/>
        </a:xfrm>
      </p:grpSpPr>
      <p:sp>
        <p:nvSpPr>
          <p:cNvPr id="202" name="Google Shape;202;p38"/>
          <p:cNvSpPr txBox="1"/>
          <p:nvPr>
            <p:ph type="title"/>
          </p:nvPr>
        </p:nvSpPr>
        <p:spPr>
          <a:xfrm>
            <a:off x="685800" y="457200"/>
            <a:ext cx="7770900" cy="855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b="0" i="0" lang="en-US" sz="8800" u="none" cap="none" strike="noStrike">
                <a:solidFill>
                  <a:srgbClr val="000000"/>
                </a:solidFill>
                <a:latin typeface="Arial"/>
                <a:ea typeface="Arial"/>
                <a:cs typeface="Arial"/>
                <a:sym typeface="Arial"/>
              </a:rPr>
              <a:t>N.I.H. director</a:t>
            </a:r>
            <a:endParaRPr/>
          </a:p>
        </p:txBody>
      </p:sp>
      <p:pic>
        <p:nvPicPr>
          <p:cNvPr id="203" name="Google Shape;203;p38"/>
          <p:cNvPicPr preferRelativeResize="0"/>
          <p:nvPr/>
        </p:nvPicPr>
        <p:blipFill rotWithShape="1">
          <a:blip r:embed="rId3">
            <a:alphaModFix/>
          </a:blip>
          <a:srcRect b="0" l="0" r="0" t="0"/>
          <a:stretch/>
        </p:blipFill>
        <p:spPr>
          <a:xfrm>
            <a:off x="533400" y="1447800"/>
            <a:ext cx="8229600" cy="335280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FFFF"/>
        </a:solidFill>
      </p:bgPr>
    </p:bg>
    <p:spTree>
      <p:nvGrpSpPr>
        <p:cNvPr id="207" name="Shape 207"/>
        <p:cNvGrpSpPr/>
        <p:nvPr/>
      </p:nvGrpSpPr>
      <p:grpSpPr>
        <a:xfrm>
          <a:off x="0" y="0"/>
          <a:ext cx="0" cy="0"/>
          <a:chOff x="0" y="0"/>
          <a:chExt cx="0" cy="0"/>
        </a:xfrm>
      </p:grpSpPr>
      <p:sp>
        <p:nvSpPr>
          <p:cNvPr id="208" name="Google Shape;208;p39"/>
          <p:cNvSpPr txBox="1"/>
          <p:nvPr>
            <p:ph type="title"/>
          </p:nvPr>
        </p:nvSpPr>
        <p:spPr>
          <a:xfrm>
            <a:off x="685800" y="457200"/>
            <a:ext cx="7770900" cy="855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b="0" i="0" lang="en-US" sz="3200" u="none" cap="none" strike="noStrike">
                <a:solidFill>
                  <a:srgbClr val="000000"/>
                </a:solidFill>
                <a:latin typeface="Arial"/>
                <a:ea typeface="Arial"/>
                <a:cs typeface="Arial"/>
                <a:sym typeface="Arial"/>
              </a:rPr>
              <a:t>John Gardner, former Health Secretary</a:t>
            </a:r>
            <a:endParaRPr/>
          </a:p>
        </p:txBody>
      </p:sp>
      <p:pic>
        <p:nvPicPr>
          <p:cNvPr id="209" name="Google Shape;209;p39"/>
          <p:cNvPicPr preferRelativeResize="0"/>
          <p:nvPr/>
        </p:nvPicPr>
        <p:blipFill rotWithShape="1">
          <a:blip r:embed="rId3">
            <a:alphaModFix/>
          </a:blip>
          <a:srcRect b="0" l="0" r="0" t="0"/>
          <a:stretch/>
        </p:blipFill>
        <p:spPr>
          <a:xfrm>
            <a:off x="3422650" y="1066800"/>
            <a:ext cx="2619300" cy="388620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FFFF"/>
        </a:solidFill>
      </p:bgPr>
    </p:bg>
    <p:spTree>
      <p:nvGrpSpPr>
        <p:cNvPr id="213" name="Shape 213"/>
        <p:cNvGrpSpPr/>
        <p:nvPr/>
      </p:nvGrpSpPr>
      <p:grpSpPr>
        <a:xfrm>
          <a:off x="0" y="0"/>
          <a:ext cx="0" cy="0"/>
          <a:chOff x="0" y="0"/>
          <a:chExt cx="0" cy="0"/>
        </a:xfrm>
      </p:grpSpPr>
      <p:sp>
        <p:nvSpPr>
          <p:cNvPr id="214" name="Google Shape;214;p40"/>
          <p:cNvSpPr txBox="1"/>
          <p:nvPr>
            <p:ph type="title"/>
          </p:nvPr>
        </p:nvSpPr>
        <p:spPr>
          <a:xfrm>
            <a:off x="685800" y="457200"/>
            <a:ext cx="7770900" cy="855600"/>
          </a:xfrm>
          <a:prstGeom prst="rect">
            <a:avLst/>
          </a:prstGeom>
          <a:no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215" name="Google Shape;215;p40"/>
          <p:cNvPicPr preferRelativeResize="0"/>
          <p:nvPr/>
        </p:nvPicPr>
        <p:blipFill rotWithShape="1">
          <a:blip r:embed="rId3">
            <a:alphaModFix/>
          </a:blip>
          <a:srcRect b="0" l="0" r="0" t="0"/>
          <a:stretch/>
        </p:blipFill>
        <p:spPr>
          <a:xfrm>
            <a:off x="1524000" y="31750"/>
            <a:ext cx="6096000" cy="507990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FFFF"/>
        </a:solidFill>
      </p:bgPr>
    </p:bg>
    <p:spTree>
      <p:nvGrpSpPr>
        <p:cNvPr id="219" name="Shape 219"/>
        <p:cNvGrpSpPr/>
        <p:nvPr/>
      </p:nvGrpSpPr>
      <p:grpSpPr>
        <a:xfrm>
          <a:off x="0" y="0"/>
          <a:ext cx="0" cy="0"/>
          <a:chOff x="0" y="0"/>
          <a:chExt cx="0" cy="0"/>
        </a:xfrm>
      </p:grpSpPr>
      <p:sp>
        <p:nvSpPr>
          <p:cNvPr id="220" name="Google Shape;220;p41"/>
          <p:cNvSpPr txBox="1"/>
          <p:nvPr>
            <p:ph type="title"/>
          </p:nvPr>
        </p:nvSpPr>
        <p:spPr>
          <a:xfrm>
            <a:off x="685800" y="457200"/>
            <a:ext cx="7770900" cy="855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b="0" i="0" lang="en-US" sz="4400" u="none" cap="none" strike="noStrike">
                <a:solidFill>
                  <a:srgbClr val="000000"/>
                </a:solidFill>
                <a:latin typeface="Arial"/>
                <a:ea typeface="Arial"/>
                <a:cs typeface="Arial"/>
                <a:sym typeface="Arial"/>
              </a:rPr>
              <a:t>Betty Ford, mastectomy 1974</a:t>
            </a:r>
            <a:endParaRPr/>
          </a:p>
        </p:txBody>
      </p:sp>
      <p:pic>
        <p:nvPicPr>
          <p:cNvPr id="221" name="Google Shape;221;p41"/>
          <p:cNvPicPr preferRelativeResize="0"/>
          <p:nvPr/>
        </p:nvPicPr>
        <p:blipFill rotWithShape="1">
          <a:blip r:embed="rId3">
            <a:alphaModFix/>
          </a:blip>
          <a:srcRect b="0" l="0" r="0" t="0"/>
          <a:stretch/>
        </p:blipFill>
        <p:spPr>
          <a:xfrm>
            <a:off x="3124200" y="1447800"/>
            <a:ext cx="2667000" cy="32766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FFFF"/>
        </a:solidFill>
      </p:bgPr>
    </p:bg>
    <p:spTree>
      <p:nvGrpSpPr>
        <p:cNvPr id="225" name="Shape 225"/>
        <p:cNvGrpSpPr/>
        <p:nvPr/>
      </p:nvGrpSpPr>
      <p:grpSpPr>
        <a:xfrm>
          <a:off x="0" y="0"/>
          <a:ext cx="0" cy="0"/>
          <a:chOff x="0" y="0"/>
          <a:chExt cx="0" cy="0"/>
        </a:xfrm>
      </p:grpSpPr>
      <p:sp>
        <p:nvSpPr>
          <p:cNvPr id="226" name="Google Shape;226;p42"/>
          <p:cNvSpPr txBox="1"/>
          <p:nvPr>
            <p:ph type="title"/>
          </p:nvPr>
        </p:nvSpPr>
        <p:spPr>
          <a:xfrm>
            <a:off x="685800" y="457200"/>
            <a:ext cx="7770900" cy="855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b="0" i="0" lang="en-US" sz="3600" u="none" cap="none" strike="noStrike">
                <a:solidFill>
                  <a:srgbClr val="000000"/>
                </a:solidFill>
                <a:latin typeface="Arial"/>
                <a:ea typeface="Arial"/>
                <a:cs typeface="Arial"/>
                <a:sym typeface="Arial"/>
              </a:rPr>
              <a:t>Nancy Reagan mastectomy 1987</a:t>
            </a:r>
            <a:endParaRPr/>
          </a:p>
        </p:txBody>
      </p:sp>
      <p:pic>
        <p:nvPicPr>
          <p:cNvPr id="227" name="Google Shape;227;p42"/>
          <p:cNvPicPr preferRelativeResize="0"/>
          <p:nvPr/>
        </p:nvPicPr>
        <p:blipFill rotWithShape="1">
          <a:blip r:embed="rId3">
            <a:alphaModFix/>
          </a:blip>
          <a:srcRect b="0" l="0" r="0" t="0"/>
          <a:stretch/>
        </p:blipFill>
        <p:spPr>
          <a:xfrm>
            <a:off x="1981200" y="1447800"/>
            <a:ext cx="5181600" cy="3443400"/>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FFFF"/>
        </a:solidFill>
      </p:bgPr>
    </p:bg>
    <p:spTree>
      <p:nvGrpSpPr>
        <p:cNvPr id="231" name="Shape 231"/>
        <p:cNvGrpSpPr/>
        <p:nvPr/>
      </p:nvGrpSpPr>
      <p:grpSpPr>
        <a:xfrm>
          <a:off x="0" y="0"/>
          <a:ext cx="0" cy="0"/>
          <a:chOff x="0" y="0"/>
          <a:chExt cx="0" cy="0"/>
        </a:xfrm>
      </p:grpSpPr>
      <p:sp>
        <p:nvSpPr>
          <p:cNvPr id="232" name="Google Shape;232;p43"/>
          <p:cNvSpPr txBox="1"/>
          <p:nvPr>
            <p:ph type="title"/>
          </p:nvPr>
        </p:nvSpPr>
        <p:spPr>
          <a:xfrm>
            <a:off x="685800" y="457200"/>
            <a:ext cx="7770900" cy="855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b="0" i="0" lang="en-US" sz="2800" u="none" cap="none" strike="noStrike">
                <a:solidFill>
                  <a:srgbClr val="000000"/>
                </a:solidFill>
                <a:latin typeface="Arial"/>
                <a:ea typeface="Arial"/>
                <a:cs typeface="Arial"/>
                <a:sym typeface="Arial"/>
              </a:rPr>
              <a:t>Maureen Reagan died of melanoma</a:t>
            </a:r>
            <a:endParaRPr/>
          </a:p>
        </p:txBody>
      </p:sp>
      <p:pic>
        <p:nvPicPr>
          <p:cNvPr id="233" name="Google Shape;233;p43"/>
          <p:cNvPicPr preferRelativeResize="0"/>
          <p:nvPr/>
        </p:nvPicPr>
        <p:blipFill rotWithShape="1">
          <a:blip r:embed="rId3">
            <a:alphaModFix/>
          </a:blip>
          <a:srcRect b="0" l="0" r="0" t="0"/>
          <a:stretch/>
        </p:blipFill>
        <p:spPr>
          <a:xfrm>
            <a:off x="533400" y="1339850"/>
            <a:ext cx="3810000" cy="3489300"/>
          </a:xfrm>
          <a:prstGeom prst="rect">
            <a:avLst/>
          </a:prstGeom>
          <a:noFill/>
          <a:ln>
            <a:noFill/>
          </a:ln>
        </p:spPr>
      </p:pic>
      <p:pic>
        <p:nvPicPr>
          <p:cNvPr id="234" name="Google Shape;234;p43"/>
          <p:cNvPicPr preferRelativeResize="0"/>
          <p:nvPr/>
        </p:nvPicPr>
        <p:blipFill rotWithShape="1">
          <a:blip r:embed="rId4">
            <a:alphaModFix/>
          </a:blip>
          <a:srcRect b="0" l="0" r="0" t="0"/>
          <a:stretch/>
        </p:blipFill>
        <p:spPr>
          <a:xfrm>
            <a:off x="5029200" y="1181100"/>
            <a:ext cx="3543300" cy="3962400"/>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FFFF"/>
        </a:solidFill>
      </p:bgPr>
    </p:bg>
    <p:spTree>
      <p:nvGrpSpPr>
        <p:cNvPr id="238" name="Shape 238"/>
        <p:cNvGrpSpPr/>
        <p:nvPr/>
      </p:nvGrpSpPr>
      <p:grpSpPr>
        <a:xfrm>
          <a:off x="0" y="0"/>
          <a:ext cx="0" cy="0"/>
          <a:chOff x="0" y="0"/>
          <a:chExt cx="0" cy="0"/>
        </a:xfrm>
      </p:grpSpPr>
      <p:sp>
        <p:nvSpPr>
          <p:cNvPr id="239" name="Google Shape;239;p44"/>
          <p:cNvSpPr txBox="1"/>
          <p:nvPr>
            <p:ph type="title"/>
          </p:nvPr>
        </p:nvSpPr>
        <p:spPr>
          <a:xfrm>
            <a:off x="685800" y="457200"/>
            <a:ext cx="7770900" cy="855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b="0" i="0" lang="en-US" sz="8800" u="none" cap="none" strike="noStrike">
                <a:solidFill>
                  <a:srgbClr val="000000"/>
                </a:solidFill>
                <a:latin typeface="Arial"/>
                <a:ea typeface="Arial"/>
                <a:cs typeface="Arial"/>
                <a:sym typeface="Arial"/>
              </a:rPr>
              <a:t>Steve Jobs</a:t>
            </a:r>
            <a:endParaRPr/>
          </a:p>
        </p:txBody>
      </p:sp>
      <p:pic>
        <p:nvPicPr>
          <p:cNvPr id="240" name="Google Shape;240;p44"/>
          <p:cNvPicPr preferRelativeResize="0"/>
          <p:nvPr/>
        </p:nvPicPr>
        <p:blipFill rotWithShape="1">
          <a:blip r:embed="rId3">
            <a:alphaModFix/>
          </a:blip>
          <a:srcRect b="0" l="0" r="0" t="0"/>
          <a:stretch/>
        </p:blipFill>
        <p:spPr>
          <a:xfrm>
            <a:off x="1828800" y="-115887"/>
            <a:ext cx="5562600" cy="52260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4" name="Shape 74"/>
        <p:cNvGrpSpPr/>
        <p:nvPr/>
      </p:nvGrpSpPr>
      <p:grpSpPr>
        <a:xfrm>
          <a:off x="0" y="0"/>
          <a:ext cx="0" cy="0"/>
          <a:chOff x="0" y="0"/>
          <a:chExt cx="0" cy="0"/>
        </a:xfrm>
      </p:grpSpPr>
      <p:sp>
        <p:nvSpPr>
          <p:cNvPr id="75" name="Google Shape;75;p18"/>
          <p:cNvSpPr txBox="1"/>
          <p:nvPr/>
        </p:nvSpPr>
        <p:spPr>
          <a:xfrm>
            <a:off x="685800" y="349250"/>
            <a:ext cx="7772400" cy="107315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t/>
            </a:r>
            <a:endParaRPr b="0" i="0" sz="1400" u="none">
              <a:solidFill>
                <a:srgbClr val="000000"/>
              </a:solidFill>
              <a:latin typeface="Arial"/>
              <a:ea typeface="Arial"/>
              <a:cs typeface="Arial"/>
              <a:sym typeface="Arial"/>
            </a:endParaRPr>
          </a:p>
        </p:txBody>
      </p:sp>
      <p:sp>
        <p:nvSpPr>
          <p:cNvPr id="76" name="Google Shape;76;p18"/>
          <p:cNvSpPr txBox="1"/>
          <p:nvPr/>
        </p:nvSpPr>
        <p:spPr>
          <a:xfrm>
            <a:off x="685800" y="1485900"/>
            <a:ext cx="7772400" cy="2798700"/>
          </a:xfrm>
          <a:prstGeom prst="rect">
            <a:avLst/>
          </a:prstGeom>
          <a:noFill/>
          <a:ln>
            <a:noFill/>
          </a:ln>
        </p:spPr>
        <p:txBody>
          <a:bodyPr anchorCtr="0" anchor="t" bIns="45700" lIns="91425" spcFirstLastPara="1" rIns="91425" wrap="square" tIns="45700">
            <a:noAutofit/>
          </a:bodyPr>
          <a:lstStyle/>
          <a:p>
            <a:pPr indent="-342900" lvl="0" marL="342900" marR="0" rtl="0" algn="ctr">
              <a:lnSpc>
                <a:spcPct val="90000"/>
              </a:lnSpc>
              <a:spcBef>
                <a:spcPts val="0"/>
              </a:spcBef>
              <a:spcAft>
                <a:spcPts val="0"/>
              </a:spcAft>
              <a:buClr>
                <a:schemeClr val="dk1"/>
              </a:buClr>
              <a:buFont typeface="Verdana"/>
              <a:buNone/>
            </a:pPr>
            <a:r>
              <a:rPr b="0" i="0" lang="en-US" sz="4800" u="none">
                <a:solidFill>
                  <a:schemeClr val="dk1"/>
                </a:solidFill>
                <a:latin typeface="Verdana"/>
                <a:ea typeface="Verdana"/>
                <a:cs typeface="Verdana"/>
                <a:sym typeface="Verdana"/>
              </a:rPr>
              <a:t>T.L. Brink</a:t>
            </a:r>
            <a:endParaRPr sz="4800">
              <a:solidFill>
                <a:schemeClr val="dk1"/>
              </a:solidFill>
              <a:latin typeface="Verdana"/>
              <a:ea typeface="Verdana"/>
              <a:cs typeface="Verdana"/>
              <a:sym typeface="Verdana"/>
            </a:endParaRPr>
          </a:p>
          <a:p>
            <a:pPr indent="-342900" lvl="0" marL="342900" marR="0" rtl="0" algn="ctr">
              <a:lnSpc>
                <a:spcPct val="90000"/>
              </a:lnSpc>
              <a:spcBef>
                <a:spcPts val="0"/>
              </a:spcBef>
              <a:spcAft>
                <a:spcPts val="0"/>
              </a:spcAft>
              <a:buClr>
                <a:schemeClr val="dk1"/>
              </a:buClr>
              <a:buFont typeface="Verdana"/>
              <a:buNone/>
            </a:pPr>
            <a:r>
              <a:rPr lang="en-US" sz="4800">
                <a:solidFill>
                  <a:schemeClr val="dk1"/>
                </a:solidFill>
                <a:latin typeface="Verdana"/>
                <a:ea typeface="Verdana"/>
                <a:cs typeface="Verdana"/>
                <a:sym typeface="Verdana"/>
              </a:rPr>
              <a:t>Crafton Hills College</a:t>
            </a:r>
            <a:endParaRPr sz="4800">
              <a:solidFill>
                <a:schemeClr val="dk1"/>
              </a:solidFill>
              <a:latin typeface="Verdana"/>
              <a:ea typeface="Verdana"/>
              <a:cs typeface="Verdana"/>
              <a:sym typeface="Verdana"/>
            </a:endParaRPr>
          </a:p>
          <a:p>
            <a:pPr indent="-342900" lvl="0" marL="342900" marR="0" rtl="0" algn="ctr">
              <a:lnSpc>
                <a:spcPct val="90000"/>
              </a:lnSpc>
              <a:spcBef>
                <a:spcPts val="0"/>
              </a:spcBef>
              <a:spcAft>
                <a:spcPts val="0"/>
              </a:spcAft>
              <a:buClr>
                <a:schemeClr val="dk1"/>
              </a:buClr>
              <a:buFont typeface="Verdana"/>
              <a:buNone/>
            </a:pPr>
            <a:r>
              <a:t/>
            </a:r>
            <a:endParaRPr sz="4800">
              <a:solidFill>
                <a:schemeClr val="dk1"/>
              </a:solidFill>
              <a:latin typeface="Verdana"/>
              <a:ea typeface="Verdana"/>
              <a:cs typeface="Verdana"/>
              <a:sym typeface="Verdana"/>
            </a:endParaRPr>
          </a:p>
          <a:p>
            <a:pPr indent="0" lvl="0" marL="0" marR="0" rtl="0" algn="l">
              <a:lnSpc>
                <a:spcPct val="100000"/>
              </a:lnSpc>
              <a:spcBef>
                <a:spcPts val="0"/>
              </a:spcBef>
              <a:spcAft>
                <a:spcPts val="0"/>
              </a:spcAft>
              <a:buNone/>
            </a:pPr>
            <a:r>
              <a:t/>
            </a:r>
            <a:endParaRPr b="0" i="0" sz="5400" u="none">
              <a:solidFill>
                <a:srgbClr val="000000"/>
              </a:solidFill>
              <a:latin typeface="Verdana"/>
              <a:ea typeface="Verdana"/>
              <a:cs typeface="Verdana"/>
              <a:sym typeface="Verdana"/>
            </a:endParaRPr>
          </a:p>
        </p:txBody>
      </p:sp>
      <p:pic>
        <p:nvPicPr>
          <p:cNvPr id="77" name="Google Shape;77;p18"/>
          <p:cNvPicPr preferRelativeResize="0"/>
          <p:nvPr/>
        </p:nvPicPr>
        <p:blipFill rotWithShape="1">
          <a:blip r:embed="rId3">
            <a:alphaModFix/>
          </a:blip>
          <a:srcRect b="0" l="0" r="0" t="0"/>
          <a:stretch/>
        </p:blipFill>
        <p:spPr>
          <a:xfrm>
            <a:off x="6659562" y="269875"/>
            <a:ext cx="2339975" cy="1620837"/>
          </a:xfrm>
          <a:prstGeom prst="rect">
            <a:avLst/>
          </a:prstGeom>
          <a:noFill/>
          <a:ln>
            <a:noFill/>
          </a:ln>
        </p:spPr>
      </p:pic>
    </p:spTree>
  </p:cSld>
  <p:clrMapOvr>
    <a:masterClrMapping/>
  </p:clrMapOvr>
  <p:transition>
    <p:fade thruBlk="1"/>
  </p:transition>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FFFF"/>
        </a:solidFill>
      </p:bgPr>
    </p:bg>
    <p:spTree>
      <p:nvGrpSpPr>
        <p:cNvPr id="244" name="Shape 244"/>
        <p:cNvGrpSpPr/>
        <p:nvPr/>
      </p:nvGrpSpPr>
      <p:grpSpPr>
        <a:xfrm>
          <a:off x="0" y="0"/>
          <a:ext cx="0" cy="0"/>
          <a:chOff x="0" y="0"/>
          <a:chExt cx="0" cy="0"/>
        </a:xfrm>
      </p:grpSpPr>
      <p:sp>
        <p:nvSpPr>
          <p:cNvPr id="245" name="Google Shape;245;p45"/>
          <p:cNvSpPr txBox="1"/>
          <p:nvPr>
            <p:ph type="title"/>
          </p:nvPr>
        </p:nvSpPr>
        <p:spPr>
          <a:xfrm>
            <a:off x="685800" y="457200"/>
            <a:ext cx="7770900" cy="855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b="0" i="0" lang="en-US" sz="4400" u="none" cap="none" strike="noStrike">
                <a:solidFill>
                  <a:srgbClr val="000000"/>
                </a:solidFill>
                <a:latin typeface="Arial"/>
                <a:ea typeface="Arial"/>
                <a:cs typeface="Arial"/>
                <a:sym typeface="Arial"/>
              </a:rPr>
              <a:t>Steve Jobs’ Cancer Timeline</a:t>
            </a:r>
            <a:endParaRPr/>
          </a:p>
        </p:txBody>
      </p:sp>
      <p:pic>
        <p:nvPicPr>
          <p:cNvPr id="246" name="Google Shape;246;p45"/>
          <p:cNvPicPr preferRelativeResize="0"/>
          <p:nvPr/>
        </p:nvPicPr>
        <p:blipFill rotWithShape="1">
          <a:blip r:embed="rId3">
            <a:alphaModFix/>
          </a:blip>
          <a:srcRect b="0" l="0" r="0" t="0"/>
          <a:stretch/>
        </p:blipFill>
        <p:spPr>
          <a:xfrm>
            <a:off x="0" y="285750"/>
            <a:ext cx="9144000" cy="4572000"/>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FFFF"/>
        </a:solidFill>
      </p:bgPr>
    </p:bg>
    <p:spTree>
      <p:nvGrpSpPr>
        <p:cNvPr id="250" name="Shape 250"/>
        <p:cNvGrpSpPr/>
        <p:nvPr/>
      </p:nvGrpSpPr>
      <p:grpSpPr>
        <a:xfrm>
          <a:off x="0" y="0"/>
          <a:ext cx="0" cy="0"/>
          <a:chOff x="0" y="0"/>
          <a:chExt cx="0" cy="0"/>
        </a:xfrm>
      </p:grpSpPr>
      <p:sp>
        <p:nvSpPr>
          <p:cNvPr id="251" name="Google Shape;251;p46"/>
          <p:cNvSpPr txBox="1"/>
          <p:nvPr>
            <p:ph type="title"/>
          </p:nvPr>
        </p:nvSpPr>
        <p:spPr>
          <a:xfrm>
            <a:off x="685800" y="457200"/>
            <a:ext cx="7770900" cy="12954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b="0" i="0" lang="en-US" sz="2800" u="none" cap="none" strike="noStrike">
                <a:solidFill>
                  <a:srgbClr val="000000"/>
                </a:solidFill>
                <a:latin typeface="Arial"/>
                <a:ea typeface="Arial"/>
                <a:cs typeface="Arial"/>
                <a:sym typeface="Arial"/>
              </a:rPr>
              <a:t>Conspiracy theorists explain away what refutes their theories as part of the conspiracy.</a:t>
            </a:r>
            <a:endParaRPr/>
          </a:p>
        </p:txBody>
      </p:sp>
      <p:pic>
        <p:nvPicPr>
          <p:cNvPr id="252" name="Google Shape;252;p46"/>
          <p:cNvPicPr preferRelativeResize="0"/>
          <p:nvPr/>
        </p:nvPicPr>
        <p:blipFill rotWithShape="1">
          <a:blip r:embed="rId3">
            <a:alphaModFix/>
          </a:blip>
          <a:srcRect b="0" l="0" r="0" t="0"/>
          <a:stretch/>
        </p:blipFill>
        <p:spPr>
          <a:xfrm>
            <a:off x="1819275" y="1828800"/>
            <a:ext cx="5505600" cy="3048000"/>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FFFF"/>
        </a:solidFill>
      </p:bgPr>
    </p:bg>
    <p:spTree>
      <p:nvGrpSpPr>
        <p:cNvPr id="256" name="Shape 256"/>
        <p:cNvGrpSpPr/>
        <p:nvPr/>
      </p:nvGrpSpPr>
      <p:grpSpPr>
        <a:xfrm>
          <a:off x="0" y="0"/>
          <a:ext cx="0" cy="0"/>
          <a:chOff x="0" y="0"/>
          <a:chExt cx="0" cy="0"/>
        </a:xfrm>
      </p:grpSpPr>
      <p:sp>
        <p:nvSpPr>
          <p:cNvPr id="257" name="Google Shape;257;p47"/>
          <p:cNvSpPr txBox="1"/>
          <p:nvPr>
            <p:ph type="title"/>
          </p:nvPr>
        </p:nvSpPr>
        <p:spPr>
          <a:xfrm>
            <a:off x="685800" y="457200"/>
            <a:ext cx="7770900" cy="855600"/>
          </a:xfrm>
          <a:prstGeom prst="rect">
            <a:avLst/>
          </a:prstGeom>
          <a:no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258" name="Google Shape;258;p47"/>
          <p:cNvPicPr preferRelativeResize="0"/>
          <p:nvPr/>
        </p:nvPicPr>
        <p:blipFill rotWithShape="1">
          <a:blip r:embed="rId3">
            <a:alphaModFix/>
          </a:blip>
          <a:srcRect b="0" l="0" r="0" t="0"/>
          <a:stretch/>
        </p:blipFill>
        <p:spPr>
          <a:xfrm>
            <a:off x="381000" y="428625"/>
            <a:ext cx="8610600" cy="4448100"/>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2" name="Shape 262"/>
        <p:cNvGrpSpPr/>
        <p:nvPr/>
      </p:nvGrpSpPr>
      <p:grpSpPr>
        <a:xfrm>
          <a:off x="0" y="0"/>
          <a:ext cx="0" cy="0"/>
          <a:chOff x="0" y="0"/>
          <a:chExt cx="0" cy="0"/>
        </a:xfrm>
      </p:grpSpPr>
      <p:sp>
        <p:nvSpPr>
          <p:cNvPr id="263" name="Google Shape;263;p48"/>
          <p:cNvSpPr txBox="1"/>
          <p:nvPr>
            <p:ph type="title"/>
          </p:nvPr>
        </p:nvSpPr>
        <p:spPr>
          <a:xfrm>
            <a:off x="685800" y="457200"/>
            <a:ext cx="7770812" cy="855662"/>
          </a:xfrm>
          <a:prstGeom prst="rect">
            <a:avLst/>
          </a:prstGeom>
          <a:noFill/>
          <a:ln>
            <a:noFill/>
          </a:ln>
        </p:spPr>
        <p:txBody>
          <a:bodyPr anchorCtr="0" anchor="ctr" bIns="46800" lIns="90000" spcFirstLastPara="1" rIns="90000" wrap="square" tIns="46800">
            <a:noAutofit/>
          </a:bodyPr>
          <a:lstStyle/>
          <a:p>
            <a:pPr indent="0" lvl="0" marL="0" marR="0" rtl="0" algn="ctr">
              <a:lnSpc>
                <a:spcPct val="100000"/>
              </a:lnSpc>
              <a:spcBef>
                <a:spcPts val="0"/>
              </a:spcBef>
              <a:spcAft>
                <a:spcPts val="0"/>
              </a:spcAft>
              <a:buClr>
                <a:srgbClr val="000000"/>
              </a:buClr>
              <a:buFont typeface="Times New Roman"/>
              <a:buNone/>
            </a:pPr>
            <a:r>
              <a:rPr b="1" lang="en-US" sz="6000">
                <a:solidFill>
                  <a:schemeClr val="dk1"/>
                </a:solidFill>
              </a:rPr>
              <a:t>Hypótesis</a:t>
            </a:r>
            <a:r>
              <a:rPr b="1" i="0" lang="en-US" sz="8000" u="none" cap="none" strike="noStrike">
                <a:solidFill>
                  <a:srgbClr val="000000"/>
                </a:solidFill>
                <a:latin typeface="Times New Roman"/>
                <a:ea typeface="Times New Roman"/>
                <a:cs typeface="Times New Roman"/>
                <a:sym typeface="Times New Roman"/>
              </a:rPr>
              <a:t> #1</a:t>
            </a:r>
            <a:endParaRPr/>
          </a:p>
        </p:txBody>
      </p:sp>
      <p:sp>
        <p:nvSpPr>
          <p:cNvPr id="264" name="Google Shape;264;p48"/>
          <p:cNvSpPr txBox="1"/>
          <p:nvPr>
            <p:ph idx="1" type="body"/>
          </p:nvPr>
        </p:nvSpPr>
        <p:spPr>
          <a:xfrm>
            <a:off x="685800" y="1485900"/>
            <a:ext cx="7770812" cy="3084512"/>
          </a:xfrm>
          <a:prstGeom prst="rect">
            <a:avLst/>
          </a:prstGeom>
          <a:noFill/>
          <a:ln>
            <a:noFill/>
          </a:ln>
        </p:spPr>
        <p:txBody>
          <a:bodyPr anchorCtr="0" anchor="t" bIns="46800" lIns="90000" spcFirstLastPara="1" rIns="90000" wrap="square" tIns="46800">
            <a:noAutofit/>
          </a:bodyPr>
          <a:lstStyle/>
          <a:p>
            <a:pPr indent="-342900" lvl="0" marL="342900" marR="0" rtl="0" algn="ctr">
              <a:lnSpc>
                <a:spcPct val="100000"/>
              </a:lnSpc>
              <a:spcBef>
                <a:spcPts val="0"/>
              </a:spcBef>
              <a:spcAft>
                <a:spcPts val="0"/>
              </a:spcAft>
              <a:buClr>
                <a:srgbClr val="000000"/>
              </a:buClr>
              <a:buFont typeface="Arial"/>
              <a:buNone/>
            </a:pPr>
            <a:r>
              <a:rPr lang="en-US" sz="4800">
                <a:solidFill>
                  <a:schemeClr val="dk1"/>
                </a:solidFill>
                <a:latin typeface="Times New Roman"/>
                <a:ea typeface="Times New Roman"/>
                <a:cs typeface="Times New Roman"/>
                <a:sym typeface="Times New Roman"/>
              </a:rPr>
              <a:t>La refutación por contra-argumento será eficaz en reducir la creencia  de conspiración sobre cáncer.</a:t>
            </a:r>
            <a:endParaRPr i="0" sz="4800" u="none" cap="none" strike="noStrike">
              <a:solidFill>
                <a:srgbClr val="000000"/>
              </a:solidFill>
              <a:latin typeface="Times New Roman"/>
              <a:ea typeface="Times New Roman"/>
              <a:cs typeface="Times New Roman"/>
              <a:sym typeface="Times New Roman"/>
            </a:endParaRPr>
          </a:p>
          <a:p>
            <a:pPr indent="-342900" lvl="0" marL="342900" marR="0" rtl="0" algn="l">
              <a:spcBef>
                <a:spcPts val="800"/>
              </a:spcBef>
              <a:spcAft>
                <a:spcPts val="0"/>
              </a:spcAft>
              <a:buNone/>
            </a:pPr>
            <a:r>
              <a:t/>
            </a:r>
            <a:endParaRPr b="0" i="0" sz="4000" u="none" cap="none" strike="noStrike">
              <a:solidFill>
                <a:srgbClr val="000000"/>
              </a:solidFill>
              <a:latin typeface="Arial"/>
              <a:ea typeface="Arial"/>
              <a:cs typeface="Arial"/>
              <a:sym typeface="Arial"/>
            </a:endParaRPr>
          </a:p>
        </p:txBody>
      </p:sp>
    </p:spTree>
  </p:cSld>
  <p:clrMapOvr>
    <a:masterClrMapping/>
  </p:clrMapOvr>
  <p:transition>
    <p:fade thruBlk="1"/>
  </p:transition>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8" name="Shape 268"/>
        <p:cNvGrpSpPr/>
        <p:nvPr/>
      </p:nvGrpSpPr>
      <p:grpSpPr>
        <a:xfrm>
          <a:off x="0" y="0"/>
          <a:ext cx="0" cy="0"/>
          <a:chOff x="0" y="0"/>
          <a:chExt cx="0" cy="0"/>
        </a:xfrm>
      </p:grpSpPr>
      <p:sp>
        <p:nvSpPr>
          <p:cNvPr id="269" name="Google Shape;269;p49"/>
          <p:cNvSpPr txBox="1"/>
          <p:nvPr>
            <p:ph type="title"/>
          </p:nvPr>
        </p:nvSpPr>
        <p:spPr>
          <a:xfrm>
            <a:off x="685800" y="457200"/>
            <a:ext cx="7770900" cy="855600"/>
          </a:xfrm>
          <a:prstGeom prst="rect">
            <a:avLst/>
          </a:prstGeom>
          <a:noFill/>
          <a:ln>
            <a:noFill/>
          </a:ln>
        </p:spPr>
        <p:txBody>
          <a:bodyPr anchorCtr="0" anchor="ctr" bIns="46800" lIns="90000" spcFirstLastPara="1" rIns="90000" wrap="square" tIns="46800">
            <a:noAutofit/>
          </a:bodyPr>
          <a:lstStyle/>
          <a:p>
            <a:pPr indent="0" lvl="0" marL="0" marR="0" rtl="0" algn="ctr">
              <a:lnSpc>
                <a:spcPct val="100000"/>
              </a:lnSpc>
              <a:spcBef>
                <a:spcPts val="0"/>
              </a:spcBef>
              <a:spcAft>
                <a:spcPts val="0"/>
              </a:spcAft>
              <a:buClr>
                <a:srgbClr val="000000"/>
              </a:buClr>
              <a:buFont typeface="Times New Roman"/>
              <a:buNone/>
            </a:pPr>
            <a:r>
              <a:rPr b="1" lang="en-US" sz="6000">
                <a:solidFill>
                  <a:schemeClr val="dk1"/>
                </a:solidFill>
              </a:rPr>
              <a:t>Hypótesis</a:t>
            </a:r>
            <a:r>
              <a:rPr b="1" i="0" lang="en-US" sz="8000" u="none" cap="none" strike="noStrike">
                <a:solidFill>
                  <a:srgbClr val="000000"/>
                </a:solidFill>
                <a:latin typeface="Times New Roman"/>
                <a:ea typeface="Times New Roman"/>
                <a:cs typeface="Times New Roman"/>
                <a:sym typeface="Times New Roman"/>
              </a:rPr>
              <a:t> #2</a:t>
            </a:r>
            <a:endParaRPr/>
          </a:p>
        </p:txBody>
      </p:sp>
      <p:sp>
        <p:nvSpPr>
          <p:cNvPr id="270" name="Google Shape;270;p49"/>
          <p:cNvSpPr txBox="1"/>
          <p:nvPr>
            <p:ph idx="1" type="body"/>
          </p:nvPr>
        </p:nvSpPr>
        <p:spPr>
          <a:xfrm>
            <a:off x="685800" y="1485900"/>
            <a:ext cx="7770900" cy="3084600"/>
          </a:xfrm>
          <a:prstGeom prst="rect">
            <a:avLst/>
          </a:prstGeom>
          <a:noFill/>
          <a:ln>
            <a:noFill/>
          </a:ln>
        </p:spPr>
        <p:txBody>
          <a:bodyPr anchorCtr="0" anchor="t" bIns="46800" lIns="90000" spcFirstLastPara="1" rIns="90000" wrap="square" tIns="46800">
            <a:noAutofit/>
          </a:bodyPr>
          <a:lstStyle/>
          <a:p>
            <a:pPr indent="-342900" lvl="0" marL="342900" marR="0" rtl="0" algn="ctr">
              <a:lnSpc>
                <a:spcPct val="100000"/>
              </a:lnSpc>
              <a:spcBef>
                <a:spcPts val="0"/>
              </a:spcBef>
              <a:spcAft>
                <a:spcPts val="0"/>
              </a:spcAft>
              <a:buClr>
                <a:schemeClr val="dk1"/>
              </a:buClr>
              <a:buSzPts val="1100"/>
              <a:buFont typeface="Arial"/>
              <a:buNone/>
            </a:pPr>
            <a:r>
              <a:rPr lang="en-US" sz="4800">
                <a:solidFill>
                  <a:schemeClr val="dk1"/>
                </a:solidFill>
                <a:latin typeface="Times New Roman"/>
                <a:ea typeface="Times New Roman"/>
                <a:cs typeface="Times New Roman"/>
                <a:sym typeface="Times New Roman"/>
              </a:rPr>
              <a:t>Alumnos en la facultad de medicina  aceptarán menos la creencia de conspiración sobre cáncer.</a:t>
            </a:r>
            <a:endParaRPr sz="4800">
              <a:solidFill>
                <a:schemeClr val="dk1"/>
              </a:solidFill>
              <a:latin typeface="Times New Roman"/>
              <a:ea typeface="Times New Roman"/>
              <a:cs typeface="Times New Roman"/>
              <a:sym typeface="Times New Roman"/>
            </a:endParaRPr>
          </a:p>
          <a:p>
            <a:pPr indent="-342900" lvl="0" marL="342900" marR="0" rtl="0" algn="ctr">
              <a:lnSpc>
                <a:spcPct val="100000"/>
              </a:lnSpc>
              <a:spcBef>
                <a:spcPts val="0"/>
              </a:spcBef>
              <a:spcAft>
                <a:spcPts val="0"/>
              </a:spcAft>
              <a:buClr>
                <a:srgbClr val="000000"/>
              </a:buClr>
              <a:buFont typeface="Arial"/>
              <a:buNone/>
            </a:pPr>
            <a:r>
              <a:t/>
            </a:r>
            <a:endParaRPr sz="4800">
              <a:solidFill>
                <a:schemeClr val="dk1"/>
              </a:solidFill>
              <a:latin typeface="Times New Roman"/>
              <a:ea typeface="Times New Roman"/>
              <a:cs typeface="Times New Roman"/>
              <a:sym typeface="Times New Roman"/>
            </a:endParaRPr>
          </a:p>
          <a:p>
            <a:pPr indent="-342900" lvl="0" marL="342900" marR="0" rtl="0" algn="l">
              <a:spcBef>
                <a:spcPts val="800"/>
              </a:spcBef>
              <a:spcAft>
                <a:spcPts val="0"/>
              </a:spcAft>
              <a:buNone/>
            </a:pPr>
            <a:r>
              <a:t/>
            </a:r>
            <a:endParaRPr b="0" i="0" sz="4000" u="none" cap="none" strike="noStrike">
              <a:solidFill>
                <a:srgbClr val="000000"/>
              </a:solidFill>
              <a:latin typeface="Arial"/>
              <a:ea typeface="Arial"/>
              <a:cs typeface="Arial"/>
              <a:sym typeface="Arial"/>
            </a:endParaRPr>
          </a:p>
        </p:txBody>
      </p:sp>
    </p:spTree>
  </p:cSld>
  <p:clrMapOvr>
    <a:masterClrMapping/>
  </p:clrMapOvr>
  <p:transition>
    <p:fade thruBlk="1"/>
  </p:transition>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4" name="Shape 274"/>
        <p:cNvGrpSpPr/>
        <p:nvPr/>
      </p:nvGrpSpPr>
      <p:grpSpPr>
        <a:xfrm>
          <a:off x="0" y="0"/>
          <a:ext cx="0" cy="0"/>
          <a:chOff x="0" y="0"/>
          <a:chExt cx="0" cy="0"/>
        </a:xfrm>
      </p:grpSpPr>
      <p:sp>
        <p:nvSpPr>
          <p:cNvPr id="275" name="Google Shape;275;p50"/>
          <p:cNvSpPr txBox="1"/>
          <p:nvPr>
            <p:ph type="title"/>
          </p:nvPr>
        </p:nvSpPr>
        <p:spPr>
          <a:xfrm>
            <a:off x="685800" y="457200"/>
            <a:ext cx="7770900" cy="855600"/>
          </a:xfrm>
          <a:prstGeom prst="rect">
            <a:avLst/>
          </a:prstGeom>
          <a:noFill/>
          <a:ln>
            <a:noFill/>
          </a:ln>
        </p:spPr>
        <p:txBody>
          <a:bodyPr anchorCtr="0" anchor="ctr" bIns="46800" lIns="90000" spcFirstLastPara="1" rIns="90000" wrap="square" tIns="46800">
            <a:noAutofit/>
          </a:bodyPr>
          <a:lstStyle/>
          <a:p>
            <a:pPr indent="0" lvl="0" marL="0" marR="0" rtl="0" algn="ctr">
              <a:lnSpc>
                <a:spcPct val="100000"/>
              </a:lnSpc>
              <a:spcBef>
                <a:spcPts val="0"/>
              </a:spcBef>
              <a:spcAft>
                <a:spcPts val="0"/>
              </a:spcAft>
              <a:buClr>
                <a:srgbClr val="000000"/>
              </a:buClr>
              <a:buFont typeface="Times New Roman"/>
              <a:buNone/>
            </a:pPr>
            <a:r>
              <a:rPr b="1" lang="en-US" sz="6000">
                <a:solidFill>
                  <a:schemeClr val="dk1"/>
                </a:solidFill>
              </a:rPr>
              <a:t>Hypótesis</a:t>
            </a:r>
            <a:r>
              <a:rPr b="1" i="0" lang="en-US" sz="8000" u="none" cap="none" strike="noStrike">
                <a:solidFill>
                  <a:srgbClr val="000000"/>
                </a:solidFill>
                <a:latin typeface="Times New Roman"/>
                <a:ea typeface="Times New Roman"/>
                <a:cs typeface="Times New Roman"/>
                <a:sym typeface="Times New Roman"/>
              </a:rPr>
              <a:t> #3</a:t>
            </a:r>
            <a:endParaRPr/>
          </a:p>
        </p:txBody>
      </p:sp>
      <p:sp>
        <p:nvSpPr>
          <p:cNvPr id="276" name="Google Shape;276;p50"/>
          <p:cNvSpPr txBox="1"/>
          <p:nvPr>
            <p:ph idx="1" type="body"/>
          </p:nvPr>
        </p:nvSpPr>
        <p:spPr>
          <a:xfrm>
            <a:off x="685800" y="1485900"/>
            <a:ext cx="7770900" cy="3084600"/>
          </a:xfrm>
          <a:prstGeom prst="rect">
            <a:avLst/>
          </a:prstGeom>
          <a:noFill/>
          <a:ln>
            <a:noFill/>
          </a:ln>
        </p:spPr>
        <p:txBody>
          <a:bodyPr anchorCtr="0" anchor="t" bIns="46800" lIns="90000" spcFirstLastPara="1" rIns="90000" wrap="square" tIns="46800">
            <a:noAutofit/>
          </a:bodyPr>
          <a:lstStyle/>
          <a:p>
            <a:pPr indent="-342900" lvl="0" marL="342900" marR="0" rtl="0" algn="ctr">
              <a:lnSpc>
                <a:spcPct val="100000"/>
              </a:lnSpc>
              <a:spcBef>
                <a:spcPts val="0"/>
              </a:spcBef>
              <a:spcAft>
                <a:spcPts val="0"/>
              </a:spcAft>
              <a:buClr>
                <a:srgbClr val="000000"/>
              </a:buClr>
              <a:buFont typeface="Arial"/>
              <a:buNone/>
            </a:pPr>
            <a:r>
              <a:rPr lang="en-US" sz="4800">
                <a:solidFill>
                  <a:schemeClr val="dk1"/>
                </a:solidFill>
                <a:latin typeface="Times New Roman"/>
                <a:ea typeface="Times New Roman"/>
                <a:cs typeface="Times New Roman"/>
                <a:sym typeface="Times New Roman"/>
              </a:rPr>
              <a:t>Personas quienes tengan menos fé en el tratamiento de cáncer en los hospitales van a tener más creencia en la conspiración sobre cáncer.</a:t>
            </a:r>
            <a:endParaRPr i="0" sz="4800" u="none" cap="none" strike="noStrike">
              <a:solidFill>
                <a:srgbClr val="000000"/>
              </a:solidFill>
              <a:latin typeface="Times New Roman"/>
              <a:ea typeface="Times New Roman"/>
              <a:cs typeface="Times New Roman"/>
              <a:sym typeface="Times New Roman"/>
            </a:endParaRPr>
          </a:p>
        </p:txBody>
      </p:sp>
    </p:spTree>
  </p:cSld>
  <p:clrMapOvr>
    <a:masterClrMapping/>
  </p:clrMapOvr>
  <p:transition>
    <p:fade thruBlk="1"/>
  </p:transition>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0" name="Shape 280"/>
        <p:cNvGrpSpPr/>
        <p:nvPr/>
      </p:nvGrpSpPr>
      <p:grpSpPr>
        <a:xfrm>
          <a:off x="0" y="0"/>
          <a:ext cx="0" cy="0"/>
          <a:chOff x="0" y="0"/>
          <a:chExt cx="0" cy="0"/>
        </a:xfrm>
      </p:grpSpPr>
      <p:sp>
        <p:nvSpPr>
          <p:cNvPr id="281" name="Google Shape;281;p51"/>
          <p:cNvSpPr txBox="1"/>
          <p:nvPr>
            <p:ph type="title"/>
          </p:nvPr>
        </p:nvSpPr>
        <p:spPr>
          <a:xfrm>
            <a:off x="685800" y="457200"/>
            <a:ext cx="7770812" cy="855662"/>
          </a:xfrm>
          <a:prstGeom prst="rect">
            <a:avLst/>
          </a:prstGeom>
          <a:noFill/>
          <a:ln>
            <a:noFill/>
          </a:ln>
        </p:spPr>
        <p:txBody>
          <a:bodyPr anchorCtr="0" anchor="ctr" bIns="46800" lIns="90000" spcFirstLastPara="1" rIns="90000" wrap="square" tIns="46800">
            <a:noAutofit/>
          </a:bodyPr>
          <a:lstStyle/>
          <a:p>
            <a:pPr indent="0" lvl="0" marL="0" marR="0" rtl="0" algn="ctr">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282" name="Google Shape;282;p51"/>
          <p:cNvSpPr txBox="1"/>
          <p:nvPr>
            <p:ph idx="1" type="body"/>
          </p:nvPr>
        </p:nvSpPr>
        <p:spPr>
          <a:xfrm>
            <a:off x="685800" y="1485900"/>
            <a:ext cx="7770812" cy="3084512"/>
          </a:xfrm>
          <a:prstGeom prst="rect">
            <a:avLst/>
          </a:prstGeom>
          <a:noFill/>
          <a:ln>
            <a:noFill/>
          </a:ln>
        </p:spPr>
        <p:txBody>
          <a:bodyPr anchorCtr="0" anchor="t" bIns="46800" lIns="90000" spcFirstLastPara="1" rIns="90000" wrap="square" tIns="46800">
            <a:noAutofit/>
          </a:bodyPr>
          <a:lstStyle/>
          <a:p>
            <a:pPr indent="-342900" lvl="0" marL="342900" marR="0" rtl="0" algn="ctr">
              <a:lnSpc>
                <a:spcPct val="100000"/>
              </a:lnSpc>
              <a:spcBef>
                <a:spcPts val="0"/>
              </a:spcBef>
              <a:spcAft>
                <a:spcPts val="0"/>
              </a:spcAft>
              <a:buClr>
                <a:srgbClr val="000000"/>
              </a:buClr>
              <a:buFont typeface="Times New Roman"/>
              <a:buNone/>
            </a:pPr>
            <a:r>
              <a:rPr b="1" lang="en-US" sz="9600">
                <a:solidFill>
                  <a:schemeClr val="dk1"/>
                </a:solidFill>
                <a:latin typeface="Times New Roman"/>
                <a:ea typeface="Times New Roman"/>
                <a:cs typeface="Times New Roman"/>
                <a:sym typeface="Times New Roman"/>
              </a:rPr>
              <a:t>Método</a:t>
            </a:r>
            <a:r>
              <a:rPr b="0" i="0" lang="en-US" sz="8800" u="none" cap="none" strike="noStrike">
                <a:solidFill>
                  <a:srgbClr val="000000"/>
                </a:solidFill>
                <a:latin typeface="Times New Roman"/>
                <a:ea typeface="Times New Roman"/>
                <a:cs typeface="Times New Roman"/>
                <a:sym typeface="Times New Roman"/>
              </a:rPr>
              <a:t> </a:t>
            </a:r>
            <a:endParaRPr/>
          </a:p>
          <a:p>
            <a:pPr indent="-342900" lvl="0" marL="342900" marR="0" rtl="0" algn="l">
              <a:lnSpc>
                <a:spcPct val="100000"/>
              </a:lnSpc>
              <a:spcBef>
                <a:spcPts val="800"/>
              </a:spcBef>
              <a:spcAft>
                <a:spcPts val="0"/>
              </a:spcAft>
              <a:buClr>
                <a:srgbClr val="000000"/>
              </a:buClr>
              <a:buFont typeface="Times New Roman"/>
              <a:buNone/>
            </a:pPr>
            <a:r>
              <a:rPr b="0" i="0" lang="en-US" sz="3200" u="none" cap="none" strike="noStrike">
                <a:solidFill>
                  <a:srgbClr val="000000"/>
                </a:solidFill>
                <a:latin typeface="Times New Roman"/>
                <a:ea typeface="Times New Roman"/>
                <a:cs typeface="Times New Roman"/>
                <a:sym typeface="Times New Roman"/>
              </a:rPr>
              <a:t> </a:t>
            </a:r>
            <a:endParaRPr/>
          </a:p>
          <a:p>
            <a:pPr indent="-342900" lvl="0" marL="342900" marR="0" rtl="0" algn="l">
              <a:spcBef>
                <a:spcPts val="800"/>
              </a:spcBef>
              <a:spcAft>
                <a:spcPts val="0"/>
              </a:spcAft>
              <a:buNone/>
            </a:pPr>
            <a:r>
              <a:t/>
            </a:r>
            <a:endParaRPr b="0" i="0" sz="3200" u="none" cap="none" strike="noStrike">
              <a:solidFill>
                <a:srgbClr val="000000"/>
              </a:solidFill>
              <a:latin typeface="Times New Roman"/>
              <a:ea typeface="Times New Roman"/>
              <a:cs typeface="Times New Roman"/>
              <a:sym typeface="Times New Roman"/>
            </a:endParaRPr>
          </a:p>
        </p:txBody>
      </p:sp>
    </p:spTree>
  </p:cSld>
  <p:clrMapOvr>
    <a:masterClrMapping/>
  </p:clrMapOvr>
  <p:transition>
    <p:fade thruBlk="1"/>
  </p:transition>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6" name="Shape 286"/>
        <p:cNvGrpSpPr/>
        <p:nvPr/>
      </p:nvGrpSpPr>
      <p:grpSpPr>
        <a:xfrm>
          <a:off x="0" y="0"/>
          <a:ext cx="0" cy="0"/>
          <a:chOff x="0" y="0"/>
          <a:chExt cx="0" cy="0"/>
        </a:xfrm>
      </p:grpSpPr>
      <p:sp>
        <p:nvSpPr>
          <p:cNvPr id="287" name="Google Shape;287;p52"/>
          <p:cNvSpPr txBox="1"/>
          <p:nvPr>
            <p:ph type="title"/>
          </p:nvPr>
        </p:nvSpPr>
        <p:spPr>
          <a:xfrm>
            <a:off x="685800" y="457200"/>
            <a:ext cx="7770812" cy="855662"/>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b="0" i="0" lang="en-US" sz="7200" u="none" cap="none" strike="noStrike">
                <a:solidFill>
                  <a:srgbClr val="000000"/>
                </a:solidFill>
                <a:latin typeface="Arial"/>
                <a:ea typeface="Arial"/>
                <a:cs typeface="Arial"/>
                <a:sym typeface="Arial"/>
              </a:rPr>
              <a:t>Sitio de la</a:t>
            </a:r>
            <a:endParaRPr/>
          </a:p>
        </p:txBody>
      </p:sp>
      <p:sp>
        <p:nvSpPr>
          <p:cNvPr id="288" name="Google Shape;288;p52"/>
          <p:cNvSpPr txBox="1"/>
          <p:nvPr>
            <p:ph idx="1" type="body"/>
          </p:nvPr>
        </p:nvSpPr>
        <p:spPr>
          <a:xfrm>
            <a:off x="685800" y="1485900"/>
            <a:ext cx="7770812" cy="3084512"/>
          </a:xfrm>
          <a:prstGeom prst="rect">
            <a:avLst/>
          </a:prstGeom>
          <a:noFill/>
          <a:ln>
            <a:noFill/>
          </a:ln>
        </p:spPr>
        <p:txBody>
          <a:bodyPr anchorCtr="0" anchor="t" bIns="91425" lIns="91425" spcFirstLastPara="1" rIns="91425" wrap="square" tIns="91425">
            <a:noAutofit/>
          </a:bodyPr>
          <a:lstStyle/>
          <a:p>
            <a:pPr indent="-342900" lvl="0" marL="342900" marR="0" rtl="0" algn="ctr">
              <a:lnSpc>
                <a:spcPct val="100000"/>
              </a:lnSpc>
              <a:spcBef>
                <a:spcPts val="0"/>
              </a:spcBef>
              <a:spcAft>
                <a:spcPts val="0"/>
              </a:spcAft>
              <a:buClr>
                <a:srgbClr val="000000"/>
              </a:buClr>
              <a:buFont typeface="Arial"/>
              <a:buNone/>
            </a:pPr>
            <a:r>
              <a:rPr b="0" i="0" lang="en-US" sz="7200" u="none" cap="none" strike="noStrike">
                <a:solidFill>
                  <a:srgbClr val="000000"/>
                </a:solidFill>
                <a:latin typeface="Arial"/>
                <a:ea typeface="Arial"/>
                <a:cs typeface="Arial"/>
                <a:sym typeface="Arial"/>
              </a:rPr>
              <a:t>Investigación</a:t>
            </a:r>
            <a:endParaRPr/>
          </a:p>
        </p:txBody>
      </p:sp>
    </p:spTree>
  </p:cSld>
  <p:clrMapOvr>
    <a:masterClrMapping/>
  </p:clrMapOvr>
  <p:transition>
    <p:fade thruBlk="1"/>
  </p:transition>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2" name="Shape 292"/>
        <p:cNvGrpSpPr/>
        <p:nvPr/>
      </p:nvGrpSpPr>
      <p:grpSpPr>
        <a:xfrm>
          <a:off x="0" y="0"/>
          <a:ext cx="0" cy="0"/>
          <a:chOff x="0" y="0"/>
          <a:chExt cx="0" cy="0"/>
        </a:xfrm>
      </p:grpSpPr>
      <p:sp>
        <p:nvSpPr>
          <p:cNvPr id="293" name="Google Shape;293;p53"/>
          <p:cNvSpPr txBox="1"/>
          <p:nvPr>
            <p:ph type="title"/>
          </p:nvPr>
        </p:nvSpPr>
        <p:spPr>
          <a:xfrm>
            <a:off x="685800" y="457200"/>
            <a:ext cx="7770812" cy="855662"/>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b="0" i="0" lang="en-US" sz="8800" u="none" cap="none" strike="noStrike">
                <a:solidFill>
                  <a:srgbClr val="000000"/>
                </a:solidFill>
                <a:latin typeface="Arial"/>
                <a:ea typeface="Arial"/>
                <a:cs typeface="Arial"/>
                <a:sym typeface="Arial"/>
              </a:rPr>
              <a:t>UAEM</a:t>
            </a:r>
            <a:endParaRPr/>
          </a:p>
        </p:txBody>
      </p:sp>
      <p:sp>
        <p:nvSpPr>
          <p:cNvPr id="294" name="Google Shape;294;p53"/>
          <p:cNvSpPr txBox="1"/>
          <p:nvPr>
            <p:ph idx="1" type="body"/>
          </p:nvPr>
        </p:nvSpPr>
        <p:spPr>
          <a:xfrm>
            <a:off x="685800" y="1485900"/>
            <a:ext cx="7770812" cy="3084512"/>
          </a:xfrm>
          <a:prstGeom prst="rect">
            <a:avLst/>
          </a:prstGeom>
          <a:noFill/>
          <a:ln>
            <a:noFill/>
          </a:ln>
        </p:spPr>
        <p:txBody>
          <a:bodyPr anchorCtr="0" anchor="t" bIns="91425" lIns="91425" spcFirstLastPara="1" rIns="91425" wrap="square" tIns="91425">
            <a:noAutofit/>
          </a:bodyPr>
          <a:lstStyle/>
          <a:p>
            <a:pPr indent="-342900" lvl="0" marL="342900" marR="0" rtl="0" algn="l">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295" name="Google Shape;295;p53"/>
          <p:cNvPicPr preferRelativeResize="0"/>
          <p:nvPr/>
        </p:nvPicPr>
        <p:blipFill rotWithShape="1">
          <a:blip r:embed="rId3">
            <a:alphaModFix/>
          </a:blip>
          <a:srcRect b="0" l="0" r="0" t="0"/>
          <a:stretch/>
        </p:blipFill>
        <p:spPr>
          <a:xfrm>
            <a:off x="0" y="0"/>
            <a:ext cx="9144000" cy="5086350"/>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9" name="Shape 299"/>
        <p:cNvGrpSpPr/>
        <p:nvPr/>
      </p:nvGrpSpPr>
      <p:grpSpPr>
        <a:xfrm>
          <a:off x="0" y="0"/>
          <a:ext cx="0" cy="0"/>
          <a:chOff x="0" y="0"/>
          <a:chExt cx="0" cy="0"/>
        </a:xfrm>
      </p:grpSpPr>
      <p:sp>
        <p:nvSpPr>
          <p:cNvPr id="300" name="Google Shape;300;p54"/>
          <p:cNvSpPr txBox="1"/>
          <p:nvPr/>
        </p:nvSpPr>
        <p:spPr>
          <a:xfrm>
            <a:off x="685800" y="349250"/>
            <a:ext cx="7772400" cy="107315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Font typeface="Times New Roman"/>
              <a:buNone/>
            </a:pPr>
            <a:r>
              <a:rPr b="0" i="0" lang="en-US" sz="8800" u="none">
                <a:solidFill>
                  <a:srgbClr val="000000"/>
                </a:solidFill>
                <a:latin typeface="Times New Roman"/>
                <a:ea typeface="Times New Roman"/>
                <a:cs typeface="Times New Roman"/>
                <a:sym typeface="Times New Roman"/>
              </a:rPr>
              <a:t>UAEM</a:t>
            </a:r>
            <a:endParaRPr/>
          </a:p>
        </p:txBody>
      </p:sp>
      <p:sp>
        <p:nvSpPr>
          <p:cNvPr id="301" name="Google Shape;301;p54"/>
          <p:cNvSpPr txBox="1"/>
          <p:nvPr/>
        </p:nvSpPr>
        <p:spPr>
          <a:xfrm>
            <a:off x="685800" y="1485900"/>
            <a:ext cx="7772400" cy="30861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Font typeface="Arial"/>
              <a:buNone/>
            </a:pPr>
            <a:r>
              <a:t/>
            </a:r>
            <a:endParaRPr b="0" i="0" sz="8800" u="none">
              <a:solidFill>
                <a:srgbClr val="000000"/>
              </a:solidFill>
              <a:latin typeface="Times New Roman"/>
              <a:ea typeface="Times New Roman"/>
              <a:cs typeface="Times New Roman"/>
              <a:sym typeface="Times New Roman"/>
            </a:endParaRPr>
          </a:p>
          <a:p>
            <a:pPr indent="0" lvl="0" marL="0" marR="0" rtl="0" algn="ctr">
              <a:lnSpc>
                <a:spcPct val="100000"/>
              </a:lnSpc>
              <a:spcBef>
                <a:spcPts val="2200"/>
              </a:spcBef>
              <a:spcAft>
                <a:spcPts val="0"/>
              </a:spcAft>
              <a:buClr>
                <a:srgbClr val="000000"/>
              </a:buClr>
              <a:buFont typeface="Times New Roman"/>
              <a:buNone/>
            </a:pPr>
            <a:r>
              <a:rPr b="0" i="0" lang="en-US" sz="8800" u="none">
                <a:solidFill>
                  <a:srgbClr val="000000"/>
                </a:solidFill>
                <a:latin typeface="Times New Roman"/>
                <a:ea typeface="Times New Roman"/>
                <a:cs typeface="Times New Roman"/>
                <a:sym typeface="Times New Roman"/>
              </a:rPr>
              <a:t>Fundado 1828</a:t>
            </a:r>
            <a:endParaRPr/>
          </a:p>
          <a:p>
            <a:pPr indent="0" lvl="0" marL="0" marR="0" rtl="0" algn="ctr">
              <a:lnSpc>
                <a:spcPct val="100000"/>
              </a:lnSpc>
              <a:spcBef>
                <a:spcPts val="2200"/>
              </a:spcBef>
              <a:spcAft>
                <a:spcPts val="0"/>
              </a:spcAft>
              <a:buClr>
                <a:srgbClr val="000000"/>
              </a:buClr>
              <a:buFont typeface="Arial"/>
              <a:buNone/>
            </a:pPr>
            <a:r>
              <a:t/>
            </a:r>
            <a:endParaRPr b="0" i="0" sz="8800" u="none">
              <a:solidFill>
                <a:srgbClr val="000000"/>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None/>
            </a:pPr>
            <a:r>
              <a:t/>
            </a:r>
            <a:endParaRPr b="0" i="0" sz="8800" u="none">
              <a:solidFill>
                <a:srgbClr val="000000"/>
              </a:solidFill>
              <a:latin typeface="Times New Roman"/>
              <a:ea typeface="Times New Roman"/>
              <a:cs typeface="Times New Roman"/>
              <a:sym typeface="Times New Roman"/>
            </a:endParaRPr>
          </a:p>
        </p:txBody>
      </p:sp>
    </p:spTree>
  </p:cSld>
  <p:clrMapOvr>
    <a:masterClrMapping/>
  </p:clrMapOvr>
  <p:transition spd="med">
    <p:fade thruBlk="1"/>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1" name="Shape 81"/>
        <p:cNvGrpSpPr/>
        <p:nvPr/>
      </p:nvGrpSpPr>
      <p:grpSpPr>
        <a:xfrm>
          <a:off x="0" y="0"/>
          <a:ext cx="0" cy="0"/>
          <a:chOff x="0" y="0"/>
          <a:chExt cx="0" cy="0"/>
        </a:xfrm>
      </p:grpSpPr>
      <p:sp>
        <p:nvSpPr>
          <p:cNvPr id="82" name="Google Shape;82;p19"/>
          <p:cNvSpPr txBox="1"/>
          <p:nvPr>
            <p:ph type="title"/>
          </p:nvPr>
        </p:nvSpPr>
        <p:spPr>
          <a:xfrm>
            <a:off x="685800" y="457200"/>
            <a:ext cx="7770812" cy="855662"/>
          </a:xfrm>
          <a:prstGeom prst="rect">
            <a:avLst/>
          </a:prstGeom>
          <a:noFill/>
          <a:ln>
            <a:noFill/>
          </a:ln>
        </p:spPr>
        <p:txBody>
          <a:bodyPr anchorCtr="0" anchor="ctr" bIns="46800" lIns="90000" spcFirstLastPara="1" rIns="90000" wrap="square" tIns="46800">
            <a:noAutofit/>
          </a:bodyPr>
          <a:lstStyle/>
          <a:p>
            <a:pPr indent="0" lvl="0" marL="0" marR="0" rtl="0" algn="ctr">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83" name="Google Shape;83;p19"/>
          <p:cNvSpPr txBox="1"/>
          <p:nvPr>
            <p:ph idx="1" type="body"/>
          </p:nvPr>
        </p:nvSpPr>
        <p:spPr>
          <a:xfrm>
            <a:off x="685800" y="1485900"/>
            <a:ext cx="7770812" cy="3084512"/>
          </a:xfrm>
          <a:prstGeom prst="rect">
            <a:avLst/>
          </a:prstGeom>
          <a:noFill/>
          <a:ln>
            <a:noFill/>
          </a:ln>
        </p:spPr>
        <p:txBody>
          <a:bodyPr anchorCtr="0" anchor="t" bIns="46800" lIns="90000" spcFirstLastPara="1" rIns="90000" wrap="square" tIns="46800">
            <a:noAutofit/>
          </a:bodyPr>
          <a:lstStyle/>
          <a:p>
            <a:pPr indent="-342900" lvl="0" marL="342900" marR="0" rtl="0" algn="ctr">
              <a:spcBef>
                <a:spcPts val="800"/>
              </a:spcBef>
              <a:spcAft>
                <a:spcPts val="0"/>
              </a:spcAft>
              <a:buNone/>
            </a:pPr>
            <a:r>
              <a:rPr b="1" lang="en-US" sz="9600">
                <a:solidFill>
                  <a:schemeClr val="dk1"/>
                </a:solidFill>
                <a:latin typeface="Times New Roman"/>
                <a:ea typeface="Times New Roman"/>
                <a:cs typeface="Times New Roman"/>
                <a:sym typeface="Times New Roman"/>
              </a:rPr>
              <a:t>Introducción</a:t>
            </a:r>
            <a:endParaRPr i="0" sz="9600" u="none" cap="none" strike="noStrike">
              <a:solidFill>
                <a:srgbClr val="000000"/>
              </a:solidFill>
              <a:latin typeface="Times New Roman"/>
              <a:ea typeface="Times New Roman"/>
              <a:cs typeface="Times New Roman"/>
              <a:sym typeface="Times New Roman"/>
            </a:endParaRPr>
          </a:p>
        </p:txBody>
      </p:sp>
    </p:spTree>
  </p:cSld>
  <p:clrMapOvr>
    <a:masterClrMapping/>
  </p:clrMapOvr>
  <p:transition>
    <p:fade thruBlk="1"/>
  </p:transition>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5" name="Shape 305"/>
        <p:cNvGrpSpPr/>
        <p:nvPr/>
      </p:nvGrpSpPr>
      <p:grpSpPr>
        <a:xfrm>
          <a:off x="0" y="0"/>
          <a:ext cx="0" cy="0"/>
          <a:chOff x="0" y="0"/>
          <a:chExt cx="0" cy="0"/>
        </a:xfrm>
      </p:grpSpPr>
      <p:sp>
        <p:nvSpPr>
          <p:cNvPr id="306" name="Google Shape;306;p55"/>
          <p:cNvSpPr txBox="1"/>
          <p:nvPr>
            <p:ph type="title"/>
          </p:nvPr>
        </p:nvSpPr>
        <p:spPr>
          <a:xfrm>
            <a:off x="685800" y="457200"/>
            <a:ext cx="7770812" cy="855662"/>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b="0" i="0" lang="en-US" sz="8800" u="none" cap="none" strike="noStrike">
                <a:solidFill>
                  <a:srgbClr val="000000"/>
                </a:solidFill>
                <a:latin typeface="Arial"/>
                <a:ea typeface="Arial"/>
                <a:cs typeface="Arial"/>
                <a:sym typeface="Arial"/>
              </a:rPr>
              <a:t>UAEM</a:t>
            </a:r>
            <a:endParaRPr/>
          </a:p>
        </p:txBody>
      </p:sp>
      <p:sp>
        <p:nvSpPr>
          <p:cNvPr id="307" name="Google Shape;307;p55"/>
          <p:cNvSpPr txBox="1"/>
          <p:nvPr>
            <p:ph idx="1" type="body"/>
          </p:nvPr>
        </p:nvSpPr>
        <p:spPr>
          <a:xfrm>
            <a:off x="685800" y="1485900"/>
            <a:ext cx="7770812" cy="3084512"/>
          </a:xfrm>
          <a:prstGeom prst="rect">
            <a:avLst/>
          </a:prstGeom>
          <a:noFill/>
          <a:ln>
            <a:noFill/>
          </a:ln>
        </p:spPr>
        <p:txBody>
          <a:bodyPr anchorCtr="0" anchor="t" bIns="91425" lIns="91425" spcFirstLastPara="1" rIns="91425" wrap="square" tIns="91425">
            <a:noAutofit/>
          </a:bodyPr>
          <a:lstStyle/>
          <a:p>
            <a:pPr indent="-342900" lvl="0" marL="342900" marR="0" rtl="0" algn="l">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308" name="Google Shape;308;p55"/>
          <p:cNvPicPr preferRelativeResize="0"/>
          <p:nvPr/>
        </p:nvPicPr>
        <p:blipFill rotWithShape="1">
          <a:blip r:embed="rId3">
            <a:alphaModFix/>
          </a:blip>
          <a:srcRect b="0" l="0" r="0" t="0"/>
          <a:stretch/>
        </p:blipFill>
        <p:spPr>
          <a:xfrm>
            <a:off x="0" y="0"/>
            <a:ext cx="9144000" cy="5086350"/>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2" name="Shape 312"/>
        <p:cNvGrpSpPr/>
        <p:nvPr/>
      </p:nvGrpSpPr>
      <p:grpSpPr>
        <a:xfrm>
          <a:off x="0" y="0"/>
          <a:ext cx="0" cy="0"/>
          <a:chOff x="0" y="0"/>
          <a:chExt cx="0" cy="0"/>
        </a:xfrm>
      </p:grpSpPr>
      <p:sp>
        <p:nvSpPr>
          <p:cNvPr id="313" name="Google Shape;313;p56"/>
          <p:cNvSpPr txBox="1"/>
          <p:nvPr/>
        </p:nvSpPr>
        <p:spPr>
          <a:xfrm>
            <a:off x="685800" y="349250"/>
            <a:ext cx="7772400" cy="107315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Font typeface="Times New Roman"/>
              <a:buNone/>
            </a:pPr>
            <a:r>
              <a:rPr b="0" i="0" lang="en-US" sz="8800" u="none">
                <a:solidFill>
                  <a:srgbClr val="000000"/>
                </a:solidFill>
                <a:latin typeface="Times New Roman"/>
                <a:ea typeface="Times New Roman"/>
                <a:cs typeface="Times New Roman"/>
                <a:sym typeface="Times New Roman"/>
              </a:rPr>
              <a:t>UAEM</a:t>
            </a:r>
            <a:endParaRPr/>
          </a:p>
        </p:txBody>
      </p:sp>
      <p:sp>
        <p:nvSpPr>
          <p:cNvPr id="314" name="Google Shape;314;p56"/>
          <p:cNvSpPr txBox="1"/>
          <p:nvPr/>
        </p:nvSpPr>
        <p:spPr>
          <a:xfrm>
            <a:off x="685800" y="1485900"/>
            <a:ext cx="7772400" cy="30861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Font typeface="Times New Roman"/>
              <a:buNone/>
            </a:pPr>
            <a:r>
              <a:rPr b="0" i="0" lang="en-US" sz="8800" u="none">
                <a:solidFill>
                  <a:srgbClr val="000000"/>
                </a:solidFill>
                <a:latin typeface="Times New Roman"/>
                <a:ea typeface="Times New Roman"/>
                <a:cs typeface="Times New Roman"/>
                <a:sym typeface="Times New Roman"/>
              </a:rPr>
              <a:t>Alumnos </a:t>
            </a:r>
            <a:endParaRPr/>
          </a:p>
          <a:p>
            <a:pPr indent="0" lvl="0" marL="0" marR="0" rtl="0" algn="ctr">
              <a:lnSpc>
                <a:spcPct val="100000"/>
              </a:lnSpc>
              <a:spcBef>
                <a:spcPts val="2200"/>
              </a:spcBef>
              <a:spcAft>
                <a:spcPts val="0"/>
              </a:spcAft>
              <a:buClr>
                <a:srgbClr val="000000"/>
              </a:buClr>
              <a:buFont typeface="Times New Roman"/>
              <a:buNone/>
            </a:pPr>
            <a:r>
              <a:rPr b="0" i="0" lang="en-US" sz="8800" u="none">
                <a:solidFill>
                  <a:srgbClr val="000000"/>
                </a:solidFill>
                <a:latin typeface="Times New Roman"/>
                <a:ea typeface="Times New Roman"/>
                <a:cs typeface="Times New Roman"/>
                <a:sym typeface="Times New Roman"/>
              </a:rPr>
              <a:t>84,654</a:t>
            </a:r>
            <a:endParaRPr/>
          </a:p>
          <a:p>
            <a:pPr indent="0" lvl="0" marL="0" marR="0" rtl="0" algn="l">
              <a:lnSpc>
                <a:spcPct val="100000"/>
              </a:lnSpc>
              <a:spcBef>
                <a:spcPts val="0"/>
              </a:spcBef>
              <a:spcAft>
                <a:spcPts val="0"/>
              </a:spcAft>
              <a:buNone/>
            </a:pPr>
            <a:r>
              <a:t/>
            </a:r>
            <a:endParaRPr b="0" i="0" sz="8800" u="none">
              <a:solidFill>
                <a:srgbClr val="000000"/>
              </a:solidFill>
              <a:latin typeface="Times New Roman"/>
              <a:ea typeface="Times New Roman"/>
              <a:cs typeface="Times New Roman"/>
              <a:sym typeface="Times New Roman"/>
            </a:endParaRPr>
          </a:p>
        </p:txBody>
      </p:sp>
    </p:spTree>
  </p:cSld>
  <p:clrMapOvr>
    <a:masterClrMapping/>
  </p:clrMapOvr>
  <p:transition spd="med">
    <p:fade thruBlk="1"/>
  </p:transition>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8" name="Shape 318"/>
        <p:cNvGrpSpPr/>
        <p:nvPr/>
      </p:nvGrpSpPr>
      <p:grpSpPr>
        <a:xfrm>
          <a:off x="0" y="0"/>
          <a:ext cx="0" cy="0"/>
          <a:chOff x="0" y="0"/>
          <a:chExt cx="0" cy="0"/>
        </a:xfrm>
      </p:grpSpPr>
      <p:sp>
        <p:nvSpPr>
          <p:cNvPr id="319" name="Google Shape;319;p57"/>
          <p:cNvSpPr txBox="1"/>
          <p:nvPr/>
        </p:nvSpPr>
        <p:spPr>
          <a:xfrm>
            <a:off x="685800" y="349250"/>
            <a:ext cx="7772400" cy="107315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Font typeface="Times New Roman"/>
              <a:buNone/>
            </a:pPr>
            <a:r>
              <a:rPr b="0" i="0" lang="en-US" sz="8800" u="none">
                <a:solidFill>
                  <a:srgbClr val="000000"/>
                </a:solidFill>
                <a:latin typeface="Times New Roman"/>
                <a:ea typeface="Times New Roman"/>
                <a:cs typeface="Times New Roman"/>
                <a:sym typeface="Times New Roman"/>
              </a:rPr>
              <a:t>La muestra</a:t>
            </a:r>
            <a:endParaRPr/>
          </a:p>
        </p:txBody>
      </p:sp>
      <p:sp>
        <p:nvSpPr>
          <p:cNvPr id="320" name="Google Shape;320;p57"/>
          <p:cNvSpPr txBox="1"/>
          <p:nvPr/>
        </p:nvSpPr>
        <p:spPr>
          <a:xfrm>
            <a:off x="685800" y="1485900"/>
            <a:ext cx="7772400" cy="30861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Font typeface="Arial"/>
              <a:buNone/>
            </a:pPr>
            <a:r>
              <a:t/>
            </a:r>
            <a:endParaRPr b="0" i="0" sz="8800" u="none">
              <a:solidFill>
                <a:srgbClr val="000000"/>
              </a:solidFill>
              <a:latin typeface="Times New Roman"/>
              <a:ea typeface="Times New Roman"/>
              <a:cs typeface="Times New Roman"/>
              <a:sym typeface="Times New Roman"/>
            </a:endParaRPr>
          </a:p>
          <a:p>
            <a:pPr indent="0" lvl="0" marL="0" marR="0" rtl="0" algn="ctr">
              <a:lnSpc>
                <a:spcPct val="100000"/>
              </a:lnSpc>
              <a:spcBef>
                <a:spcPts val="2200"/>
              </a:spcBef>
              <a:spcAft>
                <a:spcPts val="0"/>
              </a:spcAft>
              <a:buClr>
                <a:srgbClr val="000000"/>
              </a:buClr>
              <a:buFont typeface="Times New Roman"/>
              <a:buNone/>
            </a:pPr>
            <a:r>
              <a:rPr b="0" i="0" lang="en-US" sz="8800" u="none">
                <a:solidFill>
                  <a:srgbClr val="000000"/>
                </a:solidFill>
                <a:latin typeface="Times New Roman"/>
                <a:ea typeface="Times New Roman"/>
                <a:cs typeface="Times New Roman"/>
                <a:sym typeface="Times New Roman"/>
              </a:rPr>
              <a:t>N = 97</a:t>
            </a:r>
            <a:endParaRPr/>
          </a:p>
        </p:txBody>
      </p:sp>
    </p:spTree>
  </p:cSld>
  <p:clrMapOvr>
    <a:masterClrMapping/>
  </p:clrMapOvr>
  <p:transition>
    <p:fade thruBlk="1"/>
  </p:transition>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4" name="Shape 324"/>
        <p:cNvGrpSpPr/>
        <p:nvPr/>
      </p:nvGrpSpPr>
      <p:grpSpPr>
        <a:xfrm>
          <a:off x="0" y="0"/>
          <a:ext cx="0" cy="0"/>
          <a:chOff x="0" y="0"/>
          <a:chExt cx="0" cy="0"/>
        </a:xfrm>
      </p:grpSpPr>
      <p:sp>
        <p:nvSpPr>
          <p:cNvPr id="325" name="Google Shape;325;p58"/>
          <p:cNvSpPr txBox="1"/>
          <p:nvPr/>
        </p:nvSpPr>
        <p:spPr>
          <a:xfrm>
            <a:off x="685800" y="349250"/>
            <a:ext cx="7772400" cy="10731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Font typeface="Times New Roman"/>
              <a:buNone/>
            </a:pPr>
            <a:r>
              <a:rPr lang="en-US" sz="8800">
                <a:latin typeface="Times New Roman"/>
                <a:ea typeface="Times New Roman"/>
                <a:cs typeface="Times New Roman"/>
                <a:sym typeface="Times New Roman"/>
              </a:rPr>
              <a:t>Facultades</a:t>
            </a:r>
            <a:endParaRPr/>
          </a:p>
        </p:txBody>
      </p:sp>
      <p:sp>
        <p:nvSpPr>
          <p:cNvPr id="326" name="Google Shape;326;p58"/>
          <p:cNvSpPr txBox="1"/>
          <p:nvPr/>
        </p:nvSpPr>
        <p:spPr>
          <a:xfrm>
            <a:off x="685800" y="1485900"/>
            <a:ext cx="7772400" cy="30861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Font typeface="Times New Roman"/>
              <a:buNone/>
            </a:pPr>
            <a:r>
              <a:rPr lang="en-US" sz="8800">
                <a:latin typeface="Times New Roman"/>
                <a:ea typeface="Times New Roman"/>
                <a:cs typeface="Times New Roman"/>
                <a:sym typeface="Times New Roman"/>
              </a:rPr>
              <a:t>Medicina</a:t>
            </a:r>
            <a:endParaRPr sz="8800">
              <a:latin typeface="Times New Roman"/>
              <a:ea typeface="Times New Roman"/>
              <a:cs typeface="Times New Roman"/>
              <a:sym typeface="Times New Roman"/>
            </a:endParaRPr>
          </a:p>
          <a:p>
            <a:pPr indent="0" lvl="0" marL="0" marR="0" rtl="0" algn="ctr">
              <a:lnSpc>
                <a:spcPct val="100000"/>
              </a:lnSpc>
              <a:spcBef>
                <a:spcPts val="0"/>
              </a:spcBef>
              <a:spcAft>
                <a:spcPts val="0"/>
              </a:spcAft>
              <a:buClr>
                <a:srgbClr val="000000"/>
              </a:buClr>
              <a:buFont typeface="Times New Roman"/>
              <a:buNone/>
            </a:pPr>
            <a:r>
              <a:t/>
            </a:r>
            <a:endParaRPr sz="8800">
              <a:latin typeface="Times New Roman"/>
              <a:ea typeface="Times New Roman"/>
              <a:cs typeface="Times New Roman"/>
              <a:sym typeface="Times New Roman"/>
            </a:endParaRPr>
          </a:p>
          <a:p>
            <a:pPr indent="0" lvl="0" marL="0" marR="0" rtl="0" algn="ctr">
              <a:lnSpc>
                <a:spcPct val="100000"/>
              </a:lnSpc>
              <a:spcBef>
                <a:spcPts val="2200"/>
              </a:spcBef>
              <a:spcAft>
                <a:spcPts val="0"/>
              </a:spcAft>
              <a:buClr>
                <a:srgbClr val="000000"/>
              </a:buClr>
              <a:buFont typeface="Times New Roman"/>
              <a:buNone/>
            </a:pPr>
            <a:r>
              <a:t/>
            </a:r>
            <a:endParaRPr/>
          </a:p>
          <a:p>
            <a:pPr indent="0" lvl="0" marL="0" marR="0" rtl="0" algn="l">
              <a:lnSpc>
                <a:spcPct val="100000"/>
              </a:lnSpc>
              <a:spcBef>
                <a:spcPts val="0"/>
              </a:spcBef>
              <a:spcAft>
                <a:spcPts val="0"/>
              </a:spcAft>
              <a:buNone/>
            </a:pPr>
            <a:r>
              <a:t/>
            </a:r>
            <a:endParaRPr b="0" i="0" sz="8800" u="none">
              <a:solidFill>
                <a:srgbClr val="000000"/>
              </a:solidFill>
              <a:latin typeface="Times New Roman"/>
              <a:ea typeface="Times New Roman"/>
              <a:cs typeface="Times New Roman"/>
              <a:sym typeface="Times New Roman"/>
            </a:endParaRPr>
          </a:p>
        </p:txBody>
      </p:sp>
    </p:spTree>
  </p:cSld>
  <p:clrMapOvr>
    <a:masterClrMapping/>
  </p:clrMapOvr>
  <p:transition spd="med">
    <p:fade thruBlk="1"/>
  </p:transition>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0" name="Shape 330"/>
        <p:cNvGrpSpPr/>
        <p:nvPr/>
      </p:nvGrpSpPr>
      <p:grpSpPr>
        <a:xfrm>
          <a:off x="0" y="0"/>
          <a:ext cx="0" cy="0"/>
          <a:chOff x="0" y="0"/>
          <a:chExt cx="0" cy="0"/>
        </a:xfrm>
      </p:grpSpPr>
      <p:sp>
        <p:nvSpPr>
          <p:cNvPr id="331" name="Google Shape;331;p59"/>
          <p:cNvSpPr txBox="1"/>
          <p:nvPr/>
        </p:nvSpPr>
        <p:spPr>
          <a:xfrm>
            <a:off x="685800" y="349250"/>
            <a:ext cx="7772400" cy="10731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Font typeface="Times New Roman"/>
              <a:buNone/>
            </a:pPr>
            <a:r>
              <a:rPr lang="en-US" sz="8800">
                <a:latin typeface="Times New Roman"/>
                <a:ea typeface="Times New Roman"/>
                <a:cs typeface="Times New Roman"/>
                <a:sym typeface="Times New Roman"/>
              </a:rPr>
              <a:t>Facultades</a:t>
            </a:r>
            <a:endParaRPr/>
          </a:p>
        </p:txBody>
      </p:sp>
      <p:sp>
        <p:nvSpPr>
          <p:cNvPr id="332" name="Google Shape;332;p59"/>
          <p:cNvSpPr txBox="1"/>
          <p:nvPr/>
        </p:nvSpPr>
        <p:spPr>
          <a:xfrm>
            <a:off x="685800" y="1485900"/>
            <a:ext cx="7772400" cy="30861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Font typeface="Times New Roman"/>
              <a:buNone/>
            </a:pPr>
            <a:r>
              <a:rPr lang="en-US" sz="8800">
                <a:latin typeface="Times New Roman"/>
                <a:ea typeface="Times New Roman"/>
                <a:cs typeface="Times New Roman"/>
                <a:sym typeface="Times New Roman"/>
              </a:rPr>
              <a:t>Medicina</a:t>
            </a:r>
            <a:endParaRPr sz="8800">
              <a:latin typeface="Times New Roman"/>
              <a:ea typeface="Times New Roman"/>
              <a:cs typeface="Times New Roman"/>
              <a:sym typeface="Times New Roman"/>
            </a:endParaRPr>
          </a:p>
          <a:p>
            <a:pPr indent="0" lvl="0" marL="0" marR="0" rtl="0" algn="ctr">
              <a:lnSpc>
                <a:spcPct val="100000"/>
              </a:lnSpc>
              <a:spcBef>
                <a:spcPts val="0"/>
              </a:spcBef>
              <a:spcAft>
                <a:spcPts val="0"/>
              </a:spcAft>
              <a:buClr>
                <a:srgbClr val="000000"/>
              </a:buClr>
              <a:buFont typeface="Times New Roman"/>
              <a:buNone/>
            </a:pPr>
            <a:r>
              <a:rPr lang="en-US" sz="8800">
                <a:latin typeface="Times New Roman"/>
                <a:ea typeface="Times New Roman"/>
                <a:cs typeface="Times New Roman"/>
                <a:sym typeface="Times New Roman"/>
              </a:rPr>
              <a:t>Humanidades</a:t>
            </a:r>
            <a:endParaRPr sz="8800">
              <a:latin typeface="Times New Roman"/>
              <a:ea typeface="Times New Roman"/>
              <a:cs typeface="Times New Roman"/>
              <a:sym typeface="Times New Roman"/>
            </a:endParaRPr>
          </a:p>
          <a:p>
            <a:pPr indent="0" lvl="0" marL="0" marR="0" rtl="0" algn="ctr">
              <a:lnSpc>
                <a:spcPct val="100000"/>
              </a:lnSpc>
              <a:spcBef>
                <a:spcPts val="0"/>
              </a:spcBef>
              <a:spcAft>
                <a:spcPts val="0"/>
              </a:spcAft>
              <a:buClr>
                <a:srgbClr val="000000"/>
              </a:buClr>
              <a:buFont typeface="Times New Roman"/>
              <a:buNone/>
            </a:pPr>
            <a:r>
              <a:t/>
            </a:r>
            <a:endParaRPr sz="8800">
              <a:latin typeface="Times New Roman"/>
              <a:ea typeface="Times New Roman"/>
              <a:cs typeface="Times New Roman"/>
              <a:sym typeface="Times New Roman"/>
            </a:endParaRPr>
          </a:p>
          <a:p>
            <a:pPr indent="0" lvl="0" marL="0" marR="0" rtl="0" algn="ctr">
              <a:lnSpc>
                <a:spcPct val="100000"/>
              </a:lnSpc>
              <a:spcBef>
                <a:spcPts val="2200"/>
              </a:spcBef>
              <a:spcAft>
                <a:spcPts val="0"/>
              </a:spcAft>
              <a:buClr>
                <a:srgbClr val="000000"/>
              </a:buClr>
              <a:buFont typeface="Times New Roman"/>
              <a:buNone/>
            </a:pPr>
            <a:r>
              <a:t/>
            </a:r>
            <a:endParaRPr/>
          </a:p>
          <a:p>
            <a:pPr indent="0" lvl="0" marL="0" marR="0" rtl="0" algn="l">
              <a:lnSpc>
                <a:spcPct val="100000"/>
              </a:lnSpc>
              <a:spcBef>
                <a:spcPts val="0"/>
              </a:spcBef>
              <a:spcAft>
                <a:spcPts val="0"/>
              </a:spcAft>
              <a:buNone/>
            </a:pPr>
            <a:r>
              <a:t/>
            </a:r>
            <a:endParaRPr b="0" i="0" sz="8800" u="none">
              <a:solidFill>
                <a:srgbClr val="000000"/>
              </a:solidFill>
              <a:latin typeface="Times New Roman"/>
              <a:ea typeface="Times New Roman"/>
              <a:cs typeface="Times New Roman"/>
              <a:sym typeface="Times New Roman"/>
            </a:endParaRPr>
          </a:p>
        </p:txBody>
      </p:sp>
    </p:spTree>
  </p:cSld>
  <p:clrMapOvr>
    <a:masterClrMapping/>
  </p:clrMapOvr>
  <p:transition spd="med">
    <p:fade thruBlk="1"/>
  </p:transition>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6" name="Shape 336"/>
        <p:cNvGrpSpPr/>
        <p:nvPr/>
      </p:nvGrpSpPr>
      <p:grpSpPr>
        <a:xfrm>
          <a:off x="0" y="0"/>
          <a:ext cx="0" cy="0"/>
          <a:chOff x="0" y="0"/>
          <a:chExt cx="0" cy="0"/>
        </a:xfrm>
      </p:grpSpPr>
      <p:sp>
        <p:nvSpPr>
          <p:cNvPr id="337" name="Google Shape;337;p60"/>
          <p:cNvSpPr txBox="1"/>
          <p:nvPr/>
        </p:nvSpPr>
        <p:spPr>
          <a:xfrm>
            <a:off x="685800" y="349250"/>
            <a:ext cx="7772400" cy="10731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Font typeface="Times New Roman"/>
              <a:buNone/>
            </a:pPr>
            <a:r>
              <a:rPr lang="en-US" sz="8800">
                <a:latin typeface="Times New Roman"/>
                <a:ea typeface="Times New Roman"/>
                <a:cs typeface="Times New Roman"/>
                <a:sym typeface="Times New Roman"/>
              </a:rPr>
              <a:t>Facultades</a:t>
            </a:r>
            <a:endParaRPr/>
          </a:p>
        </p:txBody>
      </p:sp>
      <p:sp>
        <p:nvSpPr>
          <p:cNvPr id="338" name="Google Shape;338;p60"/>
          <p:cNvSpPr txBox="1"/>
          <p:nvPr/>
        </p:nvSpPr>
        <p:spPr>
          <a:xfrm>
            <a:off x="685800" y="1485900"/>
            <a:ext cx="7772400" cy="30861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Font typeface="Times New Roman"/>
              <a:buNone/>
            </a:pPr>
            <a:r>
              <a:rPr lang="en-US" sz="7200">
                <a:latin typeface="Times New Roman"/>
                <a:ea typeface="Times New Roman"/>
                <a:cs typeface="Times New Roman"/>
                <a:sym typeface="Times New Roman"/>
              </a:rPr>
              <a:t>Medicina</a:t>
            </a:r>
            <a:endParaRPr sz="7200">
              <a:latin typeface="Times New Roman"/>
              <a:ea typeface="Times New Roman"/>
              <a:cs typeface="Times New Roman"/>
              <a:sym typeface="Times New Roman"/>
            </a:endParaRPr>
          </a:p>
          <a:p>
            <a:pPr indent="0" lvl="0" marL="0" marR="0" rtl="0" algn="ctr">
              <a:lnSpc>
                <a:spcPct val="100000"/>
              </a:lnSpc>
              <a:spcBef>
                <a:spcPts val="0"/>
              </a:spcBef>
              <a:spcAft>
                <a:spcPts val="0"/>
              </a:spcAft>
              <a:buClr>
                <a:srgbClr val="000000"/>
              </a:buClr>
              <a:buFont typeface="Times New Roman"/>
              <a:buNone/>
            </a:pPr>
            <a:r>
              <a:rPr lang="en-US" sz="7200">
                <a:latin typeface="Times New Roman"/>
                <a:ea typeface="Times New Roman"/>
                <a:cs typeface="Times New Roman"/>
                <a:sym typeface="Times New Roman"/>
              </a:rPr>
              <a:t>Humanidades</a:t>
            </a:r>
            <a:endParaRPr sz="7200">
              <a:latin typeface="Times New Roman"/>
              <a:ea typeface="Times New Roman"/>
              <a:cs typeface="Times New Roman"/>
              <a:sym typeface="Times New Roman"/>
            </a:endParaRPr>
          </a:p>
          <a:p>
            <a:pPr indent="0" lvl="0" marL="0" rtl="0" algn="ctr">
              <a:lnSpc>
                <a:spcPct val="115000"/>
              </a:lnSpc>
              <a:spcBef>
                <a:spcPts val="0"/>
              </a:spcBef>
              <a:spcAft>
                <a:spcPts val="0"/>
              </a:spcAft>
              <a:buClr>
                <a:schemeClr val="dk1"/>
              </a:buClr>
              <a:buSzPts val="1100"/>
              <a:buFont typeface="Arial"/>
              <a:buNone/>
            </a:pPr>
            <a:r>
              <a:rPr lang="en-US" sz="7200">
                <a:solidFill>
                  <a:schemeClr val="dk1"/>
                </a:solidFill>
                <a:latin typeface="Times New Roman"/>
                <a:ea typeface="Times New Roman"/>
                <a:cs typeface="Times New Roman"/>
                <a:sym typeface="Times New Roman"/>
              </a:rPr>
              <a:t>Economía</a:t>
            </a:r>
            <a:endParaRPr sz="7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145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145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1450">
              <a:solidFill>
                <a:schemeClr val="dk1"/>
              </a:solidFill>
            </a:endParaRPr>
          </a:p>
          <a:p>
            <a:pPr indent="0" lvl="0" marL="0" marR="0" rtl="0" algn="l">
              <a:lnSpc>
                <a:spcPct val="100000"/>
              </a:lnSpc>
              <a:spcBef>
                <a:spcPts val="0"/>
              </a:spcBef>
              <a:spcAft>
                <a:spcPts val="0"/>
              </a:spcAft>
              <a:buNone/>
            </a:pPr>
            <a:r>
              <a:t/>
            </a:r>
            <a:endParaRPr b="0" i="0" sz="8800" u="none">
              <a:solidFill>
                <a:srgbClr val="000000"/>
              </a:solidFill>
              <a:latin typeface="Times New Roman"/>
              <a:ea typeface="Times New Roman"/>
              <a:cs typeface="Times New Roman"/>
              <a:sym typeface="Times New Roman"/>
            </a:endParaRPr>
          </a:p>
        </p:txBody>
      </p:sp>
    </p:spTree>
  </p:cSld>
  <p:clrMapOvr>
    <a:masterClrMapping/>
  </p:clrMapOvr>
  <p:transition spd="med">
    <p:fade thruBlk="1"/>
  </p:transition>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2" name="Shape 342"/>
        <p:cNvGrpSpPr/>
        <p:nvPr/>
      </p:nvGrpSpPr>
      <p:grpSpPr>
        <a:xfrm>
          <a:off x="0" y="0"/>
          <a:ext cx="0" cy="0"/>
          <a:chOff x="0" y="0"/>
          <a:chExt cx="0" cy="0"/>
        </a:xfrm>
      </p:grpSpPr>
      <p:sp>
        <p:nvSpPr>
          <p:cNvPr id="343" name="Google Shape;343;p61"/>
          <p:cNvSpPr txBox="1"/>
          <p:nvPr/>
        </p:nvSpPr>
        <p:spPr>
          <a:xfrm>
            <a:off x="685800" y="349250"/>
            <a:ext cx="7772400" cy="10731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Font typeface="Times New Roman"/>
              <a:buNone/>
            </a:pPr>
            <a:r>
              <a:rPr lang="en-US" sz="8800">
                <a:latin typeface="Times New Roman"/>
                <a:ea typeface="Times New Roman"/>
                <a:cs typeface="Times New Roman"/>
                <a:sym typeface="Times New Roman"/>
              </a:rPr>
              <a:t>Facultades</a:t>
            </a:r>
            <a:endParaRPr/>
          </a:p>
        </p:txBody>
      </p:sp>
      <p:sp>
        <p:nvSpPr>
          <p:cNvPr id="344" name="Google Shape;344;p61"/>
          <p:cNvSpPr txBox="1"/>
          <p:nvPr/>
        </p:nvSpPr>
        <p:spPr>
          <a:xfrm>
            <a:off x="685800" y="1485900"/>
            <a:ext cx="7772400" cy="30861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Font typeface="Times New Roman"/>
              <a:buNone/>
            </a:pPr>
            <a:r>
              <a:rPr lang="en-US" sz="4800">
                <a:latin typeface="Times New Roman"/>
                <a:ea typeface="Times New Roman"/>
                <a:cs typeface="Times New Roman"/>
                <a:sym typeface="Times New Roman"/>
              </a:rPr>
              <a:t>Medicina (n = 25)</a:t>
            </a:r>
            <a:endParaRPr sz="4800">
              <a:latin typeface="Times New Roman"/>
              <a:ea typeface="Times New Roman"/>
              <a:cs typeface="Times New Roman"/>
              <a:sym typeface="Times New Roman"/>
            </a:endParaRPr>
          </a:p>
          <a:p>
            <a:pPr indent="0" lvl="0" marL="0" marR="0" rtl="0" algn="ctr">
              <a:lnSpc>
                <a:spcPct val="100000"/>
              </a:lnSpc>
              <a:spcBef>
                <a:spcPts val="0"/>
              </a:spcBef>
              <a:spcAft>
                <a:spcPts val="0"/>
              </a:spcAft>
              <a:buClr>
                <a:srgbClr val="000000"/>
              </a:buClr>
              <a:buFont typeface="Times New Roman"/>
              <a:buNone/>
            </a:pPr>
            <a:r>
              <a:rPr lang="en-US" sz="4800">
                <a:latin typeface="Times New Roman"/>
                <a:ea typeface="Times New Roman"/>
                <a:cs typeface="Times New Roman"/>
                <a:sym typeface="Times New Roman"/>
              </a:rPr>
              <a:t>Humanidades (n = 22)</a:t>
            </a:r>
            <a:endParaRPr sz="4800">
              <a:latin typeface="Times New Roman"/>
              <a:ea typeface="Times New Roman"/>
              <a:cs typeface="Times New Roman"/>
              <a:sym typeface="Times New Roman"/>
            </a:endParaRPr>
          </a:p>
          <a:p>
            <a:pPr indent="0" lvl="0" marL="0" rtl="0" algn="ctr">
              <a:lnSpc>
                <a:spcPct val="115000"/>
              </a:lnSpc>
              <a:spcBef>
                <a:spcPts val="0"/>
              </a:spcBef>
              <a:spcAft>
                <a:spcPts val="0"/>
              </a:spcAft>
              <a:buClr>
                <a:schemeClr val="dk1"/>
              </a:buClr>
              <a:buSzPts val="1100"/>
              <a:buFont typeface="Arial"/>
              <a:buNone/>
            </a:pPr>
            <a:r>
              <a:rPr lang="en-US" sz="4800">
                <a:solidFill>
                  <a:schemeClr val="dk1"/>
                </a:solidFill>
                <a:latin typeface="Times New Roman"/>
                <a:ea typeface="Times New Roman"/>
                <a:cs typeface="Times New Roman"/>
                <a:sym typeface="Times New Roman"/>
              </a:rPr>
              <a:t>Economía (n = 28)</a:t>
            </a:r>
            <a:endParaRPr sz="4800">
              <a:solidFill>
                <a:schemeClr val="dk1"/>
              </a:solidFill>
              <a:latin typeface="Times New Roman"/>
              <a:ea typeface="Times New Roman"/>
              <a:cs typeface="Times New Roman"/>
              <a:sym typeface="Times New Roman"/>
            </a:endParaRPr>
          </a:p>
          <a:p>
            <a:pPr indent="0" lvl="0" marL="0" rtl="0" algn="ctr">
              <a:lnSpc>
                <a:spcPct val="115000"/>
              </a:lnSpc>
              <a:spcBef>
                <a:spcPts val="0"/>
              </a:spcBef>
              <a:spcAft>
                <a:spcPts val="0"/>
              </a:spcAft>
              <a:buClr>
                <a:schemeClr val="dk1"/>
              </a:buClr>
              <a:buSzPts val="1100"/>
              <a:buFont typeface="Arial"/>
              <a:buNone/>
            </a:pPr>
            <a:r>
              <a:rPr lang="en-US" sz="4800">
                <a:solidFill>
                  <a:schemeClr val="dk1"/>
                </a:solidFill>
                <a:latin typeface="Times New Roman"/>
                <a:ea typeface="Times New Roman"/>
                <a:cs typeface="Times New Roman"/>
                <a:sym typeface="Times New Roman"/>
              </a:rPr>
              <a:t>Ciencias Sociales (n = 22)</a:t>
            </a:r>
            <a:endParaRPr sz="4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145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145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1450">
              <a:solidFill>
                <a:schemeClr val="dk1"/>
              </a:solidFill>
            </a:endParaRPr>
          </a:p>
          <a:p>
            <a:pPr indent="0" lvl="0" marL="0" marR="0" rtl="0" algn="l">
              <a:lnSpc>
                <a:spcPct val="100000"/>
              </a:lnSpc>
              <a:spcBef>
                <a:spcPts val="0"/>
              </a:spcBef>
              <a:spcAft>
                <a:spcPts val="0"/>
              </a:spcAft>
              <a:buNone/>
            </a:pPr>
            <a:r>
              <a:t/>
            </a:r>
            <a:endParaRPr b="0" i="0" sz="8800" u="none">
              <a:solidFill>
                <a:srgbClr val="000000"/>
              </a:solidFill>
              <a:latin typeface="Times New Roman"/>
              <a:ea typeface="Times New Roman"/>
              <a:cs typeface="Times New Roman"/>
              <a:sym typeface="Times New Roman"/>
            </a:endParaRPr>
          </a:p>
        </p:txBody>
      </p:sp>
    </p:spTree>
  </p:cSld>
  <p:clrMapOvr>
    <a:masterClrMapping/>
  </p:clrMapOvr>
  <p:transition spd="med">
    <p:fade thruBlk="1"/>
  </p:transition>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8" name="Shape 348"/>
        <p:cNvGrpSpPr/>
        <p:nvPr/>
      </p:nvGrpSpPr>
      <p:grpSpPr>
        <a:xfrm>
          <a:off x="0" y="0"/>
          <a:ext cx="0" cy="0"/>
          <a:chOff x="0" y="0"/>
          <a:chExt cx="0" cy="0"/>
        </a:xfrm>
      </p:grpSpPr>
      <p:sp>
        <p:nvSpPr>
          <p:cNvPr id="349" name="Google Shape;349;p62"/>
          <p:cNvSpPr txBox="1"/>
          <p:nvPr/>
        </p:nvSpPr>
        <p:spPr>
          <a:xfrm>
            <a:off x="685800" y="349250"/>
            <a:ext cx="7772400" cy="10731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Font typeface="Times New Roman"/>
              <a:buNone/>
            </a:pPr>
            <a:r>
              <a:rPr lang="en-US" sz="7200">
                <a:solidFill>
                  <a:schemeClr val="dk1"/>
                </a:solidFill>
                <a:latin typeface="Times New Roman"/>
                <a:ea typeface="Times New Roman"/>
                <a:cs typeface="Times New Roman"/>
                <a:sym typeface="Times New Roman"/>
              </a:rPr>
              <a:t>Género</a:t>
            </a:r>
            <a:endParaRPr sz="7200">
              <a:latin typeface="Times New Roman"/>
              <a:ea typeface="Times New Roman"/>
              <a:cs typeface="Times New Roman"/>
              <a:sym typeface="Times New Roman"/>
            </a:endParaRPr>
          </a:p>
        </p:txBody>
      </p:sp>
      <p:sp>
        <p:nvSpPr>
          <p:cNvPr id="350" name="Google Shape;350;p62"/>
          <p:cNvSpPr txBox="1"/>
          <p:nvPr/>
        </p:nvSpPr>
        <p:spPr>
          <a:xfrm>
            <a:off x="685800" y="1485900"/>
            <a:ext cx="7772400" cy="30861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Font typeface="Arial"/>
              <a:buNone/>
            </a:pPr>
            <a:r>
              <a:rPr lang="en-US" sz="8800">
                <a:latin typeface="Times New Roman"/>
                <a:ea typeface="Times New Roman"/>
                <a:cs typeface="Times New Roman"/>
                <a:sym typeface="Times New Roman"/>
              </a:rPr>
              <a:t>Mujeres = 62%</a:t>
            </a:r>
            <a:endParaRPr sz="8800">
              <a:latin typeface="Times New Roman"/>
              <a:ea typeface="Times New Roman"/>
              <a:cs typeface="Times New Roman"/>
              <a:sym typeface="Times New Roman"/>
            </a:endParaRPr>
          </a:p>
          <a:p>
            <a:pPr indent="0" lvl="0" marL="0" marR="0" rtl="0" algn="ctr">
              <a:lnSpc>
                <a:spcPct val="100000"/>
              </a:lnSpc>
              <a:spcBef>
                <a:spcPts val="0"/>
              </a:spcBef>
              <a:spcAft>
                <a:spcPts val="0"/>
              </a:spcAft>
              <a:buClr>
                <a:srgbClr val="000000"/>
              </a:buClr>
              <a:buFont typeface="Arial"/>
              <a:buNone/>
            </a:pPr>
            <a:r>
              <a:rPr lang="en-US" sz="8800">
                <a:latin typeface="Times New Roman"/>
                <a:ea typeface="Times New Roman"/>
                <a:cs typeface="Times New Roman"/>
                <a:sym typeface="Times New Roman"/>
              </a:rPr>
              <a:t>Hombres = 38%</a:t>
            </a:r>
            <a:endParaRPr/>
          </a:p>
        </p:txBody>
      </p:sp>
    </p:spTree>
  </p:cSld>
  <p:clrMapOvr>
    <a:masterClrMapping/>
  </p:clrMapOvr>
  <p:transition>
    <p:fade thruBlk="1"/>
  </p:transition>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4" name="Shape 354"/>
        <p:cNvGrpSpPr/>
        <p:nvPr/>
      </p:nvGrpSpPr>
      <p:grpSpPr>
        <a:xfrm>
          <a:off x="0" y="0"/>
          <a:ext cx="0" cy="0"/>
          <a:chOff x="0" y="0"/>
          <a:chExt cx="0" cy="0"/>
        </a:xfrm>
      </p:grpSpPr>
      <p:sp>
        <p:nvSpPr>
          <p:cNvPr id="355" name="Google Shape;355;p63"/>
          <p:cNvSpPr txBox="1"/>
          <p:nvPr/>
        </p:nvSpPr>
        <p:spPr>
          <a:xfrm>
            <a:off x="685800" y="349250"/>
            <a:ext cx="7772400" cy="10731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Font typeface="Times New Roman"/>
              <a:buNone/>
            </a:pPr>
            <a:r>
              <a:rPr lang="en-US" sz="8800">
                <a:latin typeface="Times New Roman"/>
                <a:ea typeface="Times New Roman"/>
                <a:cs typeface="Times New Roman"/>
                <a:sym typeface="Times New Roman"/>
              </a:rPr>
              <a:t>Edad</a:t>
            </a:r>
            <a:endParaRPr/>
          </a:p>
        </p:txBody>
      </p:sp>
      <p:sp>
        <p:nvSpPr>
          <p:cNvPr id="356" name="Google Shape;356;p63"/>
          <p:cNvSpPr txBox="1"/>
          <p:nvPr/>
        </p:nvSpPr>
        <p:spPr>
          <a:xfrm>
            <a:off x="685800" y="1485900"/>
            <a:ext cx="7772400" cy="30861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Font typeface="Arial"/>
              <a:buNone/>
            </a:pPr>
            <a:r>
              <a:rPr lang="en-US" sz="6000">
                <a:latin typeface="Times New Roman"/>
                <a:ea typeface="Times New Roman"/>
                <a:cs typeface="Times New Roman"/>
                <a:sym typeface="Times New Roman"/>
              </a:rPr>
              <a:t>Menos que 20 = 39%</a:t>
            </a:r>
            <a:endParaRPr sz="6000">
              <a:latin typeface="Times New Roman"/>
              <a:ea typeface="Times New Roman"/>
              <a:cs typeface="Times New Roman"/>
              <a:sym typeface="Times New Roman"/>
            </a:endParaRPr>
          </a:p>
          <a:p>
            <a:pPr indent="0" lvl="0" marL="0" marR="0" rtl="0" algn="ctr">
              <a:lnSpc>
                <a:spcPct val="100000"/>
              </a:lnSpc>
              <a:spcBef>
                <a:spcPts val="0"/>
              </a:spcBef>
              <a:spcAft>
                <a:spcPts val="0"/>
              </a:spcAft>
              <a:buClr>
                <a:srgbClr val="000000"/>
              </a:buClr>
              <a:buFont typeface="Arial"/>
              <a:buNone/>
            </a:pPr>
            <a:r>
              <a:rPr lang="en-US" sz="6000">
                <a:latin typeface="Times New Roman"/>
                <a:ea typeface="Times New Roman"/>
                <a:cs typeface="Times New Roman"/>
                <a:sym typeface="Times New Roman"/>
              </a:rPr>
              <a:t>20 - 29 </a:t>
            </a:r>
            <a:r>
              <a:rPr lang="en-US" sz="6000">
                <a:solidFill>
                  <a:schemeClr val="dk1"/>
                </a:solidFill>
                <a:latin typeface="Times New Roman"/>
                <a:ea typeface="Times New Roman"/>
                <a:cs typeface="Times New Roman"/>
                <a:sym typeface="Times New Roman"/>
              </a:rPr>
              <a:t>años = 57%</a:t>
            </a:r>
            <a:endParaRPr sz="6000">
              <a:solidFill>
                <a:schemeClr val="dk1"/>
              </a:solidFill>
              <a:latin typeface="Times New Roman"/>
              <a:ea typeface="Times New Roman"/>
              <a:cs typeface="Times New Roman"/>
              <a:sym typeface="Times New Roman"/>
            </a:endParaRPr>
          </a:p>
          <a:p>
            <a:pPr indent="0" lvl="0" marL="0" rtl="0" algn="ctr">
              <a:spcBef>
                <a:spcPts val="0"/>
              </a:spcBef>
              <a:spcAft>
                <a:spcPts val="0"/>
              </a:spcAft>
              <a:buClr>
                <a:schemeClr val="dk1"/>
              </a:buClr>
              <a:buFont typeface="Arial"/>
              <a:buNone/>
            </a:pPr>
            <a:r>
              <a:rPr lang="en-US" sz="6000">
                <a:solidFill>
                  <a:schemeClr val="dk1"/>
                </a:solidFill>
                <a:latin typeface="Times New Roman"/>
                <a:ea typeface="Times New Roman"/>
                <a:cs typeface="Times New Roman"/>
                <a:sym typeface="Times New Roman"/>
              </a:rPr>
              <a:t>Mas que 3</a:t>
            </a:r>
            <a:r>
              <a:rPr lang="en-US" sz="6000">
                <a:solidFill>
                  <a:schemeClr val="dk1"/>
                </a:solidFill>
                <a:latin typeface="Times New Roman"/>
                <a:ea typeface="Times New Roman"/>
                <a:cs typeface="Times New Roman"/>
                <a:sym typeface="Times New Roman"/>
              </a:rPr>
              <a:t>0 = 4%</a:t>
            </a:r>
            <a:endParaRPr sz="6000">
              <a:solidFill>
                <a:schemeClr val="dk1"/>
              </a:solidFill>
              <a:latin typeface="Times New Roman"/>
              <a:ea typeface="Times New Roman"/>
              <a:cs typeface="Times New Roman"/>
              <a:sym typeface="Times New Roman"/>
            </a:endParaRPr>
          </a:p>
        </p:txBody>
      </p:sp>
    </p:spTree>
  </p:cSld>
  <p:clrMapOvr>
    <a:masterClrMapping/>
  </p:clrMapOvr>
  <p:transition>
    <p:fade thruBlk="1"/>
  </p:transition>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0" name="Shape 360"/>
        <p:cNvGrpSpPr/>
        <p:nvPr/>
      </p:nvGrpSpPr>
      <p:grpSpPr>
        <a:xfrm>
          <a:off x="0" y="0"/>
          <a:ext cx="0" cy="0"/>
          <a:chOff x="0" y="0"/>
          <a:chExt cx="0" cy="0"/>
        </a:xfrm>
      </p:grpSpPr>
      <p:sp>
        <p:nvSpPr>
          <p:cNvPr id="361" name="Google Shape;361;p64"/>
          <p:cNvSpPr txBox="1"/>
          <p:nvPr>
            <p:ph type="title"/>
          </p:nvPr>
        </p:nvSpPr>
        <p:spPr>
          <a:xfrm>
            <a:off x="685800" y="457200"/>
            <a:ext cx="7770812" cy="855662"/>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b="0" i="0" lang="en-US" sz="8800" u="none" cap="none" strike="noStrike">
                <a:solidFill>
                  <a:srgbClr val="000000"/>
                </a:solidFill>
                <a:latin typeface="Arial"/>
                <a:ea typeface="Arial"/>
                <a:cs typeface="Arial"/>
                <a:sym typeface="Arial"/>
              </a:rPr>
              <a:t>Aparato</a:t>
            </a:r>
            <a:endParaRPr/>
          </a:p>
        </p:txBody>
      </p:sp>
      <p:sp>
        <p:nvSpPr>
          <p:cNvPr id="362" name="Google Shape;362;p64"/>
          <p:cNvSpPr txBox="1"/>
          <p:nvPr>
            <p:ph idx="1" type="body"/>
          </p:nvPr>
        </p:nvSpPr>
        <p:spPr>
          <a:xfrm>
            <a:off x="563225" y="1485900"/>
            <a:ext cx="8140500" cy="3084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SzPts val="1100"/>
              <a:buNone/>
            </a:pPr>
            <a:r>
              <a:t/>
            </a:r>
            <a:endParaRPr b="1" sz="7200">
              <a:solidFill>
                <a:srgbClr val="333333"/>
              </a:solidFill>
              <a:highlight>
                <a:srgbClr val="FFFFFF"/>
              </a:highlight>
              <a:latin typeface="Verdana"/>
              <a:ea typeface="Verdana"/>
              <a:cs typeface="Verdana"/>
              <a:sym typeface="Verdana"/>
            </a:endParaRPr>
          </a:p>
          <a:p>
            <a:pPr indent="0" lvl="0" marL="0" rtl="0" algn="ctr">
              <a:spcBef>
                <a:spcPts val="0"/>
              </a:spcBef>
              <a:spcAft>
                <a:spcPts val="0"/>
              </a:spcAft>
              <a:buClr>
                <a:schemeClr val="dk1"/>
              </a:buClr>
              <a:buSzPts val="1100"/>
              <a:buFont typeface="Arial"/>
              <a:buNone/>
            </a:pPr>
            <a:r>
              <a:rPr b="1" lang="en-US" sz="7200">
                <a:solidFill>
                  <a:srgbClr val="333333"/>
                </a:solidFill>
                <a:highlight>
                  <a:srgbClr val="FFFFFF"/>
                </a:highlight>
                <a:latin typeface="Verdana"/>
                <a:ea typeface="Verdana"/>
                <a:cs typeface="Verdana"/>
                <a:sym typeface="Verdana"/>
              </a:rPr>
              <a:t>Cuestionario</a:t>
            </a:r>
            <a:endParaRPr b="0" i="0" sz="7200" u="none" cap="none" strike="noStrike">
              <a:solidFill>
                <a:srgbClr val="000000"/>
              </a:solidFill>
              <a:latin typeface="Arial"/>
              <a:ea typeface="Arial"/>
              <a:cs typeface="Arial"/>
              <a:sym typeface="Arial"/>
            </a:endParaRPr>
          </a:p>
        </p:txBody>
      </p:sp>
    </p:spTree>
  </p:cSld>
  <p:clrMapOvr>
    <a:masterClrMapping/>
  </p:clrMapOvr>
  <p:transition>
    <p:fade thruBlk="1"/>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7" name="Shape 87"/>
        <p:cNvGrpSpPr/>
        <p:nvPr/>
      </p:nvGrpSpPr>
      <p:grpSpPr>
        <a:xfrm>
          <a:off x="0" y="0"/>
          <a:ext cx="0" cy="0"/>
          <a:chOff x="0" y="0"/>
          <a:chExt cx="0" cy="0"/>
        </a:xfrm>
      </p:grpSpPr>
      <p:sp>
        <p:nvSpPr>
          <p:cNvPr id="88" name="Google Shape;88;p20"/>
          <p:cNvSpPr txBox="1"/>
          <p:nvPr>
            <p:ph type="title"/>
          </p:nvPr>
        </p:nvSpPr>
        <p:spPr>
          <a:xfrm>
            <a:off x="685800" y="457200"/>
            <a:ext cx="7770900" cy="855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b="0" i="0" lang="en-US" sz="5400" u="none" cap="none" strike="noStrike">
                <a:solidFill>
                  <a:srgbClr val="000000"/>
                </a:solidFill>
                <a:latin typeface="Arial"/>
                <a:ea typeface="Arial"/>
                <a:cs typeface="Arial"/>
                <a:sym typeface="Arial"/>
              </a:rPr>
              <a:t>Conspiración de Cáncer</a:t>
            </a:r>
            <a:endParaRPr/>
          </a:p>
        </p:txBody>
      </p:sp>
      <p:sp>
        <p:nvSpPr>
          <p:cNvPr id="89" name="Google Shape;89;p20"/>
          <p:cNvSpPr txBox="1"/>
          <p:nvPr>
            <p:ph idx="1" type="body"/>
          </p:nvPr>
        </p:nvSpPr>
        <p:spPr>
          <a:xfrm>
            <a:off x="685800" y="1485900"/>
            <a:ext cx="7770900" cy="3084600"/>
          </a:xfrm>
          <a:prstGeom prst="rect">
            <a:avLst/>
          </a:prstGeom>
          <a:noFill/>
          <a:ln>
            <a:noFill/>
          </a:ln>
        </p:spPr>
        <p:txBody>
          <a:bodyPr anchorCtr="0" anchor="t" bIns="91425" lIns="91425" spcFirstLastPara="1" rIns="91425" wrap="square" tIns="91425">
            <a:noAutofit/>
          </a:bodyPr>
          <a:lstStyle/>
          <a:p>
            <a:pPr indent="0" lvl="0" marL="0" marR="0" rtl="0" algn="ctr">
              <a:lnSpc>
                <a:spcPct val="90000"/>
              </a:lnSpc>
              <a:spcBef>
                <a:spcPts val="0"/>
              </a:spcBef>
              <a:spcAft>
                <a:spcPts val="0"/>
              </a:spcAft>
              <a:buClr>
                <a:srgbClr val="333333"/>
              </a:buClr>
              <a:buFont typeface="Arial"/>
              <a:buNone/>
            </a:pPr>
            <a:r>
              <a:rPr b="1" i="0" lang="en-US" sz="3200" u="none" cap="none" strike="noStrike">
                <a:solidFill>
                  <a:srgbClr val="333333"/>
                </a:solidFill>
                <a:latin typeface="Arial"/>
                <a:ea typeface="Arial"/>
                <a:cs typeface="Arial"/>
                <a:sym typeface="Arial"/>
              </a:rPr>
              <a:t>¿</a:t>
            </a:r>
            <a:r>
              <a:rPr b="1" i="0" lang="en-US" sz="3200" u="none" cap="none" strike="noStrike">
                <a:solidFill>
                  <a:srgbClr val="000000"/>
                </a:solidFill>
                <a:latin typeface="Arial"/>
                <a:ea typeface="Arial"/>
                <a:cs typeface="Arial"/>
                <a:sym typeface="Arial"/>
              </a:rPr>
              <a:t>Est</a:t>
            </a:r>
            <a:r>
              <a:rPr b="1" i="0" lang="en-US" sz="3200" u="none" cap="none" strike="noStrike">
                <a:solidFill>
                  <a:srgbClr val="333333"/>
                </a:solidFill>
                <a:latin typeface="Arial"/>
                <a:ea typeface="Arial"/>
                <a:cs typeface="Arial"/>
                <a:sym typeface="Arial"/>
              </a:rPr>
              <a:t>á</a:t>
            </a:r>
            <a:r>
              <a:rPr b="1" i="0" lang="en-US" sz="3200" u="none" cap="none" strike="noStrike">
                <a:solidFill>
                  <a:srgbClr val="000000"/>
                </a:solidFill>
                <a:latin typeface="Arial"/>
                <a:ea typeface="Arial"/>
                <a:cs typeface="Arial"/>
                <a:sym typeface="Arial"/>
              </a:rPr>
              <a:t> usted de acuerdo que ya existen medidas para prevenir o curar el </a:t>
            </a:r>
            <a:r>
              <a:rPr b="1" i="0" lang="en-US" sz="3200" u="none" cap="none" strike="noStrike">
                <a:solidFill>
                  <a:srgbClr val="212121"/>
                </a:solidFill>
                <a:latin typeface="Arial"/>
                <a:ea typeface="Arial"/>
                <a:cs typeface="Arial"/>
                <a:sym typeface="Arial"/>
              </a:rPr>
              <a:t>cáncer</a:t>
            </a:r>
            <a:r>
              <a:rPr b="1" i="0" lang="en-US" sz="3200" u="none" cap="none" strike="noStrike">
                <a:solidFill>
                  <a:srgbClr val="000000"/>
                </a:solidFill>
                <a:latin typeface="Arial"/>
                <a:ea typeface="Arial"/>
                <a:cs typeface="Arial"/>
                <a:sym typeface="Arial"/>
              </a:rPr>
              <a:t>, pero hay un gran </a:t>
            </a:r>
            <a:r>
              <a:rPr b="1" i="0" lang="en-US" sz="3200" u="none" cap="none" strike="noStrike">
                <a:solidFill>
                  <a:srgbClr val="212121"/>
                </a:solidFill>
                <a:latin typeface="Arial"/>
                <a:ea typeface="Arial"/>
                <a:cs typeface="Arial"/>
                <a:sym typeface="Arial"/>
              </a:rPr>
              <a:t>conspiración</a:t>
            </a:r>
            <a:r>
              <a:rPr b="1" i="0" lang="en-US" sz="3200" u="none" cap="none" strike="noStrike">
                <a:solidFill>
                  <a:srgbClr val="000000"/>
                </a:solidFill>
                <a:latin typeface="Arial"/>
                <a:ea typeface="Arial"/>
                <a:cs typeface="Arial"/>
                <a:sym typeface="Arial"/>
              </a:rPr>
              <a:t> de los m</a:t>
            </a:r>
            <a:r>
              <a:rPr b="1" i="0" lang="en-US" sz="3200" u="none" cap="none" strike="noStrike">
                <a:solidFill>
                  <a:srgbClr val="333333"/>
                </a:solidFill>
                <a:latin typeface="Arial"/>
                <a:ea typeface="Arial"/>
                <a:cs typeface="Arial"/>
                <a:sym typeface="Arial"/>
              </a:rPr>
              <a:t>é</a:t>
            </a:r>
            <a:r>
              <a:rPr b="1" i="0" lang="en-US" sz="3200" u="none" cap="none" strike="noStrike">
                <a:solidFill>
                  <a:srgbClr val="000000"/>
                </a:solidFill>
                <a:latin typeface="Arial"/>
                <a:ea typeface="Arial"/>
                <a:cs typeface="Arial"/>
                <a:sym typeface="Arial"/>
              </a:rPr>
              <a:t>dicos y </a:t>
            </a:r>
            <a:r>
              <a:rPr b="1" i="0" lang="en-US" sz="3200" u="none" cap="none" strike="noStrike">
                <a:solidFill>
                  <a:srgbClr val="212121"/>
                </a:solidFill>
                <a:latin typeface="Arial"/>
                <a:ea typeface="Arial"/>
                <a:cs typeface="Arial"/>
                <a:sym typeface="Arial"/>
              </a:rPr>
              <a:t>compañías</a:t>
            </a:r>
            <a:r>
              <a:rPr b="1" i="0" lang="en-US" sz="3200" u="none" cap="none" strike="noStrike">
                <a:solidFill>
                  <a:srgbClr val="000000"/>
                </a:solidFill>
                <a:latin typeface="Arial"/>
                <a:ea typeface="Arial"/>
                <a:cs typeface="Arial"/>
                <a:sym typeface="Arial"/>
              </a:rPr>
              <a:t> </a:t>
            </a:r>
            <a:r>
              <a:rPr b="1" i="0" lang="en-US" sz="3200" u="none" cap="none" strike="noStrike">
                <a:solidFill>
                  <a:srgbClr val="212121"/>
                </a:solidFill>
                <a:latin typeface="Arial"/>
                <a:ea typeface="Arial"/>
                <a:cs typeface="Arial"/>
                <a:sym typeface="Arial"/>
              </a:rPr>
              <a:t>farmacéuticas </a:t>
            </a:r>
            <a:r>
              <a:rPr b="1" i="0" lang="en-US" sz="3200" u="none" cap="none" strike="noStrike">
                <a:solidFill>
                  <a:srgbClr val="000000"/>
                </a:solidFill>
                <a:latin typeface="Arial"/>
                <a:ea typeface="Arial"/>
                <a:cs typeface="Arial"/>
                <a:sym typeface="Arial"/>
              </a:rPr>
              <a:t>para reprimir este conocimiento solamente para tener m</a:t>
            </a:r>
            <a:r>
              <a:rPr b="1" i="0" lang="en-US" sz="3200" u="none" cap="none" strike="noStrike">
                <a:solidFill>
                  <a:srgbClr val="333333"/>
                </a:solidFill>
                <a:latin typeface="Arial"/>
                <a:ea typeface="Arial"/>
                <a:cs typeface="Arial"/>
                <a:sym typeface="Arial"/>
              </a:rPr>
              <a:t>á</a:t>
            </a:r>
            <a:r>
              <a:rPr b="1" i="0" lang="en-US" sz="3200" u="none" cap="none" strike="noStrike">
                <a:solidFill>
                  <a:srgbClr val="000000"/>
                </a:solidFill>
                <a:latin typeface="Arial"/>
                <a:ea typeface="Arial"/>
                <a:cs typeface="Arial"/>
                <a:sym typeface="Arial"/>
              </a:rPr>
              <a:t>s ganancia?</a:t>
            </a:r>
            <a:endParaRPr b="0" i="0" sz="3200" u="none" cap="none" strike="noStrike">
              <a:solidFill>
                <a:srgbClr val="000000"/>
              </a:solidFill>
              <a:latin typeface="Arial"/>
              <a:ea typeface="Arial"/>
              <a:cs typeface="Arial"/>
              <a:sym typeface="Arial"/>
            </a:endParaRPr>
          </a:p>
          <a:p>
            <a:pPr indent="-342900" lvl="0" marL="342900" marR="0" rtl="0" algn="l">
              <a:spcBef>
                <a:spcPts val="800"/>
              </a:spcBef>
              <a:spcAft>
                <a:spcPts val="0"/>
              </a:spcAft>
              <a:buNone/>
            </a:pPr>
            <a:r>
              <a:t/>
            </a:r>
            <a:endParaRPr b="0" i="0" sz="3200" u="none" cap="none" strike="noStrike">
              <a:solidFill>
                <a:srgbClr val="000000"/>
              </a:solidFill>
              <a:latin typeface="Arial"/>
              <a:ea typeface="Arial"/>
              <a:cs typeface="Arial"/>
              <a:sym typeface="Arial"/>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6" name="Shape 366"/>
        <p:cNvGrpSpPr/>
        <p:nvPr/>
      </p:nvGrpSpPr>
      <p:grpSpPr>
        <a:xfrm>
          <a:off x="0" y="0"/>
          <a:ext cx="0" cy="0"/>
          <a:chOff x="0" y="0"/>
          <a:chExt cx="0" cy="0"/>
        </a:xfrm>
      </p:grpSpPr>
      <p:sp>
        <p:nvSpPr>
          <p:cNvPr id="367" name="Google Shape;367;p65"/>
          <p:cNvSpPr txBox="1"/>
          <p:nvPr>
            <p:ph type="title"/>
          </p:nvPr>
        </p:nvSpPr>
        <p:spPr>
          <a:xfrm>
            <a:off x="685800" y="457200"/>
            <a:ext cx="7770812" cy="855662"/>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b="0" i="0" lang="en-US" sz="5400" u="none" cap="none" strike="noStrike">
                <a:solidFill>
                  <a:srgbClr val="000000"/>
                </a:solidFill>
                <a:latin typeface="Arial"/>
                <a:ea typeface="Arial"/>
                <a:cs typeface="Arial"/>
                <a:sym typeface="Arial"/>
              </a:rPr>
              <a:t>Conspiración de Cáncer</a:t>
            </a:r>
            <a:endParaRPr/>
          </a:p>
        </p:txBody>
      </p:sp>
      <p:sp>
        <p:nvSpPr>
          <p:cNvPr id="368" name="Google Shape;368;p65"/>
          <p:cNvSpPr txBox="1"/>
          <p:nvPr>
            <p:ph idx="1" type="body"/>
          </p:nvPr>
        </p:nvSpPr>
        <p:spPr>
          <a:xfrm>
            <a:off x="685800" y="1485900"/>
            <a:ext cx="7770812" cy="3084512"/>
          </a:xfrm>
          <a:prstGeom prst="rect">
            <a:avLst/>
          </a:prstGeom>
          <a:noFill/>
          <a:ln>
            <a:noFill/>
          </a:ln>
        </p:spPr>
        <p:txBody>
          <a:bodyPr anchorCtr="0" anchor="t" bIns="91425" lIns="91425" spcFirstLastPara="1" rIns="91425" wrap="square" tIns="91425">
            <a:noAutofit/>
          </a:bodyPr>
          <a:lstStyle/>
          <a:p>
            <a:pPr indent="0" lvl="0" marL="0" marR="0" rtl="0" algn="ctr">
              <a:lnSpc>
                <a:spcPct val="90000"/>
              </a:lnSpc>
              <a:spcBef>
                <a:spcPts val="0"/>
              </a:spcBef>
              <a:spcAft>
                <a:spcPts val="0"/>
              </a:spcAft>
              <a:buClr>
                <a:srgbClr val="333333"/>
              </a:buClr>
              <a:buFont typeface="Arial"/>
              <a:buNone/>
            </a:pPr>
            <a:r>
              <a:rPr b="1" i="0" lang="en-US" sz="3200" u="none" cap="none" strike="noStrike">
                <a:solidFill>
                  <a:srgbClr val="333333"/>
                </a:solidFill>
                <a:latin typeface="Arial"/>
                <a:ea typeface="Arial"/>
                <a:cs typeface="Arial"/>
                <a:sym typeface="Arial"/>
              </a:rPr>
              <a:t>¿</a:t>
            </a:r>
            <a:r>
              <a:rPr b="1" i="0" lang="en-US" sz="3200" u="none" cap="none" strike="noStrike">
                <a:solidFill>
                  <a:srgbClr val="000000"/>
                </a:solidFill>
                <a:latin typeface="Arial"/>
                <a:ea typeface="Arial"/>
                <a:cs typeface="Arial"/>
                <a:sym typeface="Arial"/>
              </a:rPr>
              <a:t>Est</a:t>
            </a:r>
            <a:r>
              <a:rPr b="1" i="0" lang="en-US" sz="3200" u="none" cap="none" strike="noStrike">
                <a:solidFill>
                  <a:srgbClr val="333333"/>
                </a:solidFill>
                <a:latin typeface="Arial"/>
                <a:ea typeface="Arial"/>
                <a:cs typeface="Arial"/>
                <a:sym typeface="Arial"/>
              </a:rPr>
              <a:t>á</a:t>
            </a:r>
            <a:r>
              <a:rPr b="1" i="0" lang="en-US" sz="3200" u="none" cap="none" strike="noStrike">
                <a:solidFill>
                  <a:srgbClr val="000000"/>
                </a:solidFill>
                <a:latin typeface="Arial"/>
                <a:ea typeface="Arial"/>
                <a:cs typeface="Arial"/>
                <a:sym typeface="Arial"/>
              </a:rPr>
              <a:t> usted de acuerdo que ya existen medidas para prevenir o curar el </a:t>
            </a:r>
            <a:r>
              <a:rPr b="1" i="0" lang="en-US" sz="3200" u="none" cap="none" strike="noStrike">
                <a:solidFill>
                  <a:srgbClr val="212121"/>
                </a:solidFill>
                <a:latin typeface="Arial"/>
                <a:ea typeface="Arial"/>
                <a:cs typeface="Arial"/>
                <a:sym typeface="Arial"/>
              </a:rPr>
              <a:t>cáncer</a:t>
            </a:r>
            <a:r>
              <a:rPr b="1" i="0" lang="en-US" sz="3200" u="none" cap="none" strike="noStrike">
                <a:solidFill>
                  <a:srgbClr val="000000"/>
                </a:solidFill>
                <a:latin typeface="Arial"/>
                <a:ea typeface="Arial"/>
                <a:cs typeface="Arial"/>
                <a:sym typeface="Arial"/>
              </a:rPr>
              <a:t>, pero hay un gran </a:t>
            </a:r>
            <a:r>
              <a:rPr b="1" i="0" lang="en-US" sz="3200" u="none" cap="none" strike="noStrike">
                <a:solidFill>
                  <a:srgbClr val="212121"/>
                </a:solidFill>
                <a:latin typeface="Arial"/>
                <a:ea typeface="Arial"/>
                <a:cs typeface="Arial"/>
                <a:sym typeface="Arial"/>
              </a:rPr>
              <a:t>conspiración</a:t>
            </a:r>
            <a:r>
              <a:rPr b="1" i="0" lang="en-US" sz="3200" u="none" cap="none" strike="noStrike">
                <a:solidFill>
                  <a:srgbClr val="000000"/>
                </a:solidFill>
                <a:latin typeface="Arial"/>
                <a:ea typeface="Arial"/>
                <a:cs typeface="Arial"/>
                <a:sym typeface="Arial"/>
              </a:rPr>
              <a:t> de los m</a:t>
            </a:r>
            <a:r>
              <a:rPr b="1" i="0" lang="en-US" sz="3200" u="none" cap="none" strike="noStrike">
                <a:solidFill>
                  <a:srgbClr val="333333"/>
                </a:solidFill>
                <a:latin typeface="Arial"/>
                <a:ea typeface="Arial"/>
                <a:cs typeface="Arial"/>
                <a:sym typeface="Arial"/>
              </a:rPr>
              <a:t>é</a:t>
            </a:r>
            <a:r>
              <a:rPr b="1" i="0" lang="en-US" sz="3200" u="none" cap="none" strike="noStrike">
                <a:solidFill>
                  <a:srgbClr val="000000"/>
                </a:solidFill>
                <a:latin typeface="Arial"/>
                <a:ea typeface="Arial"/>
                <a:cs typeface="Arial"/>
                <a:sym typeface="Arial"/>
              </a:rPr>
              <a:t>dicos y </a:t>
            </a:r>
            <a:r>
              <a:rPr b="1" i="0" lang="en-US" sz="3200" u="none" cap="none" strike="noStrike">
                <a:solidFill>
                  <a:srgbClr val="212121"/>
                </a:solidFill>
                <a:latin typeface="Arial"/>
                <a:ea typeface="Arial"/>
                <a:cs typeface="Arial"/>
                <a:sym typeface="Arial"/>
              </a:rPr>
              <a:t>compañías</a:t>
            </a:r>
            <a:r>
              <a:rPr b="1" i="0" lang="en-US" sz="3200" u="none" cap="none" strike="noStrike">
                <a:solidFill>
                  <a:srgbClr val="000000"/>
                </a:solidFill>
                <a:latin typeface="Arial"/>
                <a:ea typeface="Arial"/>
                <a:cs typeface="Arial"/>
                <a:sym typeface="Arial"/>
              </a:rPr>
              <a:t> </a:t>
            </a:r>
            <a:r>
              <a:rPr b="1" i="0" lang="en-US" sz="3200" u="none" cap="none" strike="noStrike">
                <a:solidFill>
                  <a:srgbClr val="212121"/>
                </a:solidFill>
                <a:latin typeface="Arial"/>
                <a:ea typeface="Arial"/>
                <a:cs typeface="Arial"/>
                <a:sym typeface="Arial"/>
              </a:rPr>
              <a:t>farmacéuticas </a:t>
            </a:r>
            <a:r>
              <a:rPr b="1" i="0" lang="en-US" sz="3200" u="none" cap="none" strike="noStrike">
                <a:solidFill>
                  <a:srgbClr val="000000"/>
                </a:solidFill>
                <a:latin typeface="Arial"/>
                <a:ea typeface="Arial"/>
                <a:cs typeface="Arial"/>
                <a:sym typeface="Arial"/>
              </a:rPr>
              <a:t>para reprimir este conocimiento solamente para tener m</a:t>
            </a:r>
            <a:r>
              <a:rPr b="1" i="0" lang="en-US" sz="3200" u="none" cap="none" strike="noStrike">
                <a:solidFill>
                  <a:srgbClr val="333333"/>
                </a:solidFill>
                <a:latin typeface="Arial"/>
                <a:ea typeface="Arial"/>
                <a:cs typeface="Arial"/>
                <a:sym typeface="Arial"/>
              </a:rPr>
              <a:t>á</a:t>
            </a:r>
            <a:r>
              <a:rPr b="1" i="0" lang="en-US" sz="3200" u="none" cap="none" strike="noStrike">
                <a:solidFill>
                  <a:srgbClr val="000000"/>
                </a:solidFill>
                <a:latin typeface="Arial"/>
                <a:ea typeface="Arial"/>
                <a:cs typeface="Arial"/>
                <a:sym typeface="Arial"/>
              </a:rPr>
              <a:t>s ganancia?</a:t>
            </a:r>
            <a:endParaRPr b="0" i="0" sz="3200" u="none" cap="none" strike="noStrike">
              <a:solidFill>
                <a:srgbClr val="000000"/>
              </a:solidFill>
              <a:latin typeface="Arial"/>
              <a:ea typeface="Arial"/>
              <a:cs typeface="Arial"/>
              <a:sym typeface="Arial"/>
            </a:endParaRPr>
          </a:p>
          <a:p>
            <a:pPr indent="-342900" lvl="0" marL="342900" marR="0" rtl="0" algn="l">
              <a:spcBef>
                <a:spcPts val="800"/>
              </a:spcBef>
              <a:spcAft>
                <a:spcPts val="0"/>
              </a:spcAft>
              <a:buNone/>
            </a:pPr>
            <a:r>
              <a:t/>
            </a:r>
            <a:endParaRPr b="0" i="0" sz="3200" u="none" cap="none" strike="noStrike">
              <a:solidFill>
                <a:srgbClr val="000000"/>
              </a:solidFill>
              <a:latin typeface="Arial"/>
              <a:ea typeface="Arial"/>
              <a:cs typeface="Arial"/>
              <a:sym typeface="Arial"/>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2" name="Shape 372"/>
        <p:cNvGrpSpPr/>
        <p:nvPr/>
      </p:nvGrpSpPr>
      <p:grpSpPr>
        <a:xfrm>
          <a:off x="0" y="0"/>
          <a:ext cx="0" cy="0"/>
          <a:chOff x="0" y="0"/>
          <a:chExt cx="0" cy="0"/>
        </a:xfrm>
      </p:grpSpPr>
      <p:sp>
        <p:nvSpPr>
          <p:cNvPr id="373" name="Google Shape;373;p66"/>
          <p:cNvSpPr txBox="1"/>
          <p:nvPr>
            <p:ph type="title"/>
          </p:nvPr>
        </p:nvSpPr>
        <p:spPr>
          <a:xfrm>
            <a:off x="685800" y="457200"/>
            <a:ext cx="7770812" cy="855662"/>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b="0" i="0" lang="en-US" sz="4800" u="none" cap="none" strike="noStrike">
                <a:solidFill>
                  <a:srgbClr val="000000"/>
                </a:solidFill>
                <a:latin typeface="Arial"/>
                <a:ea typeface="Arial"/>
                <a:cs typeface="Arial"/>
                <a:sym typeface="Arial"/>
              </a:rPr>
              <a:t>Likert con siete niveles</a:t>
            </a:r>
            <a:endParaRPr/>
          </a:p>
        </p:txBody>
      </p:sp>
      <p:sp>
        <p:nvSpPr>
          <p:cNvPr id="374" name="Google Shape;374;p66"/>
          <p:cNvSpPr txBox="1"/>
          <p:nvPr>
            <p:ph idx="1" type="body"/>
          </p:nvPr>
        </p:nvSpPr>
        <p:spPr>
          <a:xfrm>
            <a:off x="685800" y="1295400"/>
            <a:ext cx="7770812" cy="3084512"/>
          </a:xfrm>
          <a:prstGeom prst="rect">
            <a:avLst/>
          </a:prstGeom>
          <a:noFill/>
          <a:ln>
            <a:noFill/>
          </a:ln>
        </p:spPr>
        <p:txBody>
          <a:bodyPr anchorCtr="0" anchor="t" bIns="91425" lIns="91425" spcFirstLastPara="1" rIns="91425" wrap="square" tIns="91425">
            <a:noAutofit/>
          </a:bodyPr>
          <a:lstStyle/>
          <a:p>
            <a:pPr indent="-381000" lvl="0" marL="457200" marR="0" rtl="0" algn="l">
              <a:lnSpc>
                <a:spcPct val="90000"/>
              </a:lnSpc>
              <a:spcBef>
                <a:spcPts val="0"/>
              </a:spcBef>
              <a:spcAft>
                <a:spcPts val="0"/>
              </a:spcAft>
              <a:buClr>
                <a:srgbClr val="000000"/>
              </a:buClr>
              <a:buSzPts val="3600"/>
              <a:buFont typeface="Arial"/>
              <a:buChar char="●"/>
            </a:pPr>
            <a:r>
              <a:rPr b="0" i="0" lang="en-US" sz="3600" u="none" cap="none" strike="noStrike">
                <a:solidFill>
                  <a:srgbClr val="000000"/>
                </a:solidFill>
                <a:latin typeface="Arial"/>
                <a:ea typeface="Arial"/>
                <a:cs typeface="Arial"/>
                <a:sym typeface="Arial"/>
              </a:rPr>
              <a:t>En acuedo completamente</a:t>
            </a:r>
            <a:endParaRPr/>
          </a:p>
          <a:p>
            <a:pPr indent="-381000" lvl="0" marL="457200" marR="0" rtl="0" algn="l">
              <a:lnSpc>
                <a:spcPct val="90000"/>
              </a:lnSpc>
              <a:spcBef>
                <a:spcPts val="0"/>
              </a:spcBef>
              <a:spcAft>
                <a:spcPts val="0"/>
              </a:spcAft>
              <a:buClr>
                <a:srgbClr val="000000"/>
              </a:buClr>
              <a:buSzPts val="3600"/>
              <a:buFont typeface="Arial"/>
              <a:buChar char="●"/>
            </a:pPr>
            <a:r>
              <a:rPr b="0" i="0" lang="en-US" sz="3600" u="none" cap="none" strike="noStrike">
                <a:solidFill>
                  <a:srgbClr val="000000"/>
                </a:solidFill>
                <a:latin typeface="Arial"/>
                <a:ea typeface="Arial"/>
                <a:cs typeface="Arial"/>
                <a:sym typeface="Arial"/>
              </a:rPr>
              <a:t>En acuerdo</a:t>
            </a:r>
            <a:endParaRPr/>
          </a:p>
          <a:p>
            <a:pPr indent="-381000" lvl="0" marL="457200" marR="0" rtl="0" algn="l">
              <a:lnSpc>
                <a:spcPct val="90000"/>
              </a:lnSpc>
              <a:spcBef>
                <a:spcPts val="0"/>
              </a:spcBef>
              <a:spcAft>
                <a:spcPts val="0"/>
              </a:spcAft>
              <a:buClr>
                <a:srgbClr val="000000"/>
              </a:buClr>
              <a:buSzPts val="3600"/>
              <a:buFont typeface="Arial"/>
              <a:buChar char="●"/>
            </a:pPr>
            <a:r>
              <a:rPr b="0" i="0" lang="en-US" sz="3600" u="none" cap="none" strike="noStrike">
                <a:solidFill>
                  <a:srgbClr val="000000"/>
                </a:solidFill>
                <a:latin typeface="Arial"/>
                <a:ea typeface="Arial"/>
                <a:cs typeface="Arial"/>
                <a:sym typeface="Arial"/>
              </a:rPr>
              <a:t>En acuerdo un poco</a:t>
            </a:r>
            <a:endParaRPr/>
          </a:p>
          <a:p>
            <a:pPr indent="-381000" lvl="0" marL="457200" marR="0" rtl="0" algn="l">
              <a:lnSpc>
                <a:spcPct val="90000"/>
              </a:lnSpc>
              <a:spcBef>
                <a:spcPts val="0"/>
              </a:spcBef>
              <a:spcAft>
                <a:spcPts val="0"/>
              </a:spcAft>
              <a:buClr>
                <a:srgbClr val="000000"/>
              </a:buClr>
              <a:buSzPts val="3600"/>
              <a:buFont typeface="Arial"/>
              <a:buChar char="●"/>
            </a:pPr>
            <a:r>
              <a:rPr b="0" i="0" lang="en-US" sz="3600" u="none" cap="none" strike="noStrike">
                <a:solidFill>
                  <a:srgbClr val="000000"/>
                </a:solidFill>
                <a:latin typeface="Arial"/>
                <a:ea typeface="Arial"/>
                <a:cs typeface="Arial"/>
                <a:sym typeface="Arial"/>
              </a:rPr>
              <a:t>No estoy seguro/a</a:t>
            </a:r>
            <a:endParaRPr/>
          </a:p>
          <a:p>
            <a:pPr indent="-381000" lvl="0" marL="457200" marR="0" rtl="0" algn="l">
              <a:lnSpc>
                <a:spcPct val="90000"/>
              </a:lnSpc>
              <a:spcBef>
                <a:spcPts val="0"/>
              </a:spcBef>
              <a:spcAft>
                <a:spcPts val="0"/>
              </a:spcAft>
              <a:buClr>
                <a:srgbClr val="000000"/>
              </a:buClr>
              <a:buSzPts val="3600"/>
              <a:buFont typeface="Arial"/>
              <a:buChar char="●"/>
            </a:pPr>
            <a:r>
              <a:rPr b="0" i="0" lang="en-US" sz="3600" u="none" cap="none" strike="noStrike">
                <a:solidFill>
                  <a:srgbClr val="000000"/>
                </a:solidFill>
                <a:latin typeface="Arial"/>
                <a:ea typeface="Arial"/>
                <a:cs typeface="Arial"/>
                <a:sym typeface="Arial"/>
              </a:rPr>
              <a:t>En desacuerdo un poco</a:t>
            </a:r>
            <a:endParaRPr/>
          </a:p>
          <a:p>
            <a:pPr indent="-381000" lvl="0" marL="457200" marR="0" rtl="0" algn="l">
              <a:lnSpc>
                <a:spcPct val="90000"/>
              </a:lnSpc>
              <a:spcBef>
                <a:spcPts val="0"/>
              </a:spcBef>
              <a:spcAft>
                <a:spcPts val="0"/>
              </a:spcAft>
              <a:buClr>
                <a:srgbClr val="000000"/>
              </a:buClr>
              <a:buSzPts val="3600"/>
              <a:buFont typeface="Arial"/>
              <a:buChar char="●"/>
            </a:pPr>
            <a:r>
              <a:rPr b="0" i="0" lang="en-US" sz="3600" u="none" cap="none" strike="noStrike">
                <a:solidFill>
                  <a:srgbClr val="000000"/>
                </a:solidFill>
                <a:latin typeface="Arial"/>
                <a:ea typeface="Arial"/>
                <a:cs typeface="Arial"/>
                <a:sym typeface="Arial"/>
              </a:rPr>
              <a:t>En desacuerdo</a:t>
            </a:r>
            <a:endParaRPr/>
          </a:p>
          <a:p>
            <a:pPr indent="-381000" lvl="0" marL="457200" marR="0" rtl="0" algn="l">
              <a:lnSpc>
                <a:spcPct val="90000"/>
              </a:lnSpc>
              <a:spcBef>
                <a:spcPts val="0"/>
              </a:spcBef>
              <a:spcAft>
                <a:spcPts val="0"/>
              </a:spcAft>
              <a:buClr>
                <a:srgbClr val="000000"/>
              </a:buClr>
              <a:buSzPts val="3600"/>
              <a:buFont typeface="Arial"/>
              <a:buChar char="●"/>
            </a:pPr>
            <a:r>
              <a:rPr b="0" i="0" lang="en-US" sz="3600" u="none" cap="none" strike="noStrike">
                <a:solidFill>
                  <a:srgbClr val="000000"/>
                </a:solidFill>
                <a:latin typeface="Arial"/>
                <a:ea typeface="Arial"/>
                <a:cs typeface="Arial"/>
                <a:sym typeface="Arial"/>
              </a:rPr>
              <a:t>En desacuerdo completamente</a:t>
            </a:r>
            <a:endParaRPr/>
          </a:p>
        </p:txBody>
      </p:sp>
    </p:spTree>
  </p:cSld>
  <p:clrMapOvr>
    <a:masterClrMapping/>
  </p:clrMapOvr>
  <p:transition>
    <p:fade thruBlk="1"/>
  </p:transition>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8" name="Shape 378"/>
        <p:cNvGrpSpPr/>
        <p:nvPr/>
      </p:nvGrpSpPr>
      <p:grpSpPr>
        <a:xfrm>
          <a:off x="0" y="0"/>
          <a:ext cx="0" cy="0"/>
          <a:chOff x="0" y="0"/>
          <a:chExt cx="0" cy="0"/>
        </a:xfrm>
      </p:grpSpPr>
      <p:sp>
        <p:nvSpPr>
          <p:cNvPr id="379" name="Google Shape;379;p67"/>
          <p:cNvSpPr txBox="1"/>
          <p:nvPr>
            <p:ph type="title"/>
          </p:nvPr>
        </p:nvSpPr>
        <p:spPr>
          <a:xfrm>
            <a:off x="685800" y="457200"/>
            <a:ext cx="7770900" cy="856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US" sz="7200">
                <a:solidFill>
                  <a:schemeClr val="dk1"/>
                </a:solidFill>
                <a:latin typeface="Times New Roman"/>
                <a:ea typeface="Times New Roman"/>
                <a:cs typeface="Times New Roman"/>
                <a:sym typeface="Times New Roman"/>
              </a:rPr>
              <a:t>Diseño</a:t>
            </a:r>
            <a:endParaRPr sz="7200">
              <a:latin typeface="Times New Roman"/>
              <a:ea typeface="Times New Roman"/>
              <a:cs typeface="Times New Roman"/>
              <a:sym typeface="Times New Roman"/>
            </a:endParaRPr>
          </a:p>
        </p:txBody>
      </p:sp>
      <p:sp>
        <p:nvSpPr>
          <p:cNvPr id="380" name="Google Shape;380;p67"/>
          <p:cNvSpPr txBox="1"/>
          <p:nvPr>
            <p:ph idx="1" type="body"/>
          </p:nvPr>
        </p:nvSpPr>
        <p:spPr>
          <a:xfrm>
            <a:off x="685800" y="1485900"/>
            <a:ext cx="7770900" cy="30849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sz="1450">
              <a:solidFill>
                <a:schemeClr val="dk1"/>
              </a:solidFill>
            </a:endParaRPr>
          </a:p>
          <a:p>
            <a:pPr indent="0" lvl="0" marL="0" rtl="0" algn="ctr">
              <a:lnSpc>
                <a:spcPct val="115000"/>
              </a:lnSpc>
              <a:spcBef>
                <a:spcPts val="0"/>
              </a:spcBef>
              <a:spcAft>
                <a:spcPts val="0"/>
              </a:spcAft>
              <a:buClr>
                <a:schemeClr val="dk1"/>
              </a:buClr>
              <a:buSzPts val="1100"/>
              <a:buFont typeface="Arial"/>
              <a:buNone/>
            </a:pPr>
            <a:r>
              <a:rPr lang="en-US" sz="6000">
                <a:solidFill>
                  <a:schemeClr val="dk1"/>
                </a:solidFill>
                <a:latin typeface="Times New Roman"/>
                <a:ea typeface="Times New Roman"/>
                <a:cs typeface="Times New Roman"/>
                <a:sym typeface="Times New Roman"/>
              </a:rPr>
              <a:t>Experimento:</a:t>
            </a:r>
            <a:endParaRPr sz="6000">
              <a:solidFill>
                <a:schemeClr val="dk1"/>
              </a:solidFill>
              <a:latin typeface="Times New Roman"/>
              <a:ea typeface="Times New Roman"/>
              <a:cs typeface="Times New Roman"/>
              <a:sym typeface="Times New Roman"/>
            </a:endParaRPr>
          </a:p>
          <a:p>
            <a:pPr indent="0" lvl="0" marL="0" rtl="0" algn="ctr">
              <a:lnSpc>
                <a:spcPct val="115000"/>
              </a:lnSpc>
              <a:spcBef>
                <a:spcPts val="0"/>
              </a:spcBef>
              <a:spcAft>
                <a:spcPts val="0"/>
              </a:spcAft>
              <a:buClr>
                <a:schemeClr val="dk1"/>
              </a:buClr>
              <a:buSzPts val="1100"/>
              <a:buFont typeface="Arial"/>
              <a:buNone/>
            </a:pPr>
            <a:r>
              <a:rPr lang="en-US" sz="6000">
                <a:solidFill>
                  <a:schemeClr val="dk1"/>
                </a:solidFill>
                <a:latin typeface="Times New Roman"/>
                <a:ea typeface="Times New Roman"/>
                <a:cs typeface="Times New Roman"/>
                <a:sym typeface="Times New Roman"/>
              </a:rPr>
              <a:t>dos grupos por azar</a:t>
            </a:r>
            <a:endParaRPr sz="6000">
              <a:solidFill>
                <a:schemeClr val="dk1"/>
              </a:solidFill>
              <a:latin typeface="Times New Roman"/>
              <a:ea typeface="Times New Roman"/>
              <a:cs typeface="Times New Roman"/>
              <a:sym typeface="Times New Roman"/>
            </a:endParaRPr>
          </a:p>
          <a:p>
            <a:pPr indent="0" lvl="0" marL="0" rtl="0" algn="l">
              <a:spcBef>
                <a:spcPts val="800"/>
              </a:spcBef>
              <a:spcAft>
                <a:spcPts val="0"/>
              </a:spcAft>
              <a:buNone/>
            </a:pPr>
            <a:r>
              <a:t/>
            </a:r>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4" name="Shape 384"/>
        <p:cNvGrpSpPr/>
        <p:nvPr/>
      </p:nvGrpSpPr>
      <p:grpSpPr>
        <a:xfrm>
          <a:off x="0" y="0"/>
          <a:ext cx="0" cy="0"/>
          <a:chOff x="0" y="0"/>
          <a:chExt cx="0" cy="0"/>
        </a:xfrm>
      </p:grpSpPr>
      <p:sp>
        <p:nvSpPr>
          <p:cNvPr id="385" name="Google Shape;385;p68"/>
          <p:cNvSpPr txBox="1"/>
          <p:nvPr>
            <p:ph type="title"/>
          </p:nvPr>
        </p:nvSpPr>
        <p:spPr>
          <a:xfrm>
            <a:off x="685800" y="457200"/>
            <a:ext cx="7770900" cy="1349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US" sz="4800">
                <a:latin typeface="Times New Roman"/>
                <a:ea typeface="Times New Roman"/>
                <a:cs typeface="Times New Roman"/>
                <a:sym typeface="Times New Roman"/>
              </a:rPr>
              <a:t>Contra-argumento para el grupo Experimental</a:t>
            </a:r>
            <a:endParaRPr sz="4800">
              <a:latin typeface="Times New Roman"/>
              <a:ea typeface="Times New Roman"/>
              <a:cs typeface="Times New Roman"/>
              <a:sym typeface="Times New Roman"/>
            </a:endParaRPr>
          </a:p>
        </p:txBody>
      </p:sp>
      <p:sp>
        <p:nvSpPr>
          <p:cNvPr id="386" name="Google Shape;386;p68"/>
          <p:cNvSpPr txBox="1"/>
          <p:nvPr>
            <p:ph idx="1" type="body"/>
          </p:nvPr>
        </p:nvSpPr>
        <p:spPr>
          <a:xfrm>
            <a:off x="685800" y="2178550"/>
            <a:ext cx="7770900" cy="2392200"/>
          </a:xfrm>
          <a:prstGeom prst="rect">
            <a:avLst/>
          </a:prstGeom>
        </p:spPr>
        <p:txBody>
          <a:bodyPr anchorCtr="0" anchor="t" bIns="91425" lIns="91425" spcFirstLastPara="1" rIns="91425" wrap="square" tIns="91425">
            <a:noAutofit/>
          </a:bodyPr>
          <a:lstStyle/>
          <a:p>
            <a:pPr indent="0" lvl="0" marL="0" rtl="0" algn="ctr">
              <a:spcBef>
                <a:spcPts val="800"/>
              </a:spcBef>
              <a:spcAft>
                <a:spcPts val="0"/>
              </a:spcAft>
              <a:buNone/>
            </a:pPr>
            <a:r>
              <a:rPr lang="en-US" sz="3600">
                <a:solidFill>
                  <a:schemeClr val="dk1"/>
                </a:solidFill>
                <a:latin typeface="Times New Roman"/>
                <a:ea typeface="Times New Roman"/>
                <a:cs typeface="Times New Roman"/>
                <a:sym typeface="Times New Roman"/>
              </a:rPr>
              <a:t>Otras personas dicen que si de veras existan estas medidas eficaces, entonces gente rica y poderosa podrían salvarse a si mismos y sus familiares.</a:t>
            </a:r>
            <a:endParaRPr sz="3600">
              <a:latin typeface="Times New Roman"/>
              <a:ea typeface="Times New Roman"/>
              <a:cs typeface="Times New Roman"/>
              <a:sym typeface="Times New Roman"/>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0" name="Shape 390"/>
        <p:cNvGrpSpPr/>
        <p:nvPr/>
      </p:nvGrpSpPr>
      <p:grpSpPr>
        <a:xfrm>
          <a:off x="0" y="0"/>
          <a:ext cx="0" cy="0"/>
          <a:chOff x="0" y="0"/>
          <a:chExt cx="0" cy="0"/>
        </a:xfrm>
      </p:grpSpPr>
      <p:sp>
        <p:nvSpPr>
          <p:cNvPr id="391" name="Google Shape;391;p69"/>
          <p:cNvSpPr txBox="1"/>
          <p:nvPr>
            <p:ph type="title"/>
          </p:nvPr>
        </p:nvSpPr>
        <p:spPr>
          <a:xfrm>
            <a:off x="685800" y="457200"/>
            <a:ext cx="7770900" cy="856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US" sz="7200">
                <a:latin typeface="Times New Roman"/>
                <a:ea typeface="Times New Roman"/>
                <a:cs typeface="Times New Roman"/>
                <a:sym typeface="Times New Roman"/>
              </a:rPr>
              <a:t>Otras Preguntas</a:t>
            </a:r>
            <a:endParaRPr sz="7200">
              <a:latin typeface="Times New Roman"/>
              <a:ea typeface="Times New Roman"/>
              <a:cs typeface="Times New Roman"/>
              <a:sym typeface="Times New Roman"/>
            </a:endParaRPr>
          </a:p>
        </p:txBody>
      </p:sp>
      <p:sp>
        <p:nvSpPr>
          <p:cNvPr id="392" name="Google Shape;392;p69"/>
          <p:cNvSpPr txBox="1"/>
          <p:nvPr>
            <p:ph idx="1" type="body"/>
          </p:nvPr>
        </p:nvSpPr>
        <p:spPr>
          <a:xfrm>
            <a:off x="685800" y="1485900"/>
            <a:ext cx="7770900" cy="30849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US" sz="3600">
                <a:solidFill>
                  <a:schemeClr val="dk1"/>
                </a:solidFill>
                <a:latin typeface="Verdana"/>
                <a:ea typeface="Verdana"/>
                <a:cs typeface="Verdana"/>
                <a:sym typeface="Verdana"/>
              </a:rPr>
              <a:t>¿Cómo evalúa usted la calidad de tratamiento que reciben los pacientes con cáncer en las clínicas del </a:t>
            </a:r>
            <a:r>
              <a:rPr b="1" lang="en-US" sz="4800">
                <a:solidFill>
                  <a:schemeClr val="dk1"/>
                </a:solidFill>
                <a:latin typeface="Verdana"/>
                <a:ea typeface="Verdana"/>
                <a:cs typeface="Verdana"/>
                <a:sym typeface="Verdana"/>
              </a:rPr>
              <a:t>IMSS</a:t>
            </a:r>
            <a:r>
              <a:rPr b="1" lang="en-US" sz="3600">
                <a:solidFill>
                  <a:schemeClr val="dk1"/>
                </a:solidFill>
                <a:latin typeface="Verdana"/>
                <a:ea typeface="Verdana"/>
                <a:cs typeface="Verdana"/>
                <a:sym typeface="Verdana"/>
              </a:rPr>
              <a:t>?</a:t>
            </a:r>
            <a:endParaRPr sz="3600"/>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6" name="Shape 396"/>
        <p:cNvGrpSpPr/>
        <p:nvPr/>
      </p:nvGrpSpPr>
      <p:grpSpPr>
        <a:xfrm>
          <a:off x="0" y="0"/>
          <a:ext cx="0" cy="0"/>
          <a:chOff x="0" y="0"/>
          <a:chExt cx="0" cy="0"/>
        </a:xfrm>
      </p:grpSpPr>
      <p:sp>
        <p:nvSpPr>
          <p:cNvPr id="397" name="Google Shape;397;p70"/>
          <p:cNvSpPr txBox="1"/>
          <p:nvPr>
            <p:ph type="title"/>
          </p:nvPr>
        </p:nvSpPr>
        <p:spPr>
          <a:xfrm>
            <a:off x="685800" y="457200"/>
            <a:ext cx="7770900" cy="856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US" sz="7200">
                <a:latin typeface="Times New Roman"/>
                <a:ea typeface="Times New Roman"/>
                <a:cs typeface="Times New Roman"/>
                <a:sym typeface="Times New Roman"/>
              </a:rPr>
              <a:t>Otras Preguntas</a:t>
            </a:r>
            <a:endParaRPr sz="7200">
              <a:latin typeface="Times New Roman"/>
              <a:ea typeface="Times New Roman"/>
              <a:cs typeface="Times New Roman"/>
              <a:sym typeface="Times New Roman"/>
            </a:endParaRPr>
          </a:p>
        </p:txBody>
      </p:sp>
      <p:sp>
        <p:nvSpPr>
          <p:cNvPr id="398" name="Google Shape;398;p70"/>
          <p:cNvSpPr txBox="1"/>
          <p:nvPr>
            <p:ph idx="1" type="body"/>
          </p:nvPr>
        </p:nvSpPr>
        <p:spPr>
          <a:xfrm>
            <a:off x="685800" y="1485900"/>
            <a:ext cx="7770900" cy="30849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US" sz="3600">
                <a:solidFill>
                  <a:schemeClr val="dk1"/>
                </a:solidFill>
                <a:latin typeface="Verdana"/>
                <a:ea typeface="Verdana"/>
                <a:cs typeface="Verdana"/>
                <a:sym typeface="Verdana"/>
              </a:rPr>
              <a:t>¿Cómo evalúa usted la calidad de tratamiento que reciben los pacientes con cáncer en las clínicas del </a:t>
            </a:r>
            <a:r>
              <a:rPr b="1" lang="en-US" sz="4800">
                <a:solidFill>
                  <a:schemeClr val="dk1"/>
                </a:solidFill>
                <a:latin typeface="Verdana"/>
                <a:ea typeface="Verdana"/>
                <a:cs typeface="Verdana"/>
                <a:sym typeface="Verdana"/>
              </a:rPr>
              <a:t>ISSEMYM</a:t>
            </a:r>
            <a:r>
              <a:rPr b="1" lang="en-US" sz="3600">
                <a:solidFill>
                  <a:schemeClr val="dk1"/>
                </a:solidFill>
                <a:latin typeface="Verdana"/>
                <a:ea typeface="Verdana"/>
                <a:cs typeface="Verdana"/>
                <a:sym typeface="Verdana"/>
              </a:rPr>
              <a:t>?</a:t>
            </a:r>
            <a:endParaRPr sz="3600"/>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02" name="Shape 402"/>
        <p:cNvGrpSpPr/>
        <p:nvPr/>
      </p:nvGrpSpPr>
      <p:grpSpPr>
        <a:xfrm>
          <a:off x="0" y="0"/>
          <a:ext cx="0" cy="0"/>
          <a:chOff x="0" y="0"/>
          <a:chExt cx="0" cy="0"/>
        </a:xfrm>
      </p:grpSpPr>
      <p:sp>
        <p:nvSpPr>
          <p:cNvPr id="403" name="Google Shape;403;p71"/>
          <p:cNvSpPr txBox="1"/>
          <p:nvPr>
            <p:ph type="title"/>
          </p:nvPr>
        </p:nvSpPr>
        <p:spPr>
          <a:xfrm>
            <a:off x="685800" y="457200"/>
            <a:ext cx="7770900" cy="856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US" sz="7200">
                <a:latin typeface="Times New Roman"/>
                <a:ea typeface="Times New Roman"/>
                <a:cs typeface="Times New Roman"/>
                <a:sym typeface="Times New Roman"/>
              </a:rPr>
              <a:t>Otras Preguntas</a:t>
            </a:r>
            <a:endParaRPr sz="7200">
              <a:latin typeface="Times New Roman"/>
              <a:ea typeface="Times New Roman"/>
              <a:cs typeface="Times New Roman"/>
              <a:sym typeface="Times New Roman"/>
            </a:endParaRPr>
          </a:p>
        </p:txBody>
      </p:sp>
      <p:sp>
        <p:nvSpPr>
          <p:cNvPr id="404" name="Google Shape;404;p71"/>
          <p:cNvSpPr txBox="1"/>
          <p:nvPr>
            <p:ph idx="1" type="body"/>
          </p:nvPr>
        </p:nvSpPr>
        <p:spPr>
          <a:xfrm>
            <a:off x="685800" y="1485900"/>
            <a:ext cx="7770900" cy="30849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US" sz="3600">
                <a:solidFill>
                  <a:schemeClr val="dk1"/>
                </a:solidFill>
                <a:latin typeface="Verdana"/>
                <a:ea typeface="Verdana"/>
                <a:cs typeface="Verdana"/>
                <a:sym typeface="Verdana"/>
              </a:rPr>
              <a:t>¿Cómo evalúa usted la calidad de tratamiento que reciben los pacientes con cáncer en las clínicas del </a:t>
            </a:r>
            <a:r>
              <a:rPr b="1" lang="en-US" sz="4800">
                <a:solidFill>
                  <a:schemeClr val="dk1"/>
                </a:solidFill>
                <a:latin typeface="Verdana"/>
                <a:ea typeface="Verdana"/>
                <a:cs typeface="Verdana"/>
                <a:sym typeface="Verdana"/>
              </a:rPr>
              <a:t>Seguro Popular</a:t>
            </a:r>
            <a:r>
              <a:rPr b="1" lang="en-US" sz="3600">
                <a:solidFill>
                  <a:schemeClr val="dk1"/>
                </a:solidFill>
                <a:latin typeface="Verdana"/>
                <a:ea typeface="Verdana"/>
                <a:cs typeface="Verdana"/>
                <a:sym typeface="Verdana"/>
              </a:rPr>
              <a:t>?</a:t>
            </a:r>
            <a:endParaRPr sz="3600"/>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08" name="Shape 408"/>
        <p:cNvGrpSpPr/>
        <p:nvPr/>
      </p:nvGrpSpPr>
      <p:grpSpPr>
        <a:xfrm>
          <a:off x="0" y="0"/>
          <a:ext cx="0" cy="0"/>
          <a:chOff x="0" y="0"/>
          <a:chExt cx="0" cy="0"/>
        </a:xfrm>
      </p:grpSpPr>
      <p:sp>
        <p:nvSpPr>
          <p:cNvPr id="409" name="Google Shape;409;p72"/>
          <p:cNvSpPr txBox="1"/>
          <p:nvPr>
            <p:ph type="title"/>
          </p:nvPr>
        </p:nvSpPr>
        <p:spPr>
          <a:xfrm>
            <a:off x="685800" y="457200"/>
            <a:ext cx="7770900" cy="856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US" sz="6000">
                <a:latin typeface="Times New Roman"/>
                <a:ea typeface="Times New Roman"/>
                <a:cs typeface="Times New Roman"/>
                <a:sym typeface="Times New Roman"/>
              </a:rPr>
              <a:t>Respuestas</a:t>
            </a:r>
            <a:endParaRPr sz="6000">
              <a:latin typeface="Times New Roman"/>
              <a:ea typeface="Times New Roman"/>
              <a:cs typeface="Times New Roman"/>
              <a:sym typeface="Times New Roman"/>
            </a:endParaRPr>
          </a:p>
        </p:txBody>
      </p:sp>
      <p:sp>
        <p:nvSpPr>
          <p:cNvPr id="410" name="Google Shape;410;p72"/>
          <p:cNvSpPr txBox="1"/>
          <p:nvPr>
            <p:ph idx="1" type="body"/>
          </p:nvPr>
        </p:nvSpPr>
        <p:spPr>
          <a:xfrm>
            <a:off x="685800" y="1485900"/>
            <a:ext cx="7770900" cy="3084900"/>
          </a:xfrm>
          <a:prstGeom prst="rect">
            <a:avLst/>
          </a:prstGeom>
        </p:spPr>
        <p:txBody>
          <a:bodyPr anchorCtr="0" anchor="t" bIns="91425" lIns="91425" spcFirstLastPara="1" rIns="91425" wrap="square" tIns="91425">
            <a:noAutofit/>
          </a:bodyPr>
          <a:lstStyle/>
          <a:p>
            <a:pPr indent="0" lvl="0" marL="0" rtl="0" algn="l">
              <a:spcBef>
                <a:spcPts val="800"/>
              </a:spcBef>
              <a:spcAft>
                <a:spcPts val="0"/>
              </a:spcAft>
              <a:buNone/>
            </a:pPr>
            <a:r>
              <a:t/>
            </a:r>
            <a:endParaRPr/>
          </a:p>
          <a:p>
            <a:pPr indent="0" lvl="0" marL="0" rtl="0" algn="ctr">
              <a:spcBef>
                <a:spcPts val="0"/>
              </a:spcBef>
              <a:spcAft>
                <a:spcPts val="0"/>
              </a:spcAft>
              <a:buNone/>
            </a:pPr>
            <a:r>
              <a:rPr lang="en-US" sz="4800">
                <a:latin typeface="Times New Roman"/>
                <a:ea typeface="Times New Roman"/>
                <a:cs typeface="Times New Roman"/>
                <a:sym typeface="Times New Roman"/>
              </a:rPr>
              <a:t>Bueno</a:t>
            </a:r>
            <a:endParaRPr sz="4800">
              <a:latin typeface="Times New Roman"/>
              <a:ea typeface="Times New Roman"/>
              <a:cs typeface="Times New Roman"/>
              <a:sym typeface="Times New Roman"/>
            </a:endParaRPr>
          </a:p>
          <a:p>
            <a:pPr indent="0" lvl="0" marL="0" rtl="0" algn="ctr">
              <a:spcBef>
                <a:spcPts val="0"/>
              </a:spcBef>
              <a:spcAft>
                <a:spcPts val="0"/>
              </a:spcAft>
              <a:buNone/>
            </a:pPr>
            <a:r>
              <a:rPr lang="en-US" sz="4800">
                <a:latin typeface="Times New Roman"/>
                <a:ea typeface="Times New Roman"/>
                <a:cs typeface="Times New Roman"/>
                <a:sym typeface="Times New Roman"/>
              </a:rPr>
              <a:t>Regular</a:t>
            </a:r>
            <a:endParaRPr sz="4800">
              <a:latin typeface="Times New Roman"/>
              <a:ea typeface="Times New Roman"/>
              <a:cs typeface="Times New Roman"/>
              <a:sym typeface="Times New Roman"/>
            </a:endParaRPr>
          </a:p>
          <a:p>
            <a:pPr indent="0" lvl="0" marL="0" rtl="0" algn="ctr">
              <a:spcBef>
                <a:spcPts val="0"/>
              </a:spcBef>
              <a:spcAft>
                <a:spcPts val="0"/>
              </a:spcAft>
              <a:buNone/>
            </a:pPr>
            <a:r>
              <a:rPr lang="en-US" sz="4800">
                <a:latin typeface="Times New Roman"/>
                <a:ea typeface="Times New Roman"/>
                <a:cs typeface="Times New Roman"/>
                <a:sym typeface="Times New Roman"/>
              </a:rPr>
              <a:t>Malo</a:t>
            </a:r>
            <a:endParaRPr sz="4800">
              <a:latin typeface="Times New Roman"/>
              <a:ea typeface="Times New Roman"/>
              <a:cs typeface="Times New Roman"/>
              <a:sym typeface="Times New Roman"/>
            </a:endParaRPr>
          </a:p>
          <a:p>
            <a:pPr indent="0" lvl="0" marL="0" rtl="0" algn="ctr">
              <a:spcBef>
                <a:spcPts val="0"/>
              </a:spcBef>
              <a:spcAft>
                <a:spcPts val="0"/>
              </a:spcAft>
              <a:buClr>
                <a:schemeClr val="dk1"/>
              </a:buClr>
              <a:buSzPts val="1100"/>
              <a:buFont typeface="Arial"/>
              <a:buNone/>
            </a:pPr>
            <a:r>
              <a:rPr lang="en-US" sz="4800">
                <a:solidFill>
                  <a:schemeClr val="dk1"/>
                </a:solidFill>
                <a:latin typeface="Times New Roman"/>
                <a:ea typeface="Times New Roman"/>
                <a:cs typeface="Times New Roman"/>
                <a:sym typeface="Times New Roman"/>
              </a:rPr>
              <a:t>No Sé</a:t>
            </a:r>
            <a:endParaRPr sz="4800">
              <a:latin typeface="Times New Roman"/>
              <a:ea typeface="Times New Roman"/>
              <a:cs typeface="Times New Roman"/>
              <a:sym typeface="Times New Roman"/>
            </a:endParaRPr>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4" name="Shape 414"/>
        <p:cNvGrpSpPr/>
        <p:nvPr/>
      </p:nvGrpSpPr>
      <p:grpSpPr>
        <a:xfrm>
          <a:off x="0" y="0"/>
          <a:ext cx="0" cy="0"/>
          <a:chOff x="0" y="0"/>
          <a:chExt cx="0" cy="0"/>
        </a:xfrm>
      </p:grpSpPr>
      <p:sp>
        <p:nvSpPr>
          <p:cNvPr id="415" name="Google Shape;415;p73"/>
          <p:cNvSpPr txBox="1"/>
          <p:nvPr>
            <p:ph type="title"/>
          </p:nvPr>
        </p:nvSpPr>
        <p:spPr>
          <a:xfrm>
            <a:off x="685800" y="457200"/>
            <a:ext cx="7770812" cy="855662"/>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b="0" i="0" lang="en-US" sz="7200" u="none" cap="none" strike="noStrike">
                <a:solidFill>
                  <a:srgbClr val="000000"/>
                </a:solidFill>
                <a:latin typeface="Arial"/>
                <a:ea typeface="Arial"/>
                <a:cs typeface="Arial"/>
                <a:sym typeface="Arial"/>
              </a:rPr>
              <a:t>Procedimientos</a:t>
            </a:r>
            <a:endParaRPr/>
          </a:p>
        </p:txBody>
      </p:sp>
      <p:sp>
        <p:nvSpPr>
          <p:cNvPr id="416" name="Google Shape;416;p73"/>
          <p:cNvSpPr txBox="1"/>
          <p:nvPr>
            <p:ph idx="1" type="body"/>
          </p:nvPr>
        </p:nvSpPr>
        <p:spPr>
          <a:xfrm>
            <a:off x="685800" y="1485900"/>
            <a:ext cx="7770812" cy="3084512"/>
          </a:xfrm>
          <a:prstGeom prst="rect">
            <a:avLst/>
          </a:prstGeom>
          <a:noFill/>
          <a:ln>
            <a:noFill/>
          </a:ln>
        </p:spPr>
        <p:txBody>
          <a:bodyPr anchorCtr="0" anchor="t" bIns="91425" lIns="91425" spcFirstLastPara="1" rIns="91425" wrap="square" tIns="91425">
            <a:noAutofit/>
          </a:bodyPr>
          <a:lstStyle/>
          <a:p>
            <a:pPr indent="-457200" lvl="0" marL="457200" marR="0" rtl="0" algn="l">
              <a:lnSpc>
                <a:spcPct val="100000"/>
              </a:lnSpc>
              <a:spcBef>
                <a:spcPts val="0"/>
              </a:spcBef>
              <a:spcAft>
                <a:spcPts val="0"/>
              </a:spcAft>
              <a:buClr>
                <a:srgbClr val="000000"/>
              </a:buClr>
              <a:buSzPts val="3200"/>
              <a:buFont typeface="Arial"/>
              <a:buChar char="●"/>
            </a:pPr>
            <a:r>
              <a:rPr b="0" i="0" lang="en-US" sz="3200" u="none" cap="none" strike="noStrike">
                <a:solidFill>
                  <a:srgbClr val="000000"/>
                </a:solidFill>
                <a:latin typeface="Arial"/>
                <a:ea typeface="Arial"/>
                <a:cs typeface="Arial"/>
                <a:sym typeface="Arial"/>
              </a:rPr>
              <a:t>Lugar en el plantel con mucho tráfico</a:t>
            </a:r>
            <a:endParaRPr/>
          </a:p>
          <a:p>
            <a:pPr indent="-457200" lvl="0" marL="457200" marR="0" rtl="0" algn="l">
              <a:lnSpc>
                <a:spcPct val="100000"/>
              </a:lnSpc>
              <a:spcBef>
                <a:spcPts val="0"/>
              </a:spcBef>
              <a:spcAft>
                <a:spcPts val="0"/>
              </a:spcAft>
              <a:buClr>
                <a:srgbClr val="000000"/>
              </a:buClr>
              <a:buSzPts val="3600"/>
              <a:buFont typeface="Arial"/>
              <a:buChar char="●"/>
            </a:pPr>
            <a:r>
              <a:rPr b="0" i="0" lang="en-US" sz="3600" u="none" cap="none" strike="noStrike">
                <a:solidFill>
                  <a:srgbClr val="000000"/>
                </a:solidFill>
                <a:latin typeface="Arial"/>
                <a:ea typeface="Arial"/>
                <a:cs typeface="Arial"/>
                <a:sym typeface="Arial"/>
              </a:rPr>
              <a:t>Muesta de conveniencia</a:t>
            </a:r>
            <a:endParaRPr/>
          </a:p>
          <a:p>
            <a:pPr indent="-457200" lvl="0" marL="457200" marR="0" rtl="0" algn="l">
              <a:lnSpc>
                <a:spcPct val="100000"/>
              </a:lnSpc>
              <a:spcBef>
                <a:spcPts val="0"/>
              </a:spcBef>
              <a:spcAft>
                <a:spcPts val="0"/>
              </a:spcAft>
              <a:buClr>
                <a:srgbClr val="000000"/>
              </a:buClr>
              <a:buSzPts val="3600"/>
              <a:buFont typeface="Arial"/>
              <a:buChar char="●"/>
            </a:pPr>
            <a:r>
              <a:rPr b="0" i="0" lang="en-US" sz="3600" u="none" cap="none" strike="noStrike">
                <a:solidFill>
                  <a:srgbClr val="000000"/>
                </a:solidFill>
                <a:latin typeface="Arial"/>
                <a:ea typeface="Arial"/>
                <a:cs typeface="Arial"/>
                <a:sym typeface="Arial"/>
              </a:rPr>
              <a:t>No representante </a:t>
            </a:r>
            <a:endParaRPr/>
          </a:p>
        </p:txBody>
      </p:sp>
    </p:spTree>
  </p:cSld>
  <p:clrMapOvr>
    <a:masterClrMapping/>
  </p:clrMapOvr>
  <p:transition>
    <p:fade thruBlk="1"/>
  </p:transition>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0" name="Shape 420"/>
        <p:cNvGrpSpPr/>
        <p:nvPr/>
      </p:nvGrpSpPr>
      <p:grpSpPr>
        <a:xfrm>
          <a:off x="0" y="0"/>
          <a:ext cx="0" cy="0"/>
          <a:chOff x="0" y="0"/>
          <a:chExt cx="0" cy="0"/>
        </a:xfrm>
      </p:grpSpPr>
      <p:sp>
        <p:nvSpPr>
          <p:cNvPr id="421" name="Google Shape;421;p74"/>
          <p:cNvSpPr txBox="1"/>
          <p:nvPr>
            <p:ph type="title"/>
          </p:nvPr>
        </p:nvSpPr>
        <p:spPr>
          <a:xfrm>
            <a:off x="685800" y="457200"/>
            <a:ext cx="7770812" cy="855662"/>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b="0" i="0" lang="en-US" sz="7200" u="none" cap="none" strike="noStrike">
                <a:solidFill>
                  <a:srgbClr val="000000"/>
                </a:solidFill>
                <a:latin typeface="Arial"/>
                <a:ea typeface="Arial"/>
                <a:cs typeface="Arial"/>
                <a:sym typeface="Arial"/>
              </a:rPr>
              <a:t>Analysis de Datos estadisticamente</a:t>
            </a:r>
            <a:endParaRPr/>
          </a:p>
        </p:txBody>
      </p:sp>
      <p:sp>
        <p:nvSpPr>
          <p:cNvPr id="422" name="Google Shape;422;p74"/>
          <p:cNvSpPr txBox="1"/>
          <p:nvPr>
            <p:ph idx="1" type="body"/>
          </p:nvPr>
        </p:nvSpPr>
        <p:spPr>
          <a:xfrm>
            <a:off x="685800" y="2057400"/>
            <a:ext cx="7770812" cy="2513012"/>
          </a:xfrm>
          <a:prstGeom prst="rect">
            <a:avLst/>
          </a:prstGeom>
          <a:noFill/>
          <a:ln>
            <a:noFill/>
          </a:ln>
        </p:spPr>
        <p:txBody>
          <a:bodyPr anchorCtr="0" anchor="t" bIns="91425" lIns="91425" spcFirstLastPara="1" rIns="91425" wrap="square" tIns="91425">
            <a:noAutofit/>
          </a:bodyPr>
          <a:lstStyle/>
          <a:p>
            <a:pPr indent="-342900" lvl="0" marL="342900" marR="0" rtl="0" algn="ctr">
              <a:lnSpc>
                <a:spcPct val="90000"/>
              </a:lnSpc>
              <a:spcBef>
                <a:spcPts val="0"/>
              </a:spcBef>
              <a:spcAft>
                <a:spcPts val="0"/>
              </a:spcAft>
              <a:buClr>
                <a:srgbClr val="000000"/>
              </a:buClr>
              <a:buFont typeface="Arial"/>
              <a:buNone/>
            </a:pPr>
            <a:r>
              <a:t/>
            </a:r>
            <a:endParaRPr b="1" i="0" sz="8800" u="none" cap="none" strike="noStrike">
              <a:solidFill>
                <a:srgbClr val="000000"/>
              </a:solidFill>
              <a:latin typeface="Verdana"/>
              <a:ea typeface="Verdana"/>
              <a:cs typeface="Verdana"/>
              <a:sym typeface="Verdana"/>
            </a:endParaRPr>
          </a:p>
          <a:p>
            <a:pPr indent="-342900" lvl="0" marL="342900" marR="0" rtl="0" algn="ctr">
              <a:lnSpc>
                <a:spcPct val="90000"/>
              </a:lnSpc>
              <a:spcBef>
                <a:spcPts val="0"/>
              </a:spcBef>
              <a:spcAft>
                <a:spcPts val="0"/>
              </a:spcAft>
              <a:buClr>
                <a:srgbClr val="000000"/>
              </a:buClr>
              <a:buFont typeface="Verdana"/>
              <a:buNone/>
            </a:pPr>
            <a:r>
              <a:rPr b="1" i="0" lang="en-US" sz="8800" u="none" cap="none" strike="noStrike">
                <a:solidFill>
                  <a:srgbClr val="000000"/>
                </a:solidFill>
                <a:latin typeface="Verdana"/>
                <a:ea typeface="Verdana"/>
                <a:cs typeface="Verdana"/>
                <a:sym typeface="Verdana"/>
              </a:rPr>
              <a:t>JASP</a:t>
            </a:r>
            <a:endParaRPr/>
          </a:p>
        </p:txBody>
      </p:sp>
    </p:spTree>
  </p:cSld>
  <p:clrMapOvr>
    <a:masterClrMapping/>
  </p:clrMapOvr>
  <p:transition>
    <p:fade thruBlk="1"/>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3" name="Shape 93"/>
        <p:cNvGrpSpPr/>
        <p:nvPr/>
      </p:nvGrpSpPr>
      <p:grpSpPr>
        <a:xfrm>
          <a:off x="0" y="0"/>
          <a:ext cx="0" cy="0"/>
          <a:chOff x="0" y="0"/>
          <a:chExt cx="0" cy="0"/>
        </a:xfrm>
      </p:grpSpPr>
      <p:sp>
        <p:nvSpPr>
          <p:cNvPr id="94" name="Google Shape;94;p21"/>
          <p:cNvSpPr txBox="1"/>
          <p:nvPr>
            <p:ph type="title"/>
          </p:nvPr>
        </p:nvSpPr>
        <p:spPr>
          <a:xfrm>
            <a:off x="685800" y="457200"/>
            <a:ext cx="7770812" cy="855662"/>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b="0" i="0" lang="en-US" sz="8800" u="none" cap="none" strike="noStrike">
                <a:solidFill>
                  <a:srgbClr val="000000"/>
                </a:solidFill>
                <a:latin typeface="Arial"/>
                <a:ea typeface="Arial"/>
                <a:cs typeface="Arial"/>
                <a:sym typeface="Arial"/>
              </a:rPr>
              <a:t>Offit (2013)</a:t>
            </a:r>
            <a:endParaRPr/>
          </a:p>
        </p:txBody>
      </p:sp>
      <p:sp>
        <p:nvSpPr>
          <p:cNvPr id="95" name="Google Shape;95;p21"/>
          <p:cNvSpPr txBox="1"/>
          <p:nvPr>
            <p:ph idx="1" type="body"/>
          </p:nvPr>
        </p:nvSpPr>
        <p:spPr>
          <a:xfrm>
            <a:off x="685800" y="1485900"/>
            <a:ext cx="7770812" cy="3084512"/>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6000"/>
              <a:buFont typeface="Arial"/>
              <a:buChar char="•"/>
            </a:pPr>
            <a:r>
              <a:rPr b="0" i="0" lang="en-US" sz="6000" u="none" cap="none" strike="noStrike">
                <a:solidFill>
                  <a:srgbClr val="000000"/>
                </a:solidFill>
                <a:latin typeface="Arial"/>
                <a:ea typeface="Arial"/>
                <a:cs typeface="Arial"/>
                <a:sym typeface="Arial"/>
              </a:rPr>
              <a:t>Muchas creencias falsas sobre medicina</a:t>
            </a:r>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6" name="Shape 426"/>
        <p:cNvGrpSpPr/>
        <p:nvPr/>
      </p:nvGrpSpPr>
      <p:grpSpPr>
        <a:xfrm>
          <a:off x="0" y="0"/>
          <a:ext cx="0" cy="0"/>
          <a:chOff x="0" y="0"/>
          <a:chExt cx="0" cy="0"/>
        </a:xfrm>
      </p:grpSpPr>
      <p:sp>
        <p:nvSpPr>
          <p:cNvPr id="427" name="Google Shape;427;p75"/>
          <p:cNvSpPr txBox="1"/>
          <p:nvPr>
            <p:ph type="title"/>
          </p:nvPr>
        </p:nvSpPr>
        <p:spPr>
          <a:xfrm>
            <a:off x="685800" y="457200"/>
            <a:ext cx="7770812" cy="855662"/>
          </a:xfrm>
          <a:prstGeom prst="rect">
            <a:avLst/>
          </a:prstGeom>
          <a:noFill/>
          <a:ln>
            <a:noFill/>
          </a:ln>
        </p:spPr>
        <p:txBody>
          <a:bodyPr anchorCtr="0" anchor="ctr" bIns="46800" lIns="90000" spcFirstLastPara="1" rIns="90000" wrap="square" tIns="46800">
            <a:noAutofit/>
          </a:bodyPr>
          <a:lstStyle/>
          <a:p>
            <a:pPr indent="0" lvl="0" marL="0" marR="0" rtl="0" algn="ctr">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428" name="Google Shape;428;p75"/>
          <p:cNvSpPr txBox="1"/>
          <p:nvPr>
            <p:ph idx="1" type="body"/>
          </p:nvPr>
        </p:nvSpPr>
        <p:spPr>
          <a:xfrm>
            <a:off x="685800" y="1485900"/>
            <a:ext cx="7770812" cy="3084512"/>
          </a:xfrm>
          <a:prstGeom prst="rect">
            <a:avLst/>
          </a:prstGeom>
          <a:noFill/>
          <a:ln>
            <a:noFill/>
          </a:ln>
        </p:spPr>
        <p:txBody>
          <a:bodyPr anchorCtr="0" anchor="t" bIns="46800" lIns="90000" spcFirstLastPara="1" rIns="90000" wrap="square" tIns="46800">
            <a:noAutofit/>
          </a:bodyPr>
          <a:lstStyle/>
          <a:p>
            <a:pPr indent="0" lvl="0" marL="0" rtl="0" algn="ctr">
              <a:lnSpc>
                <a:spcPct val="115000"/>
              </a:lnSpc>
              <a:spcBef>
                <a:spcPts val="0"/>
              </a:spcBef>
              <a:spcAft>
                <a:spcPts val="0"/>
              </a:spcAft>
              <a:buClr>
                <a:schemeClr val="dk1"/>
              </a:buClr>
              <a:buSzPts val="1100"/>
              <a:buFont typeface="Arial"/>
              <a:buNone/>
            </a:pPr>
            <a:r>
              <a:rPr b="1" lang="en-US" sz="9600">
                <a:solidFill>
                  <a:schemeClr val="dk1"/>
                </a:solidFill>
                <a:latin typeface="Times New Roman"/>
                <a:ea typeface="Times New Roman"/>
                <a:cs typeface="Times New Roman"/>
                <a:sym typeface="Times New Roman"/>
              </a:rPr>
              <a:t>Resultados</a:t>
            </a:r>
            <a:endParaRPr b="1" sz="96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b="1" sz="6000">
              <a:solidFill>
                <a:schemeClr val="dk1"/>
              </a:solidFill>
              <a:latin typeface="Times New Roman"/>
              <a:ea typeface="Times New Roman"/>
              <a:cs typeface="Times New Roman"/>
              <a:sym typeface="Times New Roman"/>
            </a:endParaRPr>
          </a:p>
          <a:p>
            <a:pPr indent="-342900" lvl="0" marL="342900" marR="0" rtl="0" algn="ctr">
              <a:lnSpc>
                <a:spcPct val="100000"/>
              </a:lnSpc>
              <a:spcBef>
                <a:spcPts val="0"/>
              </a:spcBef>
              <a:spcAft>
                <a:spcPts val="0"/>
              </a:spcAft>
              <a:buClr>
                <a:srgbClr val="000000"/>
              </a:buClr>
              <a:buFont typeface="Times New Roman"/>
              <a:buNone/>
            </a:pPr>
            <a:r>
              <a:rPr b="0" i="0" lang="en-US" sz="8800" u="none" cap="none" strike="noStrike">
                <a:solidFill>
                  <a:srgbClr val="000000"/>
                </a:solidFill>
                <a:latin typeface="Times New Roman"/>
                <a:ea typeface="Times New Roman"/>
                <a:cs typeface="Times New Roman"/>
                <a:sym typeface="Times New Roman"/>
              </a:rPr>
              <a:t> </a:t>
            </a:r>
            <a:endParaRPr/>
          </a:p>
          <a:p>
            <a:pPr indent="-342900" lvl="0" marL="342900" marR="0" rtl="0" algn="l">
              <a:lnSpc>
                <a:spcPct val="100000"/>
              </a:lnSpc>
              <a:spcBef>
                <a:spcPts val="800"/>
              </a:spcBef>
              <a:spcAft>
                <a:spcPts val="0"/>
              </a:spcAft>
              <a:buClr>
                <a:srgbClr val="000000"/>
              </a:buClr>
              <a:buFont typeface="Times New Roman"/>
              <a:buNone/>
            </a:pPr>
            <a:r>
              <a:rPr b="0" i="0" lang="en-US" sz="3200" u="none" cap="none" strike="noStrike">
                <a:solidFill>
                  <a:srgbClr val="000000"/>
                </a:solidFill>
                <a:latin typeface="Times New Roman"/>
                <a:ea typeface="Times New Roman"/>
                <a:cs typeface="Times New Roman"/>
                <a:sym typeface="Times New Roman"/>
              </a:rPr>
              <a:t> </a:t>
            </a:r>
            <a:endParaRPr/>
          </a:p>
          <a:p>
            <a:pPr indent="-342900" lvl="0" marL="342900" marR="0" rtl="0" algn="l">
              <a:spcBef>
                <a:spcPts val="800"/>
              </a:spcBef>
              <a:spcAft>
                <a:spcPts val="0"/>
              </a:spcAft>
              <a:buNone/>
            </a:pPr>
            <a:r>
              <a:t/>
            </a:r>
            <a:endParaRPr b="0" i="0" sz="3200" u="none" cap="none" strike="noStrike">
              <a:solidFill>
                <a:srgbClr val="000000"/>
              </a:solidFill>
              <a:latin typeface="Times New Roman"/>
              <a:ea typeface="Times New Roman"/>
              <a:cs typeface="Times New Roman"/>
              <a:sym typeface="Times New Roman"/>
            </a:endParaRPr>
          </a:p>
        </p:txBody>
      </p:sp>
    </p:spTree>
  </p:cSld>
  <p:clrMapOvr>
    <a:masterClrMapping/>
  </p:clrMapOvr>
  <p:transition>
    <p:fade thruBlk="1"/>
  </p:transition>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32" name="Shape 432"/>
        <p:cNvGrpSpPr/>
        <p:nvPr/>
      </p:nvGrpSpPr>
      <p:grpSpPr>
        <a:xfrm>
          <a:off x="0" y="0"/>
          <a:ext cx="0" cy="0"/>
          <a:chOff x="0" y="0"/>
          <a:chExt cx="0" cy="0"/>
        </a:xfrm>
      </p:grpSpPr>
      <p:sp>
        <p:nvSpPr>
          <p:cNvPr id="433" name="Google Shape;433;p76"/>
          <p:cNvSpPr txBox="1"/>
          <p:nvPr>
            <p:ph idx="4294967295" type="title"/>
          </p:nvPr>
        </p:nvSpPr>
        <p:spPr>
          <a:xfrm>
            <a:off x="685800" y="457200"/>
            <a:ext cx="7770812" cy="855662"/>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lang="en-US" sz="5400">
                <a:solidFill>
                  <a:schemeClr val="dk1"/>
                </a:solidFill>
              </a:rPr>
              <a:t>Conspiración</a:t>
            </a:r>
            <a:r>
              <a:rPr b="0" i="0" lang="en-US" sz="5400" u="none" cap="none" strike="noStrike">
                <a:solidFill>
                  <a:srgbClr val="000000"/>
                </a:solidFill>
                <a:latin typeface="Arial"/>
                <a:ea typeface="Arial"/>
                <a:cs typeface="Arial"/>
                <a:sym typeface="Arial"/>
              </a:rPr>
              <a:t> </a:t>
            </a:r>
            <a:endParaRPr/>
          </a:p>
        </p:txBody>
      </p:sp>
      <p:sp>
        <p:nvSpPr>
          <p:cNvPr id="434" name="Google Shape;434;p76"/>
          <p:cNvSpPr txBox="1"/>
          <p:nvPr>
            <p:ph idx="4294967295" type="body"/>
          </p:nvPr>
        </p:nvSpPr>
        <p:spPr>
          <a:xfrm>
            <a:off x="685800" y="1485900"/>
            <a:ext cx="7770812" cy="3084512"/>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t/>
            </a:r>
            <a:endParaRPr sz="1400">
              <a:solidFill>
                <a:srgbClr val="000000"/>
              </a:solidFill>
              <a:latin typeface="Arial"/>
              <a:ea typeface="Arial"/>
              <a:cs typeface="Arial"/>
              <a:sym typeface="Arial"/>
            </a:endParaRPr>
          </a:p>
        </p:txBody>
      </p:sp>
      <p:graphicFrame>
        <p:nvGraphicFramePr>
          <p:cNvPr id="435" name="Google Shape;435;p76"/>
          <p:cNvGraphicFramePr/>
          <p:nvPr/>
        </p:nvGraphicFramePr>
        <p:xfrm>
          <a:off x="152400" y="1905000"/>
          <a:ext cx="3000000" cy="3000000"/>
        </p:xfrm>
        <a:graphic>
          <a:graphicData uri="http://schemas.openxmlformats.org/drawingml/2006/table">
            <a:tbl>
              <a:tblPr>
                <a:noFill/>
                <a:tableStyleId>{50B21B4D-3784-45FA-A0CC-ACF939CC7F17}</a:tableStyleId>
              </a:tblPr>
              <a:tblGrid>
                <a:gridCol w="2405175"/>
                <a:gridCol w="1465425"/>
                <a:gridCol w="1495525"/>
                <a:gridCol w="803450"/>
                <a:gridCol w="1334825"/>
                <a:gridCol w="1334800"/>
              </a:tblGrid>
              <a:tr h="914400">
                <a:tc>
                  <a:txBody>
                    <a:bodyPr>
                      <a:noAutofit/>
                    </a:bodyPr>
                    <a:lstStyle/>
                    <a:p>
                      <a:pPr indent="0" lvl="0" marL="0" marR="0" rtl="0" algn="l">
                        <a:lnSpc>
                          <a:spcPct val="100000"/>
                        </a:lnSpc>
                        <a:spcBef>
                          <a:spcPts val="0"/>
                        </a:spcBef>
                        <a:spcAft>
                          <a:spcPts val="0"/>
                        </a:spcAft>
                        <a:buClr>
                          <a:srgbClr val="000000"/>
                        </a:buClr>
                        <a:buFont typeface="Arial"/>
                        <a:buNone/>
                      </a:pPr>
                      <a:r>
                        <a:t/>
                      </a:r>
                      <a:endParaRPr/>
                    </a:p>
                  </a:txBody>
                  <a:tcPr marT="0" marB="0" marR="0" marL="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noAutofit/>
                    </a:bodyPr>
                    <a:lstStyle/>
                    <a:p>
                      <a:pPr indent="0" lvl="0" marL="0" marR="0" rtl="0" algn="ctr">
                        <a:lnSpc>
                          <a:spcPct val="100000"/>
                        </a:lnSpc>
                        <a:spcBef>
                          <a:spcPts val="0"/>
                        </a:spcBef>
                        <a:spcAft>
                          <a:spcPts val="0"/>
                        </a:spcAft>
                        <a:buClr>
                          <a:srgbClr val="000000"/>
                        </a:buClr>
                        <a:buFont typeface="Arial"/>
                        <a:buNone/>
                      </a:pPr>
                      <a:r>
                        <a:rPr b="1" i="0" lang="en-US" sz="2400" u="none">
                          <a:solidFill>
                            <a:srgbClr val="000000"/>
                          </a:solidFill>
                          <a:latin typeface="Times New Roman"/>
                          <a:ea typeface="Times New Roman"/>
                          <a:cs typeface="Times New Roman"/>
                          <a:sym typeface="Times New Roman"/>
                        </a:rPr>
                        <a:t>Media</a:t>
                      </a:r>
                      <a:endParaRPr b="1" sz="2400">
                        <a:latin typeface="Times New Roman"/>
                        <a:ea typeface="Times New Roman"/>
                        <a:cs typeface="Times New Roman"/>
                        <a:sym typeface="Times New Roman"/>
                      </a:endParaRPr>
                    </a:p>
                  </a:txBody>
                  <a:tcPr marT="0" marB="0" marR="0" marL="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noAutofit/>
                    </a:bodyPr>
                    <a:lstStyle/>
                    <a:p>
                      <a:pPr indent="0" lvl="0" marL="0" marR="0" rtl="0" algn="ctr">
                        <a:lnSpc>
                          <a:spcPct val="100000"/>
                        </a:lnSpc>
                        <a:spcBef>
                          <a:spcPts val="0"/>
                        </a:spcBef>
                        <a:spcAft>
                          <a:spcPts val="0"/>
                        </a:spcAft>
                        <a:buClr>
                          <a:srgbClr val="000000"/>
                        </a:buClr>
                        <a:buFont typeface="Arial"/>
                        <a:buNone/>
                      </a:pPr>
                      <a:r>
                        <a:rPr b="1" i="0" lang="en-US" sz="2400" u="none">
                          <a:solidFill>
                            <a:srgbClr val="000000"/>
                          </a:solidFill>
                          <a:latin typeface="Times New Roman"/>
                          <a:ea typeface="Times New Roman"/>
                          <a:cs typeface="Times New Roman"/>
                          <a:sym typeface="Times New Roman"/>
                        </a:rPr>
                        <a:t>Mediana</a:t>
                      </a:r>
                      <a:endParaRPr b="1" sz="2400">
                        <a:latin typeface="Times New Roman"/>
                        <a:ea typeface="Times New Roman"/>
                        <a:cs typeface="Times New Roman"/>
                        <a:sym typeface="Times New Roman"/>
                      </a:endParaRPr>
                    </a:p>
                  </a:txBody>
                  <a:tcPr marT="0" marB="0" marR="0" marL="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noAutofit/>
                    </a:bodyPr>
                    <a:lstStyle/>
                    <a:p>
                      <a:pPr indent="0" lvl="0" marL="0" marR="0" rtl="0" algn="ctr">
                        <a:lnSpc>
                          <a:spcPct val="100000"/>
                        </a:lnSpc>
                        <a:spcBef>
                          <a:spcPts val="0"/>
                        </a:spcBef>
                        <a:spcAft>
                          <a:spcPts val="0"/>
                        </a:spcAft>
                        <a:buClr>
                          <a:srgbClr val="000000"/>
                        </a:buClr>
                        <a:buFont typeface="Arial"/>
                        <a:buNone/>
                      </a:pPr>
                      <a:r>
                        <a:rPr b="1" i="0" lang="en-US" sz="2400" u="none">
                          <a:solidFill>
                            <a:srgbClr val="000000"/>
                          </a:solidFill>
                          <a:latin typeface="Times New Roman"/>
                          <a:ea typeface="Times New Roman"/>
                          <a:cs typeface="Times New Roman"/>
                          <a:sym typeface="Times New Roman"/>
                        </a:rPr>
                        <a:t>Modo</a:t>
                      </a:r>
                      <a:endParaRPr b="1" sz="2400">
                        <a:latin typeface="Times New Roman"/>
                        <a:ea typeface="Times New Roman"/>
                        <a:cs typeface="Times New Roman"/>
                        <a:sym typeface="Times New Roman"/>
                      </a:endParaRPr>
                    </a:p>
                  </a:txBody>
                  <a:tcPr marT="0" marB="0" marR="0" marL="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noAutofit/>
                    </a:bodyPr>
                    <a:lstStyle/>
                    <a:p>
                      <a:pPr indent="0" lvl="0" marL="0" marR="0" rtl="0" algn="ctr">
                        <a:lnSpc>
                          <a:spcPct val="100000"/>
                        </a:lnSpc>
                        <a:spcBef>
                          <a:spcPts val="0"/>
                        </a:spcBef>
                        <a:spcAft>
                          <a:spcPts val="0"/>
                        </a:spcAft>
                        <a:buClr>
                          <a:srgbClr val="000000"/>
                        </a:buClr>
                        <a:buFont typeface="Arial"/>
                        <a:buNone/>
                      </a:pPr>
                      <a:r>
                        <a:rPr b="1" i="0" lang="en-US" sz="2400" u="none">
                          <a:solidFill>
                            <a:srgbClr val="000000"/>
                          </a:solidFill>
                          <a:latin typeface="Times New Roman"/>
                          <a:ea typeface="Times New Roman"/>
                          <a:cs typeface="Times New Roman"/>
                          <a:sym typeface="Times New Roman"/>
                        </a:rPr>
                        <a:t>Mínimo</a:t>
                      </a:r>
                      <a:endParaRPr b="1" sz="2400">
                        <a:latin typeface="Times New Roman"/>
                        <a:ea typeface="Times New Roman"/>
                        <a:cs typeface="Times New Roman"/>
                        <a:sym typeface="Times New Roman"/>
                      </a:endParaRPr>
                    </a:p>
                  </a:txBody>
                  <a:tcPr marT="0" marB="0" marR="0" marL="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noAutofit/>
                    </a:bodyPr>
                    <a:lstStyle/>
                    <a:p>
                      <a:pPr indent="0" lvl="0" marL="0" marR="0" rtl="0" algn="ctr">
                        <a:lnSpc>
                          <a:spcPct val="100000"/>
                        </a:lnSpc>
                        <a:spcBef>
                          <a:spcPts val="0"/>
                        </a:spcBef>
                        <a:spcAft>
                          <a:spcPts val="0"/>
                        </a:spcAft>
                        <a:buClr>
                          <a:srgbClr val="000000"/>
                        </a:buClr>
                        <a:buFont typeface="Arial"/>
                        <a:buNone/>
                      </a:pPr>
                      <a:r>
                        <a:rPr b="1" i="0" lang="en-US" sz="2400" u="none">
                          <a:solidFill>
                            <a:srgbClr val="000000"/>
                          </a:solidFill>
                          <a:latin typeface="Times New Roman"/>
                          <a:ea typeface="Times New Roman"/>
                          <a:cs typeface="Times New Roman"/>
                          <a:sym typeface="Times New Roman"/>
                        </a:rPr>
                        <a:t>Máximo</a:t>
                      </a:r>
                      <a:endParaRPr b="1" sz="2400">
                        <a:latin typeface="Times New Roman"/>
                        <a:ea typeface="Times New Roman"/>
                        <a:cs typeface="Times New Roman"/>
                        <a:sym typeface="Times New Roman"/>
                      </a:endParaRPr>
                    </a:p>
                  </a:txBody>
                  <a:tcPr marT="0" marB="0" marR="0" marL="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838200">
                <a:tc>
                  <a:txBody>
                    <a:bodyPr>
                      <a:noAutofit/>
                    </a:bodyPr>
                    <a:lstStyle/>
                    <a:p>
                      <a:pPr indent="0" lvl="0" marL="0" marR="0" rtl="0" algn="ctr">
                        <a:lnSpc>
                          <a:spcPct val="100000"/>
                        </a:lnSpc>
                        <a:spcBef>
                          <a:spcPts val="0"/>
                        </a:spcBef>
                        <a:spcAft>
                          <a:spcPts val="0"/>
                        </a:spcAft>
                        <a:buClr>
                          <a:srgbClr val="000000"/>
                        </a:buClr>
                        <a:buFont typeface="Arial"/>
                        <a:buNone/>
                      </a:pPr>
                      <a:r>
                        <a:rPr b="1" lang="en-US" sz="6000">
                          <a:solidFill>
                            <a:schemeClr val="dk1"/>
                          </a:solidFill>
                          <a:latin typeface="Times New Roman"/>
                          <a:ea typeface="Times New Roman"/>
                          <a:cs typeface="Times New Roman"/>
                          <a:sym typeface="Times New Roman"/>
                        </a:rPr>
                        <a:t>Cáncer</a:t>
                      </a:r>
                      <a:endParaRPr b="1" sz="6000">
                        <a:latin typeface="Times New Roman"/>
                        <a:ea typeface="Times New Roman"/>
                        <a:cs typeface="Times New Roman"/>
                        <a:sym typeface="Times New Roman"/>
                      </a:endParaRPr>
                    </a:p>
                  </a:txBody>
                  <a:tcPr marT="0" marB="0" marR="0" marL="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noAutofit/>
                    </a:bodyPr>
                    <a:lstStyle/>
                    <a:p>
                      <a:pPr indent="0" lvl="0" marL="0" marR="0" rtl="0" algn="ctr">
                        <a:lnSpc>
                          <a:spcPct val="100000"/>
                        </a:lnSpc>
                        <a:spcBef>
                          <a:spcPts val="0"/>
                        </a:spcBef>
                        <a:spcAft>
                          <a:spcPts val="0"/>
                        </a:spcAft>
                        <a:buClr>
                          <a:srgbClr val="000000"/>
                        </a:buClr>
                        <a:buFont typeface="Arial"/>
                        <a:buNone/>
                      </a:pPr>
                      <a:r>
                        <a:rPr lang="en-US" sz="6000">
                          <a:latin typeface="Times New Roman"/>
                          <a:ea typeface="Times New Roman"/>
                          <a:cs typeface="Times New Roman"/>
                          <a:sym typeface="Times New Roman"/>
                        </a:rPr>
                        <a:t>3.6</a:t>
                      </a:r>
                      <a:endParaRPr sz="6000">
                        <a:latin typeface="Times New Roman"/>
                        <a:ea typeface="Times New Roman"/>
                        <a:cs typeface="Times New Roman"/>
                        <a:sym typeface="Times New Roman"/>
                      </a:endParaRPr>
                    </a:p>
                  </a:txBody>
                  <a:tcPr marT="0" marB="0" marR="0" marL="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noAutofit/>
                    </a:bodyPr>
                    <a:lstStyle/>
                    <a:p>
                      <a:pPr indent="0" lvl="0" marL="0" marR="0" rtl="0" algn="ctr">
                        <a:lnSpc>
                          <a:spcPct val="100000"/>
                        </a:lnSpc>
                        <a:spcBef>
                          <a:spcPts val="0"/>
                        </a:spcBef>
                        <a:spcAft>
                          <a:spcPts val="0"/>
                        </a:spcAft>
                        <a:buClr>
                          <a:srgbClr val="000000"/>
                        </a:buClr>
                        <a:buFont typeface="Arial"/>
                        <a:buNone/>
                      </a:pPr>
                      <a:r>
                        <a:rPr lang="en-US" sz="6000">
                          <a:latin typeface="Times New Roman"/>
                          <a:ea typeface="Times New Roman"/>
                          <a:cs typeface="Times New Roman"/>
                          <a:sym typeface="Times New Roman"/>
                        </a:rPr>
                        <a:t>4</a:t>
                      </a:r>
                      <a:endParaRPr sz="6000">
                        <a:latin typeface="Times New Roman"/>
                        <a:ea typeface="Times New Roman"/>
                        <a:cs typeface="Times New Roman"/>
                        <a:sym typeface="Times New Roman"/>
                      </a:endParaRPr>
                    </a:p>
                  </a:txBody>
                  <a:tcPr marT="0" marB="0" marR="0" marL="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noAutofit/>
                    </a:bodyPr>
                    <a:lstStyle/>
                    <a:p>
                      <a:pPr indent="0" lvl="0" marL="0" marR="0" rtl="0" algn="ctr">
                        <a:lnSpc>
                          <a:spcPct val="100000"/>
                        </a:lnSpc>
                        <a:spcBef>
                          <a:spcPts val="0"/>
                        </a:spcBef>
                        <a:spcAft>
                          <a:spcPts val="0"/>
                        </a:spcAft>
                        <a:buClr>
                          <a:srgbClr val="000000"/>
                        </a:buClr>
                        <a:buFont typeface="Arial"/>
                        <a:buNone/>
                      </a:pPr>
                      <a:r>
                        <a:rPr lang="en-US" sz="6000">
                          <a:latin typeface="Times New Roman"/>
                          <a:ea typeface="Times New Roman"/>
                          <a:cs typeface="Times New Roman"/>
                          <a:sym typeface="Times New Roman"/>
                        </a:rPr>
                        <a:t>4</a:t>
                      </a:r>
                      <a:endParaRPr sz="6000">
                        <a:latin typeface="Times New Roman"/>
                        <a:ea typeface="Times New Roman"/>
                        <a:cs typeface="Times New Roman"/>
                        <a:sym typeface="Times New Roman"/>
                      </a:endParaRPr>
                    </a:p>
                  </a:txBody>
                  <a:tcPr marT="0" marB="0" marR="0" marL="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noAutofit/>
                    </a:bodyPr>
                    <a:lstStyle/>
                    <a:p>
                      <a:pPr indent="0" lvl="0" marL="0" marR="0" rtl="0" algn="ctr">
                        <a:lnSpc>
                          <a:spcPct val="100000"/>
                        </a:lnSpc>
                        <a:spcBef>
                          <a:spcPts val="0"/>
                        </a:spcBef>
                        <a:spcAft>
                          <a:spcPts val="0"/>
                        </a:spcAft>
                        <a:buClr>
                          <a:srgbClr val="000000"/>
                        </a:buClr>
                        <a:buFont typeface="Arial"/>
                        <a:buNone/>
                      </a:pPr>
                      <a:r>
                        <a:rPr i="0" lang="en-US" sz="6000" u="none">
                          <a:solidFill>
                            <a:srgbClr val="000000"/>
                          </a:solidFill>
                          <a:latin typeface="Times New Roman"/>
                          <a:ea typeface="Times New Roman"/>
                          <a:cs typeface="Times New Roman"/>
                          <a:sym typeface="Times New Roman"/>
                        </a:rPr>
                        <a:t>1</a:t>
                      </a:r>
                      <a:endParaRPr sz="6000">
                        <a:latin typeface="Times New Roman"/>
                        <a:ea typeface="Times New Roman"/>
                        <a:cs typeface="Times New Roman"/>
                        <a:sym typeface="Times New Roman"/>
                      </a:endParaRPr>
                    </a:p>
                  </a:txBody>
                  <a:tcPr marT="0" marB="0" marR="0" marL="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noAutofit/>
                    </a:bodyPr>
                    <a:lstStyle/>
                    <a:p>
                      <a:pPr indent="0" lvl="0" marL="0" marR="0" rtl="0" algn="ctr">
                        <a:lnSpc>
                          <a:spcPct val="100000"/>
                        </a:lnSpc>
                        <a:spcBef>
                          <a:spcPts val="0"/>
                        </a:spcBef>
                        <a:spcAft>
                          <a:spcPts val="0"/>
                        </a:spcAft>
                        <a:buClr>
                          <a:srgbClr val="000000"/>
                        </a:buClr>
                        <a:buFont typeface="Arial"/>
                        <a:buNone/>
                      </a:pPr>
                      <a:r>
                        <a:rPr i="0" lang="en-US" sz="6000" u="none">
                          <a:solidFill>
                            <a:srgbClr val="000000"/>
                          </a:solidFill>
                          <a:latin typeface="Times New Roman"/>
                          <a:ea typeface="Times New Roman"/>
                          <a:cs typeface="Times New Roman"/>
                          <a:sym typeface="Times New Roman"/>
                        </a:rPr>
                        <a:t>7</a:t>
                      </a:r>
                      <a:endParaRPr sz="6000">
                        <a:latin typeface="Times New Roman"/>
                        <a:ea typeface="Times New Roman"/>
                        <a:cs typeface="Times New Roman"/>
                        <a:sym typeface="Times New Roman"/>
                      </a:endParaRPr>
                    </a:p>
                  </a:txBody>
                  <a:tcPr marT="0" marB="0" marR="0" marL="0">
                    <a:lnL cap="flat" cmpd="sng" w="12700">
                      <a:solidFill>
                        <a:schemeClr val="dk1"/>
                      </a:solidFill>
                      <a:prstDash val="solid"/>
                      <a:round/>
                      <a:headEnd len="sm" w="sm" type="none"/>
                      <a:tailEnd len="sm" w="sm" type="none"/>
                    </a:lnL>
                    <a:lnR cap="flat" cmpd="sng" w="28575">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bl>
          </a:graphicData>
        </a:graphic>
      </p:graphicFrame>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39" name="Shape 439"/>
        <p:cNvGrpSpPr/>
        <p:nvPr/>
      </p:nvGrpSpPr>
      <p:grpSpPr>
        <a:xfrm>
          <a:off x="0" y="0"/>
          <a:ext cx="0" cy="0"/>
          <a:chOff x="0" y="0"/>
          <a:chExt cx="0" cy="0"/>
        </a:xfrm>
      </p:grpSpPr>
      <p:pic>
        <p:nvPicPr>
          <p:cNvPr id="440" name="Google Shape;440;p77"/>
          <p:cNvPicPr preferRelativeResize="0"/>
          <p:nvPr/>
        </p:nvPicPr>
        <p:blipFill>
          <a:blip r:embed="rId3">
            <a:alphaModFix/>
          </a:blip>
          <a:stretch>
            <a:fillRect/>
          </a:stretch>
        </p:blipFill>
        <p:spPr>
          <a:xfrm>
            <a:off x="152400" y="152400"/>
            <a:ext cx="8933750" cy="4885625"/>
          </a:xfrm>
          <a:prstGeom prst="rect">
            <a:avLst/>
          </a:prstGeom>
          <a:noFill/>
          <a:ln>
            <a:noFill/>
          </a:ln>
        </p:spPr>
      </p:pic>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44" name="Shape 444"/>
        <p:cNvGrpSpPr/>
        <p:nvPr/>
      </p:nvGrpSpPr>
      <p:grpSpPr>
        <a:xfrm>
          <a:off x="0" y="0"/>
          <a:ext cx="0" cy="0"/>
          <a:chOff x="0" y="0"/>
          <a:chExt cx="0" cy="0"/>
        </a:xfrm>
      </p:grpSpPr>
      <p:sp>
        <p:nvSpPr>
          <p:cNvPr id="445" name="Google Shape;445;p78"/>
          <p:cNvSpPr txBox="1"/>
          <p:nvPr>
            <p:ph idx="4294967295" type="title"/>
          </p:nvPr>
        </p:nvSpPr>
        <p:spPr>
          <a:xfrm>
            <a:off x="685800" y="457200"/>
            <a:ext cx="7770900" cy="855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lang="en-US" sz="5400">
                <a:solidFill>
                  <a:schemeClr val="dk1"/>
                </a:solidFill>
              </a:rPr>
              <a:t>Conspiración</a:t>
            </a:r>
            <a:endParaRPr/>
          </a:p>
        </p:txBody>
      </p:sp>
      <p:sp>
        <p:nvSpPr>
          <p:cNvPr id="446" name="Google Shape;446;p78"/>
          <p:cNvSpPr txBox="1"/>
          <p:nvPr>
            <p:ph idx="4294967295" type="body"/>
          </p:nvPr>
        </p:nvSpPr>
        <p:spPr>
          <a:xfrm>
            <a:off x="685800" y="1485900"/>
            <a:ext cx="7770900" cy="30846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t/>
            </a:r>
            <a:endParaRPr sz="1400">
              <a:solidFill>
                <a:srgbClr val="000000"/>
              </a:solidFill>
              <a:latin typeface="Arial"/>
              <a:ea typeface="Arial"/>
              <a:cs typeface="Arial"/>
              <a:sym typeface="Arial"/>
            </a:endParaRPr>
          </a:p>
        </p:txBody>
      </p:sp>
      <p:graphicFrame>
        <p:nvGraphicFramePr>
          <p:cNvPr id="447" name="Google Shape;447;p78"/>
          <p:cNvGraphicFramePr/>
          <p:nvPr/>
        </p:nvGraphicFramePr>
        <p:xfrm>
          <a:off x="152400" y="1905000"/>
          <a:ext cx="3000000" cy="3000000"/>
        </p:xfrm>
        <a:graphic>
          <a:graphicData uri="http://schemas.openxmlformats.org/drawingml/2006/table">
            <a:tbl>
              <a:tblPr>
                <a:noFill/>
                <a:tableStyleId>{50B21B4D-3784-45FA-A0CC-ACF939CC7F17}</a:tableStyleId>
              </a:tblPr>
              <a:tblGrid>
                <a:gridCol w="4063000"/>
                <a:gridCol w="1784250"/>
                <a:gridCol w="2457050"/>
              </a:tblGrid>
              <a:tr h="914400">
                <a:tc>
                  <a:txBody>
                    <a:bodyPr>
                      <a:noAutofit/>
                    </a:bodyPr>
                    <a:lstStyle/>
                    <a:p>
                      <a:pPr indent="0" lvl="0" marL="0" marR="0" rtl="0" algn="l">
                        <a:lnSpc>
                          <a:spcPct val="100000"/>
                        </a:lnSpc>
                        <a:spcBef>
                          <a:spcPts val="0"/>
                        </a:spcBef>
                        <a:spcAft>
                          <a:spcPts val="0"/>
                        </a:spcAft>
                        <a:buClr>
                          <a:srgbClr val="000000"/>
                        </a:buClr>
                        <a:buFont typeface="Arial"/>
                        <a:buNone/>
                      </a:pPr>
                      <a:r>
                        <a:t/>
                      </a:r>
                      <a:endParaRPr/>
                    </a:p>
                  </a:txBody>
                  <a:tcPr marT="0" marB="0" marR="0" marL="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noAutofit/>
                    </a:bodyPr>
                    <a:lstStyle/>
                    <a:p>
                      <a:pPr indent="0" lvl="0" marL="0" marR="0" rtl="0" algn="ctr">
                        <a:lnSpc>
                          <a:spcPct val="100000"/>
                        </a:lnSpc>
                        <a:spcBef>
                          <a:spcPts val="0"/>
                        </a:spcBef>
                        <a:spcAft>
                          <a:spcPts val="0"/>
                        </a:spcAft>
                        <a:buClr>
                          <a:srgbClr val="000000"/>
                        </a:buClr>
                        <a:buFont typeface="Arial"/>
                        <a:buNone/>
                      </a:pPr>
                      <a:r>
                        <a:rPr b="1" i="0" lang="en-US" sz="4800" u="none">
                          <a:solidFill>
                            <a:srgbClr val="000000"/>
                          </a:solidFill>
                          <a:latin typeface="Times New Roman"/>
                          <a:ea typeface="Times New Roman"/>
                          <a:cs typeface="Times New Roman"/>
                          <a:sym typeface="Times New Roman"/>
                        </a:rPr>
                        <a:t>Media</a:t>
                      </a:r>
                      <a:endParaRPr b="1" sz="4800">
                        <a:latin typeface="Times New Roman"/>
                        <a:ea typeface="Times New Roman"/>
                        <a:cs typeface="Times New Roman"/>
                        <a:sym typeface="Times New Roman"/>
                      </a:endParaRPr>
                    </a:p>
                  </a:txBody>
                  <a:tcPr marT="0" marB="0" marR="0" marL="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noAutofit/>
                    </a:bodyPr>
                    <a:lstStyle/>
                    <a:p>
                      <a:pPr indent="0" lvl="0" marL="0" marR="0" rtl="0" algn="ctr">
                        <a:lnSpc>
                          <a:spcPct val="100000"/>
                        </a:lnSpc>
                        <a:spcBef>
                          <a:spcPts val="0"/>
                        </a:spcBef>
                        <a:spcAft>
                          <a:spcPts val="0"/>
                        </a:spcAft>
                        <a:buClr>
                          <a:srgbClr val="000000"/>
                        </a:buClr>
                        <a:buFont typeface="Arial"/>
                        <a:buNone/>
                      </a:pPr>
                      <a:r>
                        <a:rPr b="1" lang="en-US" sz="4800">
                          <a:latin typeface="Times New Roman"/>
                          <a:ea typeface="Times New Roman"/>
                          <a:cs typeface="Times New Roman"/>
                          <a:sym typeface="Times New Roman"/>
                        </a:rPr>
                        <a:t>D.E.</a:t>
                      </a:r>
                      <a:endParaRPr b="1" sz="4800">
                        <a:latin typeface="Times New Roman"/>
                        <a:ea typeface="Times New Roman"/>
                        <a:cs typeface="Times New Roman"/>
                        <a:sym typeface="Times New Roman"/>
                      </a:endParaRPr>
                    </a:p>
                  </a:txBody>
                  <a:tcPr marT="0" marB="0" marR="0" marL="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838200">
                <a:tc>
                  <a:txBody>
                    <a:bodyPr>
                      <a:noAutofit/>
                    </a:bodyPr>
                    <a:lstStyle/>
                    <a:p>
                      <a:pPr indent="0" lvl="0" marL="0" marR="0" rtl="0" algn="ctr">
                        <a:lnSpc>
                          <a:spcPct val="100000"/>
                        </a:lnSpc>
                        <a:spcBef>
                          <a:spcPts val="0"/>
                        </a:spcBef>
                        <a:spcAft>
                          <a:spcPts val="0"/>
                        </a:spcAft>
                        <a:buClr>
                          <a:srgbClr val="000000"/>
                        </a:buClr>
                        <a:buFont typeface="Arial"/>
                        <a:buNone/>
                      </a:pPr>
                      <a:r>
                        <a:rPr b="1" lang="en-US" sz="4800">
                          <a:solidFill>
                            <a:schemeClr val="dk1"/>
                          </a:solidFill>
                          <a:latin typeface="Times New Roman"/>
                          <a:ea typeface="Times New Roman"/>
                          <a:cs typeface="Times New Roman"/>
                          <a:sym typeface="Times New Roman"/>
                        </a:rPr>
                        <a:t>Hombres</a:t>
                      </a:r>
                      <a:endParaRPr b="1" sz="4800">
                        <a:latin typeface="Times New Roman"/>
                        <a:ea typeface="Times New Roman"/>
                        <a:cs typeface="Times New Roman"/>
                        <a:sym typeface="Times New Roman"/>
                      </a:endParaRPr>
                    </a:p>
                  </a:txBody>
                  <a:tcPr marT="0" marB="0" marR="0" marL="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noAutofit/>
                    </a:bodyPr>
                    <a:lstStyle/>
                    <a:p>
                      <a:pPr indent="0" lvl="0" marL="0" rtl="0" algn="ctr">
                        <a:spcBef>
                          <a:spcPts val="0"/>
                        </a:spcBef>
                        <a:spcAft>
                          <a:spcPts val="0"/>
                        </a:spcAft>
                        <a:buNone/>
                      </a:pPr>
                      <a:r>
                        <a:rPr b="1" lang="en-US" sz="6000">
                          <a:latin typeface="Times New Roman"/>
                          <a:ea typeface="Times New Roman"/>
                          <a:cs typeface="Times New Roman"/>
                          <a:sym typeface="Times New Roman"/>
                        </a:rPr>
                        <a:t>4.1</a:t>
                      </a:r>
                      <a:endParaRPr b="1" sz="6000">
                        <a:latin typeface="Times New Roman"/>
                        <a:ea typeface="Times New Roman"/>
                        <a:cs typeface="Times New Roman"/>
                        <a:sym typeface="Times New Roman"/>
                      </a:endParaRPr>
                    </a:p>
                  </a:txBody>
                  <a:tcPr marT="0" marB="0" marR="0" marL="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noAutofit/>
                    </a:bodyPr>
                    <a:lstStyle/>
                    <a:p>
                      <a:pPr indent="0" lvl="0" marL="0" rtl="0" algn="ctr">
                        <a:spcBef>
                          <a:spcPts val="0"/>
                        </a:spcBef>
                        <a:spcAft>
                          <a:spcPts val="0"/>
                        </a:spcAft>
                        <a:buNone/>
                      </a:pPr>
                      <a:r>
                        <a:rPr b="1" lang="en-US" sz="6000">
                          <a:latin typeface="Times New Roman"/>
                          <a:ea typeface="Times New Roman"/>
                          <a:cs typeface="Times New Roman"/>
                          <a:sym typeface="Times New Roman"/>
                        </a:rPr>
                        <a:t>1.8</a:t>
                      </a:r>
                      <a:endParaRPr b="1" sz="6000">
                        <a:latin typeface="Times New Roman"/>
                        <a:ea typeface="Times New Roman"/>
                        <a:cs typeface="Times New Roman"/>
                        <a:sym typeface="Times New Roman"/>
                      </a:endParaRPr>
                    </a:p>
                  </a:txBody>
                  <a:tcPr marT="0" marB="0" marR="0" marL="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838200">
                <a:tc>
                  <a:txBody>
                    <a:bodyPr>
                      <a:noAutofit/>
                    </a:bodyPr>
                    <a:lstStyle/>
                    <a:p>
                      <a:pPr indent="0" lvl="0" marL="0" marR="0" rtl="0" algn="ctr">
                        <a:lnSpc>
                          <a:spcPct val="100000"/>
                        </a:lnSpc>
                        <a:spcBef>
                          <a:spcPts val="0"/>
                        </a:spcBef>
                        <a:spcAft>
                          <a:spcPts val="0"/>
                        </a:spcAft>
                        <a:buNone/>
                      </a:pPr>
                      <a:r>
                        <a:rPr b="1" lang="en-US" sz="4800">
                          <a:solidFill>
                            <a:schemeClr val="dk1"/>
                          </a:solidFill>
                          <a:latin typeface="Times New Roman"/>
                          <a:ea typeface="Times New Roman"/>
                          <a:cs typeface="Times New Roman"/>
                          <a:sym typeface="Times New Roman"/>
                        </a:rPr>
                        <a:t>Mujeres</a:t>
                      </a:r>
                      <a:endParaRPr b="1" sz="4800">
                        <a:solidFill>
                          <a:schemeClr val="dk1"/>
                        </a:solidFill>
                        <a:latin typeface="Times New Roman"/>
                        <a:ea typeface="Times New Roman"/>
                        <a:cs typeface="Times New Roman"/>
                        <a:sym typeface="Times New Roman"/>
                      </a:endParaRPr>
                    </a:p>
                  </a:txBody>
                  <a:tcPr marT="0" marB="0" marR="0" marL="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noAutofit/>
                    </a:bodyPr>
                    <a:lstStyle/>
                    <a:p>
                      <a:pPr indent="0" lvl="0" marL="0" rtl="0" algn="ctr">
                        <a:spcBef>
                          <a:spcPts val="0"/>
                        </a:spcBef>
                        <a:spcAft>
                          <a:spcPts val="0"/>
                        </a:spcAft>
                        <a:buNone/>
                      </a:pPr>
                      <a:r>
                        <a:rPr b="1" lang="en-US" sz="6000">
                          <a:latin typeface="Times New Roman"/>
                          <a:ea typeface="Times New Roman"/>
                          <a:cs typeface="Times New Roman"/>
                          <a:sym typeface="Times New Roman"/>
                        </a:rPr>
                        <a:t>3.3</a:t>
                      </a:r>
                      <a:endParaRPr b="1" sz="6000">
                        <a:latin typeface="Times New Roman"/>
                        <a:ea typeface="Times New Roman"/>
                        <a:cs typeface="Times New Roman"/>
                        <a:sym typeface="Times New Roman"/>
                      </a:endParaRPr>
                    </a:p>
                  </a:txBody>
                  <a:tcPr marT="0" marB="0" marR="0" marL="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noAutofit/>
                    </a:bodyPr>
                    <a:lstStyle/>
                    <a:p>
                      <a:pPr indent="0" lvl="0" marL="0" rtl="0" algn="ctr">
                        <a:spcBef>
                          <a:spcPts val="0"/>
                        </a:spcBef>
                        <a:spcAft>
                          <a:spcPts val="0"/>
                        </a:spcAft>
                        <a:buNone/>
                      </a:pPr>
                      <a:r>
                        <a:rPr b="1" lang="en-US" sz="6000">
                          <a:latin typeface="Times New Roman"/>
                          <a:ea typeface="Times New Roman"/>
                          <a:cs typeface="Times New Roman"/>
                          <a:sym typeface="Times New Roman"/>
                        </a:rPr>
                        <a:t>2.1</a:t>
                      </a:r>
                      <a:endParaRPr b="1" sz="6000">
                        <a:latin typeface="Times New Roman"/>
                        <a:ea typeface="Times New Roman"/>
                        <a:cs typeface="Times New Roman"/>
                        <a:sym typeface="Times New Roman"/>
                      </a:endParaRPr>
                    </a:p>
                  </a:txBody>
                  <a:tcPr marT="0" marB="0" marR="0" marL="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bl>
          </a:graphicData>
        </a:graphic>
      </p:graphicFrame>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1" name="Shape 451"/>
        <p:cNvGrpSpPr/>
        <p:nvPr/>
      </p:nvGrpSpPr>
      <p:grpSpPr>
        <a:xfrm>
          <a:off x="0" y="0"/>
          <a:ext cx="0" cy="0"/>
          <a:chOff x="0" y="0"/>
          <a:chExt cx="0" cy="0"/>
        </a:xfrm>
      </p:grpSpPr>
      <p:pic>
        <p:nvPicPr>
          <p:cNvPr id="452" name="Google Shape;452;p79"/>
          <p:cNvPicPr preferRelativeResize="0"/>
          <p:nvPr/>
        </p:nvPicPr>
        <p:blipFill>
          <a:blip r:embed="rId3">
            <a:alphaModFix/>
          </a:blip>
          <a:stretch>
            <a:fillRect/>
          </a:stretch>
        </p:blipFill>
        <p:spPr>
          <a:xfrm>
            <a:off x="152400" y="152400"/>
            <a:ext cx="8912475" cy="4947550"/>
          </a:xfrm>
          <a:prstGeom prst="rect">
            <a:avLst/>
          </a:prstGeom>
          <a:noFill/>
          <a:ln>
            <a:noFill/>
          </a:ln>
        </p:spPr>
      </p:pic>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6" name="Shape 456"/>
        <p:cNvGrpSpPr/>
        <p:nvPr/>
      </p:nvGrpSpPr>
      <p:grpSpPr>
        <a:xfrm>
          <a:off x="0" y="0"/>
          <a:ext cx="0" cy="0"/>
          <a:chOff x="0" y="0"/>
          <a:chExt cx="0" cy="0"/>
        </a:xfrm>
      </p:grpSpPr>
      <p:sp>
        <p:nvSpPr>
          <p:cNvPr id="457" name="Google Shape;457;p80"/>
          <p:cNvSpPr txBox="1"/>
          <p:nvPr>
            <p:ph idx="4294967295" type="title"/>
          </p:nvPr>
        </p:nvSpPr>
        <p:spPr>
          <a:xfrm>
            <a:off x="685800" y="457200"/>
            <a:ext cx="7770900" cy="855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lang="en-US" sz="5400">
                <a:solidFill>
                  <a:schemeClr val="dk1"/>
                </a:solidFill>
              </a:rPr>
              <a:t>Hombre / Mujer</a:t>
            </a:r>
            <a:endParaRPr/>
          </a:p>
        </p:txBody>
      </p:sp>
      <p:sp>
        <p:nvSpPr>
          <p:cNvPr id="458" name="Google Shape;458;p80"/>
          <p:cNvSpPr txBox="1"/>
          <p:nvPr>
            <p:ph idx="4294967295" type="body"/>
          </p:nvPr>
        </p:nvSpPr>
        <p:spPr>
          <a:xfrm>
            <a:off x="685800" y="1485900"/>
            <a:ext cx="7770900" cy="3084600"/>
          </a:xfrm>
          <a:prstGeom prst="rect">
            <a:avLst/>
          </a:prstGeom>
          <a:noFill/>
          <a:ln>
            <a:noFill/>
          </a:ln>
        </p:spPr>
        <p:txBody>
          <a:bodyPr anchorCtr="0" anchor="t" bIns="91425" lIns="91425" spcFirstLastPara="1" rIns="91425" wrap="square" tIns="91425">
            <a:noAutofit/>
          </a:bodyPr>
          <a:lstStyle/>
          <a:p>
            <a:pPr indent="0" lvl="0" marL="0" marR="0" rtl="0" algn="ctr">
              <a:spcBef>
                <a:spcPts val="0"/>
              </a:spcBef>
              <a:spcAft>
                <a:spcPts val="0"/>
              </a:spcAft>
              <a:buNone/>
            </a:pPr>
            <a:r>
              <a:rPr lang="en-US" sz="4800">
                <a:latin typeface="Times New Roman"/>
                <a:ea typeface="Times New Roman"/>
                <a:cs typeface="Times New Roman"/>
                <a:sym typeface="Times New Roman"/>
              </a:rPr>
              <a:t>Mann - Whitney p =</a:t>
            </a:r>
            <a:r>
              <a:rPr b="1" lang="en-US" sz="6000">
                <a:latin typeface="Times New Roman"/>
                <a:ea typeface="Times New Roman"/>
                <a:cs typeface="Times New Roman"/>
                <a:sym typeface="Times New Roman"/>
              </a:rPr>
              <a:t> .087</a:t>
            </a:r>
            <a:endParaRPr b="1" sz="6000">
              <a:latin typeface="Times New Roman"/>
              <a:ea typeface="Times New Roman"/>
              <a:cs typeface="Times New Roman"/>
              <a:sym typeface="Times New Roman"/>
            </a:endParaRPr>
          </a:p>
          <a:p>
            <a:pPr indent="0" lvl="0" marL="0" marR="0" rtl="0" algn="ctr">
              <a:spcBef>
                <a:spcPts val="0"/>
              </a:spcBef>
              <a:spcAft>
                <a:spcPts val="0"/>
              </a:spcAft>
              <a:buNone/>
            </a:pPr>
            <a:r>
              <a:t/>
            </a:r>
            <a:endParaRPr sz="4800">
              <a:latin typeface="Times New Roman"/>
              <a:ea typeface="Times New Roman"/>
              <a:cs typeface="Times New Roman"/>
              <a:sym typeface="Times New Roman"/>
            </a:endParaRPr>
          </a:p>
          <a:p>
            <a:pPr indent="0" lvl="0" marL="0" marR="0" rtl="0" algn="ctr">
              <a:spcBef>
                <a:spcPts val="0"/>
              </a:spcBef>
              <a:spcAft>
                <a:spcPts val="0"/>
              </a:spcAft>
              <a:buNone/>
            </a:pPr>
            <a:r>
              <a:rPr lang="en-US" sz="4800">
                <a:latin typeface="Times New Roman"/>
                <a:ea typeface="Times New Roman"/>
                <a:cs typeface="Times New Roman"/>
                <a:sym typeface="Times New Roman"/>
              </a:rPr>
              <a:t>Cohen’s d = </a:t>
            </a:r>
            <a:r>
              <a:rPr b="1" lang="en-US" sz="6000">
                <a:latin typeface="Times New Roman"/>
                <a:ea typeface="Times New Roman"/>
                <a:cs typeface="Times New Roman"/>
                <a:sym typeface="Times New Roman"/>
              </a:rPr>
              <a:t>.414</a:t>
            </a:r>
            <a:endParaRPr b="1" sz="6000">
              <a:latin typeface="Times New Roman"/>
              <a:ea typeface="Times New Roman"/>
              <a:cs typeface="Times New Roman"/>
              <a:sym typeface="Times New Roman"/>
            </a:endParaRPr>
          </a:p>
          <a:p>
            <a:pPr indent="0" lvl="0" marL="0" marR="0" rtl="0" algn="ctr">
              <a:spcBef>
                <a:spcPts val="0"/>
              </a:spcBef>
              <a:spcAft>
                <a:spcPts val="0"/>
              </a:spcAft>
              <a:buNone/>
            </a:pPr>
            <a:r>
              <a:t/>
            </a:r>
            <a:endParaRPr sz="4800">
              <a:latin typeface="Times New Roman"/>
              <a:ea typeface="Times New Roman"/>
              <a:cs typeface="Times New Roman"/>
              <a:sym typeface="Times New Roman"/>
            </a:endParaRPr>
          </a:p>
          <a:p>
            <a:pPr indent="0" lvl="0" marL="0" marR="0" rtl="0" algn="ctr">
              <a:spcBef>
                <a:spcPts val="0"/>
              </a:spcBef>
              <a:spcAft>
                <a:spcPts val="0"/>
              </a:spcAft>
              <a:buNone/>
            </a:pPr>
            <a:r>
              <a:rPr lang="en-US">
                <a:latin typeface="Times New Roman"/>
                <a:ea typeface="Times New Roman"/>
                <a:cs typeface="Times New Roman"/>
                <a:sym typeface="Times New Roman"/>
              </a:rPr>
              <a:t>  </a:t>
            </a:r>
            <a:endParaRPr sz="1400">
              <a:solidFill>
                <a:srgbClr val="000000"/>
              </a:solidFill>
              <a:latin typeface="Times New Roman"/>
              <a:ea typeface="Times New Roman"/>
              <a:cs typeface="Times New Roman"/>
              <a:sym typeface="Times New Roman"/>
            </a:endParaRPr>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62" name="Shape 462"/>
        <p:cNvGrpSpPr/>
        <p:nvPr/>
      </p:nvGrpSpPr>
      <p:grpSpPr>
        <a:xfrm>
          <a:off x="0" y="0"/>
          <a:ext cx="0" cy="0"/>
          <a:chOff x="0" y="0"/>
          <a:chExt cx="0" cy="0"/>
        </a:xfrm>
      </p:grpSpPr>
      <p:sp>
        <p:nvSpPr>
          <p:cNvPr id="463" name="Google Shape;463;p81"/>
          <p:cNvSpPr txBox="1"/>
          <p:nvPr>
            <p:ph idx="4294967295" type="title"/>
          </p:nvPr>
        </p:nvSpPr>
        <p:spPr>
          <a:xfrm>
            <a:off x="685800" y="457200"/>
            <a:ext cx="7770900" cy="855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lang="en-US" sz="5400">
                <a:solidFill>
                  <a:schemeClr val="dk1"/>
                </a:solidFill>
              </a:rPr>
              <a:t>Hombre / Mujer</a:t>
            </a:r>
            <a:endParaRPr/>
          </a:p>
        </p:txBody>
      </p:sp>
      <p:sp>
        <p:nvSpPr>
          <p:cNvPr id="464" name="Google Shape;464;p81"/>
          <p:cNvSpPr txBox="1"/>
          <p:nvPr>
            <p:ph idx="4294967295" type="body"/>
          </p:nvPr>
        </p:nvSpPr>
        <p:spPr>
          <a:xfrm>
            <a:off x="685800" y="1485900"/>
            <a:ext cx="7770900" cy="3084600"/>
          </a:xfrm>
          <a:prstGeom prst="rect">
            <a:avLst/>
          </a:prstGeom>
          <a:noFill/>
          <a:ln>
            <a:noFill/>
          </a:ln>
        </p:spPr>
        <p:txBody>
          <a:bodyPr anchorCtr="0" anchor="t" bIns="91425" lIns="91425" spcFirstLastPara="1" rIns="91425" wrap="square" tIns="91425">
            <a:noAutofit/>
          </a:bodyPr>
          <a:lstStyle/>
          <a:p>
            <a:pPr indent="0" lvl="0" marL="0" marR="0" rtl="0" algn="ctr">
              <a:spcBef>
                <a:spcPts val="0"/>
              </a:spcBef>
              <a:spcAft>
                <a:spcPts val="0"/>
              </a:spcAft>
              <a:buNone/>
            </a:pPr>
            <a:r>
              <a:rPr lang="en-US">
                <a:latin typeface="Times New Roman"/>
                <a:ea typeface="Times New Roman"/>
                <a:cs typeface="Times New Roman"/>
                <a:sym typeface="Times New Roman"/>
              </a:rPr>
              <a:t> </a:t>
            </a:r>
            <a:endParaRPr sz="1400">
              <a:solidFill>
                <a:srgbClr val="000000"/>
              </a:solidFill>
              <a:latin typeface="Times New Roman"/>
              <a:ea typeface="Times New Roman"/>
              <a:cs typeface="Times New Roman"/>
              <a:sym typeface="Times New Roman"/>
            </a:endParaRPr>
          </a:p>
        </p:txBody>
      </p:sp>
      <p:pic>
        <p:nvPicPr>
          <p:cNvPr id="465" name="Google Shape;465;p81"/>
          <p:cNvPicPr preferRelativeResize="0"/>
          <p:nvPr/>
        </p:nvPicPr>
        <p:blipFill>
          <a:blip r:embed="rId3">
            <a:alphaModFix/>
          </a:blip>
          <a:stretch>
            <a:fillRect/>
          </a:stretch>
        </p:blipFill>
        <p:spPr>
          <a:xfrm>
            <a:off x="456975" y="1179600"/>
            <a:ext cx="8172200" cy="3804500"/>
          </a:xfrm>
          <a:prstGeom prst="rect">
            <a:avLst/>
          </a:prstGeom>
          <a:noFill/>
          <a:ln>
            <a:noFill/>
          </a:ln>
        </p:spPr>
      </p:pic>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69" name="Shape 469"/>
        <p:cNvGrpSpPr/>
        <p:nvPr/>
      </p:nvGrpSpPr>
      <p:grpSpPr>
        <a:xfrm>
          <a:off x="0" y="0"/>
          <a:ext cx="0" cy="0"/>
          <a:chOff x="0" y="0"/>
          <a:chExt cx="0" cy="0"/>
        </a:xfrm>
      </p:grpSpPr>
      <p:sp>
        <p:nvSpPr>
          <p:cNvPr id="470" name="Google Shape;470;p82"/>
          <p:cNvSpPr txBox="1"/>
          <p:nvPr>
            <p:ph idx="4294967295" type="title"/>
          </p:nvPr>
        </p:nvSpPr>
        <p:spPr>
          <a:xfrm>
            <a:off x="686550" y="64000"/>
            <a:ext cx="7770900" cy="855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lang="en-US" sz="5400">
                <a:solidFill>
                  <a:schemeClr val="dk1"/>
                </a:solidFill>
              </a:rPr>
              <a:t>Conspiración</a:t>
            </a:r>
            <a:endParaRPr/>
          </a:p>
        </p:txBody>
      </p:sp>
      <p:sp>
        <p:nvSpPr>
          <p:cNvPr id="471" name="Google Shape;471;p82"/>
          <p:cNvSpPr txBox="1"/>
          <p:nvPr>
            <p:ph idx="4294967295" type="body"/>
          </p:nvPr>
        </p:nvSpPr>
        <p:spPr>
          <a:xfrm>
            <a:off x="685800" y="1485900"/>
            <a:ext cx="7770900" cy="30846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t/>
            </a:r>
            <a:endParaRPr sz="1400">
              <a:solidFill>
                <a:srgbClr val="000000"/>
              </a:solidFill>
              <a:latin typeface="Arial"/>
              <a:ea typeface="Arial"/>
              <a:cs typeface="Arial"/>
              <a:sym typeface="Arial"/>
            </a:endParaRPr>
          </a:p>
        </p:txBody>
      </p:sp>
      <p:graphicFrame>
        <p:nvGraphicFramePr>
          <p:cNvPr id="472" name="Google Shape;472;p82"/>
          <p:cNvGraphicFramePr/>
          <p:nvPr/>
        </p:nvGraphicFramePr>
        <p:xfrm>
          <a:off x="248025" y="799775"/>
          <a:ext cx="3000000" cy="3000000"/>
        </p:xfrm>
        <a:graphic>
          <a:graphicData uri="http://schemas.openxmlformats.org/drawingml/2006/table">
            <a:tbl>
              <a:tblPr>
                <a:noFill/>
                <a:tableStyleId>{50B21B4D-3784-45FA-A0CC-ACF939CC7F17}</a:tableStyleId>
              </a:tblPr>
              <a:tblGrid>
                <a:gridCol w="4063000"/>
                <a:gridCol w="1784250"/>
                <a:gridCol w="2457050"/>
              </a:tblGrid>
              <a:tr h="914400">
                <a:tc>
                  <a:txBody>
                    <a:bodyPr>
                      <a:noAutofit/>
                    </a:bodyPr>
                    <a:lstStyle/>
                    <a:p>
                      <a:pPr indent="0" lvl="0" marL="0" marR="0" rtl="0" algn="ctr">
                        <a:lnSpc>
                          <a:spcPct val="100000"/>
                        </a:lnSpc>
                        <a:spcBef>
                          <a:spcPts val="0"/>
                        </a:spcBef>
                        <a:spcAft>
                          <a:spcPts val="0"/>
                        </a:spcAft>
                        <a:buClr>
                          <a:srgbClr val="000000"/>
                        </a:buClr>
                        <a:buFont typeface="Arial"/>
                        <a:buNone/>
                      </a:pPr>
                      <a:r>
                        <a:rPr i="1" lang="en-US" sz="3600"/>
                        <a:t>Edad</a:t>
                      </a:r>
                      <a:endParaRPr i="1" sz="3600"/>
                    </a:p>
                  </a:txBody>
                  <a:tcPr marT="0" marB="0" marR="0" marL="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noAutofit/>
                    </a:bodyPr>
                    <a:lstStyle/>
                    <a:p>
                      <a:pPr indent="0" lvl="0" marL="0" marR="0" rtl="0" algn="ctr">
                        <a:lnSpc>
                          <a:spcPct val="100000"/>
                        </a:lnSpc>
                        <a:spcBef>
                          <a:spcPts val="0"/>
                        </a:spcBef>
                        <a:spcAft>
                          <a:spcPts val="0"/>
                        </a:spcAft>
                        <a:buClr>
                          <a:srgbClr val="000000"/>
                        </a:buClr>
                        <a:buFont typeface="Arial"/>
                        <a:buNone/>
                      </a:pPr>
                      <a:r>
                        <a:rPr b="1" i="0" lang="en-US" sz="4800" u="none">
                          <a:solidFill>
                            <a:srgbClr val="000000"/>
                          </a:solidFill>
                          <a:latin typeface="Times New Roman"/>
                          <a:ea typeface="Times New Roman"/>
                          <a:cs typeface="Times New Roman"/>
                          <a:sym typeface="Times New Roman"/>
                        </a:rPr>
                        <a:t>Media</a:t>
                      </a:r>
                      <a:endParaRPr b="1" sz="4800">
                        <a:latin typeface="Times New Roman"/>
                        <a:ea typeface="Times New Roman"/>
                        <a:cs typeface="Times New Roman"/>
                        <a:sym typeface="Times New Roman"/>
                      </a:endParaRPr>
                    </a:p>
                  </a:txBody>
                  <a:tcPr marT="0" marB="0" marR="0" marL="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noAutofit/>
                    </a:bodyPr>
                    <a:lstStyle/>
                    <a:p>
                      <a:pPr indent="0" lvl="0" marL="0" marR="0" rtl="0" algn="ctr">
                        <a:lnSpc>
                          <a:spcPct val="100000"/>
                        </a:lnSpc>
                        <a:spcBef>
                          <a:spcPts val="0"/>
                        </a:spcBef>
                        <a:spcAft>
                          <a:spcPts val="0"/>
                        </a:spcAft>
                        <a:buClr>
                          <a:srgbClr val="000000"/>
                        </a:buClr>
                        <a:buFont typeface="Arial"/>
                        <a:buNone/>
                      </a:pPr>
                      <a:r>
                        <a:rPr b="1" lang="en-US" sz="4800">
                          <a:latin typeface="Times New Roman"/>
                          <a:ea typeface="Times New Roman"/>
                          <a:cs typeface="Times New Roman"/>
                          <a:sym typeface="Times New Roman"/>
                        </a:rPr>
                        <a:t>D.E.</a:t>
                      </a:r>
                      <a:endParaRPr b="1" sz="4800">
                        <a:latin typeface="Times New Roman"/>
                        <a:ea typeface="Times New Roman"/>
                        <a:cs typeface="Times New Roman"/>
                        <a:sym typeface="Times New Roman"/>
                      </a:endParaRPr>
                    </a:p>
                  </a:txBody>
                  <a:tcPr marT="0" marB="0" marR="0" marL="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776250">
                <a:tc>
                  <a:txBody>
                    <a:bodyPr>
                      <a:noAutofit/>
                    </a:bodyPr>
                    <a:lstStyle/>
                    <a:p>
                      <a:pPr indent="0" lvl="0" marL="0" marR="0" rtl="0" algn="ctr">
                        <a:lnSpc>
                          <a:spcPct val="100000"/>
                        </a:lnSpc>
                        <a:spcBef>
                          <a:spcPts val="0"/>
                        </a:spcBef>
                        <a:spcAft>
                          <a:spcPts val="0"/>
                        </a:spcAft>
                        <a:buClr>
                          <a:srgbClr val="000000"/>
                        </a:buClr>
                        <a:buFont typeface="Arial"/>
                        <a:buNone/>
                      </a:pPr>
                      <a:r>
                        <a:rPr b="1" lang="en-US" sz="3600">
                          <a:solidFill>
                            <a:schemeClr val="dk1"/>
                          </a:solidFill>
                          <a:latin typeface="Times New Roman"/>
                          <a:ea typeface="Times New Roman"/>
                          <a:cs typeface="Times New Roman"/>
                          <a:sym typeface="Times New Roman"/>
                        </a:rPr>
                        <a:t>Menos que 20</a:t>
                      </a:r>
                      <a:endParaRPr b="1" sz="3600">
                        <a:latin typeface="Times New Roman"/>
                        <a:ea typeface="Times New Roman"/>
                        <a:cs typeface="Times New Roman"/>
                        <a:sym typeface="Times New Roman"/>
                      </a:endParaRPr>
                    </a:p>
                  </a:txBody>
                  <a:tcPr marT="0" marB="0" marR="0" marL="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noAutofit/>
                    </a:bodyPr>
                    <a:lstStyle/>
                    <a:p>
                      <a:pPr indent="0" lvl="0" marL="0" rtl="0" algn="ctr">
                        <a:spcBef>
                          <a:spcPts val="0"/>
                        </a:spcBef>
                        <a:spcAft>
                          <a:spcPts val="0"/>
                        </a:spcAft>
                        <a:buNone/>
                      </a:pPr>
                      <a:r>
                        <a:rPr b="1" lang="en-US" sz="6000">
                          <a:latin typeface="Times New Roman"/>
                          <a:ea typeface="Times New Roman"/>
                          <a:cs typeface="Times New Roman"/>
                          <a:sym typeface="Times New Roman"/>
                        </a:rPr>
                        <a:t>4.0</a:t>
                      </a:r>
                      <a:endParaRPr b="1" sz="6000">
                        <a:latin typeface="Times New Roman"/>
                        <a:ea typeface="Times New Roman"/>
                        <a:cs typeface="Times New Roman"/>
                        <a:sym typeface="Times New Roman"/>
                      </a:endParaRPr>
                    </a:p>
                  </a:txBody>
                  <a:tcPr marT="0" marB="0" marR="0" marL="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noAutofit/>
                    </a:bodyPr>
                    <a:lstStyle/>
                    <a:p>
                      <a:pPr indent="0" lvl="0" marL="0" rtl="0" algn="ctr">
                        <a:spcBef>
                          <a:spcPts val="0"/>
                        </a:spcBef>
                        <a:spcAft>
                          <a:spcPts val="0"/>
                        </a:spcAft>
                        <a:buNone/>
                      </a:pPr>
                      <a:r>
                        <a:rPr b="1" lang="en-US" sz="6000">
                          <a:latin typeface="Times New Roman"/>
                          <a:ea typeface="Times New Roman"/>
                          <a:cs typeface="Times New Roman"/>
                          <a:sym typeface="Times New Roman"/>
                        </a:rPr>
                        <a:t>1.8</a:t>
                      </a:r>
                      <a:endParaRPr b="1" sz="6000">
                        <a:latin typeface="Times New Roman"/>
                        <a:ea typeface="Times New Roman"/>
                        <a:cs typeface="Times New Roman"/>
                        <a:sym typeface="Times New Roman"/>
                      </a:endParaRPr>
                    </a:p>
                  </a:txBody>
                  <a:tcPr marT="0" marB="0" marR="0" marL="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595600">
                <a:tc>
                  <a:txBody>
                    <a:bodyPr>
                      <a:noAutofit/>
                    </a:bodyPr>
                    <a:lstStyle/>
                    <a:p>
                      <a:pPr indent="0" lvl="0" marL="0" marR="0" rtl="0" algn="ctr">
                        <a:lnSpc>
                          <a:spcPct val="100000"/>
                        </a:lnSpc>
                        <a:spcBef>
                          <a:spcPts val="0"/>
                        </a:spcBef>
                        <a:spcAft>
                          <a:spcPts val="0"/>
                        </a:spcAft>
                        <a:buNone/>
                      </a:pPr>
                      <a:r>
                        <a:rPr b="1" lang="en-US" sz="3600">
                          <a:solidFill>
                            <a:schemeClr val="dk1"/>
                          </a:solidFill>
                          <a:latin typeface="Times New Roman"/>
                          <a:ea typeface="Times New Roman"/>
                          <a:cs typeface="Times New Roman"/>
                          <a:sym typeface="Times New Roman"/>
                        </a:rPr>
                        <a:t>20 - 29 años</a:t>
                      </a:r>
                      <a:endParaRPr b="1" sz="36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1450">
                        <a:solidFill>
                          <a:schemeClr val="dk1"/>
                        </a:solidFill>
                      </a:endParaRPr>
                    </a:p>
                    <a:p>
                      <a:pPr indent="0" lvl="0" marL="0" marR="0" rtl="0" algn="ctr">
                        <a:lnSpc>
                          <a:spcPct val="100000"/>
                        </a:lnSpc>
                        <a:spcBef>
                          <a:spcPts val="0"/>
                        </a:spcBef>
                        <a:spcAft>
                          <a:spcPts val="0"/>
                        </a:spcAft>
                        <a:buNone/>
                      </a:pPr>
                      <a:r>
                        <a:t/>
                      </a:r>
                      <a:endParaRPr b="1" sz="3600">
                        <a:solidFill>
                          <a:schemeClr val="dk1"/>
                        </a:solidFill>
                        <a:latin typeface="Times New Roman"/>
                        <a:ea typeface="Times New Roman"/>
                        <a:cs typeface="Times New Roman"/>
                        <a:sym typeface="Times New Roman"/>
                      </a:endParaRPr>
                    </a:p>
                  </a:txBody>
                  <a:tcPr marT="0" marB="0" marR="0" marL="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noAutofit/>
                    </a:bodyPr>
                    <a:lstStyle/>
                    <a:p>
                      <a:pPr indent="0" lvl="0" marL="0" rtl="0" algn="ctr">
                        <a:spcBef>
                          <a:spcPts val="0"/>
                        </a:spcBef>
                        <a:spcAft>
                          <a:spcPts val="0"/>
                        </a:spcAft>
                        <a:buNone/>
                      </a:pPr>
                      <a:r>
                        <a:rPr b="1" lang="en-US" sz="6000">
                          <a:latin typeface="Times New Roman"/>
                          <a:ea typeface="Times New Roman"/>
                          <a:cs typeface="Times New Roman"/>
                          <a:sym typeface="Times New Roman"/>
                        </a:rPr>
                        <a:t>3.3</a:t>
                      </a:r>
                      <a:endParaRPr b="1" sz="6000">
                        <a:latin typeface="Times New Roman"/>
                        <a:ea typeface="Times New Roman"/>
                        <a:cs typeface="Times New Roman"/>
                        <a:sym typeface="Times New Roman"/>
                      </a:endParaRPr>
                    </a:p>
                  </a:txBody>
                  <a:tcPr marT="0" marB="0" marR="0" marL="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noAutofit/>
                    </a:bodyPr>
                    <a:lstStyle/>
                    <a:p>
                      <a:pPr indent="0" lvl="0" marL="0" rtl="0" algn="ctr">
                        <a:spcBef>
                          <a:spcPts val="0"/>
                        </a:spcBef>
                        <a:spcAft>
                          <a:spcPts val="0"/>
                        </a:spcAft>
                        <a:buNone/>
                      </a:pPr>
                      <a:r>
                        <a:rPr b="1" lang="en-US" sz="6000">
                          <a:latin typeface="Times New Roman"/>
                          <a:ea typeface="Times New Roman"/>
                          <a:cs typeface="Times New Roman"/>
                          <a:sym typeface="Times New Roman"/>
                        </a:rPr>
                        <a:t>2.0</a:t>
                      </a:r>
                      <a:endParaRPr b="1" sz="6000">
                        <a:latin typeface="Times New Roman"/>
                        <a:ea typeface="Times New Roman"/>
                        <a:cs typeface="Times New Roman"/>
                        <a:sym typeface="Times New Roman"/>
                      </a:endParaRPr>
                    </a:p>
                  </a:txBody>
                  <a:tcPr marT="0" marB="0" marR="0" marL="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595600">
                <a:tc>
                  <a:txBody>
                    <a:bodyPr>
                      <a:noAutofit/>
                    </a:bodyPr>
                    <a:lstStyle/>
                    <a:p>
                      <a:pPr indent="0" lvl="0" marL="0" marR="0" rtl="0" algn="ctr">
                        <a:lnSpc>
                          <a:spcPct val="100000"/>
                        </a:lnSpc>
                        <a:spcBef>
                          <a:spcPts val="0"/>
                        </a:spcBef>
                        <a:spcAft>
                          <a:spcPts val="0"/>
                        </a:spcAft>
                        <a:buNone/>
                      </a:pPr>
                      <a:r>
                        <a:rPr b="1" lang="en-US" sz="3600">
                          <a:solidFill>
                            <a:schemeClr val="dk1"/>
                          </a:solidFill>
                          <a:latin typeface="Times New Roman"/>
                          <a:ea typeface="Times New Roman"/>
                          <a:cs typeface="Times New Roman"/>
                          <a:sym typeface="Times New Roman"/>
                        </a:rPr>
                        <a:t>Mas que 30</a:t>
                      </a:r>
                      <a:endParaRPr b="1" sz="3600">
                        <a:solidFill>
                          <a:schemeClr val="dk1"/>
                        </a:solidFill>
                        <a:latin typeface="Times New Roman"/>
                        <a:ea typeface="Times New Roman"/>
                        <a:cs typeface="Times New Roman"/>
                        <a:sym typeface="Times New Roman"/>
                      </a:endParaRPr>
                    </a:p>
                  </a:txBody>
                  <a:tcPr marT="0" marB="0" marR="0" marL="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noAutofit/>
                    </a:bodyPr>
                    <a:lstStyle/>
                    <a:p>
                      <a:pPr indent="0" lvl="0" marL="0" rtl="0" algn="ctr">
                        <a:spcBef>
                          <a:spcPts val="0"/>
                        </a:spcBef>
                        <a:spcAft>
                          <a:spcPts val="0"/>
                        </a:spcAft>
                        <a:buNone/>
                      </a:pPr>
                      <a:r>
                        <a:rPr b="1" lang="en-US" sz="6000">
                          <a:latin typeface="Times New Roman"/>
                          <a:ea typeface="Times New Roman"/>
                          <a:cs typeface="Times New Roman"/>
                          <a:sym typeface="Times New Roman"/>
                        </a:rPr>
                        <a:t>4.5</a:t>
                      </a:r>
                      <a:endParaRPr b="1" sz="6000">
                        <a:latin typeface="Times New Roman"/>
                        <a:ea typeface="Times New Roman"/>
                        <a:cs typeface="Times New Roman"/>
                        <a:sym typeface="Times New Roman"/>
                      </a:endParaRPr>
                    </a:p>
                  </a:txBody>
                  <a:tcPr marT="0" marB="0" marR="0" marL="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noAutofit/>
                    </a:bodyPr>
                    <a:lstStyle/>
                    <a:p>
                      <a:pPr indent="0" lvl="0" marL="0" rtl="0" algn="ctr">
                        <a:spcBef>
                          <a:spcPts val="0"/>
                        </a:spcBef>
                        <a:spcAft>
                          <a:spcPts val="0"/>
                        </a:spcAft>
                        <a:buNone/>
                      </a:pPr>
                      <a:r>
                        <a:rPr b="1" lang="en-US" sz="6000">
                          <a:latin typeface="Times New Roman"/>
                          <a:ea typeface="Times New Roman"/>
                          <a:cs typeface="Times New Roman"/>
                          <a:sym typeface="Times New Roman"/>
                        </a:rPr>
                        <a:t>1.0</a:t>
                      </a:r>
                      <a:endParaRPr b="1" sz="6000">
                        <a:latin typeface="Times New Roman"/>
                        <a:ea typeface="Times New Roman"/>
                        <a:cs typeface="Times New Roman"/>
                        <a:sym typeface="Times New Roman"/>
                      </a:endParaRPr>
                    </a:p>
                  </a:txBody>
                  <a:tcPr marT="0" marB="0" marR="0" marL="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bl>
          </a:graphicData>
        </a:graphic>
      </p:graphicFrame>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6" name="Shape 476"/>
        <p:cNvGrpSpPr/>
        <p:nvPr/>
      </p:nvGrpSpPr>
      <p:grpSpPr>
        <a:xfrm>
          <a:off x="0" y="0"/>
          <a:ext cx="0" cy="0"/>
          <a:chOff x="0" y="0"/>
          <a:chExt cx="0" cy="0"/>
        </a:xfrm>
      </p:grpSpPr>
      <p:sp>
        <p:nvSpPr>
          <p:cNvPr id="477" name="Google Shape;477;p83"/>
          <p:cNvSpPr txBox="1"/>
          <p:nvPr>
            <p:ph idx="4294967295" type="title"/>
          </p:nvPr>
        </p:nvSpPr>
        <p:spPr>
          <a:xfrm>
            <a:off x="685800" y="457200"/>
            <a:ext cx="7770900" cy="855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lang="en-US" sz="5400">
                <a:solidFill>
                  <a:schemeClr val="dk1"/>
                </a:solidFill>
              </a:rPr>
              <a:t>Edad ANOVA</a:t>
            </a:r>
            <a:endParaRPr/>
          </a:p>
        </p:txBody>
      </p:sp>
      <p:sp>
        <p:nvSpPr>
          <p:cNvPr id="478" name="Google Shape;478;p83"/>
          <p:cNvSpPr txBox="1"/>
          <p:nvPr>
            <p:ph idx="4294967295" type="body"/>
          </p:nvPr>
        </p:nvSpPr>
        <p:spPr>
          <a:xfrm>
            <a:off x="685800" y="1485900"/>
            <a:ext cx="7770900" cy="3084600"/>
          </a:xfrm>
          <a:prstGeom prst="rect">
            <a:avLst/>
          </a:prstGeom>
          <a:noFill/>
          <a:ln>
            <a:noFill/>
          </a:ln>
        </p:spPr>
        <p:txBody>
          <a:bodyPr anchorCtr="0" anchor="t" bIns="91425" lIns="91425" spcFirstLastPara="1" rIns="91425" wrap="square" tIns="91425">
            <a:noAutofit/>
          </a:bodyPr>
          <a:lstStyle/>
          <a:p>
            <a:pPr indent="0" lvl="0" marL="0" marR="0" rtl="0" algn="ctr">
              <a:spcBef>
                <a:spcPts val="0"/>
              </a:spcBef>
              <a:spcAft>
                <a:spcPts val="0"/>
              </a:spcAft>
              <a:buNone/>
            </a:pPr>
            <a:r>
              <a:rPr b="1" lang="en-US" sz="4800">
                <a:latin typeface="Times New Roman"/>
                <a:ea typeface="Times New Roman"/>
                <a:cs typeface="Times New Roman"/>
                <a:sym typeface="Times New Roman"/>
              </a:rPr>
              <a:t>F</a:t>
            </a:r>
            <a:r>
              <a:rPr lang="en-US" sz="4800">
                <a:latin typeface="Times New Roman"/>
                <a:ea typeface="Times New Roman"/>
                <a:cs typeface="Times New Roman"/>
                <a:sym typeface="Times New Roman"/>
              </a:rPr>
              <a:t> = </a:t>
            </a:r>
            <a:r>
              <a:rPr b="1" lang="en-US" sz="4800">
                <a:latin typeface="Times New Roman"/>
                <a:ea typeface="Times New Roman"/>
                <a:cs typeface="Times New Roman"/>
                <a:sym typeface="Times New Roman"/>
              </a:rPr>
              <a:t>2.115</a:t>
            </a:r>
            <a:endParaRPr b="1" sz="6000">
              <a:latin typeface="Times New Roman"/>
              <a:ea typeface="Times New Roman"/>
              <a:cs typeface="Times New Roman"/>
              <a:sym typeface="Times New Roman"/>
            </a:endParaRPr>
          </a:p>
          <a:p>
            <a:pPr indent="0" lvl="0" marL="0" marR="0" rtl="0" algn="ctr">
              <a:spcBef>
                <a:spcPts val="0"/>
              </a:spcBef>
              <a:spcAft>
                <a:spcPts val="0"/>
              </a:spcAft>
              <a:buNone/>
            </a:pPr>
            <a:r>
              <a:rPr b="1" lang="en-US" sz="6000">
                <a:latin typeface="Times New Roman"/>
                <a:ea typeface="Times New Roman"/>
                <a:cs typeface="Times New Roman"/>
                <a:sym typeface="Times New Roman"/>
              </a:rPr>
              <a:t>df</a:t>
            </a:r>
            <a:r>
              <a:rPr lang="en-US" sz="6000">
                <a:latin typeface="Times New Roman"/>
                <a:ea typeface="Times New Roman"/>
                <a:cs typeface="Times New Roman"/>
                <a:sym typeface="Times New Roman"/>
              </a:rPr>
              <a:t> </a:t>
            </a:r>
            <a:r>
              <a:rPr b="1" lang="en-US" sz="6000">
                <a:latin typeface="Times New Roman"/>
                <a:ea typeface="Times New Roman"/>
                <a:cs typeface="Times New Roman"/>
                <a:sym typeface="Times New Roman"/>
              </a:rPr>
              <a:t>= 2 / 94</a:t>
            </a:r>
            <a:endParaRPr b="1" sz="6000">
              <a:latin typeface="Times New Roman"/>
              <a:ea typeface="Times New Roman"/>
              <a:cs typeface="Times New Roman"/>
              <a:sym typeface="Times New Roman"/>
            </a:endParaRPr>
          </a:p>
          <a:p>
            <a:pPr indent="0" lvl="0" marL="0" marR="0" rtl="0" algn="ctr">
              <a:spcBef>
                <a:spcPts val="0"/>
              </a:spcBef>
              <a:spcAft>
                <a:spcPts val="0"/>
              </a:spcAft>
              <a:buNone/>
            </a:pPr>
            <a:r>
              <a:rPr b="1" lang="en-US" sz="6000">
                <a:latin typeface="Times New Roman"/>
                <a:ea typeface="Times New Roman"/>
                <a:cs typeface="Times New Roman"/>
                <a:sym typeface="Times New Roman"/>
              </a:rPr>
              <a:t>p = .126</a:t>
            </a:r>
            <a:endParaRPr b="1" sz="6000">
              <a:latin typeface="Times New Roman"/>
              <a:ea typeface="Times New Roman"/>
              <a:cs typeface="Times New Roman"/>
              <a:sym typeface="Times New Roman"/>
            </a:endParaRPr>
          </a:p>
          <a:p>
            <a:pPr indent="0" lvl="0" marL="0" marR="0" rtl="0" algn="ctr">
              <a:spcBef>
                <a:spcPts val="0"/>
              </a:spcBef>
              <a:spcAft>
                <a:spcPts val="0"/>
              </a:spcAft>
              <a:buNone/>
            </a:pPr>
            <a:r>
              <a:rPr b="1" lang="en-US" sz="6000">
                <a:latin typeface="Times New Roman"/>
                <a:ea typeface="Times New Roman"/>
                <a:cs typeface="Times New Roman"/>
                <a:sym typeface="Times New Roman"/>
              </a:rPr>
              <a:t>Eta =  .043</a:t>
            </a:r>
            <a:endParaRPr b="1" sz="6000">
              <a:latin typeface="Times New Roman"/>
              <a:ea typeface="Times New Roman"/>
              <a:cs typeface="Times New Roman"/>
              <a:sym typeface="Times New Roman"/>
            </a:endParaRPr>
          </a:p>
          <a:p>
            <a:pPr indent="0" lvl="0" marL="0" marR="0" rtl="0" algn="ctr">
              <a:spcBef>
                <a:spcPts val="0"/>
              </a:spcBef>
              <a:spcAft>
                <a:spcPts val="0"/>
              </a:spcAft>
              <a:buNone/>
            </a:pPr>
            <a:r>
              <a:t/>
            </a:r>
            <a:endParaRPr sz="4800">
              <a:latin typeface="Times New Roman"/>
              <a:ea typeface="Times New Roman"/>
              <a:cs typeface="Times New Roman"/>
              <a:sym typeface="Times New Roman"/>
            </a:endParaRPr>
          </a:p>
          <a:p>
            <a:pPr indent="0" lvl="0" marL="0" marR="0" rtl="0" algn="ctr">
              <a:spcBef>
                <a:spcPts val="0"/>
              </a:spcBef>
              <a:spcAft>
                <a:spcPts val="0"/>
              </a:spcAft>
              <a:buNone/>
            </a:pPr>
            <a:r>
              <a:rPr lang="en-US">
                <a:latin typeface="Times New Roman"/>
                <a:ea typeface="Times New Roman"/>
                <a:cs typeface="Times New Roman"/>
                <a:sym typeface="Times New Roman"/>
              </a:rPr>
              <a:t>  </a:t>
            </a:r>
            <a:endParaRPr sz="1400">
              <a:solidFill>
                <a:srgbClr val="000000"/>
              </a:solidFill>
              <a:latin typeface="Times New Roman"/>
              <a:ea typeface="Times New Roman"/>
              <a:cs typeface="Times New Roman"/>
              <a:sym typeface="Times New Roman"/>
            </a:endParaRPr>
          </a:p>
        </p:txBody>
      </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82" name="Shape 482"/>
        <p:cNvGrpSpPr/>
        <p:nvPr/>
      </p:nvGrpSpPr>
      <p:grpSpPr>
        <a:xfrm>
          <a:off x="0" y="0"/>
          <a:ext cx="0" cy="0"/>
          <a:chOff x="0" y="0"/>
          <a:chExt cx="0" cy="0"/>
        </a:xfrm>
      </p:grpSpPr>
      <p:sp>
        <p:nvSpPr>
          <p:cNvPr id="483" name="Google Shape;483;p84"/>
          <p:cNvSpPr txBox="1"/>
          <p:nvPr>
            <p:ph type="title"/>
          </p:nvPr>
        </p:nvSpPr>
        <p:spPr>
          <a:xfrm>
            <a:off x="685800" y="457200"/>
            <a:ext cx="7770900" cy="855600"/>
          </a:xfrm>
          <a:prstGeom prst="rect">
            <a:avLst/>
          </a:prstGeom>
          <a:noFill/>
          <a:ln>
            <a:noFill/>
          </a:ln>
        </p:spPr>
        <p:txBody>
          <a:bodyPr anchorCtr="0" anchor="ctr" bIns="46800" lIns="90000" spcFirstLastPara="1" rIns="90000" wrap="square" tIns="46800">
            <a:noAutofit/>
          </a:bodyPr>
          <a:lstStyle/>
          <a:p>
            <a:pPr indent="0" lvl="0" marL="0" marR="0" rtl="0" algn="ctr">
              <a:lnSpc>
                <a:spcPct val="100000"/>
              </a:lnSpc>
              <a:spcBef>
                <a:spcPts val="0"/>
              </a:spcBef>
              <a:spcAft>
                <a:spcPts val="0"/>
              </a:spcAft>
              <a:buClr>
                <a:srgbClr val="000000"/>
              </a:buClr>
              <a:buFont typeface="Times New Roman"/>
              <a:buNone/>
            </a:pPr>
            <a:r>
              <a:rPr b="1" lang="en-US" sz="6000">
                <a:solidFill>
                  <a:schemeClr val="dk1"/>
                </a:solidFill>
              </a:rPr>
              <a:t>Hypótesis</a:t>
            </a:r>
            <a:r>
              <a:rPr b="1" i="0" lang="en-US" sz="8000" u="none" cap="none" strike="noStrike">
                <a:solidFill>
                  <a:srgbClr val="000000"/>
                </a:solidFill>
                <a:latin typeface="Times New Roman"/>
                <a:ea typeface="Times New Roman"/>
                <a:cs typeface="Times New Roman"/>
                <a:sym typeface="Times New Roman"/>
              </a:rPr>
              <a:t> #1</a:t>
            </a:r>
            <a:endParaRPr/>
          </a:p>
        </p:txBody>
      </p:sp>
      <p:sp>
        <p:nvSpPr>
          <p:cNvPr id="484" name="Google Shape;484;p84"/>
          <p:cNvSpPr txBox="1"/>
          <p:nvPr>
            <p:ph idx="1" type="body"/>
          </p:nvPr>
        </p:nvSpPr>
        <p:spPr>
          <a:xfrm>
            <a:off x="685800" y="1485900"/>
            <a:ext cx="7770900" cy="3084600"/>
          </a:xfrm>
          <a:prstGeom prst="rect">
            <a:avLst/>
          </a:prstGeom>
          <a:noFill/>
          <a:ln>
            <a:noFill/>
          </a:ln>
        </p:spPr>
        <p:txBody>
          <a:bodyPr anchorCtr="0" anchor="t" bIns="46800" lIns="90000" spcFirstLastPara="1" rIns="90000" wrap="square" tIns="46800">
            <a:noAutofit/>
          </a:bodyPr>
          <a:lstStyle/>
          <a:p>
            <a:pPr indent="-342900" lvl="0" marL="342900" marR="0" rtl="0" algn="ctr">
              <a:lnSpc>
                <a:spcPct val="100000"/>
              </a:lnSpc>
              <a:spcBef>
                <a:spcPts val="0"/>
              </a:spcBef>
              <a:spcAft>
                <a:spcPts val="0"/>
              </a:spcAft>
              <a:buClr>
                <a:srgbClr val="000000"/>
              </a:buClr>
              <a:buFont typeface="Arial"/>
              <a:buNone/>
            </a:pPr>
            <a:r>
              <a:rPr lang="en-US" sz="4800">
                <a:solidFill>
                  <a:schemeClr val="dk1"/>
                </a:solidFill>
                <a:latin typeface="Times New Roman"/>
                <a:ea typeface="Times New Roman"/>
                <a:cs typeface="Times New Roman"/>
                <a:sym typeface="Times New Roman"/>
              </a:rPr>
              <a:t>La refutación por contra-argumento será eficaz en reducir la creencia  de conspiración sobre cáncer.</a:t>
            </a:r>
            <a:endParaRPr i="0" sz="4800" u="none" cap="none" strike="noStrike">
              <a:solidFill>
                <a:srgbClr val="000000"/>
              </a:solidFill>
              <a:latin typeface="Times New Roman"/>
              <a:ea typeface="Times New Roman"/>
              <a:cs typeface="Times New Roman"/>
              <a:sym typeface="Times New Roman"/>
            </a:endParaRPr>
          </a:p>
          <a:p>
            <a:pPr indent="-342900" lvl="0" marL="342900" marR="0" rtl="0" algn="l">
              <a:spcBef>
                <a:spcPts val="800"/>
              </a:spcBef>
              <a:spcAft>
                <a:spcPts val="0"/>
              </a:spcAft>
              <a:buNone/>
            </a:pPr>
            <a:r>
              <a:t/>
            </a:r>
            <a:endParaRPr b="0" i="0" sz="4000" u="none" cap="none" strike="noStrike">
              <a:solidFill>
                <a:srgbClr val="000000"/>
              </a:solidFill>
              <a:latin typeface="Arial"/>
              <a:ea typeface="Arial"/>
              <a:cs typeface="Arial"/>
              <a:sym typeface="Arial"/>
            </a:endParaRPr>
          </a:p>
        </p:txBody>
      </p:sp>
    </p:spTree>
  </p:cSld>
  <p:clrMapOvr>
    <a:masterClrMapping/>
  </p:clrMapOvr>
  <p:transition>
    <p:fade thruBlk="1"/>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9" name="Shape 99"/>
        <p:cNvGrpSpPr/>
        <p:nvPr/>
      </p:nvGrpSpPr>
      <p:grpSpPr>
        <a:xfrm>
          <a:off x="0" y="0"/>
          <a:ext cx="0" cy="0"/>
          <a:chOff x="0" y="0"/>
          <a:chExt cx="0" cy="0"/>
        </a:xfrm>
      </p:grpSpPr>
      <p:sp>
        <p:nvSpPr>
          <p:cNvPr id="100" name="Google Shape;100;p22"/>
          <p:cNvSpPr txBox="1"/>
          <p:nvPr>
            <p:ph type="title"/>
          </p:nvPr>
        </p:nvSpPr>
        <p:spPr>
          <a:xfrm>
            <a:off x="685800" y="457200"/>
            <a:ext cx="7770812" cy="855662"/>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b="0" i="0" lang="en-US" sz="8800" u="none" cap="none" strike="noStrike">
                <a:solidFill>
                  <a:srgbClr val="000000"/>
                </a:solidFill>
                <a:latin typeface="Arial"/>
                <a:ea typeface="Arial"/>
                <a:cs typeface="Arial"/>
                <a:sym typeface="Arial"/>
              </a:rPr>
              <a:t>Offit (2013)</a:t>
            </a:r>
            <a:endParaRPr/>
          </a:p>
        </p:txBody>
      </p:sp>
      <p:sp>
        <p:nvSpPr>
          <p:cNvPr id="101" name="Google Shape;101;p22"/>
          <p:cNvSpPr txBox="1"/>
          <p:nvPr>
            <p:ph idx="1" type="body"/>
          </p:nvPr>
        </p:nvSpPr>
        <p:spPr>
          <a:xfrm>
            <a:off x="685800" y="1485900"/>
            <a:ext cx="7770812" cy="3084512"/>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200"/>
              <a:buFont typeface="Arial"/>
              <a:buChar char="•"/>
            </a:pPr>
            <a:r>
              <a:rPr b="0" i="0" lang="en-US" sz="3200" u="none" cap="none" strike="noStrike">
                <a:solidFill>
                  <a:srgbClr val="000000"/>
                </a:solidFill>
                <a:latin typeface="Arial"/>
                <a:ea typeface="Arial"/>
                <a:cs typeface="Arial"/>
                <a:sym typeface="Arial"/>
              </a:rPr>
              <a:t>Muchas creencias falsas sobre medicina</a:t>
            </a:r>
            <a:endParaRPr/>
          </a:p>
          <a:p>
            <a:pPr indent="0" lvl="0" marL="0" marR="0" rtl="0" algn="l">
              <a:lnSpc>
                <a:spcPct val="100000"/>
              </a:lnSpc>
              <a:spcBef>
                <a:spcPts val="0"/>
              </a:spcBef>
              <a:spcAft>
                <a:spcPts val="0"/>
              </a:spcAft>
              <a:buClr>
                <a:srgbClr val="000000"/>
              </a:buClr>
              <a:buSzPts val="3200"/>
              <a:buFont typeface="Arial"/>
              <a:buChar char="•"/>
            </a:pPr>
            <a:r>
              <a:rPr b="0" i="0" lang="en-US" sz="3200" u="none" cap="none" strike="noStrike">
                <a:solidFill>
                  <a:srgbClr val="000000"/>
                </a:solidFill>
                <a:latin typeface="Arial"/>
                <a:ea typeface="Arial"/>
                <a:cs typeface="Arial"/>
                <a:sym typeface="Arial"/>
              </a:rPr>
              <a:t>Costo para tratamientos alternativas</a:t>
            </a:r>
            <a:endParaRPr/>
          </a:p>
          <a:p>
            <a:pPr indent="203200" lvl="0" marL="0" marR="0" rtl="0" algn="l">
              <a:lnSpc>
                <a:spcPct val="100000"/>
              </a:lnSpc>
              <a:spcBef>
                <a:spcPts val="0"/>
              </a:spcBef>
              <a:spcAft>
                <a:spcPts val="0"/>
              </a:spcAft>
              <a:buClr>
                <a:srgbClr val="000000"/>
              </a:buClr>
              <a:buSzPts val="3200"/>
              <a:buFont typeface="Arial"/>
              <a:buNone/>
            </a:pPr>
            <a:r>
              <a:t/>
            </a:r>
            <a:endParaRPr b="0" i="0" sz="32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Font typeface="Arial"/>
              <a:buNone/>
            </a:pPr>
            <a:r>
              <a:rPr b="0" i="0" lang="en-US" sz="7200" u="none" cap="none" strike="noStrike">
                <a:solidFill>
                  <a:srgbClr val="000000"/>
                </a:solidFill>
                <a:latin typeface="Arial"/>
                <a:ea typeface="Arial"/>
                <a:cs typeface="Arial"/>
                <a:sym typeface="Arial"/>
              </a:rPr>
              <a:t>    $34 b (dolares)</a:t>
            </a:r>
            <a:r>
              <a:rPr b="0" i="0" lang="en-US" sz="3200" u="none" cap="none" strike="noStrike">
                <a:solidFill>
                  <a:srgbClr val="000000"/>
                </a:solidFill>
                <a:latin typeface="Arial"/>
                <a:ea typeface="Arial"/>
                <a:cs typeface="Arial"/>
                <a:sym typeface="Arial"/>
              </a:rPr>
              <a:t> </a:t>
            </a:r>
            <a:endParaRP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88" name="Shape 488"/>
        <p:cNvGrpSpPr/>
        <p:nvPr/>
      </p:nvGrpSpPr>
      <p:grpSpPr>
        <a:xfrm>
          <a:off x="0" y="0"/>
          <a:ext cx="0" cy="0"/>
          <a:chOff x="0" y="0"/>
          <a:chExt cx="0" cy="0"/>
        </a:xfrm>
      </p:grpSpPr>
      <p:sp>
        <p:nvSpPr>
          <p:cNvPr id="489" name="Google Shape;489;p85"/>
          <p:cNvSpPr txBox="1"/>
          <p:nvPr>
            <p:ph idx="4294967295" type="title"/>
          </p:nvPr>
        </p:nvSpPr>
        <p:spPr>
          <a:xfrm>
            <a:off x="685800" y="457200"/>
            <a:ext cx="7770900" cy="855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lang="en-US" sz="5400">
                <a:solidFill>
                  <a:schemeClr val="dk1"/>
                </a:solidFill>
              </a:rPr>
              <a:t>Conspiración</a:t>
            </a:r>
            <a:endParaRPr/>
          </a:p>
        </p:txBody>
      </p:sp>
      <p:sp>
        <p:nvSpPr>
          <p:cNvPr id="490" name="Google Shape;490;p85"/>
          <p:cNvSpPr txBox="1"/>
          <p:nvPr>
            <p:ph idx="4294967295" type="body"/>
          </p:nvPr>
        </p:nvSpPr>
        <p:spPr>
          <a:xfrm>
            <a:off x="685800" y="1485900"/>
            <a:ext cx="7770900" cy="30846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t/>
            </a:r>
            <a:endParaRPr sz="1400">
              <a:solidFill>
                <a:srgbClr val="000000"/>
              </a:solidFill>
              <a:latin typeface="Arial"/>
              <a:ea typeface="Arial"/>
              <a:cs typeface="Arial"/>
              <a:sym typeface="Arial"/>
            </a:endParaRPr>
          </a:p>
        </p:txBody>
      </p:sp>
      <p:graphicFrame>
        <p:nvGraphicFramePr>
          <p:cNvPr id="491" name="Google Shape;491;p85"/>
          <p:cNvGraphicFramePr/>
          <p:nvPr/>
        </p:nvGraphicFramePr>
        <p:xfrm>
          <a:off x="152400" y="1905000"/>
          <a:ext cx="3000000" cy="3000000"/>
        </p:xfrm>
        <a:graphic>
          <a:graphicData uri="http://schemas.openxmlformats.org/drawingml/2006/table">
            <a:tbl>
              <a:tblPr>
                <a:noFill/>
                <a:tableStyleId>{50B21B4D-3784-45FA-A0CC-ACF939CC7F17}</a:tableStyleId>
              </a:tblPr>
              <a:tblGrid>
                <a:gridCol w="4063000"/>
                <a:gridCol w="1784250"/>
                <a:gridCol w="2457050"/>
              </a:tblGrid>
              <a:tr h="914400">
                <a:tc>
                  <a:txBody>
                    <a:bodyPr>
                      <a:noAutofit/>
                    </a:bodyPr>
                    <a:lstStyle/>
                    <a:p>
                      <a:pPr indent="0" lvl="0" marL="0" marR="0" rtl="0" algn="l">
                        <a:lnSpc>
                          <a:spcPct val="100000"/>
                        </a:lnSpc>
                        <a:spcBef>
                          <a:spcPts val="0"/>
                        </a:spcBef>
                        <a:spcAft>
                          <a:spcPts val="0"/>
                        </a:spcAft>
                        <a:buClr>
                          <a:srgbClr val="000000"/>
                        </a:buClr>
                        <a:buFont typeface="Arial"/>
                        <a:buNone/>
                      </a:pPr>
                      <a:r>
                        <a:t/>
                      </a:r>
                      <a:endParaRPr/>
                    </a:p>
                  </a:txBody>
                  <a:tcPr marT="0" marB="0" marR="0" marL="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noAutofit/>
                    </a:bodyPr>
                    <a:lstStyle/>
                    <a:p>
                      <a:pPr indent="0" lvl="0" marL="0" marR="0" rtl="0" algn="ctr">
                        <a:lnSpc>
                          <a:spcPct val="100000"/>
                        </a:lnSpc>
                        <a:spcBef>
                          <a:spcPts val="0"/>
                        </a:spcBef>
                        <a:spcAft>
                          <a:spcPts val="0"/>
                        </a:spcAft>
                        <a:buClr>
                          <a:srgbClr val="000000"/>
                        </a:buClr>
                        <a:buFont typeface="Arial"/>
                        <a:buNone/>
                      </a:pPr>
                      <a:r>
                        <a:rPr b="1" i="0" lang="en-US" sz="4800" u="none">
                          <a:solidFill>
                            <a:srgbClr val="000000"/>
                          </a:solidFill>
                          <a:latin typeface="Times New Roman"/>
                          <a:ea typeface="Times New Roman"/>
                          <a:cs typeface="Times New Roman"/>
                          <a:sym typeface="Times New Roman"/>
                        </a:rPr>
                        <a:t>Media</a:t>
                      </a:r>
                      <a:endParaRPr b="1" sz="4800">
                        <a:latin typeface="Times New Roman"/>
                        <a:ea typeface="Times New Roman"/>
                        <a:cs typeface="Times New Roman"/>
                        <a:sym typeface="Times New Roman"/>
                      </a:endParaRPr>
                    </a:p>
                  </a:txBody>
                  <a:tcPr marT="0" marB="0" marR="0" marL="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noAutofit/>
                    </a:bodyPr>
                    <a:lstStyle/>
                    <a:p>
                      <a:pPr indent="0" lvl="0" marL="0" marR="0" rtl="0" algn="ctr">
                        <a:lnSpc>
                          <a:spcPct val="100000"/>
                        </a:lnSpc>
                        <a:spcBef>
                          <a:spcPts val="0"/>
                        </a:spcBef>
                        <a:spcAft>
                          <a:spcPts val="0"/>
                        </a:spcAft>
                        <a:buClr>
                          <a:srgbClr val="000000"/>
                        </a:buClr>
                        <a:buFont typeface="Arial"/>
                        <a:buNone/>
                      </a:pPr>
                      <a:r>
                        <a:rPr b="1" lang="en-US" sz="4800">
                          <a:latin typeface="Times New Roman"/>
                          <a:ea typeface="Times New Roman"/>
                          <a:cs typeface="Times New Roman"/>
                          <a:sym typeface="Times New Roman"/>
                        </a:rPr>
                        <a:t>D.E.</a:t>
                      </a:r>
                      <a:endParaRPr b="1" sz="4800">
                        <a:latin typeface="Times New Roman"/>
                        <a:ea typeface="Times New Roman"/>
                        <a:cs typeface="Times New Roman"/>
                        <a:sym typeface="Times New Roman"/>
                      </a:endParaRPr>
                    </a:p>
                  </a:txBody>
                  <a:tcPr marT="0" marB="0" marR="0" marL="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838200">
                <a:tc>
                  <a:txBody>
                    <a:bodyPr>
                      <a:noAutofit/>
                    </a:bodyPr>
                    <a:lstStyle/>
                    <a:p>
                      <a:pPr indent="0" lvl="0" marL="0" marR="0" rtl="0" algn="ctr">
                        <a:lnSpc>
                          <a:spcPct val="100000"/>
                        </a:lnSpc>
                        <a:spcBef>
                          <a:spcPts val="0"/>
                        </a:spcBef>
                        <a:spcAft>
                          <a:spcPts val="0"/>
                        </a:spcAft>
                        <a:buClr>
                          <a:srgbClr val="000000"/>
                        </a:buClr>
                        <a:buFont typeface="Arial"/>
                        <a:buNone/>
                      </a:pPr>
                      <a:r>
                        <a:rPr b="1" lang="en-US" sz="4800">
                          <a:solidFill>
                            <a:schemeClr val="dk1"/>
                          </a:solidFill>
                          <a:latin typeface="Times New Roman"/>
                          <a:ea typeface="Times New Roman"/>
                          <a:cs typeface="Times New Roman"/>
                          <a:sym typeface="Times New Roman"/>
                        </a:rPr>
                        <a:t>Refutación</a:t>
                      </a:r>
                      <a:endParaRPr b="1" sz="4800">
                        <a:latin typeface="Times New Roman"/>
                        <a:ea typeface="Times New Roman"/>
                        <a:cs typeface="Times New Roman"/>
                        <a:sym typeface="Times New Roman"/>
                      </a:endParaRPr>
                    </a:p>
                  </a:txBody>
                  <a:tcPr marT="0" marB="0" marR="0" marL="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noAutofit/>
                    </a:bodyPr>
                    <a:lstStyle/>
                    <a:p>
                      <a:pPr indent="0" lvl="0" marL="0" rtl="0" algn="ctr">
                        <a:spcBef>
                          <a:spcPts val="0"/>
                        </a:spcBef>
                        <a:spcAft>
                          <a:spcPts val="0"/>
                        </a:spcAft>
                        <a:buNone/>
                      </a:pPr>
                      <a:r>
                        <a:rPr b="1" lang="en-US" sz="6000">
                          <a:latin typeface="Times New Roman"/>
                          <a:ea typeface="Times New Roman"/>
                          <a:cs typeface="Times New Roman"/>
                          <a:sym typeface="Times New Roman"/>
                        </a:rPr>
                        <a:t>3.8</a:t>
                      </a:r>
                      <a:endParaRPr b="1" sz="6000">
                        <a:latin typeface="Times New Roman"/>
                        <a:ea typeface="Times New Roman"/>
                        <a:cs typeface="Times New Roman"/>
                        <a:sym typeface="Times New Roman"/>
                      </a:endParaRPr>
                    </a:p>
                  </a:txBody>
                  <a:tcPr marT="0" marB="0" marR="0" marL="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noAutofit/>
                    </a:bodyPr>
                    <a:lstStyle/>
                    <a:p>
                      <a:pPr indent="0" lvl="0" marL="0" rtl="0" algn="ctr">
                        <a:spcBef>
                          <a:spcPts val="0"/>
                        </a:spcBef>
                        <a:spcAft>
                          <a:spcPts val="0"/>
                        </a:spcAft>
                        <a:buNone/>
                      </a:pPr>
                      <a:r>
                        <a:rPr b="1" lang="en-US" sz="6000">
                          <a:latin typeface="Times New Roman"/>
                          <a:ea typeface="Times New Roman"/>
                          <a:cs typeface="Times New Roman"/>
                          <a:sym typeface="Times New Roman"/>
                        </a:rPr>
                        <a:t>1.7</a:t>
                      </a:r>
                      <a:endParaRPr b="1" sz="6000">
                        <a:latin typeface="Times New Roman"/>
                        <a:ea typeface="Times New Roman"/>
                        <a:cs typeface="Times New Roman"/>
                        <a:sym typeface="Times New Roman"/>
                      </a:endParaRPr>
                    </a:p>
                  </a:txBody>
                  <a:tcPr marT="0" marB="0" marR="0" marL="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838200">
                <a:tc>
                  <a:txBody>
                    <a:bodyPr>
                      <a:noAutofit/>
                    </a:bodyPr>
                    <a:lstStyle/>
                    <a:p>
                      <a:pPr indent="0" lvl="0" marL="0" marR="0" rtl="0" algn="ctr">
                        <a:lnSpc>
                          <a:spcPct val="100000"/>
                        </a:lnSpc>
                        <a:spcBef>
                          <a:spcPts val="0"/>
                        </a:spcBef>
                        <a:spcAft>
                          <a:spcPts val="0"/>
                        </a:spcAft>
                        <a:buNone/>
                      </a:pPr>
                      <a:r>
                        <a:rPr b="1" lang="en-US" sz="4800">
                          <a:solidFill>
                            <a:schemeClr val="dk1"/>
                          </a:solidFill>
                          <a:latin typeface="Times New Roman"/>
                          <a:ea typeface="Times New Roman"/>
                          <a:cs typeface="Times New Roman"/>
                          <a:sym typeface="Times New Roman"/>
                        </a:rPr>
                        <a:t>Conspiración</a:t>
                      </a:r>
                      <a:endParaRPr b="1" sz="4800">
                        <a:solidFill>
                          <a:schemeClr val="dk1"/>
                        </a:solidFill>
                        <a:latin typeface="Times New Roman"/>
                        <a:ea typeface="Times New Roman"/>
                        <a:cs typeface="Times New Roman"/>
                        <a:sym typeface="Times New Roman"/>
                      </a:endParaRPr>
                    </a:p>
                  </a:txBody>
                  <a:tcPr marT="0" marB="0" marR="0" marL="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noAutofit/>
                    </a:bodyPr>
                    <a:lstStyle/>
                    <a:p>
                      <a:pPr indent="0" lvl="0" marL="0" rtl="0" algn="ctr">
                        <a:spcBef>
                          <a:spcPts val="0"/>
                        </a:spcBef>
                        <a:spcAft>
                          <a:spcPts val="0"/>
                        </a:spcAft>
                        <a:buNone/>
                      </a:pPr>
                      <a:r>
                        <a:rPr b="1" lang="en-US" sz="6000">
                          <a:latin typeface="Times New Roman"/>
                          <a:ea typeface="Times New Roman"/>
                          <a:cs typeface="Times New Roman"/>
                          <a:sym typeface="Times New Roman"/>
                        </a:rPr>
                        <a:t>3.4</a:t>
                      </a:r>
                      <a:endParaRPr b="1" sz="6000">
                        <a:latin typeface="Times New Roman"/>
                        <a:ea typeface="Times New Roman"/>
                        <a:cs typeface="Times New Roman"/>
                        <a:sym typeface="Times New Roman"/>
                      </a:endParaRPr>
                    </a:p>
                  </a:txBody>
                  <a:tcPr marT="0" marB="0" marR="0" marL="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noAutofit/>
                    </a:bodyPr>
                    <a:lstStyle/>
                    <a:p>
                      <a:pPr indent="0" lvl="0" marL="0" rtl="0" algn="ctr">
                        <a:spcBef>
                          <a:spcPts val="0"/>
                        </a:spcBef>
                        <a:spcAft>
                          <a:spcPts val="0"/>
                        </a:spcAft>
                        <a:buNone/>
                      </a:pPr>
                      <a:r>
                        <a:rPr b="1" lang="en-US" sz="6000">
                          <a:latin typeface="Times New Roman"/>
                          <a:ea typeface="Times New Roman"/>
                          <a:cs typeface="Times New Roman"/>
                          <a:sym typeface="Times New Roman"/>
                        </a:rPr>
                        <a:t>2.1</a:t>
                      </a:r>
                      <a:endParaRPr b="1" sz="6000">
                        <a:latin typeface="Times New Roman"/>
                        <a:ea typeface="Times New Roman"/>
                        <a:cs typeface="Times New Roman"/>
                        <a:sym typeface="Times New Roman"/>
                      </a:endParaRPr>
                    </a:p>
                  </a:txBody>
                  <a:tcPr marT="0" marB="0" marR="0" marL="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bl>
          </a:graphicData>
        </a:graphic>
      </p:graphicFrame>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95" name="Shape 495"/>
        <p:cNvGrpSpPr/>
        <p:nvPr/>
      </p:nvGrpSpPr>
      <p:grpSpPr>
        <a:xfrm>
          <a:off x="0" y="0"/>
          <a:ext cx="0" cy="0"/>
          <a:chOff x="0" y="0"/>
          <a:chExt cx="0" cy="0"/>
        </a:xfrm>
      </p:grpSpPr>
      <p:pic>
        <p:nvPicPr>
          <p:cNvPr id="496" name="Google Shape;496;p86"/>
          <p:cNvPicPr preferRelativeResize="0"/>
          <p:nvPr/>
        </p:nvPicPr>
        <p:blipFill>
          <a:blip r:embed="rId3">
            <a:alphaModFix/>
          </a:blip>
          <a:stretch>
            <a:fillRect/>
          </a:stretch>
        </p:blipFill>
        <p:spPr>
          <a:xfrm>
            <a:off x="152400" y="152400"/>
            <a:ext cx="8923125" cy="4827800"/>
          </a:xfrm>
          <a:prstGeom prst="rect">
            <a:avLst/>
          </a:prstGeom>
          <a:noFill/>
          <a:ln>
            <a:noFill/>
          </a:ln>
        </p:spPr>
      </p:pic>
    </p:spTree>
  </p:cSld>
  <p:clrMapOvr>
    <a:masterClrMapping/>
  </p:clrMapOvr>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0" name="Shape 500"/>
        <p:cNvGrpSpPr/>
        <p:nvPr/>
      </p:nvGrpSpPr>
      <p:grpSpPr>
        <a:xfrm>
          <a:off x="0" y="0"/>
          <a:ext cx="0" cy="0"/>
          <a:chOff x="0" y="0"/>
          <a:chExt cx="0" cy="0"/>
        </a:xfrm>
      </p:grpSpPr>
      <p:sp>
        <p:nvSpPr>
          <p:cNvPr id="501" name="Google Shape;501;p87"/>
          <p:cNvSpPr txBox="1"/>
          <p:nvPr>
            <p:ph idx="4294967295" type="title"/>
          </p:nvPr>
        </p:nvSpPr>
        <p:spPr>
          <a:xfrm>
            <a:off x="685800" y="457200"/>
            <a:ext cx="7770900" cy="855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lang="en-US" sz="5400">
                <a:solidFill>
                  <a:schemeClr val="dk1"/>
                </a:solidFill>
              </a:rPr>
              <a:t>Exp</a:t>
            </a:r>
            <a:r>
              <a:rPr lang="en-US" sz="5400">
                <a:solidFill>
                  <a:schemeClr val="dk1"/>
                </a:solidFill>
              </a:rPr>
              <a:t> / Control</a:t>
            </a:r>
            <a:endParaRPr/>
          </a:p>
        </p:txBody>
      </p:sp>
      <p:sp>
        <p:nvSpPr>
          <p:cNvPr id="502" name="Google Shape;502;p87"/>
          <p:cNvSpPr txBox="1"/>
          <p:nvPr>
            <p:ph idx="4294967295" type="body"/>
          </p:nvPr>
        </p:nvSpPr>
        <p:spPr>
          <a:xfrm>
            <a:off x="685800" y="1485900"/>
            <a:ext cx="7770900" cy="3084600"/>
          </a:xfrm>
          <a:prstGeom prst="rect">
            <a:avLst/>
          </a:prstGeom>
          <a:noFill/>
          <a:ln>
            <a:noFill/>
          </a:ln>
        </p:spPr>
        <p:txBody>
          <a:bodyPr anchorCtr="0" anchor="t" bIns="91425" lIns="91425" spcFirstLastPara="1" rIns="91425" wrap="square" tIns="91425">
            <a:noAutofit/>
          </a:bodyPr>
          <a:lstStyle/>
          <a:p>
            <a:pPr indent="0" lvl="0" marL="0" marR="0" rtl="0" algn="ctr">
              <a:spcBef>
                <a:spcPts val="0"/>
              </a:spcBef>
              <a:spcAft>
                <a:spcPts val="0"/>
              </a:spcAft>
              <a:buNone/>
            </a:pPr>
            <a:r>
              <a:rPr lang="en-US" sz="4800">
                <a:latin typeface="Times New Roman"/>
                <a:ea typeface="Times New Roman"/>
                <a:cs typeface="Times New Roman"/>
                <a:sym typeface="Times New Roman"/>
              </a:rPr>
              <a:t>Mann - Whitney p =</a:t>
            </a:r>
            <a:r>
              <a:rPr b="1" lang="en-US" sz="6000">
                <a:latin typeface="Times New Roman"/>
                <a:ea typeface="Times New Roman"/>
                <a:cs typeface="Times New Roman"/>
                <a:sym typeface="Times New Roman"/>
              </a:rPr>
              <a:t> .303</a:t>
            </a:r>
            <a:endParaRPr b="1" sz="6000">
              <a:latin typeface="Times New Roman"/>
              <a:ea typeface="Times New Roman"/>
              <a:cs typeface="Times New Roman"/>
              <a:sym typeface="Times New Roman"/>
            </a:endParaRPr>
          </a:p>
          <a:p>
            <a:pPr indent="0" lvl="0" marL="0" marR="0" rtl="0" algn="ctr">
              <a:spcBef>
                <a:spcPts val="0"/>
              </a:spcBef>
              <a:spcAft>
                <a:spcPts val="0"/>
              </a:spcAft>
              <a:buNone/>
            </a:pPr>
            <a:r>
              <a:t/>
            </a:r>
            <a:endParaRPr sz="4800">
              <a:latin typeface="Times New Roman"/>
              <a:ea typeface="Times New Roman"/>
              <a:cs typeface="Times New Roman"/>
              <a:sym typeface="Times New Roman"/>
            </a:endParaRPr>
          </a:p>
          <a:p>
            <a:pPr indent="0" lvl="0" marL="0" marR="0" rtl="0" algn="ctr">
              <a:spcBef>
                <a:spcPts val="0"/>
              </a:spcBef>
              <a:spcAft>
                <a:spcPts val="0"/>
              </a:spcAft>
              <a:buNone/>
            </a:pPr>
            <a:r>
              <a:rPr lang="en-US" sz="4800">
                <a:latin typeface="Times New Roman"/>
                <a:ea typeface="Times New Roman"/>
                <a:cs typeface="Times New Roman"/>
                <a:sym typeface="Times New Roman"/>
              </a:rPr>
              <a:t>Cohen’s d = </a:t>
            </a:r>
            <a:r>
              <a:rPr b="1" lang="en-US" sz="4800">
                <a:latin typeface="Times New Roman"/>
                <a:ea typeface="Times New Roman"/>
                <a:cs typeface="Times New Roman"/>
                <a:sym typeface="Times New Roman"/>
              </a:rPr>
              <a:t>-</a:t>
            </a:r>
            <a:r>
              <a:rPr b="1" lang="en-US" sz="6000">
                <a:latin typeface="Times New Roman"/>
                <a:ea typeface="Times New Roman"/>
                <a:cs typeface="Times New Roman"/>
                <a:sym typeface="Times New Roman"/>
              </a:rPr>
              <a:t>.233</a:t>
            </a:r>
            <a:endParaRPr b="1" sz="6000">
              <a:latin typeface="Times New Roman"/>
              <a:ea typeface="Times New Roman"/>
              <a:cs typeface="Times New Roman"/>
              <a:sym typeface="Times New Roman"/>
            </a:endParaRPr>
          </a:p>
          <a:p>
            <a:pPr indent="0" lvl="0" marL="0" marR="0" rtl="0" algn="ctr">
              <a:spcBef>
                <a:spcPts val="0"/>
              </a:spcBef>
              <a:spcAft>
                <a:spcPts val="0"/>
              </a:spcAft>
              <a:buNone/>
            </a:pPr>
            <a:r>
              <a:t/>
            </a:r>
            <a:endParaRPr sz="4800">
              <a:latin typeface="Times New Roman"/>
              <a:ea typeface="Times New Roman"/>
              <a:cs typeface="Times New Roman"/>
              <a:sym typeface="Times New Roman"/>
            </a:endParaRPr>
          </a:p>
          <a:p>
            <a:pPr indent="0" lvl="0" marL="0" marR="0" rtl="0" algn="ctr">
              <a:spcBef>
                <a:spcPts val="0"/>
              </a:spcBef>
              <a:spcAft>
                <a:spcPts val="0"/>
              </a:spcAft>
              <a:buNone/>
            </a:pPr>
            <a:r>
              <a:rPr lang="en-US">
                <a:latin typeface="Times New Roman"/>
                <a:ea typeface="Times New Roman"/>
                <a:cs typeface="Times New Roman"/>
                <a:sym typeface="Times New Roman"/>
              </a:rPr>
              <a:t>  </a:t>
            </a:r>
            <a:endParaRPr sz="1400">
              <a:solidFill>
                <a:srgbClr val="000000"/>
              </a:solidFill>
              <a:latin typeface="Times New Roman"/>
              <a:ea typeface="Times New Roman"/>
              <a:cs typeface="Times New Roman"/>
              <a:sym typeface="Times New Roman"/>
            </a:endParaRPr>
          </a:p>
        </p:txBody>
      </p:sp>
    </p:spTree>
  </p:cSld>
  <p:clrMapOvr>
    <a:masterClrMapping/>
  </p:clrMapOvr>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6" name="Shape 506"/>
        <p:cNvGrpSpPr/>
        <p:nvPr/>
      </p:nvGrpSpPr>
      <p:grpSpPr>
        <a:xfrm>
          <a:off x="0" y="0"/>
          <a:ext cx="0" cy="0"/>
          <a:chOff x="0" y="0"/>
          <a:chExt cx="0" cy="0"/>
        </a:xfrm>
      </p:grpSpPr>
      <p:sp>
        <p:nvSpPr>
          <p:cNvPr id="507" name="Google Shape;507;p88"/>
          <p:cNvSpPr txBox="1"/>
          <p:nvPr>
            <p:ph idx="4294967295" type="title"/>
          </p:nvPr>
        </p:nvSpPr>
        <p:spPr>
          <a:xfrm>
            <a:off x="685800" y="457200"/>
            <a:ext cx="7770900" cy="855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lang="en-US" sz="5400">
                <a:solidFill>
                  <a:schemeClr val="dk1"/>
                </a:solidFill>
              </a:rPr>
              <a:t>Exp</a:t>
            </a:r>
            <a:r>
              <a:rPr lang="en-US" sz="5400">
                <a:solidFill>
                  <a:schemeClr val="dk1"/>
                </a:solidFill>
              </a:rPr>
              <a:t> / Control</a:t>
            </a:r>
            <a:endParaRPr/>
          </a:p>
        </p:txBody>
      </p:sp>
      <p:sp>
        <p:nvSpPr>
          <p:cNvPr id="508" name="Google Shape;508;p88"/>
          <p:cNvSpPr txBox="1"/>
          <p:nvPr>
            <p:ph idx="4294967295" type="body"/>
          </p:nvPr>
        </p:nvSpPr>
        <p:spPr>
          <a:xfrm>
            <a:off x="685800" y="1485900"/>
            <a:ext cx="7770900" cy="3084600"/>
          </a:xfrm>
          <a:prstGeom prst="rect">
            <a:avLst/>
          </a:prstGeom>
          <a:noFill/>
          <a:ln>
            <a:noFill/>
          </a:ln>
        </p:spPr>
        <p:txBody>
          <a:bodyPr anchorCtr="0" anchor="t" bIns="91425" lIns="91425" spcFirstLastPara="1" rIns="91425" wrap="square" tIns="91425">
            <a:noAutofit/>
          </a:bodyPr>
          <a:lstStyle/>
          <a:p>
            <a:pPr indent="0" lvl="0" marL="0" marR="0" rtl="0" algn="ctr">
              <a:spcBef>
                <a:spcPts val="0"/>
              </a:spcBef>
              <a:spcAft>
                <a:spcPts val="0"/>
              </a:spcAft>
              <a:buNone/>
            </a:pPr>
            <a:r>
              <a:rPr lang="en-US">
                <a:latin typeface="Times New Roman"/>
                <a:ea typeface="Times New Roman"/>
                <a:cs typeface="Times New Roman"/>
                <a:sym typeface="Times New Roman"/>
              </a:rPr>
              <a:t> </a:t>
            </a:r>
            <a:endParaRPr sz="1400">
              <a:solidFill>
                <a:srgbClr val="000000"/>
              </a:solidFill>
              <a:latin typeface="Times New Roman"/>
              <a:ea typeface="Times New Roman"/>
              <a:cs typeface="Times New Roman"/>
              <a:sym typeface="Times New Roman"/>
            </a:endParaRPr>
          </a:p>
        </p:txBody>
      </p:sp>
      <p:pic>
        <p:nvPicPr>
          <p:cNvPr id="509" name="Google Shape;509;p88"/>
          <p:cNvPicPr preferRelativeResize="0"/>
          <p:nvPr/>
        </p:nvPicPr>
        <p:blipFill>
          <a:blip r:embed="rId3">
            <a:alphaModFix/>
          </a:blip>
          <a:stretch>
            <a:fillRect/>
          </a:stretch>
        </p:blipFill>
        <p:spPr>
          <a:xfrm>
            <a:off x="201925" y="1370900"/>
            <a:ext cx="8767326" cy="3518100"/>
          </a:xfrm>
          <a:prstGeom prst="rect">
            <a:avLst/>
          </a:prstGeom>
          <a:noFill/>
          <a:ln>
            <a:noFill/>
          </a:ln>
        </p:spPr>
      </p:pic>
    </p:spTree>
  </p:cSld>
  <p:clrMapOvr>
    <a:masterClrMapping/>
  </p:clrMapOvr>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13" name="Shape 513"/>
        <p:cNvGrpSpPr/>
        <p:nvPr/>
      </p:nvGrpSpPr>
      <p:grpSpPr>
        <a:xfrm>
          <a:off x="0" y="0"/>
          <a:ext cx="0" cy="0"/>
          <a:chOff x="0" y="0"/>
          <a:chExt cx="0" cy="0"/>
        </a:xfrm>
      </p:grpSpPr>
      <p:sp>
        <p:nvSpPr>
          <p:cNvPr id="514" name="Google Shape;514;p89"/>
          <p:cNvSpPr txBox="1"/>
          <p:nvPr>
            <p:ph type="title"/>
          </p:nvPr>
        </p:nvSpPr>
        <p:spPr>
          <a:xfrm>
            <a:off x="685800" y="457200"/>
            <a:ext cx="7770900" cy="855600"/>
          </a:xfrm>
          <a:prstGeom prst="rect">
            <a:avLst/>
          </a:prstGeom>
          <a:noFill/>
          <a:ln>
            <a:noFill/>
          </a:ln>
        </p:spPr>
        <p:txBody>
          <a:bodyPr anchorCtr="0" anchor="ctr" bIns="46800" lIns="90000" spcFirstLastPara="1" rIns="90000" wrap="square" tIns="46800">
            <a:noAutofit/>
          </a:bodyPr>
          <a:lstStyle/>
          <a:p>
            <a:pPr indent="0" lvl="0" marL="0" marR="0" rtl="0" algn="ctr">
              <a:lnSpc>
                <a:spcPct val="100000"/>
              </a:lnSpc>
              <a:spcBef>
                <a:spcPts val="0"/>
              </a:spcBef>
              <a:spcAft>
                <a:spcPts val="0"/>
              </a:spcAft>
              <a:buClr>
                <a:srgbClr val="000000"/>
              </a:buClr>
              <a:buFont typeface="Times New Roman"/>
              <a:buNone/>
            </a:pPr>
            <a:r>
              <a:rPr b="1" lang="en-US" sz="6000">
                <a:solidFill>
                  <a:schemeClr val="dk1"/>
                </a:solidFill>
              </a:rPr>
              <a:t>Hypótesis</a:t>
            </a:r>
            <a:r>
              <a:rPr b="1" i="0" lang="en-US" sz="8000" u="none" cap="none" strike="noStrike">
                <a:solidFill>
                  <a:srgbClr val="000000"/>
                </a:solidFill>
                <a:latin typeface="Times New Roman"/>
                <a:ea typeface="Times New Roman"/>
                <a:cs typeface="Times New Roman"/>
                <a:sym typeface="Times New Roman"/>
              </a:rPr>
              <a:t> #2</a:t>
            </a:r>
            <a:endParaRPr/>
          </a:p>
        </p:txBody>
      </p:sp>
      <p:sp>
        <p:nvSpPr>
          <p:cNvPr id="515" name="Google Shape;515;p89"/>
          <p:cNvSpPr txBox="1"/>
          <p:nvPr>
            <p:ph idx="1" type="body"/>
          </p:nvPr>
        </p:nvSpPr>
        <p:spPr>
          <a:xfrm>
            <a:off x="685800" y="1485900"/>
            <a:ext cx="7770900" cy="3084600"/>
          </a:xfrm>
          <a:prstGeom prst="rect">
            <a:avLst/>
          </a:prstGeom>
          <a:noFill/>
          <a:ln>
            <a:noFill/>
          </a:ln>
        </p:spPr>
        <p:txBody>
          <a:bodyPr anchorCtr="0" anchor="t" bIns="46800" lIns="90000" spcFirstLastPara="1" rIns="90000" wrap="square" tIns="46800">
            <a:noAutofit/>
          </a:bodyPr>
          <a:lstStyle/>
          <a:p>
            <a:pPr indent="-342900" lvl="0" marL="342900" marR="0" rtl="0" algn="ctr">
              <a:lnSpc>
                <a:spcPct val="100000"/>
              </a:lnSpc>
              <a:spcBef>
                <a:spcPts val="0"/>
              </a:spcBef>
              <a:spcAft>
                <a:spcPts val="0"/>
              </a:spcAft>
              <a:buClr>
                <a:schemeClr val="dk1"/>
              </a:buClr>
              <a:buSzPts val="1100"/>
              <a:buFont typeface="Arial"/>
              <a:buNone/>
            </a:pPr>
            <a:r>
              <a:rPr lang="en-US" sz="4800">
                <a:solidFill>
                  <a:schemeClr val="dk1"/>
                </a:solidFill>
                <a:latin typeface="Times New Roman"/>
                <a:ea typeface="Times New Roman"/>
                <a:cs typeface="Times New Roman"/>
                <a:sym typeface="Times New Roman"/>
              </a:rPr>
              <a:t>Alumnos en la facultad de medicina  aceptarán menos la creencia de conspiración sobre cáncer.</a:t>
            </a:r>
            <a:endParaRPr sz="4800">
              <a:solidFill>
                <a:schemeClr val="dk1"/>
              </a:solidFill>
              <a:latin typeface="Times New Roman"/>
              <a:ea typeface="Times New Roman"/>
              <a:cs typeface="Times New Roman"/>
              <a:sym typeface="Times New Roman"/>
            </a:endParaRPr>
          </a:p>
          <a:p>
            <a:pPr indent="-342900" lvl="0" marL="342900" marR="0" rtl="0" algn="ctr">
              <a:lnSpc>
                <a:spcPct val="100000"/>
              </a:lnSpc>
              <a:spcBef>
                <a:spcPts val="0"/>
              </a:spcBef>
              <a:spcAft>
                <a:spcPts val="0"/>
              </a:spcAft>
              <a:buClr>
                <a:srgbClr val="000000"/>
              </a:buClr>
              <a:buFont typeface="Arial"/>
              <a:buNone/>
            </a:pPr>
            <a:r>
              <a:t/>
            </a:r>
            <a:endParaRPr sz="4800">
              <a:solidFill>
                <a:schemeClr val="dk1"/>
              </a:solidFill>
              <a:latin typeface="Times New Roman"/>
              <a:ea typeface="Times New Roman"/>
              <a:cs typeface="Times New Roman"/>
              <a:sym typeface="Times New Roman"/>
            </a:endParaRPr>
          </a:p>
          <a:p>
            <a:pPr indent="-342900" lvl="0" marL="342900" marR="0" rtl="0" algn="l">
              <a:spcBef>
                <a:spcPts val="800"/>
              </a:spcBef>
              <a:spcAft>
                <a:spcPts val="0"/>
              </a:spcAft>
              <a:buNone/>
            </a:pPr>
            <a:r>
              <a:t/>
            </a:r>
            <a:endParaRPr b="0" i="0" sz="4000" u="none" cap="none" strike="noStrike">
              <a:solidFill>
                <a:srgbClr val="000000"/>
              </a:solidFill>
              <a:latin typeface="Arial"/>
              <a:ea typeface="Arial"/>
              <a:cs typeface="Arial"/>
              <a:sym typeface="Arial"/>
            </a:endParaRPr>
          </a:p>
        </p:txBody>
      </p:sp>
    </p:spTree>
  </p:cSld>
  <p:clrMapOvr>
    <a:masterClrMapping/>
  </p:clrMapOvr>
  <p:transition>
    <p:fade thruBlk="1"/>
  </p:transition>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19" name="Shape 519"/>
        <p:cNvGrpSpPr/>
        <p:nvPr/>
      </p:nvGrpSpPr>
      <p:grpSpPr>
        <a:xfrm>
          <a:off x="0" y="0"/>
          <a:ext cx="0" cy="0"/>
          <a:chOff x="0" y="0"/>
          <a:chExt cx="0" cy="0"/>
        </a:xfrm>
      </p:grpSpPr>
      <p:sp>
        <p:nvSpPr>
          <p:cNvPr id="520" name="Google Shape;520;p90"/>
          <p:cNvSpPr txBox="1"/>
          <p:nvPr>
            <p:ph idx="4294967295" type="title"/>
          </p:nvPr>
        </p:nvSpPr>
        <p:spPr>
          <a:xfrm>
            <a:off x="686550" y="64000"/>
            <a:ext cx="7770900" cy="855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lang="en-US" sz="5400">
                <a:solidFill>
                  <a:schemeClr val="dk1"/>
                </a:solidFill>
              </a:rPr>
              <a:t>Conspiración</a:t>
            </a:r>
            <a:endParaRPr/>
          </a:p>
        </p:txBody>
      </p:sp>
      <p:sp>
        <p:nvSpPr>
          <p:cNvPr id="521" name="Google Shape;521;p90"/>
          <p:cNvSpPr txBox="1"/>
          <p:nvPr>
            <p:ph idx="4294967295" type="body"/>
          </p:nvPr>
        </p:nvSpPr>
        <p:spPr>
          <a:xfrm>
            <a:off x="685800" y="1485900"/>
            <a:ext cx="7770900" cy="30846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None/>
            </a:pPr>
            <a:r>
              <a:t/>
            </a:r>
            <a:endParaRPr sz="1400">
              <a:solidFill>
                <a:srgbClr val="000000"/>
              </a:solidFill>
              <a:latin typeface="Arial"/>
              <a:ea typeface="Arial"/>
              <a:cs typeface="Arial"/>
              <a:sym typeface="Arial"/>
            </a:endParaRPr>
          </a:p>
        </p:txBody>
      </p:sp>
      <p:graphicFrame>
        <p:nvGraphicFramePr>
          <p:cNvPr id="522" name="Google Shape;522;p90"/>
          <p:cNvGraphicFramePr/>
          <p:nvPr/>
        </p:nvGraphicFramePr>
        <p:xfrm>
          <a:off x="248025" y="799775"/>
          <a:ext cx="3000000" cy="3000000"/>
        </p:xfrm>
        <a:graphic>
          <a:graphicData uri="http://schemas.openxmlformats.org/drawingml/2006/table">
            <a:tbl>
              <a:tblPr>
                <a:noFill/>
                <a:tableStyleId>{50B21B4D-3784-45FA-A0CC-ACF939CC7F17}</a:tableStyleId>
              </a:tblPr>
              <a:tblGrid>
                <a:gridCol w="4063000"/>
                <a:gridCol w="1784250"/>
                <a:gridCol w="2457050"/>
              </a:tblGrid>
              <a:tr h="914400">
                <a:tc>
                  <a:txBody>
                    <a:bodyPr>
                      <a:noAutofit/>
                    </a:bodyPr>
                    <a:lstStyle/>
                    <a:p>
                      <a:pPr indent="0" lvl="0" marL="0" marR="0" rtl="0" algn="ctr">
                        <a:lnSpc>
                          <a:spcPct val="100000"/>
                        </a:lnSpc>
                        <a:spcBef>
                          <a:spcPts val="0"/>
                        </a:spcBef>
                        <a:spcAft>
                          <a:spcPts val="0"/>
                        </a:spcAft>
                        <a:buClr>
                          <a:srgbClr val="000000"/>
                        </a:buClr>
                        <a:buFont typeface="Arial"/>
                        <a:buNone/>
                      </a:pPr>
                      <a:r>
                        <a:rPr i="1" lang="en-US" sz="3600"/>
                        <a:t>Facultad</a:t>
                      </a:r>
                      <a:endParaRPr i="1" sz="3600"/>
                    </a:p>
                  </a:txBody>
                  <a:tcPr marT="0" marB="0" marR="0" marL="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noAutofit/>
                    </a:bodyPr>
                    <a:lstStyle/>
                    <a:p>
                      <a:pPr indent="0" lvl="0" marL="0" marR="0" rtl="0" algn="ctr">
                        <a:lnSpc>
                          <a:spcPct val="100000"/>
                        </a:lnSpc>
                        <a:spcBef>
                          <a:spcPts val="0"/>
                        </a:spcBef>
                        <a:spcAft>
                          <a:spcPts val="0"/>
                        </a:spcAft>
                        <a:buClr>
                          <a:srgbClr val="000000"/>
                        </a:buClr>
                        <a:buFont typeface="Arial"/>
                        <a:buNone/>
                      </a:pPr>
                      <a:r>
                        <a:rPr b="1" i="0" lang="en-US" sz="4800" u="none">
                          <a:solidFill>
                            <a:srgbClr val="000000"/>
                          </a:solidFill>
                          <a:latin typeface="Times New Roman"/>
                          <a:ea typeface="Times New Roman"/>
                          <a:cs typeface="Times New Roman"/>
                          <a:sym typeface="Times New Roman"/>
                        </a:rPr>
                        <a:t>Media</a:t>
                      </a:r>
                      <a:endParaRPr b="1" sz="4800">
                        <a:latin typeface="Times New Roman"/>
                        <a:ea typeface="Times New Roman"/>
                        <a:cs typeface="Times New Roman"/>
                        <a:sym typeface="Times New Roman"/>
                      </a:endParaRPr>
                    </a:p>
                  </a:txBody>
                  <a:tcPr marT="0" marB="0" marR="0" marL="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noAutofit/>
                    </a:bodyPr>
                    <a:lstStyle/>
                    <a:p>
                      <a:pPr indent="0" lvl="0" marL="0" marR="0" rtl="0" algn="ctr">
                        <a:lnSpc>
                          <a:spcPct val="100000"/>
                        </a:lnSpc>
                        <a:spcBef>
                          <a:spcPts val="0"/>
                        </a:spcBef>
                        <a:spcAft>
                          <a:spcPts val="0"/>
                        </a:spcAft>
                        <a:buClr>
                          <a:srgbClr val="000000"/>
                        </a:buClr>
                        <a:buFont typeface="Arial"/>
                        <a:buNone/>
                      </a:pPr>
                      <a:r>
                        <a:rPr b="1" lang="en-US" sz="4800">
                          <a:latin typeface="Times New Roman"/>
                          <a:ea typeface="Times New Roman"/>
                          <a:cs typeface="Times New Roman"/>
                          <a:sym typeface="Times New Roman"/>
                        </a:rPr>
                        <a:t>D.E.</a:t>
                      </a:r>
                      <a:endParaRPr b="1" sz="4800">
                        <a:latin typeface="Times New Roman"/>
                        <a:ea typeface="Times New Roman"/>
                        <a:cs typeface="Times New Roman"/>
                        <a:sym typeface="Times New Roman"/>
                      </a:endParaRPr>
                    </a:p>
                  </a:txBody>
                  <a:tcPr marT="0" marB="0" marR="0" marL="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28575">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776250">
                <a:tc>
                  <a:txBody>
                    <a:bodyPr>
                      <a:noAutofit/>
                    </a:bodyPr>
                    <a:lstStyle/>
                    <a:p>
                      <a:pPr indent="0" lvl="0" marL="0" marR="0" rtl="0" algn="ctr">
                        <a:lnSpc>
                          <a:spcPct val="100000"/>
                        </a:lnSpc>
                        <a:spcBef>
                          <a:spcPts val="0"/>
                        </a:spcBef>
                        <a:spcAft>
                          <a:spcPts val="0"/>
                        </a:spcAft>
                        <a:buClr>
                          <a:srgbClr val="000000"/>
                        </a:buClr>
                        <a:buFont typeface="Arial"/>
                        <a:buNone/>
                      </a:pPr>
                      <a:r>
                        <a:rPr b="1" lang="en-US" sz="3600">
                          <a:solidFill>
                            <a:schemeClr val="dk1"/>
                          </a:solidFill>
                          <a:latin typeface="Times New Roman"/>
                          <a:ea typeface="Times New Roman"/>
                          <a:cs typeface="Times New Roman"/>
                          <a:sym typeface="Times New Roman"/>
                        </a:rPr>
                        <a:t>Ciencias Sociales</a:t>
                      </a:r>
                      <a:endParaRPr b="1" sz="3600">
                        <a:latin typeface="Times New Roman"/>
                        <a:ea typeface="Times New Roman"/>
                        <a:cs typeface="Times New Roman"/>
                        <a:sym typeface="Times New Roman"/>
                      </a:endParaRPr>
                    </a:p>
                  </a:txBody>
                  <a:tcPr marT="0" marB="0" marR="0" marL="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noAutofit/>
                    </a:bodyPr>
                    <a:lstStyle/>
                    <a:p>
                      <a:pPr indent="0" lvl="0" marL="0" rtl="0" algn="ctr">
                        <a:spcBef>
                          <a:spcPts val="0"/>
                        </a:spcBef>
                        <a:spcAft>
                          <a:spcPts val="0"/>
                        </a:spcAft>
                        <a:buNone/>
                      </a:pPr>
                      <a:r>
                        <a:rPr b="1" lang="en-US" sz="6000">
                          <a:latin typeface="Times New Roman"/>
                          <a:ea typeface="Times New Roman"/>
                          <a:cs typeface="Times New Roman"/>
                          <a:sym typeface="Times New Roman"/>
                        </a:rPr>
                        <a:t>4.4</a:t>
                      </a:r>
                      <a:endParaRPr b="1" sz="6000">
                        <a:latin typeface="Times New Roman"/>
                        <a:ea typeface="Times New Roman"/>
                        <a:cs typeface="Times New Roman"/>
                        <a:sym typeface="Times New Roman"/>
                      </a:endParaRPr>
                    </a:p>
                  </a:txBody>
                  <a:tcPr marT="0" marB="0" marR="0" marL="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noAutofit/>
                    </a:bodyPr>
                    <a:lstStyle/>
                    <a:p>
                      <a:pPr indent="0" lvl="0" marL="0" rtl="0" algn="ctr">
                        <a:spcBef>
                          <a:spcPts val="0"/>
                        </a:spcBef>
                        <a:spcAft>
                          <a:spcPts val="0"/>
                        </a:spcAft>
                        <a:buNone/>
                      </a:pPr>
                      <a:r>
                        <a:rPr b="1" lang="en-US" sz="6000">
                          <a:latin typeface="Times New Roman"/>
                          <a:ea typeface="Times New Roman"/>
                          <a:cs typeface="Times New Roman"/>
                          <a:sym typeface="Times New Roman"/>
                        </a:rPr>
                        <a:t>1.7</a:t>
                      </a:r>
                      <a:endParaRPr b="1" sz="6000">
                        <a:latin typeface="Times New Roman"/>
                        <a:ea typeface="Times New Roman"/>
                        <a:cs typeface="Times New Roman"/>
                        <a:sym typeface="Times New Roman"/>
                      </a:endParaRPr>
                    </a:p>
                  </a:txBody>
                  <a:tcPr marT="0" marB="0" marR="0" marL="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595600">
                <a:tc>
                  <a:txBody>
                    <a:bodyPr>
                      <a:noAutofit/>
                    </a:bodyPr>
                    <a:lstStyle/>
                    <a:p>
                      <a:pPr indent="0" lvl="0" marL="0" marR="0" rtl="0" algn="ctr">
                        <a:lnSpc>
                          <a:spcPct val="100000"/>
                        </a:lnSpc>
                        <a:spcBef>
                          <a:spcPts val="0"/>
                        </a:spcBef>
                        <a:spcAft>
                          <a:spcPts val="0"/>
                        </a:spcAft>
                        <a:buNone/>
                      </a:pPr>
                      <a:r>
                        <a:rPr b="1" lang="en-US" sz="3600">
                          <a:solidFill>
                            <a:schemeClr val="dk1"/>
                          </a:solidFill>
                          <a:latin typeface="Times New Roman"/>
                          <a:ea typeface="Times New Roman"/>
                          <a:cs typeface="Times New Roman"/>
                          <a:sym typeface="Times New Roman"/>
                        </a:rPr>
                        <a:t>Humanidades</a:t>
                      </a:r>
                      <a:endParaRPr b="1" sz="3600">
                        <a:solidFill>
                          <a:schemeClr val="dk1"/>
                        </a:solidFill>
                        <a:latin typeface="Times New Roman"/>
                        <a:ea typeface="Times New Roman"/>
                        <a:cs typeface="Times New Roman"/>
                        <a:sym typeface="Times New Roman"/>
                      </a:endParaRPr>
                    </a:p>
                  </a:txBody>
                  <a:tcPr marT="0" marB="0" marR="0" marL="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noAutofit/>
                    </a:bodyPr>
                    <a:lstStyle/>
                    <a:p>
                      <a:pPr indent="0" lvl="0" marL="0" rtl="0" algn="ctr">
                        <a:spcBef>
                          <a:spcPts val="0"/>
                        </a:spcBef>
                        <a:spcAft>
                          <a:spcPts val="0"/>
                        </a:spcAft>
                        <a:buNone/>
                      </a:pPr>
                      <a:r>
                        <a:rPr b="1" lang="en-US" sz="6000">
                          <a:latin typeface="Times New Roman"/>
                          <a:ea typeface="Times New Roman"/>
                          <a:cs typeface="Times New Roman"/>
                          <a:sym typeface="Times New Roman"/>
                        </a:rPr>
                        <a:t>3.8</a:t>
                      </a:r>
                      <a:endParaRPr b="1" sz="6000">
                        <a:latin typeface="Times New Roman"/>
                        <a:ea typeface="Times New Roman"/>
                        <a:cs typeface="Times New Roman"/>
                        <a:sym typeface="Times New Roman"/>
                      </a:endParaRPr>
                    </a:p>
                  </a:txBody>
                  <a:tcPr marT="0" marB="0" marR="0" marL="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noAutofit/>
                    </a:bodyPr>
                    <a:lstStyle/>
                    <a:p>
                      <a:pPr indent="0" lvl="0" marL="0" rtl="0" algn="ctr">
                        <a:spcBef>
                          <a:spcPts val="0"/>
                        </a:spcBef>
                        <a:spcAft>
                          <a:spcPts val="0"/>
                        </a:spcAft>
                        <a:buNone/>
                      </a:pPr>
                      <a:r>
                        <a:rPr b="1" lang="en-US" sz="6000">
                          <a:latin typeface="Times New Roman"/>
                          <a:ea typeface="Times New Roman"/>
                          <a:cs typeface="Times New Roman"/>
                          <a:sym typeface="Times New Roman"/>
                        </a:rPr>
                        <a:t>2.3</a:t>
                      </a:r>
                      <a:endParaRPr b="1" sz="6000">
                        <a:latin typeface="Times New Roman"/>
                        <a:ea typeface="Times New Roman"/>
                        <a:cs typeface="Times New Roman"/>
                        <a:sym typeface="Times New Roman"/>
                      </a:endParaRPr>
                    </a:p>
                  </a:txBody>
                  <a:tcPr marT="0" marB="0" marR="0" marL="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595600">
                <a:tc>
                  <a:txBody>
                    <a:bodyPr>
                      <a:noAutofit/>
                    </a:bodyPr>
                    <a:lstStyle/>
                    <a:p>
                      <a:pPr indent="0" lvl="0" marL="0" marR="0" rtl="0" algn="ctr">
                        <a:lnSpc>
                          <a:spcPct val="100000"/>
                        </a:lnSpc>
                        <a:spcBef>
                          <a:spcPts val="0"/>
                        </a:spcBef>
                        <a:spcAft>
                          <a:spcPts val="0"/>
                        </a:spcAft>
                        <a:buNone/>
                      </a:pPr>
                      <a:r>
                        <a:rPr b="1" lang="en-US" sz="3600">
                          <a:solidFill>
                            <a:schemeClr val="dk1"/>
                          </a:solidFill>
                          <a:latin typeface="Times New Roman"/>
                          <a:ea typeface="Times New Roman"/>
                          <a:cs typeface="Times New Roman"/>
                          <a:sym typeface="Times New Roman"/>
                        </a:rPr>
                        <a:t>Economía</a:t>
                      </a:r>
                      <a:endParaRPr b="1" sz="3600">
                        <a:solidFill>
                          <a:schemeClr val="dk1"/>
                        </a:solidFill>
                        <a:latin typeface="Times New Roman"/>
                        <a:ea typeface="Times New Roman"/>
                        <a:cs typeface="Times New Roman"/>
                        <a:sym typeface="Times New Roman"/>
                      </a:endParaRPr>
                    </a:p>
                  </a:txBody>
                  <a:tcPr marT="0" marB="0" marR="0" marL="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noAutofit/>
                    </a:bodyPr>
                    <a:lstStyle/>
                    <a:p>
                      <a:pPr indent="0" lvl="0" marL="0" rtl="0" algn="ctr">
                        <a:spcBef>
                          <a:spcPts val="0"/>
                        </a:spcBef>
                        <a:spcAft>
                          <a:spcPts val="0"/>
                        </a:spcAft>
                        <a:buNone/>
                      </a:pPr>
                      <a:r>
                        <a:rPr b="1" lang="en-US" sz="6000">
                          <a:latin typeface="Times New Roman"/>
                          <a:ea typeface="Times New Roman"/>
                          <a:cs typeface="Times New Roman"/>
                          <a:sym typeface="Times New Roman"/>
                        </a:rPr>
                        <a:t>3.4</a:t>
                      </a:r>
                      <a:endParaRPr b="1" sz="6000">
                        <a:latin typeface="Times New Roman"/>
                        <a:ea typeface="Times New Roman"/>
                        <a:cs typeface="Times New Roman"/>
                        <a:sym typeface="Times New Roman"/>
                      </a:endParaRPr>
                    </a:p>
                  </a:txBody>
                  <a:tcPr marT="0" marB="0" marR="0" marL="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noAutofit/>
                    </a:bodyPr>
                    <a:lstStyle/>
                    <a:p>
                      <a:pPr indent="0" lvl="0" marL="0" rtl="0" algn="ctr">
                        <a:spcBef>
                          <a:spcPts val="0"/>
                        </a:spcBef>
                        <a:spcAft>
                          <a:spcPts val="0"/>
                        </a:spcAft>
                        <a:buNone/>
                      </a:pPr>
                      <a:r>
                        <a:rPr b="1" lang="en-US" sz="6000">
                          <a:latin typeface="Times New Roman"/>
                          <a:ea typeface="Times New Roman"/>
                          <a:cs typeface="Times New Roman"/>
                          <a:sym typeface="Times New Roman"/>
                        </a:rPr>
                        <a:t>1.7</a:t>
                      </a:r>
                      <a:endParaRPr b="1" sz="6000">
                        <a:latin typeface="Times New Roman"/>
                        <a:ea typeface="Times New Roman"/>
                        <a:cs typeface="Times New Roman"/>
                        <a:sym typeface="Times New Roman"/>
                      </a:endParaRPr>
                    </a:p>
                  </a:txBody>
                  <a:tcPr marT="0" marB="0" marR="0" marL="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595600">
                <a:tc>
                  <a:txBody>
                    <a:bodyPr>
                      <a:noAutofit/>
                    </a:bodyPr>
                    <a:lstStyle/>
                    <a:p>
                      <a:pPr indent="0" lvl="0" marL="0" marR="0" rtl="0" algn="ctr">
                        <a:lnSpc>
                          <a:spcPct val="100000"/>
                        </a:lnSpc>
                        <a:spcBef>
                          <a:spcPts val="0"/>
                        </a:spcBef>
                        <a:spcAft>
                          <a:spcPts val="0"/>
                        </a:spcAft>
                        <a:buNone/>
                      </a:pPr>
                      <a:r>
                        <a:rPr b="1" lang="en-US" sz="3600">
                          <a:solidFill>
                            <a:schemeClr val="dk1"/>
                          </a:solidFill>
                          <a:latin typeface="Times New Roman"/>
                          <a:ea typeface="Times New Roman"/>
                          <a:cs typeface="Times New Roman"/>
                          <a:sym typeface="Times New Roman"/>
                        </a:rPr>
                        <a:t>Medicina</a:t>
                      </a:r>
                      <a:endParaRPr b="1" sz="3600">
                        <a:solidFill>
                          <a:schemeClr val="dk1"/>
                        </a:solidFill>
                        <a:latin typeface="Times New Roman"/>
                        <a:ea typeface="Times New Roman"/>
                        <a:cs typeface="Times New Roman"/>
                        <a:sym typeface="Times New Roman"/>
                      </a:endParaRPr>
                    </a:p>
                  </a:txBody>
                  <a:tcPr marT="0" marB="0" marR="0" marL="0">
                    <a:lnL cap="flat" cmpd="sng" w="28575">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noAutofit/>
                    </a:bodyPr>
                    <a:lstStyle/>
                    <a:p>
                      <a:pPr indent="0" lvl="0" marL="0" rtl="0" algn="ctr">
                        <a:spcBef>
                          <a:spcPts val="0"/>
                        </a:spcBef>
                        <a:spcAft>
                          <a:spcPts val="0"/>
                        </a:spcAft>
                        <a:buNone/>
                      </a:pPr>
                      <a:r>
                        <a:rPr b="1" lang="en-US" sz="6000">
                          <a:latin typeface="Times New Roman"/>
                          <a:ea typeface="Times New Roman"/>
                          <a:cs typeface="Times New Roman"/>
                          <a:sym typeface="Times New Roman"/>
                        </a:rPr>
                        <a:t>2.9</a:t>
                      </a:r>
                      <a:endParaRPr b="1" sz="6000">
                        <a:latin typeface="Times New Roman"/>
                        <a:ea typeface="Times New Roman"/>
                        <a:cs typeface="Times New Roman"/>
                        <a:sym typeface="Times New Roman"/>
                      </a:endParaRPr>
                    </a:p>
                  </a:txBody>
                  <a:tcPr marT="0" marB="0" marR="0" marL="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noAutofit/>
                    </a:bodyPr>
                    <a:lstStyle/>
                    <a:p>
                      <a:pPr indent="0" lvl="0" marL="0" rtl="0" algn="ctr">
                        <a:spcBef>
                          <a:spcPts val="0"/>
                        </a:spcBef>
                        <a:spcAft>
                          <a:spcPts val="0"/>
                        </a:spcAft>
                        <a:buNone/>
                      </a:pPr>
                      <a:r>
                        <a:rPr b="1" lang="en-US" sz="6000">
                          <a:latin typeface="Times New Roman"/>
                          <a:ea typeface="Times New Roman"/>
                          <a:cs typeface="Times New Roman"/>
                          <a:sym typeface="Times New Roman"/>
                        </a:rPr>
                        <a:t>1.9</a:t>
                      </a:r>
                      <a:endParaRPr b="1" sz="6000">
                        <a:latin typeface="Times New Roman"/>
                        <a:ea typeface="Times New Roman"/>
                        <a:cs typeface="Times New Roman"/>
                        <a:sym typeface="Times New Roman"/>
                      </a:endParaRPr>
                    </a:p>
                  </a:txBody>
                  <a:tcPr marT="0" marB="0" marR="0" marL="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bl>
          </a:graphicData>
        </a:graphic>
      </p:graphicFrame>
    </p:spTree>
  </p:cSld>
  <p:clrMapOvr>
    <a:masterClrMapping/>
  </p:clrMapOvr>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26" name="Shape 526"/>
        <p:cNvGrpSpPr/>
        <p:nvPr/>
      </p:nvGrpSpPr>
      <p:grpSpPr>
        <a:xfrm>
          <a:off x="0" y="0"/>
          <a:ext cx="0" cy="0"/>
          <a:chOff x="0" y="0"/>
          <a:chExt cx="0" cy="0"/>
        </a:xfrm>
      </p:grpSpPr>
      <p:pic>
        <p:nvPicPr>
          <p:cNvPr id="527" name="Google Shape;527;p91"/>
          <p:cNvPicPr preferRelativeResize="0"/>
          <p:nvPr/>
        </p:nvPicPr>
        <p:blipFill>
          <a:blip r:embed="rId3">
            <a:alphaModFix/>
          </a:blip>
          <a:stretch>
            <a:fillRect/>
          </a:stretch>
        </p:blipFill>
        <p:spPr>
          <a:xfrm>
            <a:off x="152400" y="152400"/>
            <a:ext cx="8944375" cy="4916700"/>
          </a:xfrm>
          <a:prstGeom prst="rect">
            <a:avLst/>
          </a:prstGeom>
          <a:noFill/>
          <a:ln>
            <a:noFill/>
          </a:ln>
        </p:spPr>
      </p:pic>
    </p:spTree>
  </p:cSld>
  <p:clrMapOvr>
    <a:masterClrMapping/>
  </p:clrMapOvr>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1" name="Shape 531"/>
        <p:cNvGrpSpPr/>
        <p:nvPr/>
      </p:nvGrpSpPr>
      <p:grpSpPr>
        <a:xfrm>
          <a:off x="0" y="0"/>
          <a:ext cx="0" cy="0"/>
          <a:chOff x="0" y="0"/>
          <a:chExt cx="0" cy="0"/>
        </a:xfrm>
      </p:grpSpPr>
      <p:sp>
        <p:nvSpPr>
          <p:cNvPr id="532" name="Google Shape;532;p92"/>
          <p:cNvSpPr txBox="1"/>
          <p:nvPr>
            <p:ph idx="4294967295" type="title"/>
          </p:nvPr>
        </p:nvSpPr>
        <p:spPr>
          <a:xfrm>
            <a:off x="685800" y="457200"/>
            <a:ext cx="7770900" cy="855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lang="en-US" sz="5400">
                <a:solidFill>
                  <a:schemeClr val="dk1"/>
                </a:solidFill>
              </a:rPr>
              <a:t>Faculta</a:t>
            </a:r>
            <a:r>
              <a:rPr lang="en-US" sz="5400">
                <a:solidFill>
                  <a:schemeClr val="dk1"/>
                </a:solidFill>
              </a:rPr>
              <a:t>d ANOVA</a:t>
            </a:r>
            <a:endParaRPr/>
          </a:p>
        </p:txBody>
      </p:sp>
      <p:sp>
        <p:nvSpPr>
          <p:cNvPr id="533" name="Google Shape;533;p92"/>
          <p:cNvSpPr txBox="1"/>
          <p:nvPr>
            <p:ph idx="4294967295" type="body"/>
          </p:nvPr>
        </p:nvSpPr>
        <p:spPr>
          <a:xfrm>
            <a:off x="685800" y="1485900"/>
            <a:ext cx="7770900" cy="3084600"/>
          </a:xfrm>
          <a:prstGeom prst="rect">
            <a:avLst/>
          </a:prstGeom>
          <a:noFill/>
          <a:ln>
            <a:noFill/>
          </a:ln>
        </p:spPr>
        <p:txBody>
          <a:bodyPr anchorCtr="0" anchor="t" bIns="91425" lIns="91425" spcFirstLastPara="1" rIns="91425" wrap="square" tIns="91425">
            <a:noAutofit/>
          </a:bodyPr>
          <a:lstStyle/>
          <a:p>
            <a:pPr indent="0" lvl="0" marL="0" marR="0" rtl="0" algn="ctr">
              <a:spcBef>
                <a:spcPts val="0"/>
              </a:spcBef>
              <a:spcAft>
                <a:spcPts val="0"/>
              </a:spcAft>
              <a:buNone/>
            </a:pPr>
            <a:r>
              <a:rPr b="1" lang="en-US" sz="4800">
                <a:latin typeface="Times New Roman"/>
                <a:ea typeface="Times New Roman"/>
                <a:cs typeface="Times New Roman"/>
                <a:sym typeface="Times New Roman"/>
              </a:rPr>
              <a:t>F</a:t>
            </a:r>
            <a:r>
              <a:rPr lang="en-US" sz="4800">
                <a:latin typeface="Times New Roman"/>
                <a:ea typeface="Times New Roman"/>
                <a:cs typeface="Times New Roman"/>
                <a:sym typeface="Times New Roman"/>
              </a:rPr>
              <a:t> = </a:t>
            </a:r>
            <a:r>
              <a:rPr b="1" lang="en-US" sz="4800">
                <a:latin typeface="Times New Roman"/>
                <a:ea typeface="Times New Roman"/>
                <a:cs typeface="Times New Roman"/>
                <a:sym typeface="Times New Roman"/>
              </a:rPr>
              <a:t>2.848</a:t>
            </a:r>
            <a:endParaRPr b="1" sz="6000">
              <a:latin typeface="Times New Roman"/>
              <a:ea typeface="Times New Roman"/>
              <a:cs typeface="Times New Roman"/>
              <a:sym typeface="Times New Roman"/>
            </a:endParaRPr>
          </a:p>
          <a:p>
            <a:pPr indent="0" lvl="0" marL="0" marR="0" rtl="0" algn="ctr">
              <a:spcBef>
                <a:spcPts val="0"/>
              </a:spcBef>
              <a:spcAft>
                <a:spcPts val="0"/>
              </a:spcAft>
              <a:buNone/>
            </a:pPr>
            <a:r>
              <a:rPr b="1" lang="en-US" sz="6000">
                <a:latin typeface="Times New Roman"/>
                <a:ea typeface="Times New Roman"/>
                <a:cs typeface="Times New Roman"/>
                <a:sym typeface="Times New Roman"/>
              </a:rPr>
              <a:t>df</a:t>
            </a:r>
            <a:r>
              <a:rPr lang="en-US" sz="6000">
                <a:latin typeface="Times New Roman"/>
                <a:ea typeface="Times New Roman"/>
                <a:cs typeface="Times New Roman"/>
                <a:sym typeface="Times New Roman"/>
              </a:rPr>
              <a:t> </a:t>
            </a:r>
            <a:r>
              <a:rPr b="1" lang="en-US" sz="6000">
                <a:latin typeface="Times New Roman"/>
                <a:ea typeface="Times New Roman"/>
                <a:cs typeface="Times New Roman"/>
                <a:sym typeface="Times New Roman"/>
              </a:rPr>
              <a:t>= 3 / 93</a:t>
            </a:r>
            <a:endParaRPr b="1" sz="6000">
              <a:latin typeface="Times New Roman"/>
              <a:ea typeface="Times New Roman"/>
              <a:cs typeface="Times New Roman"/>
              <a:sym typeface="Times New Roman"/>
            </a:endParaRPr>
          </a:p>
          <a:p>
            <a:pPr indent="0" lvl="0" marL="0" marR="0" rtl="0" algn="ctr">
              <a:spcBef>
                <a:spcPts val="0"/>
              </a:spcBef>
              <a:spcAft>
                <a:spcPts val="0"/>
              </a:spcAft>
              <a:buNone/>
            </a:pPr>
            <a:r>
              <a:rPr b="1" lang="en-US" sz="6000">
                <a:latin typeface="Times New Roman"/>
                <a:ea typeface="Times New Roman"/>
                <a:cs typeface="Times New Roman"/>
                <a:sym typeface="Times New Roman"/>
              </a:rPr>
              <a:t>p = .042*</a:t>
            </a:r>
            <a:endParaRPr b="1" sz="6000">
              <a:latin typeface="Times New Roman"/>
              <a:ea typeface="Times New Roman"/>
              <a:cs typeface="Times New Roman"/>
              <a:sym typeface="Times New Roman"/>
            </a:endParaRPr>
          </a:p>
          <a:p>
            <a:pPr indent="0" lvl="0" marL="0" marR="0" rtl="0" algn="ctr">
              <a:spcBef>
                <a:spcPts val="0"/>
              </a:spcBef>
              <a:spcAft>
                <a:spcPts val="0"/>
              </a:spcAft>
              <a:buNone/>
            </a:pPr>
            <a:r>
              <a:rPr b="1" lang="en-US" sz="6000">
                <a:latin typeface="Times New Roman"/>
                <a:ea typeface="Times New Roman"/>
                <a:cs typeface="Times New Roman"/>
                <a:sym typeface="Times New Roman"/>
              </a:rPr>
              <a:t>Eta =  .084</a:t>
            </a:r>
            <a:endParaRPr b="1" sz="6000">
              <a:latin typeface="Times New Roman"/>
              <a:ea typeface="Times New Roman"/>
              <a:cs typeface="Times New Roman"/>
              <a:sym typeface="Times New Roman"/>
            </a:endParaRPr>
          </a:p>
          <a:p>
            <a:pPr indent="0" lvl="0" marL="0" marR="0" rtl="0" algn="ctr">
              <a:spcBef>
                <a:spcPts val="0"/>
              </a:spcBef>
              <a:spcAft>
                <a:spcPts val="0"/>
              </a:spcAft>
              <a:buNone/>
            </a:pPr>
            <a:r>
              <a:t/>
            </a:r>
            <a:endParaRPr sz="4800">
              <a:latin typeface="Times New Roman"/>
              <a:ea typeface="Times New Roman"/>
              <a:cs typeface="Times New Roman"/>
              <a:sym typeface="Times New Roman"/>
            </a:endParaRPr>
          </a:p>
          <a:p>
            <a:pPr indent="0" lvl="0" marL="0" marR="0" rtl="0" algn="ctr">
              <a:spcBef>
                <a:spcPts val="0"/>
              </a:spcBef>
              <a:spcAft>
                <a:spcPts val="0"/>
              </a:spcAft>
              <a:buNone/>
            </a:pPr>
            <a:r>
              <a:rPr lang="en-US">
                <a:latin typeface="Times New Roman"/>
                <a:ea typeface="Times New Roman"/>
                <a:cs typeface="Times New Roman"/>
                <a:sym typeface="Times New Roman"/>
              </a:rPr>
              <a:t>  </a:t>
            </a:r>
            <a:endParaRPr sz="1400">
              <a:solidFill>
                <a:srgbClr val="000000"/>
              </a:solidFill>
              <a:latin typeface="Times New Roman"/>
              <a:ea typeface="Times New Roman"/>
              <a:cs typeface="Times New Roman"/>
              <a:sym typeface="Times New Roman"/>
            </a:endParaRPr>
          </a:p>
        </p:txBody>
      </p:sp>
    </p:spTree>
  </p:cSld>
  <p:clrMapOvr>
    <a:masterClrMapping/>
  </p:clrMapOvr>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7" name="Shape 537"/>
        <p:cNvGrpSpPr/>
        <p:nvPr/>
      </p:nvGrpSpPr>
      <p:grpSpPr>
        <a:xfrm>
          <a:off x="0" y="0"/>
          <a:ext cx="0" cy="0"/>
          <a:chOff x="0" y="0"/>
          <a:chExt cx="0" cy="0"/>
        </a:xfrm>
      </p:grpSpPr>
      <p:sp>
        <p:nvSpPr>
          <p:cNvPr id="538" name="Google Shape;538;p93"/>
          <p:cNvSpPr txBox="1"/>
          <p:nvPr>
            <p:ph type="title"/>
          </p:nvPr>
        </p:nvSpPr>
        <p:spPr>
          <a:xfrm>
            <a:off x="685800" y="457200"/>
            <a:ext cx="7770900" cy="855600"/>
          </a:xfrm>
          <a:prstGeom prst="rect">
            <a:avLst/>
          </a:prstGeom>
          <a:noFill/>
          <a:ln>
            <a:noFill/>
          </a:ln>
        </p:spPr>
        <p:txBody>
          <a:bodyPr anchorCtr="0" anchor="ctr" bIns="46800" lIns="90000" spcFirstLastPara="1" rIns="90000" wrap="square" tIns="46800">
            <a:noAutofit/>
          </a:bodyPr>
          <a:lstStyle/>
          <a:p>
            <a:pPr indent="0" lvl="0" marL="0" marR="0" rtl="0" algn="ctr">
              <a:lnSpc>
                <a:spcPct val="100000"/>
              </a:lnSpc>
              <a:spcBef>
                <a:spcPts val="0"/>
              </a:spcBef>
              <a:spcAft>
                <a:spcPts val="0"/>
              </a:spcAft>
              <a:buClr>
                <a:srgbClr val="000000"/>
              </a:buClr>
              <a:buFont typeface="Times New Roman"/>
              <a:buNone/>
            </a:pPr>
            <a:r>
              <a:rPr b="1" lang="en-US" sz="6000">
                <a:solidFill>
                  <a:schemeClr val="dk1"/>
                </a:solidFill>
              </a:rPr>
              <a:t>Hypótesis</a:t>
            </a:r>
            <a:r>
              <a:rPr b="1" i="0" lang="en-US" sz="8000" u="none" cap="none" strike="noStrike">
                <a:solidFill>
                  <a:srgbClr val="000000"/>
                </a:solidFill>
                <a:latin typeface="Times New Roman"/>
                <a:ea typeface="Times New Roman"/>
                <a:cs typeface="Times New Roman"/>
                <a:sym typeface="Times New Roman"/>
              </a:rPr>
              <a:t> #3</a:t>
            </a:r>
            <a:endParaRPr/>
          </a:p>
        </p:txBody>
      </p:sp>
      <p:sp>
        <p:nvSpPr>
          <p:cNvPr id="539" name="Google Shape;539;p93"/>
          <p:cNvSpPr txBox="1"/>
          <p:nvPr>
            <p:ph idx="1" type="body"/>
          </p:nvPr>
        </p:nvSpPr>
        <p:spPr>
          <a:xfrm>
            <a:off x="685800" y="1485900"/>
            <a:ext cx="7770900" cy="3084600"/>
          </a:xfrm>
          <a:prstGeom prst="rect">
            <a:avLst/>
          </a:prstGeom>
          <a:noFill/>
          <a:ln>
            <a:noFill/>
          </a:ln>
        </p:spPr>
        <p:txBody>
          <a:bodyPr anchorCtr="0" anchor="t" bIns="46800" lIns="90000" spcFirstLastPara="1" rIns="90000" wrap="square" tIns="46800">
            <a:noAutofit/>
          </a:bodyPr>
          <a:lstStyle/>
          <a:p>
            <a:pPr indent="-342900" lvl="0" marL="342900" marR="0" rtl="0" algn="ctr">
              <a:lnSpc>
                <a:spcPct val="100000"/>
              </a:lnSpc>
              <a:spcBef>
                <a:spcPts val="0"/>
              </a:spcBef>
              <a:spcAft>
                <a:spcPts val="0"/>
              </a:spcAft>
              <a:buClr>
                <a:srgbClr val="000000"/>
              </a:buClr>
              <a:buFont typeface="Arial"/>
              <a:buNone/>
            </a:pPr>
            <a:r>
              <a:rPr lang="en-US" sz="4800">
                <a:solidFill>
                  <a:schemeClr val="dk1"/>
                </a:solidFill>
                <a:latin typeface="Times New Roman"/>
                <a:ea typeface="Times New Roman"/>
                <a:cs typeface="Times New Roman"/>
                <a:sym typeface="Times New Roman"/>
              </a:rPr>
              <a:t>Personas quienes tengan menos fé en el tratamiento de cáncer en los hospitales van a tener </a:t>
            </a:r>
            <a:r>
              <a:rPr lang="en-US" sz="4800">
                <a:solidFill>
                  <a:schemeClr val="dk1"/>
                </a:solidFill>
                <a:latin typeface="Times New Roman"/>
                <a:ea typeface="Times New Roman"/>
                <a:cs typeface="Times New Roman"/>
                <a:sym typeface="Times New Roman"/>
              </a:rPr>
              <a:t>más </a:t>
            </a:r>
            <a:r>
              <a:rPr lang="en-US" sz="4800">
                <a:solidFill>
                  <a:schemeClr val="dk1"/>
                </a:solidFill>
                <a:latin typeface="Times New Roman"/>
                <a:ea typeface="Times New Roman"/>
                <a:cs typeface="Times New Roman"/>
                <a:sym typeface="Times New Roman"/>
              </a:rPr>
              <a:t>creencia en la conspiración sobre cáncer.</a:t>
            </a:r>
            <a:endParaRPr i="0" sz="4800" u="none" cap="none" strike="noStrike">
              <a:solidFill>
                <a:srgbClr val="000000"/>
              </a:solidFill>
              <a:latin typeface="Times New Roman"/>
              <a:ea typeface="Times New Roman"/>
              <a:cs typeface="Times New Roman"/>
              <a:sym typeface="Times New Roman"/>
            </a:endParaRPr>
          </a:p>
        </p:txBody>
      </p:sp>
    </p:spTree>
  </p:cSld>
  <p:clrMapOvr>
    <a:masterClrMapping/>
  </p:clrMapOvr>
  <p:transition>
    <p:fade thruBlk="1"/>
  </p:transition>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43" name="Shape 543"/>
        <p:cNvGrpSpPr/>
        <p:nvPr/>
      </p:nvGrpSpPr>
      <p:grpSpPr>
        <a:xfrm>
          <a:off x="0" y="0"/>
          <a:ext cx="0" cy="0"/>
          <a:chOff x="0" y="0"/>
          <a:chExt cx="0" cy="0"/>
        </a:xfrm>
      </p:grpSpPr>
      <p:sp>
        <p:nvSpPr>
          <p:cNvPr id="544" name="Google Shape;544;p94"/>
          <p:cNvSpPr txBox="1"/>
          <p:nvPr>
            <p:ph idx="4294967295" type="title"/>
          </p:nvPr>
        </p:nvSpPr>
        <p:spPr>
          <a:xfrm>
            <a:off x="685800" y="457200"/>
            <a:ext cx="7770900" cy="855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lang="en-US" sz="6000">
                <a:solidFill>
                  <a:schemeClr val="dk1"/>
                </a:solidFill>
                <a:latin typeface="Times New Roman"/>
                <a:ea typeface="Times New Roman"/>
                <a:cs typeface="Times New Roman"/>
                <a:sym typeface="Times New Roman"/>
              </a:rPr>
              <a:t>Evaluación</a:t>
            </a:r>
            <a:endParaRPr sz="6000">
              <a:latin typeface="Times New Roman"/>
              <a:ea typeface="Times New Roman"/>
              <a:cs typeface="Times New Roman"/>
              <a:sym typeface="Times New Roman"/>
            </a:endParaRPr>
          </a:p>
        </p:txBody>
      </p:sp>
      <p:sp>
        <p:nvSpPr>
          <p:cNvPr id="545" name="Google Shape;545;p94"/>
          <p:cNvSpPr txBox="1"/>
          <p:nvPr>
            <p:ph idx="4294967295" type="body"/>
          </p:nvPr>
        </p:nvSpPr>
        <p:spPr>
          <a:xfrm>
            <a:off x="685800" y="1485900"/>
            <a:ext cx="7770900" cy="30846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SzPts val="1100"/>
              <a:buNone/>
            </a:pPr>
            <a:r>
              <a:rPr lang="en-US"/>
              <a:t> </a:t>
            </a:r>
            <a:endParaRPr b="1" sz="1100"/>
          </a:p>
          <a:p>
            <a:pPr indent="0" lvl="0" marL="0" marR="0" rtl="0" algn="l">
              <a:spcBef>
                <a:spcPts val="0"/>
              </a:spcBef>
              <a:spcAft>
                <a:spcPts val="0"/>
              </a:spcAft>
              <a:buNone/>
            </a:pPr>
            <a:r>
              <a:t/>
            </a:r>
            <a:endParaRPr/>
          </a:p>
        </p:txBody>
      </p:sp>
      <p:graphicFrame>
        <p:nvGraphicFramePr>
          <p:cNvPr id="546" name="Google Shape;546;p94"/>
          <p:cNvGraphicFramePr/>
          <p:nvPr/>
        </p:nvGraphicFramePr>
        <p:xfrm>
          <a:off x="952500" y="1809750"/>
          <a:ext cx="3000000" cy="3000000"/>
        </p:xfrm>
        <a:graphic>
          <a:graphicData uri="http://schemas.openxmlformats.org/drawingml/2006/table">
            <a:tbl>
              <a:tblPr>
                <a:noFill/>
                <a:tableStyleId>{371FF284-16E9-47E0-929C-B7573236A5CD}</a:tableStyleId>
              </a:tblPr>
              <a:tblGrid>
                <a:gridCol w="2234200"/>
                <a:gridCol w="1447800"/>
                <a:gridCol w="1320275"/>
                <a:gridCol w="1022725"/>
                <a:gridCol w="1214000"/>
              </a:tblGrid>
              <a:tr h="381000">
                <a:tc>
                  <a:txBody>
                    <a:bodyPr>
                      <a:noAutofit/>
                    </a:bodyPr>
                    <a:lstStyle/>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c>
                  <a:txBody>
                    <a:bodyPr>
                      <a:noAutofit/>
                    </a:bodyPr>
                    <a:lstStyle/>
                    <a:p>
                      <a:pPr indent="0" lvl="0" marL="0" rtl="0" algn="ctr">
                        <a:spcBef>
                          <a:spcPts val="0"/>
                        </a:spcBef>
                        <a:spcAft>
                          <a:spcPts val="0"/>
                        </a:spcAft>
                        <a:buNone/>
                      </a:pPr>
                      <a:r>
                        <a:rPr b="1" lang="en-US" sz="2400">
                          <a:latin typeface="Times New Roman"/>
                          <a:ea typeface="Times New Roman"/>
                          <a:cs typeface="Times New Roman"/>
                          <a:sym typeface="Times New Roman"/>
                        </a:rPr>
                        <a:t>Bueno</a:t>
                      </a:r>
                      <a:endParaRPr b="1" sz="2400">
                        <a:latin typeface="Times New Roman"/>
                        <a:ea typeface="Times New Roman"/>
                        <a:cs typeface="Times New Roman"/>
                        <a:sym typeface="Times New Roman"/>
                      </a:endParaRPr>
                    </a:p>
                  </a:txBody>
                  <a:tcPr marT="91425" marB="91425" marR="91425" marL="91425"/>
                </a:tc>
                <a:tc>
                  <a:txBody>
                    <a:bodyPr>
                      <a:noAutofit/>
                    </a:bodyPr>
                    <a:lstStyle/>
                    <a:p>
                      <a:pPr indent="0" lvl="0" marL="0" rtl="0" algn="ctr">
                        <a:spcBef>
                          <a:spcPts val="0"/>
                        </a:spcBef>
                        <a:spcAft>
                          <a:spcPts val="0"/>
                        </a:spcAft>
                        <a:buNone/>
                      </a:pPr>
                      <a:r>
                        <a:rPr b="1" lang="en-US" sz="2400">
                          <a:latin typeface="Times New Roman"/>
                          <a:ea typeface="Times New Roman"/>
                          <a:cs typeface="Times New Roman"/>
                          <a:sym typeface="Times New Roman"/>
                        </a:rPr>
                        <a:t>Regular</a:t>
                      </a:r>
                      <a:endParaRPr b="1" sz="2400">
                        <a:latin typeface="Times New Roman"/>
                        <a:ea typeface="Times New Roman"/>
                        <a:cs typeface="Times New Roman"/>
                        <a:sym typeface="Times New Roman"/>
                      </a:endParaRPr>
                    </a:p>
                  </a:txBody>
                  <a:tcPr marT="91425" marB="91425" marR="91425" marL="91425"/>
                </a:tc>
                <a:tc>
                  <a:txBody>
                    <a:bodyPr>
                      <a:noAutofit/>
                    </a:bodyPr>
                    <a:lstStyle/>
                    <a:p>
                      <a:pPr indent="0" lvl="0" marL="0" rtl="0" algn="ctr">
                        <a:spcBef>
                          <a:spcPts val="0"/>
                        </a:spcBef>
                        <a:spcAft>
                          <a:spcPts val="0"/>
                        </a:spcAft>
                        <a:buNone/>
                      </a:pPr>
                      <a:r>
                        <a:rPr b="1" lang="en-US" sz="2400">
                          <a:latin typeface="Times New Roman"/>
                          <a:ea typeface="Times New Roman"/>
                          <a:cs typeface="Times New Roman"/>
                          <a:sym typeface="Times New Roman"/>
                        </a:rPr>
                        <a:t>Malo</a:t>
                      </a:r>
                      <a:endParaRPr b="1" sz="2400">
                        <a:latin typeface="Times New Roman"/>
                        <a:ea typeface="Times New Roman"/>
                        <a:cs typeface="Times New Roman"/>
                        <a:sym typeface="Times New Roman"/>
                      </a:endParaRPr>
                    </a:p>
                  </a:txBody>
                  <a:tcPr marT="91425" marB="91425" marR="91425" marL="91425"/>
                </a:tc>
                <a:tc>
                  <a:txBody>
                    <a:bodyPr>
                      <a:noAutofit/>
                    </a:bodyPr>
                    <a:lstStyle/>
                    <a:p>
                      <a:pPr indent="0" lvl="0" marL="0" rtl="0" algn="ctr">
                        <a:spcBef>
                          <a:spcPts val="0"/>
                        </a:spcBef>
                        <a:spcAft>
                          <a:spcPts val="0"/>
                        </a:spcAft>
                        <a:buNone/>
                      </a:pPr>
                      <a:r>
                        <a:rPr b="1" lang="en-US" sz="2400">
                          <a:solidFill>
                            <a:schemeClr val="dk1"/>
                          </a:solidFill>
                          <a:latin typeface="Times New Roman"/>
                          <a:ea typeface="Times New Roman"/>
                          <a:cs typeface="Times New Roman"/>
                          <a:sym typeface="Times New Roman"/>
                        </a:rPr>
                        <a:t>No Sé</a:t>
                      </a:r>
                      <a:endParaRPr b="1" sz="2400">
                        <a:latin typeface="Times New Roman"/>
                        <a:ea typeface="Times New Roman"/>
                        <a:cs typeface="Times New Roman"/>
                        <a:sym typeface="Times New Roman"/>
                      </a:endParaRPr>
                    </a:p>
                  </a:txBody>
                  <a:tcPr marT="91425" marB="91425" marR="91425" marL="91425"/>
                </a:tc>
              </a:tr>
              <a:tr h="381000">
                <a:tc>
                  <a:txBody>
                    <a:bodyPr>
                      <a:noAutofit/>
                    </a:bodyPr>
                    <a:lstStyle/>
                    <a:p>
                      <a:pPr indent="0" lvl="0" marL="0" rtl="0" algn="l">
                        <a:spcBef>
                          <a:spcPts val="0"/>
                        </a:spcBef>
                        <a:spcAft>
                          <a:spcPts val="0"/>
                        </a:spcAft>
                        <a:buNone/>
                      </a:pPr>
                      <a:r>
                        <a:rPr b="1" lang="en-US" sz="2400">
                          <a:latin typeface="Times New Roman"/>
                          <a:ea typeface="Times New Roman"/>
                          <a:cs typeface="Times New Roman"/>
                          <a:sym typeface="Times New Roman"/>
                        </a:rPr>
                        <a:t>IMSS</a:t>
                      </a:r>
                      <a:endParaRPr b="1" sz="2400">
                        <a:latin typeface="Times New Roman"/>
                        <a:ea typeface="Times New Roman"/>
                        <a:cs typeface="Times New Roman"/>
                        <a:sym typeface="Times New Roman"/>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noAutofit/>
                    </a:bodyPr>
                    <a:lstStyle/>
                    <a:p>
                      <a:pPr indent="0" lvl="0" marL="0" rtl="0" algn="ctr">
                        <a:spcBef>
                          <a:spcPts val="0"/>
                        </a:spcBef>
                        <a:spcAft>
                          <a:spcPts val="0"/>
                        </a:spcAft>
                        <a:buNone/>
                      </a:pPr>
                      <a:r>
                        <a:rPr b="1" lang="en-US" sz="3000">
                          <a:latin typeface="Times New Roman"/>
                          <a:ea typeface="Times New Roman"/>
                          <a:cs typeface="Times New Roman"/>
                          <a:sym typeface="Times New Roman"/>
                        </a:rPr>
                        <a:t>1%</a:t>
                      </a:r>
                      <a:endParaRPr b="1" sz="3000">
                        <a:latin typeface="Times New Roman"/>
                        <a:ea typeface="Times New Roman"/>
                        <a:cs typeface="Times New Roman"/>
                        <a:sym typeface="Times New Roman"/>
                      </a:endParaRPr>
                    </a:p>
                  </a:txBody>
                  <a:tcPr marT="91425" marB="91425" marR="91425" marL="91425">
                    <a:lnL cap="flat" cmpd="sng" w="9525">
                      <a:solidFill>
                        <a:srgbClr val="9E9E9E"/>
                      </a:solidFill>
                      <a:prstDash val="solid"/>
                      <a:round/>
                      <a:headEnd len="sm" w="sm" type="none"/>
                      <a:tailEnd len="sm" w="sm" type="none"/>
                    </a:lnL>
                  </a:tcPr>
                </a:tc>
                <a:tc>
                  <a:txBody>
                    <a:bodyPr>
                      <a:noAutofit/>
                    </a:bodyPr>
                    <a:lstStyle/>
                    <a:p>
                      <a:pPr indent="0" lvl="0" marL="0" rtl="0" algn="ctr">
                        <a:spcBef>
                          <a:spcPts val="0"/>
                        </a:spcBef>
                        <a:spcAft>
                          <a:spcPts val="0"/>
                        </a:spcAft>
                        <a:buNone/>
                      </a:pPr>
                      <a:r>
                        <a:rPr b="1" lang="en-US" sz="3000">
                          <a:latin typeface="Times New Roman"/>
                          <a:ea typeface="Times New Roman"/>
                          <a:cs typeface="Times New Roman"/>
                          <a:sym typeface="Times New Roman"/>
                        </a:rPr>
                        <a:t>30%</a:t>
                      </a:r>
                      <a:endParaRPr b="1" sz="3000">
                        <a:latin typeface="Times New Roman"/>
                        <a:ea typeface="Times New Roman"/>
                        <a:cs typeface="Times New Roman"/>
                        <a:sym typeface="Times New Roman"/>
                      </a:endParaRPr>
                    </a:p>
                  </a:txBody>
                  <a:tcPr marT="91425" marB="91425" marR="91425" marL="91425"/>
                </a:tc>
                <a:tc>
                  <a:txBody>
                    <a:bodyPr>
                      <a:noAutofit/>
                    </a:bodyPr>
                    <a:lstStyle/>
                    <a:p>
                      <a:pPr indent="0" lvl="0" marL="0" rtl="0" algn="ctr">
                        <a:spcBef>
                          <a:spcPts val="0"/>
                        </a:spcBef>
                        <a:spcAft>
                          <a:spcPts val="0"/>
                        </a:spcAft>
                        <a:buNone/>
                      </a:pPr>
                      <a:r>
                        <a:rPr b="1" lang="en-US" sz="3000">
                          <a:latin typeface="Times New Roman"/>
                          <a:ea typeface="Times New Roman"/>
                          <a:cs typeface="Times New Roman"/>
                          <a:sym typeface="Times New Roman"/>
                        </a:rPr>
                        <a:t>45%</a:t>
                      </a:r>
                      <a:endParaRPr b="1" sz="3000">
                        <a:latin typeface="Times New Roman"/>
                        <a:ea typeface="Times New Roman"/>
                        <a:cs typeface="Times New Roman"/>
                        <a:sym typeface="Times New Roman"/>
                      </a:endParaRPr>
                    </a:p>
                  </a:txBody>
                  <a:tcPr marT="91425" marB="91425" marR="91425" marL="91425"/>
                </a:tc>
                <a:tc>
                  <a:txBody>
                    <a:bodyPr>
                      <a:noAutofit/>
                    </a:bodyPr>
                    <a:lstStyle/>
                    <a:p>
                      <a:pPr indent="0" lvl="0" marL="0" rtl="0" algn="ctr">
                        <a:spcBef>
                          <a:spcPts val="0"/>
                        </a:spcBef>
                        <a:spcAft>
                          <a:spcPts val="0"/>
                        </a:spcAft>
                        <a:buNone/>
                      </a:pPr>
                      <a:r>
                        <a:rPr b="1" lang="en-US" sz="3000">
                          <a:latin typeface="Times New Roman"/>
                          <a:ea typeface="Times New Roman"/>
                          <a:cs typeface="Times New Roman"/>
                          <a:sym typeface="Times New Roman"/>
                        </a:rPr>
                        <a:t>24%</a:t>
                      </a:r>
                      <a:endParaRPr b="1" sz="3000">
                        <a:latin typeface="Times New Roman"/>
                        <a:ea typeface="Times New Roman"/>
                        <a:cs typeface="Times New Roman"/>
                        <a:sym typeface="Times New Roman"/>
                      </a:endParaRPr>
                    </a:p>
                  </a:txBody>
                  <a:tcPr marT="91425" marB="91425" marR="91425" marL="91425"/>
                </a:tc>
              </a:tr>
              <a:tr h="381000">
                <a:tc>
                  <a:txBody>
                    <a:bodyPr>
                      <a:noAutofit/>
                    </a:bodyPr>
                    <a:lstStyle/>
                    <a:p>
                      <a:pPr indent="0" lvl="0" marL="0" rtl="0" algn="l">
                        <a:spcBef>
                          <a:spcPts val="0"/>
                        </a:spcBef>
                        <a:spcAft>
                          <a:spcPts val="0"/>
                        </a:spcAft>
                        <a:buNone/>
                      </a:pPr>
                      <a:r>
                        <a:rPr b="1" lang="en-US" sz="2400">
                          <a:latin typeface="Times New Roman"/>
                          <a:ea typeface="Times New Roman"/>
                          <a:cs typeface="Times New Roman"/>
                          <a:sym typeface="Times New Roman"/>
                        </a:rPr>
                        <a:t>ISSEMYM</a:t>
                      </a:r>
                      <a:endParaRPr b="1" sz="2400">
                        <a:latin typeface="Times New Roman"/>
                        <a:ea typeface="Times New Roman"/>
                        <a:cs typeface="Times New Roman"/>
                        <a:sym typeface="Times New Roman"/>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noAutofit/>
                    </a:bodyPr>
                    <a:lstStyle/>
                    <a:p>
                      <a:pPr indent="0" lvl="0" marL="0" rtl="0" algn="ctr">
                        <a:spcBef>
                          <a:spcPts val="0"/>
                        </a:spcBef>
                        <a:spcAft>
                          <a:spcPts val="0"/>
                        </a:spcAft>
                        <a:buNone/>
                      </a:pPr>
                      <a:r>
                        <a:rPr b="1" lang="en-US" sz="3000">
                          <a:latin typeface="Times New Roman"/>
                          <a:ea typeface="Times New Roman"/>
                          <a:cs typeface="Times New Roman"/>
                          <a:sym typeface="Times New Roman"/>
                        </a:rPr>
                        <a:t>7%</a:t>
                      </a:r>
                      <a:endParaRPr b="1" sz="3000">
                        <a:latin typeface="Times New Roman"/>
                        <a:ea typeface="Times New Roman"/>
                        <a:cs typeface="Times New Roman"/>
                        <a:sym typeface="Times New Roman"/>
                      </a:endParaRPr>
                    </a:p>
                  </a:txBody>
                  <a:tcPr marT="91425" marB="91425" marR="91425" marL="91425">
                    <a:lnL cap="flat" cmpd="sng" w="9525">
                      <a:solidFill>
                        <a:srgbClr val="9E9E9E"/>
                      </a:solidFill>
                      <a:prstDash val="solid"/>
                      <a:round/>
                      <a:headEnd len="sm" w="sm" type="none"/>
                      <a:tailEnd len="sm" w="sm" type="none"/>
                    </a:lnL>
                  </a:tcPr>
                </a:tc>
                <a:tc>
                  <a:txBody>
                    <a:bodyPr>
                      <a:noAutofit/>
                    </a:bodyPr>
                    <a:lstStyle/>
                    <a:p>
                      <a:pPr indent="0" lvl="0" marL="0" rtl="0" algn="ctr">
                        <a:spcBef>
                          <a:spcPts val="0"/>
                        </a:spcBef>
                        <a:spcAft>
                          <a:spcPts val="0"/>
                        </a:spcAft>
                        <a:buNone/>
                      </a:pPr>
                      <a:r>
                        <a:rPr b="1" lang="en-US" sz="3000">
                          <a:latin typeface="Times New Roman"/>
                          <a:ea typeface="Times New Roman"/>
                          <a:cs typeface="Times New Roman"/>
                          <a:sym typeface="Times New Roman"/>
                        </a:rPr>
                        <a:t>44%</a:t>
                      </a:r>
                      <a:endParaRPr b="1" sz="3000">
                        <a:latin typeface="Times New Roman"/>
                        <a:ea typeface="Times New Roman"/>
                        <a:cs typeface="Times New Roman"/>
                        <a:sym typeface="Times New Roman"/>
                      </a:endParaRPr>
                    </a:p>
                  </a:txBody>
                  <a:tcPr marT="91425" marB="91425" marR="91425" marL="91425"/>
                </a:tc>
                <a:tc>
                  <a:txBody>
                    <a:bodyPr>
                      <a:noAutofit/>
                    </a:bodyPr>
                    <a:lstStyle/>
                    <a:p>
                      <a:pPr indent="0" lvl="0" marL="0" rtl="0" algn="ctr">
                        <a:spcBef>
                          <a:spcPts val="0"/>
                        </a:spcBef>
                        <a:spcAft>
                          <a:spcPts val="0"/>
                        </a:spcAft>
                        <a:buNone/>
                      </a:pPr>
                      <a:r>
                        <a:rPr b="1" lang="en-US" sz="3000">
                          <a:latin typeface="Times New Roman"/>
                          <a:ea typeface="Times New Roman"/>
                          <a:cs typeface="Times New Roman"/>
                          <a:sym typeface="Times New Roman"/>
                        </a:rPr>
                        <a:t>18%</a:t>
                      </a:r>
                      <a:endParaRPr b="1" sz="3000">
                        <a:latin typeface="Times New Roman"/>
                        <a:ea typeface="Times New Roman"/>
                        <a:cs typeface="Times New Roman"/>
                        <a:sym typeface="Times New Roman"/>
                      </a:endParaRPr>
                    </a:p>
                  </a:txBody>
                  <a:tcPr marT="91425" marB="91425" marR="91425" marL="91425"/>
                </a:tc>
                <a:tc>
                  <a:txBody>
                    <a:bodyPr>
                      <a:noAutofit/>
                    </a:bodyPr>
                    <a:lstStyle/>
                    <a:p>
                      <a:pPr indent="0" lvl="0" marL="0" rtl="0" algn="ctr">
                        <a:spcBef>
                          <a:spcPts val="0"/>
                        </a:spcBef>
                        <a:spcAft>
                          <a:spcPts val="0"/>
                        </a:spcAft>
                        <a:buNone/>
                      </a:pPr>
                      <a:r>
                        <a:rPr b="1" lang="en-US" sz="3000">
                          <a:latin typeface="Times New Roman"/>
                          <a:ea typeface="Times New Roman"/>
                          <a:cs typeface="Times New Roman"/>
                          <a:sym typeface="Times New Roman"/>
                        </a:rPr>
                        <a:t>31%</a:t>
                      </a:r>
                      <a:endParaRPr b="1" sz="3000">
                        <a:latin typeface="Times New Roman"/>
                        <a:ea typeface="Times New Roman"/>
                        <a:cs typeface="Times New Roman"/>
                        <a:sym typeface="Times New Roman"/>
                      </a:endParaRPr>
                    </a:p>
                  </a:txBody>
                  <a:tcPr marT="91425" marB="91425" marR="91425" marL="91425"/>
                </a:tc>
              </a:tr>
              <a:tr h="381000">
                <a:tc>
                  <a:txBody>
                    <a:bodyPr>
                      <a:noAutofit/>
                    </a:bodyPr>
                    <a:lstStyle/>
                    <a:p>
                      <a:pPr indent="0" lvl="0" marL="0" rtl="0" algn="l">
                        <a:spcBef>
                          <a:spcPts val="0"/>
                        </a:spcBef>
                        <a:spcAft>
                          <a:spcPts val="0"/>
                        </a:spcAft>
                        <a:buNone/>
                      </a:pPr>
                      <a:r>
                        <a:rPr b="1" lang="en-US" sz="2400">
                          <a:latin typeface="Times New Roman"/>
                          <a:ea typeface="Times New Roman"/>
                          <a:cs typeface="Times New Roman"/>
                          <a:sym typeface="Times New Roman"/>
                        </a:rPr>
                        <a:t>Seguro Popular</a:t>
                      </a:r>
                      <a:endParaRPr b="1" sz="2400">
                        <a:latin typeface="Times New Roman"/>
                        <a:ea typeface="Times New Roman"/>
                        <a:cs typeface="Times New Roman"/>
                        <a:sym typeface="Times New Roman"/>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noAutofit/>
                    </a:bodyPr>
                    <a:lstStyle/>
                    <a:p>
                      <a:pPr indent="0" lvl="0" marL="0" rtl="0" algn="ctr">
                        <a:spcBef>
                          <a:spcPts val="0"/>
                        </a:spcBef>
                        <a:spcAft>
                          <a:spcPts val="0"/>
                        </a:spcAft>
                        <a:buNone/>
                      </a:pPr>
                      <a:r>
                        <a:rPr b="1" lang="en-US" sz="3000">
                          <a:latin typeface="Times New Roman"/>
                          <a:ea typeface="Times New Roman"/>
                          <a:cs typeface="Times New Roman"/>
                          <a:sym typeface="Times New Roman"/>
                        </a:rPr>
                        <a:t>3%</a:t>
                      </a:r>
                      <a:endParaRPr b="1" sz="3000">
                        <a:latin typeface="Times New Roman"/>
                        <a:ea typeface="Times New Roman"/>
                        <a:cs typeface="Times New Roman"/>
                        <a:sym typeface="Times New Roman"/>
                      </a:endParaRPr>
                    </a:p>
                  </a:txBody>
                  <a:tcPr marT="91425" marB="91425" marR="91425" marL="91425">
                    <a:lnL cap="flat" cmpd="sng" w="9525">
                      <a:solidFill>
                        <a:srgbClr val="9E9E9E"/>
                      </a:solidFill>
                      <a:prstDash val="solid"/>
                      <a:round/>
                      <a:headEnd len="sm" w="sm" type="none"/>
                      <a:tailEnd len="sm" w="sm" type="none"/>
                    </a:lnL>
                  </a:tcPr>
                </a:tc>
                <a:tc>
                  <a:txBody>
                    <a:bodyPr>
                      <a:noAutofit/>
                    </a:bodyPr>
                    <a:lstStyle/>
                    <a:p>
                      <a:pPr indent="0" lvl="0" marL="0" rtl="0" algn="ctr">
                        <a:spcBef>
                          <a:spcPts val="0"/>
                        </a:spcBef>
                        <a:spcAft>
                          <a:spcPts val="0"/>
                        </a:spcAft>
                        <a:buNone/>
                      </a:pPr>
                      <a:r>
                        <a:rPr b="1" lang="en-US" sz="3000">
                          <a:latin typeface="Times New Roman"/>
                          <a:ea typeface="Times New Roman"/>
                          <a:cs typeface="Times New Roman"/>
                          <a:sym typeface="Times New Roman"/>
                        </a:rPr>
                        <a:t>23%</a:t>
                      </a:r>
                      <a:endParaRPr b="1" sz="3000">
                        <a:latin typeface="Times New Roman"/>
                        <a:ea typeface="Times New Roman"/>
                        <a:cs typeface="Times New Roman"/>
                        <a:sym typeface="Times New Roman"/>
                      </a:endParaRPr>
                    </a:p>
                  </a:txBody>
                  <a:tcPr marT="91425" marB="91425" marR="91425" marL="91425"/>
                </a:tc>
                <a:tc>
                  <a:txBody>
                    <a:bodyPr>
                      <a:noAutofit/>
                    </a:bodyPr>
                    <a:lstStyle/>
                    <a:p>
                      <a:pPr indent="0" lvl="0" marL="0" rtl="0" algn="ctr">
                        <a:spcBef>
                          <a:spcPts val="0"/>
                        </a:spcBef>
                        <a:spcAft>
                          <a:spcPts val="0"/>
                        </a:spcAft>
                        <a:buNone/>
                      </a:pPr>
                      <a:r>
                        <a:rPr b="1" lang="en-US" sz="3000">
                          <a:latin typeface="Times New Roman"/>
                          <a:ea typeface="Times New Roman"/>
                          <a:cs typeface="Times New Roman"/>
                          <a:sym typeface="Times New Roman"/>
                        </a:rPr>
                        <a:t>41%</a:t>
                      </a:r>
                      <a:endParaRPr b="1" sz="3000">
                        <a:latin typeface="Times New Roman"/>
                        <a:ea typeface="Times New Roman"/>
                        <a:cs typeface="Times New Roman"/>
                        <a:sym typeface="Times New Roman"/>
                      </a:endParaRPr>
                    </a:p>
                  </a:txBody>
                  <a:tcPr marT="91425" marB="91425" marR="91425" marL="91425"/>
                </a:tc>
                <a:tc>
                  <a:txBody>
                    <a:bodyPr>
                      <a:noAutofit/>
                    </a:bodyPr>
                    <a:lstStyle/>
                    <a:p>
                      <a:pPr indent="0" lvl="0" marL="0" rtl="0" algn="ctr">
                        <a:spcBef>
                          <a:spcPts val="0"/>
                        </a:spcBef>
                        <a:spcAft>
                          <a:spcPts val="0"/>
                        </a:spcAft>
                        <a:buNone/>
                      </a:pPr>
                      <a:r>
                        <a:rPr b="1" lang="en-US" sz="3000">
                          <a:latin typeface="Times New Roman"/>
                          <a:ea typeface="Times New Roman"/>
                          <a:cs typeface="Times New Roman"/>
                          <a:sym typeface="Times New Roman"/>
                        </a:rPr>
                        <a:t>33%</a:t>
                      </a:r>
                      <a:endParaRPr b="1" sz="3000">
                        <a:latin typeface="Times New Roman"/>
                        <a:ea typeface="Times New Roman"/>
                        <a:cs typeface="Times New Roman"/>
                        <a:sym typeface="Times New Roman"/>
                      </a:endParaRPr>
                    </a:p>
                  </a:txBody>
                  <a:tcPr marT="91425" marB="91425" marR="91425" marL="91425"/>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5" name="Shape 105"/>
        <p:cNvGrpSpPr/>
        <p:nvPr/>
      </p:nvGrpSpPr>
      <p:grpSpPr>
        <a:xfrm>
          <a:off x="0" y="0"/>
          <a:ext cx="0" cy="0"/>
          <a:chOff x="0" y="0"/>
          <a:chExt cx="0" cy="0"/>
        </a:xfrm>
      </p:grpSpPr>
      <p:sp>
        <p:nvSpPr>
          <p:cNvPr id="106" name="Google Shape;106;p23"/>
          <p:cNvSpPr txBox="1"/>
          <p:nvPr>
            <p:ph type="title"/>
          </p:nvPr>
        </p:nvSpPr>
        <p:spPr>
          <a:xfrm>
            <a:off x="685800" y="457200"/>
            <a:ext cx="7770812" cy="855662"/>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b="0" i="0" lang="en-US" sz="6000" u="none" cap="none" strike="noStrike">
                <a:solidFill>
                  <a:srgbClr val="000000"/>
                </a:solidFill>
                <a:latin typeface="Arial"/>
                <a:ea typeface="Arial"/>
                <a:cs typeface="Arial"/>
                <a:sym typeface="Arial"/>
              </a:rPr>
              <a:t>Oliver &amp; Wood (2014)</a:t>
            </a:r>
            <a:endParaRPr/>
          </a:p>
        </p:txBody>
      </p:sp>
      <p:sp>
        <p:nvSpPr>
          <p:cNvPr id="107" name="Google Shape;107;p23"/>
          <p:cNvSpPr txBox="1"/>
          <p:nvPr>
            <p:ph idx="1" type="body"/>
          </p:nvPr>
        </p:nvSpPr>
        <p:spPr>
          <a:xfrm>
            <a:off x="685800" y="1485900"/>
            <a:ext cx="7770812" cy="3084512"/>
          </a:xfrm>
          <a:prstGeom prst="rect">
            <a:avLst/>
          </a:prstGeom>
          <a:noFill/>
          <a:ln>
            <a:noFill/>
          </a:ln>
        </p:spPr>
        <p:txBody>
          <a:bodyPr anchorCtr="0" anchor="t" bIns="91425" lIns="91425" spcFirstLastPara="1" rIns="91425" wrap="square" tIns="91425">
            <a:noAutofit/>
          </a:bodyPr>
          <a:lstStyle/>
          <a:p>
            <a:pPr indent="-342900" lvl="0" marL="342900" marR="0" rtl="0" algn="l">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descr="A:\CancerConspiracy37percent.JPG" id="108" name="Google Shape;108;p23"/>
          <p:cNvPicPr preferRelativeResize="0"/>
          <p:nvPr/>
        </p:nvPicPr>
        <p:blipFill rotWithShape="1">
          <a:blip r:embed="rId3">
            <a:alphaModFix/>
          </a:blip>
          <a:srcRect b="0" l="0" r="0" t="0"/>
          <a:stretch/>
        </p:blipFill>
        <p:spPr>
          <a:xfrm>
            <a:off x="0" y="1524000"/>
            <a:ext cx="8839200" cy="3505200"/>
          </a:xfrm>
          <a:prstGeom prst="rect">
            <a:avLst/>
          </a:prstGeom>
          <a:noFill/>
          <a:ln>
            <a:noFill/>
          </a:ln>
        </p:spPr>
      </p:pic>
    </p:spTree>
  </p:cSld>
  <p:clrMapOvr>
    <a:masterClrMapping/>
  </p:clrMapOvr>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50" name="Shape 550"/>
        <p:cNvGrpSpPr/>
        <p:nvPr/>
      </p:nvGrpSpPr>
      <p:grpSpPr>
        <a:xfrm>
          <a:off x="0" y="0"/>
          <a:ext cx="0" cy="0"/>
          <a:chOff x="0" y="0"/>
          <a:chExt cx="0" cy="0"/>
        </a:xfrm>
      </p:grpSpPr>
      <p:sp>
        <p:nvSpPr>
          <p:cNvPr id="551" name="Google Shape;551;p95"/>
          <p:cNvSpPr txBox="1"/>
          <p:nvPr>
            <p:ph idx="4294967295" type="title"/>
          </p:nvPr>
        </p:nvSpPr>
        <p:spPr>
          <a:xfrm>
            <a:off x="685800" y="457200"/>
            <a:ext cx="7770900" cy="855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lang="en-US" sz="6000">
                <a:solidFill>
                  <a:schemeClr val="dk1"/>
                </a:solidFill>
                <a:latin typeface="Times New Roman"/>
                <a:ea typeface="Times New Roman"/>
                <a:cs typeface="Times New Roman"/>
                <a:sym typeface="Times New Roman"/>
              </a:rPr>
              <a:t>Evaluación</a:t>
            </a:r>
            <a:endParaRPr sz="6000">
              <a:latin typeface="Times New Roman"/>
              <a:ea typeface="Times New Roman"/>
              <a:cs typeface="Times New Roman"/>
              <a:sym typeface="Times New Roman"/>
            </a:endParaRPr>
          </a:p>
        </p:txBody>
      </p:sp>
      <p:sp>
        <p:nvSpPr>
          <p:cNvPr id="552" name="Google Shape;552;p95"/>
          <p:cNvSpPr txBox="1"/>
          <p:nvPr>
            <p:ph idx="4294967295" type="body"/>
          </p:nvPr>
        </p:nvSpPr>
        <p:spPr>
          <a:xfrm>
            <a:off x="685800" y="1485900"/>
            <a:ext cx="7770900" cy="30846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SzPts val="1100"/>
              <a:buNone/>
            </a:pPr>
            <a:r>
              <a:rPr lang="en-US"/>
              <a:t> </a:t>
            </a:r>
            <a:endParaRPr b="1" sz="1100"/>
          </a:p>
          <a:p>
            <a:pPr indent="0" lvl="0" marL="0" marR="0" rtl="0" algn="l">
              <a:spcBef>
                <a:spcPts val="0"/>
              </a:spcBef>
              <a:spcAft>
                <a:spcPts val="0"/>
              </a:spcAft>
              <a:buNone/>
            </a:pPr>
            <a:r>
              <a:t/>
            </a:r>
            <a:endParaRPr/>
          </a:p>
        </p:txBody>
      </p:sp>
      <p:graphicFrame>
        <p:nvGraphicFramePr>
          <p:cNvPr id="553" name="Google Shape;553;p95"/>
          <p:cNvGraphicFramePr/>
          <p:nvPr/>
        </p:nvGraphicFramePr>
        <p:xfrm>
          <a:off x="952500" y="1809750"/>
          <a:ext cx="3000000" cy="3000000"/>
        </p:xfrm>
        <a:graphic>
          <a:graphicData uri="http://schemas.openxmlformats.org/drawingml/2006/table">
            <a:tbl>
              <a:tblPr>
                <a:noFill/>
                <a:tableStyleId>{371FF284-16E9-47E0-929C-B7573236A5CD}</a:tableStyleId>
              </a:tblPr>
              <a:tblGrid>
                <a:gridCol w="2234200"/>
                <a:gridCol w="1447800"/>
                <a:gridCol w="1320275"/>
                <a:gridCol w="1022725"/>
                <a:gridCol w="1214000"/>
              </a:tblGrid>
              <a:tr h="381000">
                <a:tc>
                  <a:txBody>
                    <a:bodyPr>
                      <a:noAutofit/>
                    </a:bodyPr>
                    <a:lstStyle/>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c>
                  <a:txBody>
                    <a:bodyPr>
                      <a:noAutofit/>
                    </a:bodyPr>
                    <a:lstStyle/>
                    <a:p>
                      <a:pPr indent="0" lvl="0" marL="0" rtl="0" algn="ctr">
                        <a:spcBef>
                          <a:spcPts val="0"/>
                        </a:spcBef>
                        <a:spcAft>
                          <a:spcPts val="0"/>
                        </a:spcAft>
                        <a:buNone/>
                      </a:pPr>
                      <a:r>
                        <a:rPr b="1" lang="en-US" sz="2400">
                          <a:latin typeface="Times New Roman"/>
                          <a:ea typeface="Times New Roman"/>
                          <a:cs typeface="Times New Roman"/>
                          <a:sym typeface="Times New Roman"/>
                        </a:rPr>
                        <a:t>Bueno</a:t>
                      </a:r>
                      <a:endParaRPr b="1" sz="2400">
                        <a:latin typeface="Times New Roman"/>
                        <a:ea typeface="Times New Roman"/>
                        <a:cs typeface="Times New Roman"/>
                        <a:sym typeface="Times New Roman"/>
                      </a:endParaRPr>
                    </a:p>
                  </a:txBody>
                  <a:tcPr marT="91425" marB="91425" marR="91425" marL="91425"/>
                </a:tc>
                <a:tc>
                  <a:txBody>
                    <a:bodyPr>
                      <a:noAutofit/>
                    </a:bodyPr>
                    <a:lstStyle/>
                    <a:p>
                      <a:pPr indent="0" lvl="0" marL="0" rtl="0" algn="ctr">
                        <a:spcBef>
                          <a:spcPts val="0"/>
                        </a:spcBef>
                        <a:spcAft>
                          <a:spcPts val="0"/>
                        </a:spcAft>
                        <a:buNone/>
                      </a:pPr>
                      <a:r>
                        <a:rPr b="1" lang="en-US" sz="2400">
                          <a:latin typeface="Times New Roman"/>
                          <a:ea typeface="Times New Roman"/>
                          <a:cs typeface="Times New Roman"/>
                          <a:sym typeface="Times New Roman"/>
                        </a:rPr>
                        <a:t>Regular</a:t>
                      </a:r>
                      <a:endParaRPr b="1" sz="2400">
                        <a:latin typeface="Times New Roman"/>
                        <a:ea typeface="Times New Roman"/>
                        <a:cs typeface="Times New Roman"/>
                        <a:sym typeface="Times New Roman"/>
                      </a:endParaRPr>
                    </a:p>
                  </a:txBody>
                  <a:tcPr marT="91425" marB="91425" marR="91425" marL="91425"/>
                </a:tc>
                <a:tc>
                  <a:txBody>
                    <a:bodyPr>
                      <a:noAutofit/>
                    </a:bodyPr>
                    <a:lstStyle/>
                    <a:p>
                      <a:pPr indent="0" lvl="0" marL="0" rtl="0" algn="ctr">
                        <a:spcBef>
                          <a:spcPts val="0"/>
                        </a:spcBef>
                        <a:spcAft>
                          <a:spcPts val="0"/>
                        </a:spcAft>
                        <a:buNone/>
                      </a:pPr>
                      <a:r>
                        <a:rPr b="1" lang="en-US" sz="2400">
                          <a:latin typeface="Times New Roman"/>
                          <a:ea typeface="Times New Roman"/>
                          <a:cs typeface="Times New Roman"/>
                          <a:sym typeface="Times New Roman"/>
                        </a:rPr>
                        <a:t>Malo</a:t>
                      </a:r>
                      <a:endParaRPr b="1" sz="2400">
                        <a:latin typeface="Times New Roman"/>
                        <a:ea typeface="Times New Roman"/>
                        <a:cs typeface="Times New Roman"/>
                        <a:sym typeface="Times New Roman"/>
                      </a:endParaRPr>
                    </a:p>
                  </a:txBody>
                  <a:tcPr marT="91425" marB="91425" marR="91425" marL="91425"/>
                </a:tc>
                <a:tc>
                  <a:txBody>
                    <a:bodyPr>
                      <a:noAutofit/>
                    </a:bodyPr>
                    <a:lstStyle/>
                    <a:p>
                      <a:pPr indent="0" lvl="0" marL="0" rtl="0" algn="ctr">
                        <a:spcBef>
                          <a:spcPts val="0"/>
                        </a:spcBef>
                        <a:spcAft>
                          <a:spcPts val="0"/>
                        </a:spcAft>
                        <a:buNone/>
                      </a:pPr>
                      <a:r>
                        <a:rPr b="1" lang="en-US" sz="2400">
                          <a:solidFill>
                            <a:schemeClr val="dk1"/>
                          </a:solidFill>
                          <a:latin typeface="Times New Roman"/>
                          <a:ea typeface="Times New Roman"/>
                          <a:cs typeface="Times New Roman"/>
                          <a:sym typeface="Times New Roman"/>
                        </a:rPr>
                        <a:t>No Sé</a:t>
                      </a:r>
                      <a:endParaRPr b="1" sz="2400">
                        <a:latin typeface="Times New Roman"/>
                        <a:ea typeface="Times New Roman"/>
                        <a:cs typeface="Times New Roman"/>
                        <a:sym typeface="Times New Roman"/>
                      </a:endParaRPr>
                    </a:p>
                  </a:txBody>
                  <a:tcPr marT="91425" marB="91425" marR="91425" marL="91425"/>
                </a:tc>
              </a:tr>
              <a:tr h="381000">
                <a:tc>
                  <a:txBody>
                    <a:bodyPr>
                      <a:noAutofit/>
                    </a:bodyPr>
                    <a:lstStyle/>
                    <a:p>
                      <a:pPr indent="0" lvl="0" marL="0" rtl="0" algn="l">
                        <a:spcBef>
                          <a:spcPts val="0"/>
                        </a:spcBef>
                        <a:spcAft>
                          <a:spcPts val="0"/>
                        </a:spcAft>
                        <a:buNone/>
                      </a:pPr>
                      <a:r>
                        <a:rPr b="1" lang="en-US" sz="2400">
                          <a:latin typeface="Times New Roman"/>
                          <a:ea typeface="Times New Roman"/>
                          <a:cs typeface="Times New Roman"/>
                          <a:sym typeface="Times New Roman"/>
                        </a:rPr>
                        <a:t>IMSS</a:t>
                      </a:r>
                      <a:endParaRPr b="1" sz="2400">
                        <a:latin typeface="Times New Roman"/>
                        <a:ea typeface="Times New Roman"/>
                        <a:cs typeface="Times New Roman"/>
                        <a:sym typeface="Times New Roman"/>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noAutofit/>
                    </a:bodyPr>
                    <a:lstStyle/>
                    <a:p>
                      <a:pPr indent="0" lvl="0" marL="0" rtl="0" algn="ctr">
                        <a:spcBef>
                          <a:spcPts val="0"/>
                        </a:spcBef>
                        <a:spcAft>
                          <a:spcPts val="0"/>
                        </a:spcAft>
                        <a:buNone/>
                      </a:pPr>
                      <a:r>
                        <a:rPr b="1" lang="en-US" sz="3000">
                          <a:latin typeface="Times New Roman"/>
                          <a:ea typeface="Times New Roman"/>
                          <a:cs typeface="Times New Roman"/>
                          <a:sym typeface="Times New Roman"/>
                        </a:rPr>
                        <a:t>1%</a:t>
                      </a:r>
                      <a:endParaRPr b="1" sz="3000">
                        <a:latin typeface="Times New Roman"/>
                        <a:ea typeface="Times New Roman"/>
                        <a:cs typeface="Times New Roman"/>
                        <a:sym typeface="Times New Roman"/>
                      </a:endParaRPr>
                    </a:p>
                  </a:txBody>
                  <a:tcPr marT="91425" marB="91425" marR="91425" marL="91425">
                    <a:lnL cap="flat" cmpd="sng" w="9525">
                      <a:solidFill>
                        <a:srgbClr val="9E9E9E"/>
                      </a:solidFill>
                      <a:prstDash val="solid"/>
                      <a:round/>
                      <a:headEnd len="sm" w="sm" type="none"/>
                      <a:tailEnd len="sm" w="sm" type="none"/>
                    </a:lnL>
                  </a:tcPr>
                </a:tc>
                <a:tc>
                  <a:txBody>
                    <a:bodyPr>
                      <a:noAutofit/>
                    </a:bodyPr>
                    <a:lstStyle/>
                    <a:p>
                      <a:pPr indent="0" lvl="0" marL="0" rtl="0" algn="ctr">
                        <a:spcBef>
                          <a:spcPts val="0"/>
                        </a:spcBef>
                        <a:spcAft>
                          <a:spcPts val="0"/>
                        </a:spcAft>
                        <a:buNone/>
                      </a:pPr>
                      <a:r>
                        <a:rPr b="1" lang="en-US" sz="3000">
                          <a:latin typeface="Times New Roman"/>
                          <a:ea typeface="Times New Roman"/>
                          <a:cs typeface="Times New Roman"/>
                          <a:sym typeface="Times New Roman"/>
                        </a:rPr>
                        <a:t>30%</a:t>
                      </a:r>
                      <a:endParaRPr b="1" sz="3000">
                        <a:latin typeface="Times New Roman"/>
                        <a:ea typeface="Times New Roman"/>
                        <a:cs typeface="Times New Roman"/>
                        <a:sym typeface="Times New Roman"/>
                      </a:endParaRPr>
                    </a:p>
                  </a:txBody>
                  <a:tcPr marT="91425" marB="91425" marR="91425" marL="91425"/>
                </a:tc>
                <a:tc>
                  <a:txBody>
                    <a:bodyPr>
                      <a:noAutofit/>
                    </a:bodyPr>
                    <a:lstStyle/>
                    <a:p>
                      <a:pPr indent="0" lvl="0" marL="0" rtl="0" algn="ctr">
                        <a:spcBef>
                          <a:spcPts val="0"/>
                        </a:spcBef>
                        <a:spcAft>
                          <a:spcPts val="0"/>
                        </a:spcAft>
                        <a:buNone/>
                      </a:pPr>
                      <a:r>
                        <a:rPr b="1" lang="en-US" sz="3000">
                          <a:highlight>
                            <a:srgbClr val="EA9999"/>
                          </a:highlight>
                          <a:latin typeface="Times New Roman"/>
                          <a:ea typeface="Times New Roman"/>
                          <a:cs typeface="Times New Roman"/>
                          <a:sym typeface="Times New Roman"/>
                        </a:rPr>
                        <a:t>45%</a:t>
                      </a:r>
                      <a:endParaRPr b="1" sz="3000">
                        <a:highlight>
                          <a:srgbClr val="EA9999"/>
                        </a:highlight>
                        <a:latin typeface="Times New Roman"/>
                        <a:ea typeface="Times New Roman"/>
                        <a:cs typeface="Times New Roman"/>
                        <a:sym typeface="Times New Roman"/>
                      </a:endParaRPr>
                    </a:p>
                  </a:txBody>
                  <a:tcPr marT="91425" marB="91425" marR="91425" marL="91425"/>
                </a:tc>
                <a:tc>
                  <a:txBody>
                    <a:bodyPr>
                      <a:noAutofit/>
                    </a:bodyPr>
                    <a:lstStyle/>
                    <a:p>
                      <a:pPr indent="0" lvl="0" marL="0" rtl="0" algn="ctr">
                        <a:spcBef>
                          <a:spcPts val="0"/>
                        </a:spcBef>
                        <a:spcAft>
                          <a:spcPts val="0"/>
                        </a:spcAft>
                        <a:buNone/>
                      </a:pPr>
                      <a:r>
                        <a:rPr b="1" lang="en-US" sz="3000">
                          <a:latin typeface="Times New Roman"/>
                          <a:ea typeface="Times New Roman"/>
                          <a:cs typeface="Times New Roman"/>
                          <a:sym typeface="Times New Roman"/>
                        </a:rPr>
                        <a:t>24%</a:t>
                      </a:r>
                      <a:endParaRPr b="1" sz="3000">
                        <a:latin typeface="Times New Roman"/>
                        <a:ea typeface="Times New Roman"/>
                        <a:cs typeface="Times New Roman"/>
                        <a:sym typeface="Times New Roman"/>
                      </a:endParaRPr>
                    </a:p>
                  </a:txBody>
                  <a:tcPr marT="91425" marB="91425" marR="91425" marL="91425"/>
                </a:tc>
              </a:tr>
              <a:tr h="381000">
                <a:tc>
                  <a:txBody>
                    <a:bodyPr>
                      <a:noAutofit/>
                    </a:bodyPr>
                    <a:lstStyle/>
                    <a:p>
                      <a:pPr indent="0" lvl="0" marL="0" rtl="0" algn="l">
                        <a:spcBef>
                          <a:spcPts val="0"/>
                        </a:spcBef>
                        <a:spcAft>
                          <a:spcPts val="0"/>
                        </a:spcAft>
                        <a:buNone/>
                      </a:pPr>
                      <a:r>
                        <a:rPr b="1" lang="en-US" sz="2400">
                          <a:latin typeface="Times New Roman"/>
                          <a:ea typeface="Times New Roman"/>
                          <a:cs typeface="Times New Roman"/>
                          <a:sym typeface="Times New Roman"/>
                        </a:rPr>
                        <a:t>ISSEMYM</a:t>
                      </a:r>
                      <a:endParaRPr b="1" sz="2400">
                        <a:latin typeface="Times New Roman"/>
                        <a:ea typeface="Times New Roman"/>
                        <a:cs typeface="Times New Roman"/>
                        <a:sym typeface="Times New Roman"/>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noAutofit/>
                    </a:bodyPr>
                    <a:lstStyle/>
                    <a:p>
                      <a:pPr indent="0" lvl="0" marL="0" rtl="0" algn="ctr">
                        <a:spcBef>
                          <a:spcPts val="0"/>
                        </a:spcBef>
                        <a:spcAft>
                          <a:spcPts val="0"/>
                        </a:spcAft>
                        <a:buNone/>
                      </a:pPr>
                      <a:r>
                        <a:rPr b="1" lang="en-US" sz="3000">
                          <a:latin typeface="Times New Roman"/>
                          <a:ea typeface="Times New Roman"/>
                          <a:cs typeface="Times New Roman"/>
                          <a:sym typeface="Times New Roman"/>
                        </a:rPr>
                        <a:t>7%</a:t>
                      </a:r>
                      <a:endParaRPr b="1" sz="3000">
                        <a:latin typeface="Times New Roman"/>
                        <a:ea typeface="Times New Roman"/>
                        <a:cs typeface="Times New Roman"/>
                        <a:sym typeface="Times New Roman"/>
                      </a:endParaRPr>
                    </a:p>
                  </a:txBody>
                  <a:tcPr marT="91425" marB="91425" marR="91425" marL="91425">
                    <a:lnL cap="flat" cmpd="sng" w="9525">
                      <a:solidFill>
                        <a:srgbClr val="9E9E9E"/>
                      </a:solidFill>
                      <a:prstDash val="solid"/>
                      <a:round/>
                      <a:headEnd len="sm" w="sm" type="none"/>
                      <a:tailEnd len="sm" w="sm" type="none"/>
                    </a:lnL>
                  </a:tcPr>
                </a:tc>
                <a:tc>
                  <a:txBody>
                    <a:bodyPr>
                      <a:noAutofit/>
                    </a:bodyPr>
                    <a:lstStyle/>
                    <a:p>
                      <a:pPr indent="0" lvl="0" marL="0" rtl="0" algn="ctr">
                        <a:spcBef>
                          <a:spcPts val="0"/>
                        </a:spcBef>
                        <a:spcAft>
                          <a:spcPts val="0"/>
                        </a:spcAft>
                        <a:buNone/>
                      </a:pPr>
                      <a:r>
                        <a:rPr b="1" lang="en-US" sz="3000">
                          <a:highlight>
                            <a:srgbClr val="FFFF00"/>
                          </a:highlight>
                          <a:latin typeface="Times New Roman"/>
                          <a:ea typeface="Times New Roman"/>
                          <a:cs typeface="Times New Roman"/>
                          <a:sym typeface="Times New Roman"/>
                        </a:rPr>
                        <a:t>44%</a:t>
                      </a:r>
                      <a:endParaRPr b="1" sz="3000">
                        <a:highlight>
                          <a:srgbClr val="FFFF00"/>
                        </a:highlight>
                        <a:latin typeface="Times New Roman"/>
                        <a:ea typeface="Times New Roman"/>
                        <a:cs typeface="Times New Roman"/>
                        <a:sym typeface="Times New Roman"/>
                      </a:endParaRPr>
                    </a:p>
                  </a:txBody>
                  <a:tcPr marT="91425" marB="91425" marR="91425" marL="91425"/>
                </a:tc>
                <a:tc>
                  <a:txBody>
                    <a:bodyPr>
                      <a:noAutofit/>
                    </a:bodyPr>
                    <a:lstStyle/>
                    <a:p>
                      <a:pPr indent="0" lvl="0" marL="0" rtl="0" algn="ctr">
                        <a:spcBef>
                          <a:spcPts val="0"/>
                        </a:spcBef>
                        <a:spcAft>
                          <a:spcPts val="0"/>
                        </a:spcAft>
                        <a:buNone/>
                      </a:pPr>
                      <a:r>
                        <a:rPr b="1" lang="en-US" sz="3000">
                          <a:latin typeface="Times New Roman"/>
                          <a:ea typeface="Times New Roman"/>
                          <a:cs typeface="Times New Roman"/>
                          <a:sym typeface="Times New Roman"/>
                        </a:rPr>
                        <a:t>18%</a:t>
                      </a:r>
                      <a:endParaRPr b="1" sz="3000">
                        <a:latin typeface="Times New Roman"/>
                        <a:ea typeface="Times New Roman"/>
                        <a:cs typeface="Times New Roman"/>
                        <a:sym typeface="Times New Roman"/>
                      </a:endParaRPr>
                    </a:p>
                  </a:txBody>
                  <a:tcPr marT="91425" marB="91425" marR="91425" marL="91425"/>
                </a:tc>
                <a:tc>
                  <a:txBody>
                    <a:bodyPr>
                      <a:noAutofit/>
                    </a:bodyPr>
                    <a:lstStyle/>
                    <a:p>
                      <a:pPr indent="0" lvl="0" marL="0" rtl="0" algn="ctr">
                        <a:spcBef>
                          <a:spcPts val="0"/>
                        </a:spcBef>
                        <a:spcAft>
                          <a:spcPts val="0"/>
                        </a:spcAft>
                        <a:buNone/>
                      </a:pPr>
                      <a:r>
                        <a:rPr b="1" lang="en-US" sz="3000">
                          <a:latin typeface="Times New Roman"/>
                          <a:ea typeface="Times New Roman"/>
                          <a:cs typeface="Times New Roman"/>
                          <a:sym typeface="Times New Roman"/>
                        </a:rPr>
                        <a:t>31%</a:t>
                      </a:r>
                      <a:endParaRPr b="1" sz="3000">
                        <a:latin typeface="Times New Roman"/>
                        <a:ea typeface="Times New Roman"/>
                        <a:cs typeface="Times New Roman"/>
                        <a:sym typeface="Times New Roman"/>
                      </a:endParaRPr>
                    </a:p>
                  </a:txBody>
                  <a:tcPr marT="91425" marB="91425" marR="91425" marL="91425"/>
                </a:tc>
              </a:tr>
              <a:tr h="381000">
                <a:tc>
                  <a:txBody>
                    <a:bodyPr>
                      <a:noAutofit/>
                    </a:bodyPr>
                    <a:lstStyle/>
                    <a:p>
                      <a:pPr indent="0" lvl="0" marL="0" rtl="0" algn="l">
                        <a:spcBef>
                          <a:spcPts val="0"/>
                        </a:spcBef>
                        <a:spcAft>
                          <a:spcPts val="0"/>
                        </a:spcAft>
                        <a:buNone/>
                      </a:pPr>
                      <a:r>
                        <a:rPr b="1" lang="en-US" sz="2400">
                          <a:latin typeface="Times New Roman"/>
                          <a:ea typeface="Times New Roman"/>
                          <a:cs typeface="Times New Roman"/>
                          <a:sym typeface="Times New Roman"/>
                        </a:rPr>
                        <a:t>Seguro Popular</a:t>
                      </a:r>
                      <a:endParaRPr b="1" sz="2400">
                        <a:latin typeface="Times New Roman"/>
                        <a:ea typeface="Times New Roman"/>
                        <a:cs typeface="Times New Roman"/>
                        <a:sym typeface="Times New Roman"/>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noAutofit/>
                    </a:bodyPr>
                    <a:lstStyle/>
                    <a:p>
                      <a:pPr indent="0" lvl="0" marL="0" rtl="0" algn="ctr">
                        <a:spcBef>
                          <a:spcPts val="0"/>
                        </a:spcBef>
                        <a:spcAft>
                          <a:spcPts val="0"/>
                        </a:spcAft>
                        <a:buNone/>
                      </a:pPr>
                      <a:r>
                        <a:rPr b="1" lang="en-US" sz="3000">
                          <a:latin typeface="Times New Roman"/>
                          <a:ea typeface="Times New Roman"/>
                          <a:cs typeface="Times New Roman"/>
                          <a:sym typeface="Times New Roman"/>
                        </a:rPr>
                        <a:t>3%</a:t>
                      </a:r>
                      <a:endParaRPr b="1" sz="3000">
                        <a:latin typeface="Times New Roman"/>
                        <a:ea typeface="Times New Roman"/>
                        <a:cs typeface="Times New Roman"/>
                        <a:sym typeface="Times New Roman"/>
                      </a:endParaRPr>
                    </a:p>
                  </a:txBody>
                  <a:tcPr marT="91425" marB="91425" marR="91425" marL="91425">
                    <a:lnL cap="flat" cmpd="sng" w="9525">
                      <a:solidFill>
                        <a:srgbClr val="9E9E9E"/>
                      </a:solidFill>
                      <a:prstDash val="solid"/>
                      <a:round/>
                      <a:headEnd len="sm" w="sm" type="none"/>
                      <a:tailEnd len="sm" w="sm" type="none"/>
                    </a:lnL>
                  </a:tcPr>
                </a:tc>
                <a:tc>
                  <a:txBody>
                    <a:bodyPr>
                      <a:noAutofit/>
                    </a:bodyPr>
                    <a:lstStyle/>
                    <a:p>
                      <a:pPr indent="0" lvl="0" marL="0" rtl="0" algn="ctr">
                        <a:spcBef>
                          <a:spcPts val="0"/>
                        </a:spcBef>
                        <a:spcAft>
                          <a:spcPts val="0"/>
                        </a:spcAft>
                        <a:buNone/>
                      </a:pPr>
                      <a:r>
                        <a:rPr b="1" lang="en-US" sz="3000">
                          <a:latin typeface="Times New Roman"/>
                          <a:ea typeface="Times New Roman"/>
                          <a:cs typeface="Times New Roman"/>
                          <a:sym typeface="Times New Roman"/>
                        </a:rPr>
                        <a:t>23%</a:t>
                      </a:r>
                      <a:endParaRPr b="1" sz="3000">
                        <a:latin typeface="Times New Roman"/>
                        <a:ea typeface="Times New Roman"/>
                        <a:cs typeface="Times New Roman"/>
                        <a:sym typeface="Times New Roman"/>
                      </a:endParaRPr>
                    </a:p>
                  </a:txBody>
                  <a:tcPr marT="91425" marB="91425" marR="91425" marL="91425"/>
                </a:tc>
                <a:tc>
                  <a:txBody>
                    <a:bodyPr>
                      <a:noAutofit/>
                    </a:bodyPr>
                    <a:lstStyle/>
                    <a:p>
                      <a:pPr indent="0" lvl="0" marL="0" rtl="0" algn="ctr">
                        <a:spcBef>
                          <a:spcPts val="0"/>
                        </a:spcBef>
                        <a:spcAft>
                          <a:spcPts val="0"/>
                        </a:spcAft>
                        <a:buNone/>
                      </a:pPr>
                      <a:r>
                        <a:rPr b="1" lang="en-US" sz="3000">
                          <a:highlight>
                            <a:srgbClr val="E06666"/>
                          </a:highlight>
                          <a:latin typeface="Times New Roman"/>
                          <a:ea typeface="Times New Roman"/>
                          <a:cs typeface="Times New Roman"/>
                          <a:sym typeface="Times New Roman"/>
                        </a:rPr>
                        <a:t>41%</a:t>
                      </a:r>
                      <a:endParaRPr b="1" sz="3000">
                        <a:highlight>
                          <a:srgbClr val="E06666"/>
                        </a:highlight>
                        <a:latin typeface="Times New Roman"/>
                        <a:ea typeface="Times New Roman"/>
                        <a:cs typeface="Times New Roman"/>
                        <a:sym typeface="Times New Roman"/>
                      </a:endParaRPr>
                    </a:p>
                  </a:txBody>
                  <a:tcPr marT="91425" marB="91425" marR="91425" marL="91425"/>
                </a:tc>
                <a:tc>
                  <a:txBody>
                    <a:bodyPr>
                      <a:noAutofit/>
                    </a:bodyPr>
                    <a:lstStyle/>
                    <a:p>
                      <a:pPr indent="0" lvl="0" marL="0" rtl="0" algn="ctr">
                        <a:spcBef>
                          <a:spcPts val="0"/>
                        </a:spcBef>
                        <a:spcAft>
                          <a:spcPts val="0"/>
                        </a:spcAft>
                        <a:buNone/>
                      </a:pPr>
                      <a:r>
                        <a:rPr b="1" lang="en-US" sz="3000">
                          <a:latin typeface="Times New Roman"/>
                          <a:ea typeface="Times New Roman"/>
                          <a:cs typeface="Times New Roman"/>
                          <a:sym typeface="Times New Roman"/>
                        </a:rPr>
                        <a:t>33%</a:t>
                      </a:r>
                      <a:endParaRPr b="1" sz="3000">
                        <a:latin typeface="Times New Roman"/>
                        <a:ea typeface="Times New Roman"/>
                        <a:cs typeface="Times New Roman"/>
                        <a:sym typeface="Times New Roman"/>
                      </a:endParaRPr>
                    </a:p>
                  </a:txBody>
                  <a:tcPr marT="91425" marB="91425" marR="91425" marL="91425"/>
                </a:tc>
              </a:tr>
            </a:tbl>
          </a:graphicData>
        </a:graphic>
      </p:graphicFrame>
    </p:spTree>
  </p:cSld>
  <p:clrMapOvr>
    <a:masterClrMapping/>
  </p:clrMapOvr>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57" name="Shape 557"/>
        <p:cNvGrpSpPr/>
        <p:nvPr/>
      </p:nvGrpSpPr>
      <p:grpSpPr>
        <a:xfrm>
          <a:off x="0" y="0"/>
          <a:ext cx="0" cy="0"/>
          <a:chOff x="0" y="0"/>
          <a:chExt cx="0" cy="0"/>
        </a:xfrm>
      </p:grpSpPr>
      <p:sp>
        <p:nvSpPr>
          <p:cNvPr id="558" name="Google Shape;558;p96"/>
          <p:cNvSpPr txBox="1"/>
          <p:nvPr>
            <p:ph idx="4294967295" type="title"/>
          </p:nvPr>
        </p:nvSpPr>
        <p:spPr>
          <a:xfrm>
            <a:off x="685800" y="457200"/>
            <a:ext cx="7770900" cy="855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lang="en-US" sz="6000">
                <a:solidFill>
                  <a:schemeClr val="dk1"/>
                </a:solidFill>
                <a:latin typeface="Times New Roman"/>
                <a:ea typeface="Times New Roman"/>
                <a:cs typeface="Times New Roman"/>
                <a:sym typeface="Times New Roman"/>
              </a:rPr>
              <a:t>Evaluación</a:t>
            </a:r>
            <a:endParaRPr sz="6000">
              <a:latin typeface="Times New Roman"/>
              <a:ea typeface="Times New Roman"/>
              <a:cs typeface="Times New Roman"/>
              <a:sym typeface="Times New Roman"/>
            </a:endParaRPr>
          </a:p>
        </p:txBody>
      </p:sp>
      <p:sp>
        <p:nvSpPr>
          <p:cNvPr id="559" name="Google Shape;559;p96"/>
          <p:cNvSpPr txBox="1"/>
          <p:nvPr>
            <p:ph idx="4294967295" type="body"/>
          </p:nvPr>
        </p:nvSpPr>
        <p:spPr>
          <a:xfrm>
            <a:off x="685800" y="1485900"/>
            <a:ext cx="7770900" cy="3084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US" sz="6000">
                <a:solidFill>
                  <a:schemeClr val="dk1"/>
                </a:solidFill>
                <a:latin typeface="Times New Roman"/>
                <a:ea typeface="Times New Roman"/>
                <a:cs typeface="Times New Roman"/>
                <a:sym typeface="Times New Roman"/>
              </a:rPr>
              <a:t>Chi Squared = 26.58</a:t>
            </a:r>
            <a:endParaRPr b="1" sz="6000">
              <a:solidFill>
                <a:schemeClr val="dk1"/>
              </a:solidFill>
              <a:latin typeface="Times New Roman"/>
              <a:ea typeface="Times New Roman"/>
              <a:cs typeface="Times New Roman"/>
              <a:sym typeface="Times New Roman"/>
            </a:endParaRPr>
          </a:p>
          <a:p>
            <a:pPr indent="0" lvl="0" marL="0" rtl="0" algn="ctr">
              <a:spcBef>
                <a:spcPts val="0"/>
              </a:spcBef>
              <a:spcAft>
                <a:spcPts val="0"/>
              </a:spcAft>
              <a:buNone/>
            </a:pPr>
            <a:r>
              <a:rPr b="1" lang="en-US" sz="6000">
                <a:solidFill>
                  <a:schemeClr val="dk1"/>
                </a:solidFill>
                <a:latin typeface="Times New Roman"/>
                <a:ea typeface="Times New Roman"/>
                <a:cs typeface="Times New Roman"/>
                <a:sym typeface="Times New Roman"/>
              </a:rPr>
              <a:t>df = 6</a:t>
            </a:r>
            <a:endParaRPr b="1" sz="6000">
              <a:solidFill>
                <a:schemeClr val="dk1"/>
              </a:solidFill>
              <a:latin typeface="Times New Roman"/>
              <a:ea typeface="Times New Roman"/>
              <a:cs typeface="Times New Roman"/>
              <a:sym typeface="Times New Roman"/>
            </a:endParaRPr>
          </a:p>
          <a:p>
            <a:pPr indent="0" lvl="0" marL="0" rtl="0" algn="ctr">
              <a:spcBef>
                <a:spcPts val="0"/>
              </a:spcBef>
              <a:spcAft>
                <a:spcPts val="0"/>
              </a:spcAft>
              <a:buNone/>
            </a:pPr>
            <a:r>
              <a:rPr b="1" lang="en-US" sz="6000">
                <a:solidFill>
                  <a:schemeClr val="dk1"/>
                </a:solidFill>
                <a:latin typeface="Times New Roman"/>
                <a:ea typeface="Times New Roman"/>
                <a:cs typeface="Times New Roman"/>
                <a:sym typeface="Times New Roman"/>
              </a:rPr>
              <a:t>p = .0002</a:t>
            </a:r>
            <a:endParaRPr sz="6000">
              <a:latin typeface="Times New Roman"/>
              <a:ea typeface="Times New Roman"/>
              <a:cs typeface="Times New Roman"/>
              <a:sym typeface="Times New Roman"/>
            </a:endParaRPr>
          </a:p>
        </p:txBody>
      </p:sp>
    </p:spTree>
  </p:cSld>
  <p:clrMapOvr>
    <a:masterClrMapping/>
  </p:clrMapOvr>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63" name="Shape 563"/>
        <p:cNvGrpSpPr/>
        <p:nvPr/>
      </p:nvGrpSpPr>
      <p:grpSpPr>
        <a:xfrm>
          <a:off x="0" y="0"/>
          <a:ext cx="0" cy="0"/>
          <a:chOff x="0" y="0"/>
          <a:chExt cx="0" cy="0"/>
        </a:xfrm>
      </p:grpSpPr>
      <p:sp>
        <p:nvSpPr>
          <p:cNvPr id="564" name="Google Shape;564;p97"/>
          <p:cNvSpPr txBox="1"/>
          <p:nvPr>
            <p:ph idx="4294967295" type="title"/>
          </p:nvPr>
        </p:nvSpPr>
        <p:spPr>
          <a:xfrm>
            <a:off x="685800" y="457200"/>
            <a:ext cx="7770900" cy="855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b="1" lang="en-US" sz="6000">
                <a:solidFill>
                  <a:schemeClr val="dk1"/>
                </a:solidFill>
              </a:rPr>
              <a:t>No Correlación</a:t>
            </a:r>
            <a:endParaRPr sz="6000">
              <a:latin typeface="Times New Roman"/>
              <a:ea typeface="Times New Roman"/>
              <a:cs typeface="Times New Roman"/>
              <a:sym typeface="Times New Roman"/>
            </a:endParaRPr>
          </a:p>
        </p:txBody>
      </p:sp>
      <p:sp>
        <p:nvSpPr>
          <p:cNvPr id="565" name="Google Shape;565;p97"/>
          <p:cNvSpPr txBox="1"/>
          <p:nvPr>
            <p:ph idx="4294967295" type="body"/>
          </p:nvPr>
        </p:nvSpPr>
        <p:spPr>
          <a:xfrm>
            <a:off x="685800" y="1485900"/>
            <a:ext cx="7770900" cy="3084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US" sz="4800">
                <a:latin typeface="Times New Roman"/>
                <a:ea typeface="Times New Roman"/>
                <a:cs typeface="Times New Roman"/>
                <a:sym typeface="Times New Roman"/>
              </a:rPr>
              <a:t>entre </a:t>
            </a:r>
            <a:endParaRPr b="1" sz="4800">
              <a:latin typeface="Times New Roman"/>
              <a:ea typeface="Times New Roman"/>
              <a:cs typeface="Times New Roman"/>
              <a:sym typeface="Times New Roman"/>
            </a:endParaRPr>
          </a:p>
          <a:p>
            <a:pPr indent="0" lvl="0" marL="0" rtl="0" algn="ctr">
              <a:lnSpc>
                <a:spcPct val="115000"/>
              </a:lnSpc>
              <a:spcBef>
                <a:spcPts val="0"/>
              </a:spcBef>
              <a:spcAft>
                <a:spcPts val="0"/>
              </a:spcAft>
              <a:buClr>
                <a:schemeClr val="dk1"/>
              </a:buClr>
              <a:buSzPts val="1100"/>
              <a:buFont typeface="Arial"/>
              <a:buNone/>
            </a:pPr>
            <a:r>
              <a:rPr b="1" lang="en-US" sz="4800">
                <a:solidFill>
                  <a:schemeClr val="dk1"/>
                </a:solidFill>
                <a:latin typeface="Times New Roman"/>
                <a:ea typeface="Times New Roman"/>
                <a:cs typeface="Times New Roman"/>
                <a:sym typeface="Times New Roman"/>
              </a:rPr>
              <a:t>Evaluación y</a:t>
            </a:r>
            <a:endParaRPr b="1" sz="4800">
              <a:solidFill>
                <a:schemeClr val="dk1"/>
              </a:solidFill>
              <a:latin typeface="Times New Roman"/>
              <a:ea typeface="Times New Roman"/>
              <a:cs typeface="Times New Roman"/>
              <a:sym typeface="Times New Roman"/>
            </a:endParaRPr>
          </a:p>
          <a:p>
            <a:pPr indent="0" lvl="0" marL="0" rtl="0" algn="ctr">
              <a:lnSpc>
                <a:spcPct val="115000"/>
              </a:lnSpc>
              <a:spcBef>
                <a:spcPts val="0"/>
              </a:spcBef>
              <a:spcAft>
                <a:spcPts val="0"/>
              </a:spcAft>
              <a:buClr>
                <a:schemeClr val="dk1"/>
              </a:buClr>
              <a:buSzPts val="1100"/>
              <a:buFont typeface="Arial"/>
              <a:buNone/>
            </a:pPr>
            <a:r>
              <a:rPr b="1" lang="en-US" sz="4800">
                <a:solidFill>
                  <a:schemeClr val="dk1"/>
                </a:solidFill>
                <a:latin typeface="Times New Roman"/>
                <a:ea typeface="Times New Roman"/>
                <a:cs typeface="Times New Roman"/>
                <a:sym typeface="Times New Roman"/>
              </a:rPr>
              <a:t>Conspiración</a:t>
            </a:r>
            <a:endParaRPr b="1" sz="4800">
              <a:solidFill>
                <a:schemeClr val="dk1"/>
              </a:solidFill>
              <a:latin typeface="Times New Roman"/>
              <a:ea typeface="Times New Roman"/>
              <a:cs typeface="Times New Roman"/>
              <a:sym typeface="Times New Roman"/>
            </a:endParaRPr>
          </a:p>
          <a:p>
            <a:pPr indent="0" lvl="0" marL="0" rtl="0" algn="ctr">
              <a:spcBef>
                <a:spcPts val="0"/>
              </a:spcBef>
              <a:spcAft>
                <a:spcPts val="0"/>
              </a:spcAft>
              <a:buNone/>
            </a:pPr>
            <a:r>
              <a:t/>
            </a:r>
            <a:endParaRPr sz="6000">
              <a:latin typeface="Times New Roman"/>
              <a:ea typeface="Times New Roman"/>
              <a:cs typeface="Times New Roman"/>
              <a:sym typeface="Times New Roman"/>
            </a:endParaRPr>
          </a:p>
        </p:txBody>
      </p:sp>
    </p:spTree>
  </p:cSld>
  <p:clrMapOvr>
    <a:masterClrMapping/>
  </p:clrMapOvr>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69" name="Shape 569"/>
        <p:cNvGrpSpPr/>
        <p:nvPr/>
      </p:nvGrpSpPr>
      <p:grpSpPr>
        <a:xfrm>
          <a:off x="0" y="0"/>
          <a:ext cx="0" cy="0"/>
          <a:chOff x="0" y="0"/>
          <a:chExt cx="0" cy="0"/>
        </a:xfrm>
      </p:grpSpPr>
      <p:sp>
        <p:nvSpPr>
          <p:cNvPr id="570" name="Google Shape;570;p98"/>
          <p:cNvSpPr txBox="1"/>
          <p:nvPr>
            <p:ph type="title"/>
          </p:nvPr>
        </p:nvSpPr>
        <p:spPr>
          <a:xfrm>
            <a:off x="685800" y="457200"/>
            <a:ext cx="7770812" cy="855662"/>
          </a:xfrm>
          <a:prstGeom prst="rect">
            <a:avLst/>
          </a:prstGeom>
          <a:noFill/>
          <a:ln>
            <a:noFill/>
          </a:ln>
        </p:spPr>
        <p:txBody>
          <a:bodyPr anchorCtr="0" anchor="ctr" bIns="46800" lIns="90000" spcFirstLastPara="1" rIns="90000" wrap="square" tIns="46800">
            <a:noAutofit/>
          </a:bodyPr>
          <a:lstStyle/>
          <a:p>
            <a:pPr indent="0" lvl="0" marL="0" marR="0" rtl="0" algn="ctr">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
        <p:nvSpPr>
          <p:cNvPr id="571" name="Google Shape;571;p98"/>
          <p:cNvSpPr txBox="1"/>
          <p:nvPr>
            <p:ph idx="1" type="body"/>
          </p:nvPr>
        </p:nvSpPr>
        <p:spPr>
          <a:xfrm>
            <a:off x="685800" y="1485900"/>
            <a:ext cx="7770812" cy="3084512"/>
          </a:xfrm>
          <a:prstGeom prst="rect">
            <a:avLst/>
          </a:prstGeom>
          <a:noFill/>
          <a:ln>
            <a:noFill/>
          </a:ln>
        </p:spPr>
        <p:txBody>
          <a:bodyPr anchorCtr="0" anchor="t" bIns="46800" lIns="90000" spcFirstLastPara="1" rIns="90000" wrap="square" tIns="46800">
            <a:noAutofit/>
          </a:bodyPr>
          <a:lstStyle/>
          <a:p>
            <a:pPr indent="-342900" lvl="0" marL="342900" marR="0" rtl="0" algn="ctr">
              <a:lnSpc>
                <a:spcPct val="100000"/>
              </a:lnSpc>
              <a:spcBef>
                <a:spcPts val="0"/>
              </a:spcBef>
              <a:spcAft>
                <a:spcPts val="0"/>
              </a:spcAft>
              <a:buClr>
                <a:srgbClr val="000000"/>
              </a:buClr>
              <a:buFont typeface="Times New Roman"/>
              <a:buNone/>
            </a:pPr>
            <a:r>
              <a:rPr b="1" lang="en-US" sz="9600">
                <a:solidFill>
                  <a:schemeClr val="dk1"/>
                </a:solidFill>
                <a:latin typeface="Times New Roman"/>
                <a:ea typeface="Times New Roman"/>
                <a:cs typeface="Times New Roman"/>
                <a:sym typeface="Times New Roman"/>
              </a:rPr>
              <a:t>Discusión</a:t>
            </a:r>
            <a:r>
              <a:rPr b="1" i="0" lang="en-US" sz="8800" u="none" cap="none" strike="noStrike">
                <a:solidFill>
                  <a:srgbClr val="000000"/>
                </a:solidFill>
                <a:latin typeface="Times New Roman"/>
                <a:ea typeface="Times New Roman"/>
                <a:cs typeface="Times New Roman"/>
                <a:sym typeface="Times New Roman"/>
              </a:rPr>
              <a:t> </a:t>
            </a:r>
            <a:endParaRPr/>
          </a:p>
        </p:txBody>
      </p:sp>
    </p:spTree>
  </p:cSld>
  <p:clrMapOvr>
    <a:masterClrMapping/>
  </p:clrMapOvr>
  <p:transition>
    <p:fade thruBlk="1"/>
  </p:transition>
</p:sld>
</file>

<file path=ppt/slides/slide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75" name="Shape 575"/>
        <p:cNvGrpSpPr/>
        <p:nvPr/>
      </p:nvGrpSpPr>
      <p:grpSpPr>
        <a:xfrm>
          <a:off x="0" y="0"/>
          <a:ext cx="0" cy="0"/>
          <a:chOff x="0" y="0"/>
          <a:chExt cx="0" cy="0"/>
        </a:xfrm>
      </p:grpSpPr>
      <p:sp>
        <p:nvSpPr>
          <p:cNvPr id="576" name="Google Shape;576;p99"/>
          <p:cNvSpPr txBox="1"/>
          <p:nvPr>
            <p:ph type="title"/>
          </p:nvPr>
        </p:nvSpPr>
        <p:spPr>
          <a:xfrm>
            <a:off x="685800" y="457200"/>
            <a:ext cx="7770900" cy="855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b="0" i="0" lang="en-US" sz="5400" u="none" cap="none" strike="noStrike">
                <a:solidFill>
                  <a:srgbClr val="000000"/>
                </a:solidFill>
                <a:latin typeface="Arial"/>
                <a:ea typeface="Arial"/>
                <a:cs typeface="Arial"/>
                <a:sym typeface="Arial"/>
              </a:rPr>
              <a:t>Cáncer y Conspiración</a:t>
            </a:r>
            <a:endParaRPr/>
          </a:p>
        </p:txBody>
      </p:sp>
      <p:sp>
        <p:nvSpPr>
          <p:cNvPr id="577" name="Google Shape;577;p99"/>
          <p:cNvSpPr txBox="1"/>
          <p:nvPr>
            <p:ph idx="1" type="body"/>
          </p:nvPr>
        </p:nvSpPr>
        <p:spPr>
          <a:xfrm>
            <a:off x="685800" y="1485900"/>
            <a:ext cx="7770900" cy="3084600"/>
          </a:xfrm>
          <a:prstGeom prst="rect">
            <a:avLst/>
          </a:prstGeom>
          <a:noFill/>
          <a:ln>
            <a:noFill/>
          </a:ln>
        </p:spPr>
        <p:txBody>
          <a:bodyPr anchorCtr="0" anchor="t" bIns="91425" lIns="91425" spcFirstLastPara="1" rIns="91425" wrap="square" tIns="91425">
            <a:noAutofit/>
          </a:bodyPr>
          <a:lstStyle/>
          <a:p>
            <a:pPr indent="-342900" lvl="0" marL="342900" marR="0" rtl="0" algn="l">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id="578" name="Google Shape;578;p99"/>
          <p:cNvPicPr preferRelativeResize="0"/>
          <p:nvPr/>
        </p:nvPicPr>
        <p:blipFill rotWithShape="1">
          <a:blip r:embed="rId3">
            <a:alphaModFix/>
          </a:blip>
          <a:srcRect b="0" l="0" r="0" t="0"/>
          <a:stretch/>
        </p:blipFill>
        <p:spPr>
          <a:xfrm>
            <a:off x="0" y="0"/>
            <a:ext cx="9067800" cy="5133900"/>
          </a:xfrm>
          <a:prstGeom prst="rect">
            <a:avLst/>
          </a:prstGeom>
          <a:noFill/>
          <a:ln>
            <a:noFill/>
          </a:ln>
        </p:spPr>
      </p:pic>
    </p:spTree>
  </p:cSld>
  <p:clrMapOvr>
    <a:masterClrMapping/>
  </p:clrMapOvr>
</p:sld>
</file>

<file path=ppt/slides/slide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82" name="Shape 582"/>
        <p:cNvGrpSpPr/>
        <p:nvPr/>
      </p:nvGrpSpPr>
      <p:grpSpPr>
        <a:xfrm>
          <a:off x="0" y="0"/>
          <a:ext cx="0" cy="0"/>
          <a:chOff x="0" y="0"/>
          <a:chExt cx="0" cy="0"/>
        </a:xfrm>
      </p:grpSpPr>
      <p:sp>
        <p:nvSpPr>
          <p:cNvPr id="583" name="Google Shape;583;p100"/>
          <p:cNvSpPr txBox="1"/>
          <p:nvPr>
            <p:ph type="title"/>
          </p:nvPr>
        </p:nvSpPr>
        <p:spPr>
          <a:xfrm>
            <a:off x="685800" y="457200"/>
            <a:ext cx="7770900" cy="855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b="0" i="0" lang="en-US" sz="8000" u="none" cap="none" strike="noStrike">
                <a:solidFill>
                  <a:srgbClr val="000000"/>
                </a:solidFill>
                <a:latin typeface="Arial"/>
                <a:ea typeface="Arial"/>
                <a:cs typeface="Arial"/>
                <a:sym typeface="Arial"/>
              </a:rPr>
              <a:t>Alfred Adler</a:t>
            </a:r>
            <a:endParaRPr/>
          </a:p>
        </p:txBody>
      </p:sp>
      <p:sp>
        <p:nvSpPr>
          <p:cNvPr id="584" name="Google Shape;584;p100"/>
          <p:cNvSpPr txBox="1"/>
          <p:nvPr>
            <p:ph idx="1" type="body"/>
          </p:nvPr>
        </p:nvSpPr>
        <p:spPr>
          <a:xfrm>
            <a:off x="685800" y="1485900"/>
            <a:ext cx="7770900" cy="3084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5400"/>
              <a:buFont typeface="Arial"/>
              <a:buChar char="•"/>
            </a:pPr>
            <a:r>
              <a:rPr b="0" i="0" lang="en-US" sz="5400" u="none" cap="none" strike="noStrike">
                <a:solidFill>
                  <a:srgbClr val="000000"/>
                </a:solidFill>
                <a:latin typeface="Arial"/>
                <a:ea typeface="Arial"/>
                <a:cs typeface="Arial"/>
                <a:sym typeface="Arial"/>
              </a:rPr>
              <a:t>Sentido de inferioridad</a:t>
            </a:r>
            <a:endParaRPr/>
          </a:p>
          <a:p>
            <a:pPr indent="-342900" lvl="0" marL="342900" marR="0" rtl="0" algn="l">
              <a:spcBef>
                <a:spcPts val="800"/>
              </a:spcBef>
              <a:spcAft>
                <a:spcPts val="0"/>
              </a:spcAft>
              <a:buNone/>
            </a:pPr>
            <a:r>
              <a:t/>
            </a:r>
            <a:endParaRPr b="0" i="0" sz="5400" u="none" cap="none" strike="noStrike">
              <a:solidFill>
                <a:srgbClr val="000000"/>
              </a:solidFill>
              <a:latin typeface="Arial"/>
              <a:ea typeface="Arial"/>
              <a:cs typeface="Arial"/>
              <a:sym typeface="Arial"/>
            </a:endParaRPr>
          </a:p>
        </p:txBody>
      </p:sp>
    </p:spTree>
  </p:cSld>
  <p:clrMapOvr>
    <a:masterClrMapping/>
  </p:clrMapOvr>
</p:sld>
</file>

<file path=ppt/slides/slide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88" name="Shape 588"/>
        <p:cNvGrpSpPr/>
        <p:nvPr/>
      </p:nvGrpSpPr>
      <p:grpSpPr>
        <a:xfrm>
          <a:off x="0" y="0"/>
          <a:ext cx="0" cy="0"/>
          <a:chOff x="0" y="0"/>
          <a:chExt cx="0" cy="0"/>
        </a:xfrm>
      </p:grpSpPr>
      <p:sp>
        <p:nvSpPr>
          <p:cNvPr id="589" name="Google Shape;589;p101"/>
          <p:cNvSpPr txBox="1"/>
          <p:nvPr>
            <p:ph type="title"/>
          </p:nvPr>
        </p:nvSpPr>
        <p:spPr>
          <a:xfrm>
            <a:off x="685800" y="457200"/>
            <a:ext cx="7770900" cy="855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b="0" i="0" lang="en-US" sz="8000" u="none" cap="none" strike="noStrike">
                <a:solidFill>
                  <a:srgbClr val="000000"/>
                </a:solidFill>
                <a:latin typeface="Arial"/>
                <a:ea typeface="Arial"/>
                <a:cs typeface="Arial"/>
                <a:sym typeface="Arial"/>
              </a:rPr>
              <a:t>Alfred Adler</a:t>
            </a:r>
            <a:endParaRPr/>
          </a:p>
        </p:txBody>
      </p:sp>
      <p:sp>
        <p:nvSpPr>
          <p:cNvPr id="590" name="Google Shape;590;p101"/>
          <p:cNvSpPr txBox="1"/>
          <p:nvPr>
            <p:ph idx="1" type="body"/>
          </p:nvPr>
        </p:nvSpPr>
        <p:spPr>
          <a:xfrm>
            <a:off x="685800" y="1485900"/>
            <a:ext cx="7770900" cy="3084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5400"/>
              <a:buFont typeface="Arial"/>
              <a:buChar char="•"/>
            </a:pPr>
            <a:r>
              <a:rPr b="0" i="0" lang="en-US" sz="5400" u="none" cap="none" strike="noStrike">
                <a:solidFill>
                  <a:srgbClr val="000000"/>
                </a:solidFill>
                <a:latin typeface="Arial"/>
                <a:ea typeface="Arial"/>
                <a:cs typeface="Arial"/>
                <a:sym typeface="Arial"/>
              </a:rPr>
              <a:t>Sentido de inferioridad</a:t>
            </a:r>
            <a:endParaRPr/>
          </a:p>
          <a:p>
            <a:pPr indent="0" lvl="0" marL="0" marR="0" rtl="0" algn="l">
              <a:lnSpc>
                <a:spcPct val="100000"/>
              </a:lnSpc>
              <a:spcBef>
                <a:spcPts val="0"/>
              </a:spcBef>
              <a:spcAft>
                <a:spcPts val="0"/>
              </a:spcAft>
              <a:buClr>
                <a:srgbClr val="000000"/>
              </a:buClr>
              <a:buSzPts val="5400"/>
              <a:buFont typeface="Arial"/>
              <a:buChar char="•"/>
            </a:pPr>
            <a:r>
              <a:rPr b="0" i="0" lang="en-US" sz="5400" u="none" cap="none" strike="noStrike">
                <a:solidFill>
                  <a:srgbClr val="000000"/>
                </a:solidFill>
                <a:latin typeface="Arial"/>
                <a:ea typeface="Arial"/>
                <a:cs typeface="Arial"/>
                <a:sym typeface="Arial"/>
              </a:rPr>
              <a:t>Ficciones para guiar</a:t>
            </a:r>
            <a:endParaRPr/>
          </a:p>
          <a:p>
            <a:pPr indent="-342900" lvl="0" marL="342900" marR="0" rtl="0" algn="l">
              <a:spcBef>
                <a:spcPts val="800"/>
              </a:spcBef>
              <a:spcAft>
                <a:spcPts val="0"/>
              </a:spcAft>
              <a:buNone/>
            </a:pPr>
            <a:r>
              <a:t/>
            </a:r>
            <a:endParaRPr b="0" i="0" sz="5400" u="none" cap="none" strike="noStrike">
              <a:solidFill>
                <a:srgbClr val="000000"/>
              </a:solidFill>
              <a:latin typeface="Arial"/>
              <a:ea typeface="Arial"/>
              <a:cs typeface="Arial"/>
              <a:sym typeface="Arial"/>
            </a:endParaRPr>
          </a:p>
        </p:txBody>
      </p:sp>
    </p:spTree>
  </p:cSld>
  <p:clrMapOvr>
    <a:masterClrMapping/>
  </p:clrMapOvr>
</p:sld>
</file>

<file path=ppt/slides/slide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4" name="Shape 594"/>
        <p:cNvGrpSpPr/>
        <p:nvPr/>
      </p:nvGrpSpPr>
      <p:grpSpPr>
        <a:xfrm>
          <a:off x="0" y="0"/>
          <a:ext cx="0" cy="0"/>
          <a:chOff x="0" y="0"/>
          <a:chExt cx="0" cy="0"/>
        </a:xfrm>
      </p:grpSpPr>
      <p:sp>
        <p:nvSpPr>
          <p:cNvPr id="595" name="Google Shape;595;p102"/>
          <p:cNvSpPr txBox="1"/>
          <p:nvPr>
            <p:ph type="title"/>
          </p:nvPr>
        </p:nvSpPr>
        <p:spPr>
          <a:xfrm>
            <a:off x="685800" y="457200"/>
            <a:ext cx="7770900" cy="855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b="0" i="0" lang="en-US" sz="6600" u="none" cap="none" strike="noStrike">
                <a:solidFill>
                  <a:srgbClr val="000000"/>
                </a:solidFill>
                <a:latin typeface="Arial"/>
                <a:ea typeface="Arial"/>
                <a:cs typeface="Arial"/>
                <a:sym typeface="Arial"/>
              </a:rPr>
              <a:t>Alfred Adler (1938)</a:t>
            </a:r>
            <a:endParaRPr/>
          </a:p>
        </p:txBody>
      </p:sp>
      <p:sp>
        <p:nvSpPr>
          <p:cNvPr id="596" name="Google Shape;596;p102"/>
          <p:cNvSpPr txBox="1"/>
          <p:nvPr>
            <p:ph idx="1" type="body"/>
          </p:nvPr>
        </p:nvSpPr>
        <p:spPr>
          <a:xfrm>
            <a:off x="685800" y="1485900"/>
            <a:ext cx="7770900" cy="3084600"/>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Clr>
                <a:srgbClr val="000000"/>
              </a:buClr>
              <a:buSzPts val="4800"/>
              <a:buFont typeface="Arial"/>
              <a:buChar char="•"/>
            </a:pPr>
            <a:r>
              <a:rPr b="0" i="0" lang="en-US" sz="4800" u="none" cap="none" strike="noStrike">
                <a:solidFill>
                  <a:srgbClr val="000000"/>
                </a:solidFill>
                <a:latin typeface="Arial"/>
                <a:ea typeface="Arial"/>
                <a:cs typeface="Arial"/>
                <a:sym typeface="Arial"/>
              </a:rPr>
              <a:t>Sentido de inferioridad</a:t>
            </a:r>
            <a:endParaRPr/>
          </a:p>
          <a:p>
            <a:pPr indent="0" lvl="0" marL="0" marR="0" rtl="0" algn="l">
              <a:lnSpc>
                <a:spcPct val="90000"/>
              </a:lnSpc>
              <a:spcBef>
                <a:spcPts val="0"/>
              </a:spcBef>
              <a:spcAft>
                <a:spcPts val="0"/>
              </a:spcAft>
              <a:buClr>
                <a:srgbClr val="000000"/>
              </a:buClr>
              <a:buSzPts val="4800"/>
              <a:buFont typeface="Arial"/>
              <a:buChar char="•"/>
            </a:pPr>
            <a:r>
              <a:rPr b="0" i="0" lang="en-US" sz="4800" u="none" cap="none" strike="noStrike">
                <a:solidFill>
                  <a:srgbClr val="000000"/>
                </a:solidFill>
                <a:latin typeface="Arial"/>
                <a:ea typeface="Arial"/>
                <a:cs typeface="Arial"/>
                <a:sym typeface="Arial"/>
              </a:rPr>
              <a:t>Ficciones para guiar</a:t>
            </a:r>
            <a:endParaRPr/>
          </a:p>
          <a:p>
            <a:pPr indent="0" lvl="0" marL="0" marR="0" rtl="0" algn="l">
              <a:lnSpc>
                <a:spcPct val="90000"/>
              </a:lnSpc>
              <a:spcBef>
                <a:spcPts val="0"/>
              </a:spcBef>
              <a:spcAft>
                <a:spcPts val="0"/>
              </a:spcAft>
              <a:buClr>
                <a:srgbClr val="000000"/>
              </a:buClr>
              <a:buSzPts val="4800"/>
              <a:buFont typeface="Arial"/>
              <a:buChar char="•"/>
            </a:pPr>
            <a:r>
              <a:rPr b="0" i="0" lang="en-US" sz="4800" u="none" cap="none" strike="noStrike">
                <a:solidFill>
                  <a:srgbClr val="000000"/>
                </a:solidFill>
                <a:latin typeface="Arial"/>
                <a:ea typeface="Arial"/>
                <a:cs typeface="Arial"/>
                <a:sym typeface="Arial"/>
              </a:rPr>
              <a:t>“soy especial (porque veo la conspiración que la otra gente no puede ver)”</a:t>
            </a:r>
            <a:endParaRPr/>
          </a:p>
          <a:p>
            <a:pPr indent="-342900" lvl="0" marL="342900" marR="0" rtl="0" algn="l">
              <a:spcBef>
                <a:spcPts val="800"/>
              </a:spcBef>
              <a:spcAft>
                <a:spcPts val="0"/>
              </a:spcAft>
              <a:buNone/>
            </a:pPr>
            <a:r>
              <a:t/>
            </a:r>
            <a:endParaRPr b="0" i="0" sz="4800" u="none" cap="none" strike="noStrike">
              <a:solidFill>
                <a:srgbClr val="000000"/>
              </a:solidFill>
              <a:latin typeface="Arial"/>
              <a:ea typeface="Arial"/>
              <a:cs typeface="Arial"/>
              <a:sym typeface="Arial"/>
            </a:endParaRPr>
          </a:p>
        </p:txBody>
      </p:sp>
    </p:spTree>
  </p:cSld>
  <p:clrMapOvr>
    <a:masterClrMapping/>
  </p:clrMapOvr>
</p:sld>
</file>

<file path=ppt/slides/slide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00" name="Shape 600"/>
        <p:cNvGrpSpPr/>
        <p:nvPr/>
      </p:nvGrpSpPr>
      <p:grpSpPr>
        <a:xfrm>
          <a:off x="0" y="0"/>
          <a:ext cx="0" cy="0"/>
          <a:chOff x="0" y="0"/>
          <a:chExt cx="0" cy="0"/>
        </a:xfrm>
      </p:grpSpPr>
      <p:sp>
        <p:nvSpPr>
          <p:cNvPr id="601" name="Google Shape;601;p103"/>
          <p:cNvSpPr txBox="1"/>
          <p:nvPr>
            <p:ph type="title"/>
          </p:nvPr>
        </p:nvSpPr>
        <p:spPr>
          <a:xfrm>
            <a:off x="685800" y="457200"/>
            <a:ext cx="7770900" cy="855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b="0" i="0" lang="en-US" sz="8000" u="none" cap="none" strike="noStrike">
                <a:solidFill>
                  <a:srgbClr val="000000"/>
                </a:solidFill>
                <a:latin typeface="Arial"/>
                <a:ea typeface="Arial"/>
                <a:cs typeface="Arial"/>
                <a:sym typeface="Arial"/>
              </a:rPr>
              <a:t>Barkun (2003)</a:t>
            </a:r>
            <a:endParaRPr/>
          </a:p>
        </p:txBody>
      </p:sp>
      <p:sp>
        <p:nvSpPr>
          <p:cNvPr id="602" name="Google Shape;602;p103"/>
          <p:cNvSpPr txBox="1"/>
          <p:nvPr>
            <p:ph idx="1" type="body"/>
          </p:nvPr>
        </p:nvSpPr>
        <p:spPr>
          <a:xfrm>
            <a:off x="685800" y="1485900"/>
            <a:ext cx="7770900" cy="3084600"/>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Clr>
                <a:srgbClr val="000000"/>
              </a:buClr>
              <a:buSzPts val="6000"/>
              <a:buFont typeface="Arial"/>
              <a:buChar char="•"/>
            </a:pPr>
            <a:r>
              <a:rPr b="0" i="0" lang="en-US" sz="6000" u="none" cap="none" strike="noStrike">
                <a:solidFill>
                  <a:srgbClr val="000000"/>
                </a:solidFill>
                <a:latin typeface="Arial"/>
                <a:ea typeface="Arial"/>
                <a:cs typeface="Arial"/>
                <a:sym typeface="Arial"/>
              </a:rPr>
              <a:t>Los que creen en la conspiración son mas inteligentes que los que se rechazen</a:t>
            </a:r>
            <a:endParaRPr/>
          </a:p>
        </p:txBody>
      </p:sp>
    </p:spTree>
  </p:cSld>
  <p:clrMapOvr>
    <a:masterClrMapping/>
  </p:clrMapOvr>
</p:sld>
</file>

<file path=ppt/slides/slide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06" name="Shape 606"/>
        <p:cNvGrpSpPr/>
        <p:nvPr/>
      </p:nvGrpSpPr>
      <p:grpSpPr>
        <a:xfrm>
          <a:off x="0" y="0"/>
          <a:ext cx="0" cy="0"/>
          <a:chOff x="0" y="0"/>
          <a:chExt cx="0" cy="0"/>
        </a:xfrm>
      </p:grpSpPr>
      <p:sp>
        <p:nvSpPr>
          <p:cNvPr id="607" name="Google Shape;607;p104"/>
          <p:cNvSpPr txBox="1"/>
          <p:nvPr>
            <p:ph type="title"/>
          </p:nvPr>
        </p:nvSpPr>
        <p:spPr>
          <a:xfrm>
            <a:off x="685800" y="457200"/>
            <a:ext cx="7770900" cy="855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b="0" i="0" lang="en-US" sz="5400" u="none" cap="none" strike="noStrike">
                <a:solidFill>
                  <a:srgbClr val="000000"/>
                </a:solidFill>
                <a:latin typeface="Arial"/>
                <a:ea typeface="Arial"/>
                <a:cs typeface="Arial"/>
                <a:sym typeface="Arial"/>
              </a:rPr>
              <a:t>Leon Festinger (1956)</a:t>
            </a:r>
            <a:endParaRPr/>
          </a:p>
        </p:txBody>
      </p:sp>
      <p:sp>
        <p:nvSpPr>
          <p:cNvPr id="608" name="Google Shape;608;p104"/>
          <p:cNvSpPr txBox="1"/>
          <p:nvPr>
            <p:ph idx="1" type="body"/>
          </p:nvPr>
        </p:nvSpPr>
        <p:spPr>
          <a:xfrm>
            <a:off x="685800" y="1485900"/>
            <a:ext cx="7770900" cy="3084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4800"/>
              <a:buFont typeface="Arial"/>
              <a:buChar char="•"/>
            </a:pPr>
            <a:r>
              <a:rPr b="0" i="1" lang="en-US" sz="4800" u="none" cap="none" strike="noStrike">
                <a:solidFill>
                  <a:srgbClr val="000000"/>
                </a:solidFill>
                <a:latin typeface="Arial"/>
                <a:ea typeface="Arial"/>
                <a:cs typeface="Arial"/>
                <a:sym typeface="Arial"/>
              </a:rPr>
              <a:t>Cuando Falle la Profesía</a:t>
            </a:r>
            <a:endParaRPr/>
          </a:p>
          <a:p>
            <a:pPr indent="0" lvl="0" marL="0" marR="0" rtl="0" algn="l">
              <a:lnSpc>
                <a:spcPct val="100000"/>
              </a:lnSpc>
              <a:spcBef>
                <a:spcPts val="0"/>
              </a:spcBef>
              <a:spcAft>
                <a:spcPts val="0"/>
              </a:spcAft>
              <a:buClr>
                <a:srgbClr val="000000"/>
              </a:buClr>
              <a:buFont typeface="Arial"/>
              <a:buNone/>
            </a:pPr>
            <a:r>
              <a:t/>
            </a:r>
            <a:endParaRPr b="0" i="0" sz="7200" u="none" cap="none" strike="noStrike">
              <a:solidFill>
                <a:srgbClr val="000000"/>
              </a:solidFill>
              <a:latin typeface="Arial"/>
              <a:ea typeface="Arial"/>
              <a:cs typeface="Arial"/>
              <a:sym typeface="Arial"/>
            </a:endParaRPr>
          </a:p>
          <a:p>
            <a:pPr indent="-342900" lvl="0" marL="342900" marR="0" rtl="0" algn="l">
              <a:spcBef>
                <a:spcPts val="800"/>
              </a:spcBef>
              <a:spcAft>
                <a:spcPts val="0"/>
              </a:spcAft>
              <a:buNone/>
            </a:pPr>
            <a:r>
              <a:t/>
            </a:r>
            <a:endParaRPr b="0" i="0" sz="7200" u="none" cap="none" strike="noStrike">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2" name="Shape 112"/>
        <p:cNvGrpSpPr/>
        <p:nvPr/>
      </p:nvGrpSpPr>
      <p:grpSpPr>
        <a:xfrm>
          <a:off x="0" y="0"/>
          <a:ext cx="0" cy="0"/>
          <a:chOff x="0" y="0"/>
          <a:chExt cx="0" cy="0"/>
        </a:xfrm>
      </p:grpSpPr>
      <p:sp>
        <p:nvSpPr>
          <p:cNvPr id="113" name="Google Shape;113;p24"/>
          <p:cNvSpPr txBox="1"/>
          <p:nvPr>
            <p:ph type="title"/>
          </p:nvPr>
        </p:nvSpPr>
        <p:spPr>
          <a:xfrm>
            <a:off x="685800" y="457200"/>
            <a:ext cx="7770812" cy="855662"/>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b="0" i="0" lang="en-US" sz="6000" u="none" cap="none" strike="noStrike">
                <a:solidFill>
                  <a:srgbClr val="000000"/>
                </a:solidFill>
                <a:latin typeface="Arial"/>
                <a:ea typeface="Arial"/>
                <a:cs typeface="Arial"/>
                <a:sym typeface="Arial"/>
              </a:rPr>
              <a:t>Oliver &amp; Wood (2014)</a:t>
            </a:r>
            <a:endParaRPr/>
          </a:p>
        </p:txBody>
      </p:sp>
      <p:sp>
        <p:nvSpPr>
          <p:cNvPr id="114" name="Google Shape;114;p24"/>
          <p:cNvSpPr txBox="1"/>
          <p:nvPr>
            <p:ph idx="1" type="body"/>
          </p:nvPr>
        </p:nvSpPr>
        <p:spPr>
          <a:xfrm>
            <a:off x="685800" y="1485900"/>
            <a:ext cx="7770812" cy="3084512"/>
          </a:xfrm>
          <a:prstGeom prst="rect">
            <a:avLst/>
          </a:prstGeom>
          <a:noFill/>
          <a:ln>
            <a:noFill/>
          </a:ln>
        </p:spPr>
        <p:txBody>
          <a:bodyPr anchorCtr="0" anchor="t" bIns="91425" lIns="91425" spcFirstLastPara="1" rIns="91425" wrap="square" tIns="91425">
            <a:noAutofit/>
          </a:bodyPr>
          <a:lstStyle/>
          <a:p>
            <a:pPr indent="-342900" lvl="0" marL="342900" marR="0" rtl="0" algn="l">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pic>
        <p:nvPicPr>
          <p:cNvPr descr="A:\conspiracybehavior.JPG" id="115" name="Google Shape;115;p24"/>
          <p:cNvPicPr preferRelativeResize="0"/>
          <p:nvPr/>
        </p:nvPicPr>
        <p:blipFill rotWithShape="1">
          <a:blip r:embed="rId3">
            <a:alphaModFix/>
          </a:blip>
          <a:srcRect b="0" l="0" r="0" t="0"/>
          <a:stretch/>
        </p:blipFill>
        <p:spPr>
          <a:xfrm>
            <a:off x="0" y="76200"/>
            <a:ext cx="9067800" cy="5067300"/>
          </a:xfrm>
          <a:prstGeom prst="rect">
            <a:avLst/>
          </a:prstGeom>
          <a:noFill/>
          <a:ln>
            <a:noFill/>
          </a:ln>
        </p:spPr>
      </p:pic>
    </p:spTree>
  </p:cSld>
  <p:clrMapOvr>
    <a:masterClrMapping/>
  </p:clrMapOvr>
</p:sld>
</file>

<file path=ppt/slides/slide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12" name="Shape 612"/>
        <p:cNvGrpSpPr/>
        <p:nvPr/>
      </p:nvGrpSpPr>
      <p:grpSpPr>
        <a:xfrm>
          <a:off x="0" y="0"/>
          <a:ext cx="0" cy="0"/>
          <a:chOff x="0" y="0"/>
          <a:chExt cx="0" cy="0"/>
        </a:xfrm>
      </p:grpSpPr>
      <p:sp>
        <p:nvSpPr>
          <p:cNvPr id="613" name="Google Shape;613;p105"/>
          <p:cNvSpPr txBox="1"/>
          <p:nvPr>
            <p:ph type="title"/>
          </p:nvPr>
        </p:nvSpPr>
        <p:spPr>
          <a:xfrm>
            <a:off x="685800" y="457200"/>
            <a:ext cx="7770900" cy="855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b="0" i="0" lang="en-US" sz="5400" u="none" cap="none" strike="noStrike">
                <a:solidFill>
                  <a:srgbClr val="000000"/>
                </a:solidFill>
                <a:latin typeface="Arial"/>
                <a:ea typeface="Arial"/>
                <a:cs typeface="Arial"/>
                <a:sym typeface="Arial"/>
              </a:rPr>
              <a:t>Leon Festinger (1956)</a:t>
            </a:r>
            <a:endParaRPr/>
          </a:p>
        </p:txBody>
      </p:sp>
      <p:sp>
        <p:nvSpPr>
          <p:cNvPr id="614" name="Google Shape;614;p105"/>
          <p:cNvSpPr txBox="1"/>
          <p:nvPr>
            <p:ph idx="1" type="body"/>
          </p:nvPr>
        </p:nvSpPr>
        <p:spPr>
          <a:xfrm>
            <a:off x="685800" y="1485900"/>
            <a:ext cx="7770900" cy="3084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4400"/>
              <a:buFont typeface="Arial"/>
              <a:buChar char="•"/>
            </a:pPr>
            <a:r>
              <a:rPr b="0" i="1" lang="en-US" sz="4400" u="none" cap="none" strike="noStrike">
                <a:solidFill>
                  <a:srgbClr val="000000"/>
                </a:solidFill>
                <a:latin typeface="Arial"/>
                <a:ea typeface="Arial"/>
                <a:cs typeface="Arial"/>
                <a:sym typeface="Arial"/>
              </a:rPr>
              <a:t>Cuando Falle la Profesía</a:t>
            </a:r>
            <a:endParaRPr/>
          </a:p>
          <a:p>
            <a:pPr indent="0" lvl="0" marL="0" marR="0" rtl="0" algn="l">
              <a:lnSpc>
                <a:spcPct val="100000"/>
              </a:lnSpc>
              <a:spcBef>
                <a:spcPts val="0"/>
              </a:spcBef>
              <a:spcAft>
                <a:spcPts val="0"/>
              </a:spcAft>
              <a:buClr>
                <a:srgbClr val="000000"/>
              </a:buClr>
              <a:buSzPts val="6000"/>
              <a:buFont typeface="Arial"/>
              <a:buChar char="•"/>
            </a:pPr>
            <a:r>
              <a:rPr b="0" i="0" lang="en-US" sz="6000" u="none" cap="none" strike="noStrike">
                <a:solidFill>
                  <a:srgbClr val="000000"/>
                </a:solidFill>
                <a:latin typeface="Arial"/>
                <a:ea typeface="Arial"/>
                <a:cs typeface="Arial"/>
                <a:sym typeface="Arial"/>
              </a:rPr>
              <a:t>No importa los datos, la creencia siga</a:t>
            </a:r>
            <a:endParaRPr/>
          </a:p>
          <a:p>
            <a:pPr indent="0" lvl="0" marL="0" marR="0" rtl="0" algn="l">
              <a:lnSpc>
                <a:spcPct val="100000"/>
              </a:lnSpc>
              <a:spcBef>
                <a:spcPts val="0"/>
              </a:spcBef>
              <a:spcAft>
                <a:spcPts val="0"/>
              </a:spcAft>
              <a:buClr>
                <a:srgbClr val="000000"/>
              </a:buClr>
              <a:buFont typeface="Arial"/>
              <a:buNone/>
            </a:pPr>
            <a:r>
              <a:t/>
            </a:r>
            <a:endParaRPr b="0" i="0" sz="11100" u="none" cap="none" strike="noStrike">
              <a:solidFill>
                <a:srgbClr val="000000"/>
              </a:solidFill>
              <a:latin typeface="Arial"/>
              <a:ea typeface="Arial"/>
              <a:cs typeface="Arial"/>
              <a:sym typeface="Arial"/>
            </a:endParaRPr>
          </a:p>
          <a:p>
            <a:pPr indent="-342900" lvl="0" marL="342900" marR="0" rtl="0" algn="l">
              <a:spcBef>
                <a:spcPts val="800"/>
              </a:spcBef>
              <a:spcAft>
                <a:spcPts val="0"/>
              </a:spcAft>
              <a:buNone/>
            </a:pPr>
            <a:r>
              <a:t/>
            </a:r>
            <a:endParaRPr b="0" i="0" sz="11100" u="none" cap="none" strike="noStrike">
              <a:solidFill>
                <a:srgbClr val="000000"/>
              </a:solidFill>
              <a:latin typeface="Arial"/>
              <a:ea typeface="Arial"/>
              <a:cs typeface="Arial"/>
              <a:sym typeface="Arial"/>
            </a:endParaRPr>
          </a:p>
        </p:txBody>
      </p:sp>
    </p:spTree>
  </p:cSld>
  <p:clrMapOvr>
    <a:masterClrMapping/>
  </p:clrMapOvr>
</p:sld>
</file>

<file path=ppt/slides/slide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18" name="Shape 618"/>
        <p:cNvGrpSpPr/>
        <p:nvPr/>
      </p:nvGrpSpPr>
      <p:grpSpPr>
        <a:xfrm>
          <a:off x="0" y="0"/>
          <a:ext cx="0" cy="0"/>
          <a:chOff x="0" y="0"/>
          <a:chExt cx="0" cy="0"/>
        </a:xfrm>
      </p:grpSpPr>
      <p:sp>
        <p:nvSpPr>
          <p:cNvPr id="619" name="Google Shape;619;p106"/>
          <p:cNvSpPr txBox="1"/>
          <p:nvPr>
            <p:ph type="title"/>
          </p:nvPr>
        </p:nvSpPr>
        <p:spPr>
          <a:xfrm>
            <a:off x="685800" y="457200"/>
            <a:ext cx="7770900" cy="855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b="0" i="0" lang="en-US" sz="5400" u="none" cap="none" strike="noStrike">
                <a:solidFill>
                  <a:srgbClr val="000000"/>
                </a:solidFill>
                <a:latin typeface="Arial"/>
                <a:ea typeface="Arial"/>
                <a:cs typeface="Arial"/>
                <a:sym typeface="Arial"/>
              </a:rPr>
              <a:t>Leon Festinger (1956)</a:t>
            </a:r>
            <a:endParaRPr/>
          </a:p>
        </p:txBody>
      </p:sp>
      <p:sp>
        <p:nvSpPr>
          <p:cNvPr id="620" name="Google Shape;620;p106"/>
          <p:cNvSpPr txBox="1"/>
          <p:nvPr>
            <p:ph idx="1" type="body"/>
          </p:nvPr>
        </p:nvSpPr>
        <p:spPr>
          <a:xfrm>
            <a:off x="685800" y="1485900"/>
            <a:ext cx="7770900" cy="3084600"/>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Clr>
                <a:srgbClr val="000000"/>
              </a:buClr>
              <a:buSzPts val="4400"/>
              <a:buFont typeface="Arial"/>
              <a:buChar char="•"/>
            </a:pPr>
            <a:r>
              <a:rPr b="0" i="1" lang="en-US" sz="4400" u="none" cap="none" strike="noStrike">
                <a:solidFill>
                  <a:srgbClr val="000000"/>
                </a:solidFill>
                <a:latin typeface="Arial"/>
                <a:ea typeface="Arial"/>
                <a:cs typeface="Arial"/>
                <a:sym typeface="Arial"/>
              </a:rPr>
              <a:t>Cuando Falle la Profesía</a:t>
            </a:r>
            <a:endParaRPr/>
          </a:p>
          <a:p>
            <a:pPr indent="0" lvl="0" marL="0" marR="0" rtl="0" algn="l">
              <a:lnSpc>
                <a:spcPct val="90000"/>
              </a:lnSpc>
              <a:spcBef>
                <a:spcPts val="0"/>
              </a:spcBef>
              <a:spcAft>
                <a:spcPts val="0"/>
              </a:spcAft>
              <a:buClr>
                <a:srgbClr val="000000"/>
              </a:buClr>
              <a:buSzPts val="3200"/>
              <a:buFont typeface="Arial"/>
              <a:buChar char="•"/>
            </a:pPr>
            <a:r>
              <a:rPr b="0" i="0" lang="en-US" sz="3200" u="none" cap="none" strike="noStrike">
                <a:solidFill>
                  <a:srgbClr val="000000"/>
                </a:solidFill>
                <a:latin typeface="Arial"/>
                <a:ea typeface="Arial"/>
                <a:cs typeface="Arial"/>
                <a:sym typeface="Arial"/>
              </a:rPr>
              <a:t>No importa los datos, la creencia siga</a:t>
            </a:r>
            <a:endParaRPr/>
          </a:p>
          <a:p>
            <a:pPr indent="0" lvl="0" marL="0" marR="0" rtl="0" algn="l">
              <a:lnSpc>
                <a:spcPct val="90000"/>
              </a:lnSpc>
              <a:spcBef>
                <a:spcPts val="0"/>
              </a:spcBef>
              <a:spcAft>
                <a:spcPts val="0"/>
              </a:spcAft>
              <a:buClr>
                <a:srgbClr val="000000"/>
              </a:buClr>
              <a:buSzPts val="6600"/>
              <a:buFont typeface="Arial"/>
              <a:buChar char="•"/>
            </a:pPr>
            <a:r>
              <a:rPr b="0" i="0" lang="en-US" sz="6600" u="none" cap="none" strike="noStrike">
                <a:solidFill>
                  <a:srgbClr val="000000"/>
                </a:solidFill>
                <a:latin typeface="Arial"/>
                <a:ea typeface="Arial"/>
                <a:cs typeface="Arial"/>
                <a:sym typeface="Arial"/>
              </a:rPr>
              <a:t>Todo es evidencia de la creencia</a:t>
            </a:r>
            <a:endParaRPr/>
          </a:p>
          <a:p>
            <a:pPr indent="-342900" lvl="0" marL="342900" marR="0" rtl="0" algn="l">
              <a:spcBef>
                <a:spcPts val="800"/>
              </a:spcBef>
              <a:spcAft>
                <a:spcPts val="0"/>
              </a:spcAft>
              <a:buNone/>
            </a:pPr>
            <a:r>
              <a:t/>
            </a:r>
            <a:endParaRPr b="0" i="0" sz="6600" u="none" cap="none" strike="noStrike">
              <a:solidFill>
                <a:srgbClr val="000000"/>
              </a:solidFill>
              <a:latin typeface="Arial"/>
              <a:ea typeface="Arial"/>
              <a:cs typeface="Arial"/>
              <a:sym typeface="Arial"/>
            </a:endParaRPr>
          </a:p>
        </p:txBody>
      </p:sp>
    </p:spTree>
  </p:cSld>
  <p:clrMapOvr>
    <a:masterClrMapping/>
  </p:clrMapOvr>
</p:sld>
</file>

<file path=ppt/slides/slide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24" name="Shape 624"/>
        <p:cNvGrpSpPr/>
        <p:nvPr/>
      </p:nvGrpSpPr>
      <p:grpSpPr>
        <a:xfrm>
          <a:off x="0" y="0"/>
          <a:ext cx="0" cy="0"/>
          <a:chOff x="0" y="0"/>
          <a:chExt cx="0" cy="0"/>
        </a:xfrm>
      </p:grpSpPr>
      <p:sp>
        <p:nvSpPr>
          <p:cNvPr id="625" name="Google Shape;625;p107"/>
          <p:cNvSpPr txBox="1"/>
          <p:nvPr>
            <p:ph type="title"/>
          </p:nvPr>
        </p:nvSpPr>
        <p:spPr>
          <a:xfrm>
            <a:off x="685800" y="457200"/>
            <a:ext cx="7770900" cy="855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b="0" i="0" lang="en-US" sz="6600" u="none" cap="none" strike="noStrike">
                <a:solidFill>
                  <a:srgbClr val="000000"/>
                </a:solidFill>
                <a:latin typeface="Arial"/>
                <a:ea typeface="Arial"/>
                <a:cs typeface="Arial"/>
                <a:sym typeface="Arial"/>
              </a:rPr>
              <a:t>Brotherton (2016)</a:t>
            </a:r>
            <a:endParaRPr/>
          </a:p>
        </p:txBody>
      </p:sp>
      <p:sp>
        <p:nvSpPr>
          <p:cNvPr id="626" name="Google Shape;626;p107"/>
          <p:cNvSpPr txBox="1"/>
          <p:nvPr>
            <p:ph idx="1" type="body"/>
          </p:nvPr>
        </p:nvSpPr>
        <p:spPr>
          <a:xfrm>
            <a:off x="685800" y="1485900"/>
            <a:ext cx="7770900" cy="3084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4800"/>
              <a:buFont typeface="Arial"/>
              <a:buChar char="•"/>
            </a:pPr>
            <a:r>
              <a:rPr b="0" i="0" lang="en-US" sz="4800" u="none" cap="none" strike="noStrike">
                <a:solidFill>
                  <a:srgbClr val="000000"/>
                </a:solidFill>
                <a:latin typeface="Arial"/>
                <a:ea typeface="Arial"/>
                <a:cs typeface="Arial"/>
                <a:sym typeface="Arial"/>
              </a:rPr>
              <a:t>Creencia en conspiración es algo normal para el humano (teoría de agencia)</a:t>
            </a:r>
            <a:endParaRPr/>
          </a:p>
        </p:txBody>
      </p:sp>
    </p:spTree>
  </p:cSld>
  <p:clrMapOvr>
    <a:masterClrMapping/>
  </p:clrMapOvr>
</p:sld>
</file>

<file path=ppt/slides/slide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30" name="Shape 630"/>
        <p:cNvGrpSpPr/>
        <p:nvPr/>
      </p:nvGrpSpPr>
      <p:grpSpPr>
        <a:xfrm>
          <a:off x="0" y="0"/>
          <a:ext cx="0" cy="0"/>
          <a:chOff x="0" y="0"/>
          <a:chExt cx="0" cy="0"/>
        </a:xfrm>
      </p:grpSpPr>
      <p:sp>
        <p:nvSpPr>
          <p:cNvPr id="631" name="Google Shape;631;p108"/>
          <p:cNvSpPr txBox="1"/>
          <p:nvPr>
            <p:ph type="title"/>
          </p:nvPr>
        </p:nvSpPr>
        <p:spPr>
          <a:xfrm>
            <a:off x="685800" y="457200"/>
            <a:ext cx="7770900" cy="855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b="0" i="0" lang="en-US" sz="7200" u="none" cap="none" strike="noStrike">
                <a:solidFill>
                  <a:srgbClr val="000000"/>
                </a:solidFill>
                <a:latin typeface="Arial"/>
                <a:ea typeface="Arial"/>
                <a:cs typeface="Arial"/>
                <a:sym typeface="Arial"/>
              </a:rPr>
              <a:t>Schermer (2011)</a:t>
            </a:r>
            <a:endParaRPr/>
          </a:p>
        </p:txBody>
      </p:sp>
      <p:sp>
        <p:nvSpPr>
          <p:cNvPr id="632" name="Google Shape;632;p108"/>
          <p:cNvSpPr txBox="1"/>
          <p:nvPr>
            <p:ph idx="1" type="body"/>
          </p:nvPr>
        </p:nvSpPr>
        <p:spPr>
          <a:xfrm>
            <a:off x="685800" y="1485900"/>
            <a:ext cx="7770900" cy="3084600"/>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Clr>
                <a:srgbClr val="000000"/>
              </a:buClr>
              <a:buFont typeface="Arial"/>
              <a:buNone/>
            </a:pPr>
            <a:r>
              <a:rPr b="0" i="0" lang="en-US" sz="6000" u="none" cap="none" strike="noStrike">
                <a:solidFill>
                  <a:srgbClr val="000000"/>
                </a:solidFill>
                <a:latin typeface="Arial"/>
                <a:ea typeface="Arial"/>
                <a:cs typeface="Arial"/>
                <a:sym typeface="Arial"/>
              </a:rPr>
              <a:t>Conspiratorial thinking is pseudo-scientific and pseudo-rational.</a:t>
            </a:r>
            <a:endParaRPr/>
          </a:p>
          <a:p>
            <a:pPr indent="0" lvl="0" marL="0" marR="0" rtl="0" algn="l">
              <a:lnSpc>
                <a:spcPct val="90000"/>
              </a:lnSpc>
              <a:spcBef>
                <a:spcPts val="0"/>
              </a:spcBef>
              <a:spcAft>
                <a:spcPts val="0"/>
              </a:spcAft>
              <a:buClr>
                <a:srgbClr val="000000"/>
              </a:buClr>
              <a:buFont typeface="Arial"/>
              <a:buNone/>
            </a:pPr>
            <a:r>
              <a:rPr b="0" i="0" lang="en-US" sz="2000" u="none" cap="none" strike="noStrike">
                <a:solidFill>
                  <a:srgbClr val="000000"/>
                </a:solidFill>
                <a:latin typeface="Arial"/>
                <a:ea typeface="Arial"/>
                <a:cs typeface="Arial"/>
                <a:sym typeface="Arial"/>
              </a:rPr>
              <a:t> </a:t>
            </a:r>
            <a:endParaRPr/>
          </a:p>
        </p:txBody>
      </p:sp>
    </p:spTree>
  </p:cSld>
  <p:clrMapOvr>
    <a:masterClrMapping/>
  </p:clrMapOvr>
</p:sld>
</file>

<file path=ppt/slides/slide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36" name="Shape 636"/>
        <p:cNvGrpSpPr/>
        <p:nvPr/>
      </p:nvGrpSpPr>
      <p:grpSpPr>
        <a:xfrm>
          <a:off x="0" y="0"/>
          <a:ext cx="0" cy="0"/>
          <a:chOff x="0" y="0"/>
          <a:chExt cx="0" cy="0"/>
        </a:xfrm>
      </p:grpSpPr>
      <p:sp>
        <p:nvSpPr>
          <p:cNvPr id="637" name="Google Shape;637;p109"/>
          <p:cNvSpPr txBox="1"/>
          <p:nvPr>
            <p:ph type="title"/>
          </p:nvPr>
        </p:nvSpPr>
        <p:spPr>
          <a:xfrm>
            <a:off x="685800" y="457200"/>
            <a:ext cx="7770900" cy="855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b="0" i="0" lang="en-US" sz="7200" u="none" cap="none" strike="noStrike">
                <a:solidFill>
                  <a:srgbClr val="000000"/>
                </a:solidFill>
                <a:latin typeface="Arial"/>
                <a:ea typeface="Arial"/>
                <a:cs typeface="Arial"/>
                <a:sym typeface="Arial"/>
              </a:rPr>
              <a:t>Schermer (2011)</a:t>
            </a:r>
            <a:endParaRPr/>
          </a:p>
        </p:txBody>
      </p:sp>
      <p:sp>
        <p:nvSpPr>
          <p:cNvPr id="638" name="Google Shape;638;p109"/>
          <p:cNvSpPr txBox="1"/>
          <p:nvPr>
            <p:ph idx="1" type="body"/>
          </p:nvPr>
        </p:nvSpPr>
        <p:spPr>
          <a:xfrm>
            <a:off x="685800" y="1485900"/>
            <a:ext cx="7770900" cy="3084600"/>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Clr>
                <a:srgbClr val="000000"/>
              </a:buClr>
              <a:buFont typeface="Arial"/>
              <a:buNone/>
            </a:pPr>
            <a:r>
              <a:rPr b="0" i="0" lang="en-US" sz="2800" u="none" cap="none" strike="noStrike">
                <a:solidFill>
                  <a:srgbClr val="000000"/>
                </a:solidFill>
                <a:latin typeface="Arial"/>
                <a:ea typeface="Arial"/>
                <a:cs typeface="Arial"/>
                <a:sym typeface="Arial"/>
              </a:rPr>
              <a:t>There are no deities or spirits determining what happens here on earth. Human intensions and plans are sufficient to shape events, without resorting to random events and incompetence to explain the results. </a:t>
            </a:r>
            <a:endParaRPr/>
          </a:p>
          <a:p>
            <a:pPr indent="0" lvl="0" marL="0" marR="0" rtl="0" algn="l">
              <a:lnSpc>
                <a:spcPct val="90000"/>
              </a:lnSpc>
              <a:spcBef>
                <a:spcPts val="0"/>
              </a:spcBef>
              <a:spcAft>
                <a:spcPts val="0"/>
              </a:spcAft>
              <a:buClr>
                <a:srgbClr val="000000"/>
              </a:buClr>
              <a:buFont typeface="Arial"/>
              <a:buNone/>
            </a:pPr>
            <a:r>
              <a:t/>
            </a:r>
            <a:endParaRPr b="0" i="0" sz="4800" u="none" cap="none" strike="noStrike">
              <a:solidFill>
                <a:srgbClr val="000000"/>
              </a:solidFill>
              <a:latin typeface="Arial"/>
              <a:ea typeface="Arial"/>
              <a:cs typeface="Arial"/>
              <a:sym typeface="Arial"/>
            </a:endParaRPr>
          </a:p>
          <a:p>
            <a:pPr indent="0" lvl="0" marL="0" marR="0" rtl="0" algn="l">
              <a:lnSpc>
                <a:spcPct val="90000"/>
              </a:lnSpc>
              <a:spcBef>
                <a:spcPts val="0"/>
              </a:spcBef>
              <a:spcAft>
                <a:spcPts val="0"/>
              </a:spcAft>
              <a:buClr>
                <a:srgbClr val="000000"/>
              </a:buClr>
              <a:buFont typeface="Arial"/>
              <a:buNone/>
            </a:pPr>
            <a:r>
              <a:rPr b="0" i="0" lang="en-US" sz="1800" u="none" cap="none" strike="noStrike">
                <a:solidFill>
                  <a:srgbClr val="000000"/>
                </a:solidFill>
                <a:latin typeface="Arial"/>
                <a:ea typeface="Arial"/>
                <a:cs typeface="Arial"/>
                <a:sym typeface="Arial"/>
              </a:rPr>
              <a:t> </a:t>
            </a:r>
            <a:endParaRPr/>
          </a:p>
        </p:txBody>
      </p:sp>
    </p:spTree>
  </p:cSld>
  <p:clrMapOvr>
    <a:masterClrMapping/>
  </p:clrMapOvr>
</p:sld>
</file>

<file path=ppt/slides/slide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42" name="Shape 642"/>
        <p:cNvGrpSpPr/>
        <p:nvPr/>
      </p:nvGrpSpPr>
      <p:grpSpPr>
        <a:xfrm>
          <a:off x="0" y="0"/>
          <a:ext cx="0" cy="0"/>
          <a:chOff x="0" y="0"/>
          <a:chExt cx="0" cy="0"/>
        </a:xfrm>
      </p:grpSpPr>
      <p:sp>
        <p:nvSpPr>
          <p:cNvPr id="643" name="Google Shape;643;p110"/>
          <p:cNvSpPr txBox="1"/>
          <p:nvPr>
            <p:ph type="title"/>
          </p:nvPr>
        </p:nvSpPr>
        <p:spPr>
          <a:xfrm>
            <a:off x="685800" y="457200"/>
            <a:ext cx="7770900" cy="855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b="0" i="0" lang="en-US" sz="7200" u="none" cap="none" strike="noStrike">
                <a:solidFill>
                  <a:srgbClr val="000000"/>
                </a:solidFill>
                <a:latin typeface="Arial"/>
                <a:ea typeface="Arial"/>
                <a:cs typeface="Arial"/>
                <a:sym typeface="Arial"/>
              </a:rPr>
              <a:t>T.L. Brink (1979)</a:t>
            </a:r>
            <a:endParaRPr/>
          </a:p>
        </p:txBody>
      </p:sp>
      <p:sp>
        <p:nvSpPr>
          <p:cNvPr id="644" name="Google Shape;644;p110"/>
          <p:cNvSpPr txBox="1"/>
          <p:nvPr>
            <p:ph idx="1" type="body"/>
          </p:nvPr>
        </p:nvSpPr>
        <p:spPr>
          <a:xfrm>
            <a:off x="685800" y="1485900"/>
            <a:ext cx="7770900" cy="30846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None/>
            </a:pPr>
            <a:r>
              <a:rPr b="0" i="0" lang="en-US" sz="6000" u="none" cap="none" strike="noStrike">
                <a:solidFill>
                  <a:srgbClr val="000000"/>
                </a:solidFill>
                <a:latin typeface="Times New Roman"/>
                <a:ea typeface="Times New Roman"/>
                <a:cs typeface="Times New Roman"/>
                <a:sym typeface="Times New Roman"/>
              </a:rPr>
              <a:t>El paciente con </a:t>
            </a:r>
            <a:r>
              <a:rPr lang="en-US" sz="6000">
                <a:solidFill>
                  <a:schemeClr val="dk1"/>
                </a:solidFill>
                <a:latin typeface="Times New Roman"/>
                <a:ea typeface="Times New Roman"/>
                <a:cs typeface="Times New Roman"/>
                <a:sym typeface="Times New Roman"/>
              </a:rPr>
              <a:t>paranoía</a:t>
            </a:r>
            <a:r>
              <a:rPr b="0" i="0" lang="en-US" sz="6000" u="none" cap="none" strike="noStrike">
                <a:solidFill>
                  <a:srgbClr val="000000"/>
                </a:solidFill>
                <a:latin typeface="Times New Roman"/>
                <a:ea typeface="Times New Roman"/>
                <a:cs typeface="Times New Roman"/>
                <a:sym typeface="Times New Roman"/>
              </a:rPr>
              <a:t> busca defensa contra depresión</a:t>
            </a:r>
            <a:endParaRPr sz="6000">
              <a:latin typeface="Times New Roman"/>
              <a:ea typeface="Times New Roman"/>
              <a:cs typeface="Times New Roman"/>
              <a:sym typeface="Times New Roman"/>
            </a:endParaRPr>
          </a:p>
        </p:txBody>
      </p:sp>
    </p:spTree>
  </p:cSld>
  <p:clrMapOvr>
    <a:masterClrMapping/>
  </p:clrMapOvr>
</p:sld>
</file>

<file path=ppt/slides/slide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48" name="Shape 648"/>
        <p:cNvGrpSpPr/>
        <p:nvPr/>
      </p:nvGrpSpPr>
      <p:grpSpPr>
        <a:xfrm>
          <a:off x="0" y="0"/>
          <a:ext cx="0" cy="0"/>
          <a:chOff x="0" y="0"/>
          <a:chExt cx="0" cy="0"/>
        </a:xfrm>
      </p:grpSpPr>
      <p:sp>
        <p:nvSpPr>
          <p:cNvPr id="649" name="Google Shape;649;p111"/>
          <p:cNvSpPr txBox="1"/>
          <p:nvPr>
            <p:ph type="title"/>
          </p:nvPr>
        </p:nvSpPr>
        <p:spPr>
          <a:xfrm>
            <a:off x="685800" y="457200"/>
            <a:ext cx="7770900" cy="855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b="0" i="0" lang="en-US" sz="7200" u="none" cap="none" strike="noStrike">
                <a:solidFill>
                  <a:srgbClr val="000000"/>
                </a:solidFill>
                <a:latin typeface="Arial"/>
                <a:ea typeface="Arial"/>
                <a:cs typeface="Arial"/>
                <a:sym typeface="Arial"/>
              </a:rPr>
              <a:t>T.L. Brink (1979)</a:t>
            </a:r>
            <a:endParaRPr/>
          </a:p>
        </p:txBody>
      </p:sp>
      <p:sp>
        <p:nvSpPr>
          <p:cNvPr id="650" name="Google Shape;650;p111"/>
          <p:cNvSpPr txBox="1"/>
          <p:nvPr>
            <p:ph idx="1" type="body"/>
          </p:nvPr>
        </p:nvSpPr>
        <p:spPr>
          <a:xfrm>
            <a:off x="685800" y="1485900"/>
            <a:ext cx="7770900" cy="3084600"/>
          </a:xfrm>
          <a:prstGeom prst="rect">
            <a:avLst/>
          </a:prstGeom>
          <a:noFill/>
          <a:ln>
            <a:noFill/>
          </a:ln>
        </p:spPr>
        <p:txBody>
          <a:bodyPr anchorCtr="0" anchor="t" bIns="91425" lIns="91425" spcFirstLastPara="1" rIns="91425" wrap="square" tIns="91425">
            <a:noAutofit/>
          </a:bodyPr>
          <a:lstStyle/>
          <a:p>
            <a:pPr indent="114300" lvl="0" marL="0" marR="0" rtl="0" algn="l">
              <a:lnSpc>
                <a:spcPct val="100000"/>
              </a:lnSpc>
              <a:spcBef>
                <a:spcPts val="0"/>
              </a:spcBef>
              <a:spcAft>
                <a:spcPts val="0"/>
              </a:spcAft>
              <a:buClr>
                <a:srgbClr val="000000"/>
              </a:buClr>
              <a:buSzPts val="3600"/>
              <a:buFont typeface="Arial"/>
              <a:buChar char="•"/>
            </a:pPr>
            <a:r>
              <a:rPr b="0" i="0" lang="en-US" sz="3600" u="none" cap="none" strike="noStrike">
                <a:solidFill>
                  <a:srgbClr val="000000"/>
                </a:solidFill>
                <a:latin typeface="Times New Roman"/>
                <a:ea typeface="Times New Roman"/>
                <a:cs typeface="Times New Roman"/>
                <a:sym typeface="Times New Roman"/>
              </a:rPr>
              <a:t>El paciente con </a:t>
            </a:r>
            <a:r>
              <a:rPr lang="en-US" sz="3600">
                <a:solidFill>
                  <a:schemeClr val="dk1"/>
                </a:solidFill>
                <a:latin typeface="Times New Roman"/>
                <a:ea typeface="Times New Roman"/>
                <a:cs typeface="Times New Roman"/>
                <a:sym typeface="Times New Roman"/>
              </a:rPr>
              <a:t>paranoía</a:t>
            </a:r>
            <a:r>
              <a:rPr lang="en-US" sz="3600">
                <a:latin typeface="Times New Roman"/>
                <a:ea typeface="Times New Roman"/>
                <a:cs typeface="Times New Roman"/>
                <a:sym typeface="Times New Roman"/>
              </a:rPr>
              <a:t> </a:t>
            </a:r>
            <a:r>
              <a:rPr b="0" i="0" lang="en-US" sz="3600" u="none" cap="none" strike="noStrike">
                <a:solidFill>
                  <a:srgbClr val="000000"/>
                </a:solidFill>
                <a:latin typeface="Times New Roman"/>
                <a:ea typeface="Times New Roman"/>
                <a:cs typeface="Times New Roman"/>
                <a:sym typeface="Times New Roman"/>
              </a:rPr>
              <a:t>busca defensa contra depresión</a:t>
            </a:r>
            <a:endParaRPr b="0" i="0" sz="3600" u="none" cap="none" strike="noStrike">
              <a:solidFill>
                <a:srgbClr val="000000"/>
              </a:solidFill>
              <a:latin typeface="Times New Roman"/>
              <a:ea typeface="Times New Roman"/>
              <a:cs typeface="Times New Roman"/>
              <a:sym typeface="Times New Roman"/>
            </a:endParaRPr>
          </a:p>
          <a:p>
            <a:pPr indent="-38100" lvl="0" marL="0" marR="0" rtl="0" algn="l">
              <a:lnSpc>
                <a:spcPct val="100000"/>
              </a:lnSpc>
              <a:spcBef>
                <a:spcPts val="0"/>
              </a:spcBef>
              <a:spcAft>
                <a:spcPts val="0"/>
              </a:spcAft>
              <a:buClr>
                <a:srgbClr val="000000"/>
              </a:buClr>
              <a:buSzPts val="6000"/>
              <a:buFont typeface="Arial"/>
              <a:buChar char="•"/>
            </a:pPr>
            <a:r>
              <a:rPr lang="en-US" sz="6000"/>
              <a:t>“No es culpa m</a:t>
            </a:r>
            <a:r>
              <a:rPr lang="en-US" sz="6000">
                <a:solidFill>
                  <a:schemeClr val="dk1"/>
                </a:solidFill>
                <a:latin typeface="Times New Roman"/>
                <a:ea typeface="Times New Roman"/>
                <a:cs typeface="Times New Roman"/>
                <a:sym typeface="Times New Roman"/>
              </a:rPr>
              <a:t>í</a:t>
            </a:r>
            <a:r>
              <a:rPr lang="en-US" sz="6000"/>
              <a:t>a”</a:t>
            </a:r>
            <a:endParaRPr sz="6000"/>
          </a:p>
        </p:txBody>
      </p:sp>
    </p:spTree>
  </p:cSld>
  <p:clrMapOvr>
    <a:masterClrMapping/>
  </p:clrMapOvr>
</p:sld>
</file>

<file path=ppt/slides/slide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54" name="Shape 654"/>
        <p:cNvGrpSpPr/>
        <p:nvPr/>
      </p:nvGrpSpPr>
      <p:grpSpPr>
        <a:xfrm>
          <a:off x="0" y="0"/>
          <a:ext cx="0" cy="0"/>
          <a:chOff x="0" y="0"/>
          <a:chExt cx="0" cy="0"/>
        </a:xfrm>
      </p:grpSpPr>
      <p:sp>
        <p:nvSpPr>
          <p:cNvPr id="655" name="Google Shape;655;p112"/>
          <p:cNvSpPr txBox="1"/>
          <p:nvPr>
            <p:ph type="title"/>
          </p:nvPr>
        </p:nvSpPr>
        <p:spPr>
          <a:xfrm>
            <a:off x="685800" y="457200"/>
            <a:ext cx="7770900" cy="856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b="1" lang="en-US" sz="7200"/>
              <a:t>Conclusi</a:t>
            </a:r>
            <a:r>
              <a:rPr b="1" lang="en-US" sz="7200">
                <a:solidFill>
                  <a:schemeClr val="dk1"/>
                </a:solidFill>
              </a:rPr>
              <a:t>ón</a:t>
            </a:r>
            <a:endParaRPr b="1" sz="7200"/>
          </a:p>
        </p:txBody>
      </p:sp>
      <p:sp>
        <p:nvSpPr>
          <p:cNvPr id="656" name="Google Shape;656;p112"/>
          <p:cNvSpPr txBox="1"/>
          <p:nvPr>
            <p:ph idx="1" type="body"/>
          </p:nvPr>
        </p:nvSpPr>
        <p:spPr>
          <a:xfrm>
            <a:off x="685800" y="1485900"/>
            <a:ext cx="7770900" cy="3084900"/>
          </a:xfrm>
          <a:prstGeom prst="rect">
            <a:avLst/>
          </a:prstGeom>
        </p:spPr>
        <p:txBody>
          <a:bodyPr anchorCtr="0" anchor="t" bIns="91425" lIns="91425" spcFirstLastPara="1" rIns="91425" wrap="square" tIns="91425">
            <a:noAutofit/>
          </a:bodyPr>
          <a:lstStyle/>
          <a:p>
            <a:pPr indent="-342900" lvl="0" marL="342900" rtl="0" algn="ctr">
              <a:spcBef>
                <a:spcPts val="800"/>
              </a:spcBef>
              <a:spcAft>
                <a:spcPts val="0"/>
              </a:spcAft>
              <a:buNone/>
            </a:pPr>
            <a:r>
              <a:rPr lang="en-US" sz="3600">
                <a:latin typeface="Times New Roman"/>
                <a:ea typeface="Times New Roman"/>
                <a:cs typeface="Times New Roman"/>
                <a:sym typeface="Times New Roman"/>
              </a:rPr>
              <a:t>Mi teor</a:t>
            </a:r>
            <a:r>
              <a:rPr lang="en-US" sz="3600">
                <a:solidFill>
                  <a:schemeClr val="dk1"/>
                </a:solidFill>
                <a:latin typeface="Times New Roman"/>
                <a:ea typeface="Times New Roman"/>
                <a:cs typeface="Times New Roman"/>
                <a:sym typeface="Times New Roman"/>
              </a:rPr>
              <a:t>í</a:t>
            </a:r>
            <a:r>
              <a:rPr lang="en-US" sz="3600">
                <a:latin typeface="Times New Roman"/>
                <a:ea typeface="Times New Roman"/>
                <a:cs typeface="Times New Roman"/>
                <a:sym typeface="Times New Roman"/>
              </a:rPr>
              <a:t>a de parano</a:t>
            </a:r>
            <a:r>
              <a:rPr lang="en-US" sz="3600">
                <a:solidFill>
                  <a:schemeClr val="dk1"/>
                </a:solidFill>
                <a:latin typeface="Times New Roman"/>
                <a:ea typeface="Times New Roman"/>
                <a:cs typeface="Times New Roman"/>
                <a:sym typeface="Times New Roman"/>
              </a:rPr>
              <a:t>í</a:t>
            </a:r>
            <a:r>
              <a:rPr lang="en-US" sz="3600">
                <a:latin typeface="Times New Roman"/>
                <a:ea typeface="Times New Roman"/>
                <a:cs typeface="Times New Roman"/>
                <a:sym typeface="Times New Roman"/>
              </a:rPr>
              <a:t>a (Brink, 1979):</a:t>
            </a:r>
            <a:endParaRPr sz="3600">
              <a:latin typeface="Times New Roman"/>
              <a:ea typeface="Times New Roman"/>
              <a:cs typeface="Times New Roman"/>
              <a:sym typeface="Times New Roman"/>
            </a:endParaRPr>
          </a:p>
          <a:p>
            <a:pPr indent="-342900" lvl="0" marL="342900" rtl="0" algn="ctr">
              <a:spcBef>
                <a:spcPts val="800"/>
              </a:spcBef>
              <a:spcAft>
                <a:spcPts val="0"/>
              </a:spcAft>
              <a:buNone/>
            </a:pPr>
            <a:r>
              <a:rPr lang="en-US" sz="3600">
                <a:latin typeface="Times New Roman"/>
                <a:ea typeface="Times New Roman"/>
                <a:cs typeface="Times New Roman"/>
                <a:sym typeface="Times New Roman"/>
              </a:rPr>
              <a:t>“La enfermedad no es culpa m</a:t>
            </a:r>
            <a:r>
              <a:rPr lang="en-US" sz="3600">
                <a:solidFill>
                  <a:schemeClr val="dk1"/>
                </a:solidFill>
                <a:latin typeface="Times New Roman"/>
                <a:ea typeface="Times New Roman"/>
                <a:cs typeface="Times New Roman"/>
                <a:sym typeface="Times New Roman"/>
              </a:rPr>
              <a:t>í</a:t>
            </a:r>
            <a:r>
              <a:rPr lang="en-US" sz="3600">
                <a:latin typeface="Times New Roman"/>
                <a:ea typeface="Times New Roman"/>
                <a:cs typeface="Times New Roman"/>
                <a:sym typeface="Times New Roman"/>
              </a:rPr>
              <a:t>a por parte de falta de </a:t>
            </a:r>
            <a:r>
              <a:rPr lang="en-US" sz="3600">
                <a:solidFill>
                  <a:schemeClr val="dk1"/>
                </a:solidFill>
                <a:latin typeface="Times New Roman"/>
                <a:ea typeface="Times New Roman"/>
                <a:cs typeface="Times New Roman"/>
                <a:sym typeface="Times New Roman"/>
              </a:rPr>
              <a:t>prevención</a:t>
            </a:r>
            <a:r>
              <a:rPr lang="en-US" sz="3600">
                <a:latin typeface="Times New Roman"/>
                <a:ea typeface="Times New Roman"/>
                <a:cs typeface="Times New Roman"/>
                <a:sym typeface="Times New Roman"/>
              </a:rPr>
              <a:t>, </a:t>
            </a:r>
            <a:endParaRPr sz="3600">
              <a:latin typeface="Times New Roman"/>
              <a:ea typeface="Times New Roman"/>
              <a:cs typeface="Times New Roman"/>
              <a:sym typeface="Times New Roman"/>
            </a:endParaRPr>
          </a:p>
          <a:p>
            <a:pPr indent="-342900" lvl="0" marL="342900" rtl="0" algn="ctr">
              <a:spcBef>
                <a:spcPts val="800"/>
              </a:spcBef>
              <a:spcAft>
                <a:spcPts val="0"/>
              </a:spcAft>
              <a:buNone/>
            </a:pPr>
            <a:r>
              <a:rPr lang="en-US" sz="3600">
                <a:latin typeface="Times New Roman"/>
                <a:ea typeface="Times New Roman"/>
                <a:cs typeface="Times New Roman"/>
                <a:sym typeface="Times New Roman"/>
              </a:rPr>
              <a:t>es la conspiraci</a:t>
            </a:r>
            <a:r>
              <a:rPr lang="en-US" sz="3600">
                <a:solidFill>
                  <a:schemeClr val="dk1"/>
                </a:solidFill>
                <a:latin typeface="Times New Roman"/>
                <a:ea typeface="Times New Roman"/>
                <a:cs typeface="Times New Roman"/>
                <a:sym typeface="Times New Roman"/>
              </a:rPr>
              <a:t>ó</a:t>
            </a:r>
            <a:r>
              <a:rPr lang="en-US" sz="3600">
                <a:latin typeface="Times New Roman"/>
                <a:ea typeface="Times New Roman"/>
                <a:cs typeface="Times New Roman"/>
                <a:sym typeface="Times New Roman"/>
              </a:rPr>
              <a:t>n mas grande”</a:t>
            </a:r>
            <a:endParaRPr sz="3600">
              <a:latin typeface="Times New Roman"/>
              <a:ea typeface="Times New Roman"/>
              <a:cs typeface="Times New Roman"/>
              <a:sym typeface="Times New Roman"/>
            </a:endParaRPr>
          </a:p>
        </p:txBody>
      </p:sp>
    </p:spTree>
  </p:cSld>
  <p:clrMapOvr>
    <a:masterClrMapping/>
  </p:clrMapOvr>
</p:sld>
</file>

<file path=ppt/slides/slide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60" name="Shape 660"/>
        <p:cNvGrpSpPr/>
        <p:nvPr/>
      </p:nvGrpSpPr>
      <p:grpSpPr>
        <a:xfrm>
          <a:off x="0" y="0"/>
          <a:ext cx="0" cy="0"/>
          <a:chOff x="0" y="0"/>
          <a:chExt cx="0" cy="0"/>
        </a:xfrm>
      </p:grpSpPr>
      <p:sp>
        <p:nvSpPr>
          <p:cNvPr id="661" name="Google Shape;661;p113"/>
          <p:cNvSpPr txBox="1"/>
          <p:nvPr>
            <p:ph type="title"/>
          </p:nvPr>
        </p:nvSpPr>
        <p:spPr>
          <a:xfrm>
            <a:off x="685800" y="457200"/>
            <a:ext cx="7770900" cy="855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b="0" i="0" lang="en-US" sz="8800" u="none" cap="none" strike="noStrike">
                <a:solidFill>
                  <a:srgbClr val="000000"/>
                </a:solidFill>
                <a:latin typeface="Arial"/>
                <a:ea typeface="Arial"/>
                <a:cs typeface="Arial"/>
                <a:sym typeface="Arial"/>
              </a:rPr>
              <a:t>IMPLICACION</a:t>
            </a:r>
            <a:endParaRPr/>
          </a:p>
        </p:txBody>
      </p:sp>
      <p:sp>
        <p:nvSpPr>
          <p:cNvPr id="662" name="Google Shape;662;p113"/>
          <p:cNvSpPr txBox="1"/>
          <p:nvPr>
            <p:ph idx="1" type="body"/>
          </p:nvPr>
        </p:nvSpPr>
        <p:spPr>
          <a:xfrm>
            <a:off x="685800" y="1485900"/>
            <a:ext cx="7770900" cy="3084600"/>
          </a:xfrm>
          <a:prstGeom prst="rect">
            <a:avLst/>
          </a:prstGeom>
          <a:noFill/>
          <a:ln>
            <a:noFill/>
          </a:ln>
        </p:spPr>
        <p:txBody>
          <a:bodyPr anchorCtr="0" anchor="t" bIns="91425" lIns="91425" spcFirstLastPara="1" rIns="91425" wrap="square" tIns="91425">
            <a:noAutofit/>
          </a:bodyPr>
          <a:lstStyle/>
          <a:p>
            <a:pPr indent="-342900" lvl="0" marL="34290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a:p>
            <a:pPr indent="-342900" lvl="0" marL="342900" marR="0" rtl="0" algn="ctr">
              <a:lnSpc>
                <a:spcPct val="100000"/>
              </a:lnSpc>
              <a:spcBef>
                <a:spcPts val="800"/>
              </a:spcBef>
              <a:spcAft>
                <a:spcPts val="0"/>
              </a:spcAft>
              <a:buClr>
                <a:srgbClr val="000000"/>
              </a:buClr>
              <a:buFont typeface="Arial"/>
              <a:buNone/>
            </a:pPr>
            <a:r>
              <a:rPr b="0" i="0" lang="en-US" sz="7200" u="none" cap="none" strike="noStrike">
                <a:solidFill>
                  <a:srgbClr val="000000"/>
                </a:solidFill>
                <a:latin typeface="Arial"/>
                <a:ea typeface="Arial"/>
                <a:cs typeface="Arial"/>
                <a:sym typeface="Arial"/>
              </a:rPr>
              <a:t>Festinger: </a:t>
            </a:r>
            <a:endParaRPr/>
          </a:p>
          <a:p>
            <a:pPr indent="-342900" lvl="0" marL="342900" marR="0" rtl="0" algn="ctr">
              <a:lnSpc>
                <a:spcPct val="100000"/>
              </a:lnSpc>
              <a:spcBef>
                <a:spcPts val="800"/>
              </a:spcBef>
              <a:spcAft>
                <a:spcPts val="0"/>
              </a:spcAft>
              <a:buClr>
                <a:srgbClr val="000000"/>
              </a:buClr>
              <a:buFont typeface="Arial"/>
              <a:buNone/>
            </a:pPr>
            <a:r>
              <a:rPr b="0" i="0" lang="en-US" sz="7200" u="none" cap="none" strike="noStrike">
                <a:solidFill>
                  <a:srgbClr val="000000"/>
                </a:solidFill>
                <a:latin typeface="Arial"/>
                <a:ea typeface="Arial"/>
                <a:cs typeface="Arial"/>
                <a:sym typeface="Arial"/>
              </a:rPr>
              <a:t>Disonancia Cognitiva</a:t>
            </a:r>
            <a:endParaRPr/>
          </a:p>
        </p:txBody>
      </p:sp>
    </p:spTree>
  </p:cSld>
  <p:clrMapOvr>
    <a:masterClrMapping/>
  </p:clrMapOvr>
</p:sld>
</file>

<file path=ppt/slides/slide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66" name="Shape 666"/>
        <p:cNvGrpSpPr/>
        <p:nvPr/>
      </p:nvGrpSpPr>
      <p:grpSpPr>
        <a:xfrm>
          <a:off x="0" y="0"/>
          <a:ext cx="0" cy="0"/>
          <a:chOff x="0" y="0"/>
          <a:chExt cx="0" cy="0"/>
        </a:xfrm>
      </p:grpSpPr>
      <p:sp>
        <p:nvSpPr>
          <p:cNvPr id="667" name="Google Shape;667;p114"/>
          <p:cNvSpPr txBox="1"/>
          <p:nvPr>
            <p:ph type="title"/>
          </p:nvPr>
        </p:nvSpPr>
        <p:spPr>
          <a:xfrm>
            <a:off x="685800" y="457200"/>
            <a:ext cx="7770900" cy="8556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Font typeface="Arial"/>
              <a:buNone/>
            </a:pPr>
            <a:r>
              <a:rPr b="0" i="0" lang="en-US" sz="8800" u="none" cap="none" strike="noStrike">
                <a:solidFill>
                  <a:srgbClr val="000000"/>
                </a:solidFill>
                <a:latin typeface="Arial"/>
                <a:ea typeface="Arial"/>
                <a:cs typeface="Arial"/>
                <a:sym typeface="Arial"/>
              </a:rPr>
              <a:t>IMPLICACION</a:t>
            </a:r>
            <a:endParaRPr/>
          </a:p>
        </p:txBody>
      </p:sp>
      <p:sp>
        <p:nvSpPr>
          <p:cNvPr id="668" name="Google Shape;668;p114"/>
          <p:cNvSpPr txBox="1"/>
          <p:nvPr>
            <p:ph idx="1" type="body"/>
          </p:nvPr>
        </p:nvSpPr>
        <p:spPr>
          <a:xfrm>
            <a:off x="685800" y="1485900"/>
            <a:ext cx="7770900" cy="3084600"/>
          </a:xfrm>
          <a:prstGeom prst="rect">
            <a:avLst/>
          </a:prstGeom>
          <a:noFill/>
          <a:ln>
            <a:noFill/>
          </a:ln>
        </p:spPr>
        <p:txBody>
          <a:bodyPr anchorCtr="0" anchor="t" bIns="91425" lIns="91425" spcFirstLastPara="1" rIns="91425" wrap="square" tIns="91425">
            <a:noAutofit/>
          </a:bodyPr>
          <a:lstStyle/>
          <a:p>
            <a:pPr indent="-342900" lvl="0" marL="34290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a:p>
            <a:pPr indent="-342900" lvl="0" marL="342900" marR="0" rtl="0" algn="ctr">
              <a:lnSpc>
                <a:spcPct val="100000"/>
              </a:lnSpc>
              <a:spcBef>
                <a:spcPts val="800"/>
              </a:spcBef>
              <a:spcAft>
                <a:spcPts val="0"/>
              </a:spcAft>
              <a:buClr>
                <a:srgbClr val="000000"/>
              </a:buClr>
              <a:buFont typeface="Arial"/>
              <a:buNone/>
            </a:pPr>
            <a:r>
              <a:rPr b="0" i="0" lang="en-US" sz="3600" u="none" cap="none" strike="noStrike">
                <a:solidFill>
                  <a:srgbClr val="000000"/>
                </a:solidFill>
                <a:latin typeface="Arial"/>
                <a:ea typeface="Arial"/>
                <a:cs typeface="Arial"/>
                <a:sym typeface="Arial"/>
              </a:rPr>
              <a:t>Festinger: Disonancia Cognitiva</a:t>
            </a:r>
            <a:endParaRPr/>
          </a:p>
          <a:p>
            <a:pPr indent="-342900" lvl="0" marL="342900" marR="0" rtl="0" algn="ctr">
              <a:lnSpc>
                <a:spcPct val="100000"/>
              </a:lnSpc>
              <a:spcBef>
                <a:spcPts val="800"/>
              </a:spcBef>
              <a:spcAft>
                <a:spcPts val="0"/>
              </a:spcAft>
              <a:buClr>
                <a:srgbClr val="000000"/>
              </a:buClr>
              <a:buFont typeface="Arial"/>
              <a:buNone/>
            </a:pPr>
            <a:r>
              <a:rPr b="0" i="0" lang="en-US" sz="8000" u="none" cap="none" strike="noStrike">
                <a:solidFill>
                  <a:srgbClr val="000000"/>
                </a:solidFill>
                <a:latin typeface="Arial"/>
                <a:ea typeface="Arial"/>
                <a:cs typeface="Arial"/>
                <a:sym typeface="Arial"/>
              </a:rPr>
              <a:t>La conducta &gt; La creencia</a:t>
            </a:r>
            <a:endParaRPr/>
          </a:p>
        </p:txBody>
      </p:sp>
    </p:spTree>
  </p:cSld>
  <p:clrMapOvr>
    <a:masterClrMapping/>
  </p:clrMapOvr>
</p:sld>
</file>

<file path=ppt/theme/theme1.xml><?xml version="1.0" encoding="utf-8"?>
<a:theme xmlns:a="http://schemas.openxmlformats.org/drawingml/2006/main" xmlns:r="http://schemas.openxmlformats.org/officeDocument/2006/relationships" name="12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13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