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trictFirstAndLastChars="0" embedTrueTypeFonts="1" saveSubsetFonts="1" autoCompressPictures="0">
  <p:sldMasterIdLst>
    <p:sldMasterId id="2147483661" r:id="rId1"/>
    <p:sldMasterId id="2147483662" r:id="rId2"/>
    <p:sldMasterId id="2147483663" r:id="rId3"/>
  </p:sldMasterIdLst>
  <p:notesMasterIdLst>
    <p:notesMasterId r:id="rId117"/>
  </p:notes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 id="301" r:id="rId49"/>
    <p:sldId id="302" r:id="rId50"/>
    <p:sldId id="303" r:id="rId51"/>
    <p:sldId id="304" r:id="rId52"/>
    <p:sldId id="305" r:id="rId53"/>
    <p:sldId id="306" r:id="rId54"/>
    <p:sldId id="307" r:id="rId55"/>
    <p:sldId id="308" r:id="rId56"/>
    <p:sldId id="309" r:id="rId57"/>
    <p:sldId id="310" r:id="rId58"/>
    <p:sldId id="311" r:id="rId59"/>
    <p:sldId id="312" r:id="rId60"/>
    <p:sldId id="313" r:id="rId61"/>
    <p:sldId id="314" r:id="rId62"/>
    <p:sldId id="315" r:id="rId63"/>
    <p:sldId id="316" r:id="rId64"/>
    <p:sldId id="317" r:id="rId65"/>
    <p:sldId id="318" r:id="rId66"/>
    <p:sldId id="319" r:id="rId67"/>
    <p:sldId id="320" r:id="rId68"/>
    <p:sldId id="321" r:id="rId69"/>
    <p:sldId id="322" r:id="rId70"/>
    <p:sldId id="323" r:id="rId71"/>
    <p:sldId id="324" r:id="rId72"/>
    <p:sldId id="325" r:id="rId73"/>
    <p:sldId id="326" r:id="rId74"/>
    <p:sldId id="327" r:id="rId75"/>
    <p:sldId id="328" r:id="rId76"/>
    <p:sldId id="329" r:id="rId77"/>
    <p:sldId id="330" r:id="rId78"/>
    <p:sldId id="331" r:id="rId79"/>
    <p:sldId id="332" r:id="rId80"/>
    <p:sldId id="333" r:id="rId81"/>
    <p:sldId id="334" r:id="rId82"/>
    <p:sldId id="335" r:id="rId83"/>
    <p:sldId id="336" r:id="rId84"/>
    <p:sldId id="337" r:id="rId85"/>
    <p:sldId id="338" r:id="rId86"/>
    <p:sldId id="339" r:id="rId87"/>
    <p:sldId id="340" r:id="rId88"/>
    <p:sldId id="341" r:id="rId89"/>
    <p:sldId id="342" r:id="rId90"/>
    <p:sldId id="343" r:id="rId91"/>
    <p:sldId id="344" r:id="rId92"/>
    <p:sldId id="345" r:id="rId93"/>
    <p:sldId id="346" r:id="rId94"/>
    <p:sldId id="347" r:id="rId95"/>
    <p:sldId id="348" r:id="rId96"/>
    <p:sldId id="349" r:id="rId97"/>
    <p:sldId id="350" r:id="rId98"/>
    <p:sldId id="351" r:id="rId99"/>
    <p:sldId id="352" r:id="rId100"/>
    <p:sldId id="353" r:id="rId101"/>
    <p:sldId id="354" r:id="rId102"/>
    <p:sldId id="355" r:id="rId103"/>
    <p:sldId id="356" r:id="rId104"/>
    <p:sldId id="357" r:id="rId105"/>
    <p:sldId id="358" r:id="rId106"/>
    <p:sldId id="359" r:id="rId107"/>
    <p:sldId id="360" r:id="rId108"/>
    <p:sldId id="361" r:id="rId109"/>
    <p:sldId id="362" r:id="rId110"/>
    <p:sldId id="363" r:id="rId111"/>
    <p:sldId id="364" r:id="rId112"/>
    <p:sldId id="365" r:id="rId113"/>
    <p:sldId id="366" r:id="rId114"/>
    <p:sldId id="367" r:id="rId115"/>
    <p:sldId id="368" r:id="rId116"/>
  </p:sldIdLst>
  <p:sldSz cx="9144000" cy="5143500" type="screen16x9"/>
  <p:notesSz cx="6858000" cy="9144000"/>
  <p:embeddedFontLst>
    <p:embeddedFont>
      <p:font typeface="Verdana" panose="020B0604030504040204" pitchFamily="34" charset="0"/>
      <p:regular r:id="rId118"/>
      <p:bold r:id="rId119"/>
      <p:italic r:id="rId120"/>
      <p:boldItalic r:id="rId121"/>
    </p:embeddedFont>
    <p:embeddedFont>
      <p:font typeface="Roboto" panose="020B0604020202020204" charset="0"/>
      <p:regular r:id="rId122"/>
      <p:bold r:id="rId123"/>
      <p:italic r:id="rId124"/>
      <p:boldItalic r:id="rId12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F2092FE-3A74-40D1-A1BB-CADD4C123038}">
  <a:tblStyle styleId="{2F2092FE-3A74-40D1-A1BB-CADD4C123038}" styleName="Table_0"/>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44" d="100"/>
          <a:sy n="144" d="100"/>
        </p:scale>
        <p:origin x="654"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notesMaster" Target="notesMasters/notesMaster1.xml"/><Relationship Id="rId21" Type="http://schemas.openxmlformats.org/officeDocument/2006/relationships/slide" Target="slides/slide18.xml"/><Relationship Id="rId42" Type="http://schemas.openxmlformats.org/officeDocument/2006/relationships/slide" Target="slides/slide39.xml"/><Relationship Id="rId47" Type="http://schemas.openxmlformats.org/officeDocument/2006/relationships/slide" Target="slides/slide44.xml"/><Relationship Id="rId63" Type="http://schemas.openxmlformats.org/officeDocument/2006/relationships/slide" Target="slides/slide60.xml"/><Relationship Id="rId68" Type="http://schemas.openxmlformats.org/officeDocument/2006/relationships/slide" Target="slides/slide65.xml"/><Relationship Id="rId84" Type="http://schemas.openxmlformats.org/officeDocument/2006/relationships/slide" Target="slides/slide81.xml"/><Relationship Id="rId89" Type="http://schemas.openxmlformats.org/officeDocument/2006/relationships/slide" Target="slides/slide86.xml"/><Relationship Id="rId112" Type="http://schemas.openxmlformats.org/officeDocument/2006/relationships/slide" Target="slides/slide109.xml"/><Relationship Id="rId16" Type="http://schemas.openxmlformats.org/officeDocument/2006/relationships/slide" Target="slides/slide13.xml"/><Relationship Id="rId107" Type="http://schemas.openxmlformats.org/officeDocument/2006/relationships/slide" Target="slides/slide104.xml"/><Relationship Id="rId11" Type="http://schemas.openxmlformats.org/officeDocument/2006/relationships/slide" Target="slides/slide8.xml"/><Relationship Id="rId32" Type="http://schemas.openxmlformats.org/officeDocument/2006/relationships/slide" Target="slides/slide29.xml"/><Relationship Id="rId37" Type="http://schemas.openxmlformats.org/officeDocument/2006/relationships/slide" Target="slides/slide34.xml"/><Relationship Id="rId53" Type="http://schemas.openxmlformats.org/officeDocument/2006/relationships/slide" Target="slides/slide50.xml"/><Relationship Id="rId58" Type="http://schemas.openxmlformats.org/officeDocument/2006/relationships/slide" Target="slides/slide55.xml"/><Relationship Id="rId74" Type="http://schemas.openxmlformats.org/officeDocument/2006/relationships/slide" Target="slides/slide71.xml"/><Relationship Id="rId79" Type="http://schemas.openxmlformats.org/officeDocument/2006/relationships/slide" Target="slides/slide76.xml"/><Relationship Id="rId102" Type="http://schemas.openxmlformats.org/officeDocument/2006/relationships/slide" Target="slides/slide99.xml"/><Relationship Id="rId123" Type="http://schemas.openxmlformats.org/officeDocument/2006/relationships/font" Target="fonts/font6.fntdata"/><Relationship Id="rId128" Type="http://schemas.openxmlformats.org/officeDocument/2006/relationships/theme" Target="theme/theme1.xml"/><Relationship Id="rId5" Type="http://schemas.openxmlformats.org/officeDocument/2006/relationships/slide" Target="slides/slide2.xml"/><Relationship Id="rId90" Type="http://schemas.openxmlformats.org/officeDocument/2006/relationships/slide" Target="slides/slide87.xml"/><Relationship Id="rId95" Type="http://schemas.openxmlformats.org/officeDocument/2006/relationships/slide" Target="slides/slide92.xml"/><Relationship Id="rId22" Type="http://schemas.openxmlformats.org/officeDocument/2006/relationships/slide" Target="slides/slide19.xml"/><Relationship Id="rId27" Type="http://schemas.openxmlformats.org/officeDocument/2006/relationships/slide" Target="slides/slide24.xml"/><Relationship Id="rId43" Type="http://schemas.openxmlformats.org/officeDocument/2006/relationships/slide" Target="slides/slide40.xml"/><Relationship Id="rId48" Type="http://schemas.openxmlformats.org/officeDocument/2006/relationships/slide" Target="slides/slide45.xml"/><Relationship Id="rId64" Type="http://schemas.openxmlformats.org/officeDocument/2006/relationships/slide" Target="slides/slide61.xml"/><Relationship Id="rId69" Type="http://schemas.openxmlformats.org/officeDocument/2006/relationships/slide" Target="slides/slide66.xml"/><Relationship Id="rId113" Type="http://schemas.openxmlformats.org/officeDocument/2006/relationships/slide" Target="slides/slide110.xml"/><Relationship Id="rId118" Type="http://schemas.openxmlformats.org/officeDocument/2006/relationships/font" Target="fonts/font1.fntdata"/><Relationship Id="rId80" Type="http://schemas.openxmlformats.org/officeDocument/2006/relationships/slide" Target="slides/slide77.xml"/><Relationship Id="rId85" Type="http://schemas.openxmlformats.org/officeDocument/2006/relationships/slide" Target="slides/slide82.xml"/><Relationship Id="rId12" Type="http://schemas.openxmlformats.org/officeDocument/2006/relationships/slide" Target="slides/slide9.xml"/><Relationship Id="rId17" Type="http://schemas.openxmlformats.org/officeDocument/2006/relationships/slide" Target="slides/slide14.xml"/><Relationship Id="rId33" Type="http://schemas.openxmlformats.org/officeDocument/2006/relationships/slide" Target="slides/slide30.xml"/><Relationship Id="rId38" Type="http://schemas.openxmlformats.org/officeDocument/2006/relationships/slide" Target="slides/slide35.xml"/><Relationship Id="rId59" Type="http://schemas.openxmlformats.org/officeDocument/2006/relationships/slide" Target="slides/slide56.xml"/><Relationship Id="rId103" Type="http://schemas.openxmlformats.org/officeDocument/2006/relationships/slide" Target="slides/slide100.xml"/><Relationship Id="rId108" Type="http://schemas.openxmlformats.org/officeDocument/2006/relationships/slide" Target="slides/slide105.xml"/><Relationship Id="rId124" Type="http://schemas.openxmlformats.org/officeDocument/2006/relationships/font" Target="fonts/font7.fntdata"/><Relationship Id="rId129" Type="http://schemas.openxmlformats.org/officeDocument/2006/relationships/tableStyles" Target="tableStyles.xml"/><Relationship Id="rId54" Type="http://schemas.openxmlformats.org/officeDocument/2006/relationships/slide" Target="slides/slide51.xml"/><Relationship Id="rId70" Type="http://schemas.openxmlformats.org/officeDocument/2006/relationships/slide" Target="slides/slide67.xml"/><Relationship Id="rId75" Type="http://schemas.openxmlformats.org/officeDocument/2006/relationships/slide" Target="slides/slide72.xml"/><Relationship Id="rId91" Type="http://schemas.openxmlformats.org/officeDocument/2006/relationships/slide" Target="slides/slide88.xml"/><Relationship Id="rId96" Type="http://schemas.openxmlformats.org/officeDocument/2006/relationships/slide" Target="slides/slide93.xml"/><Relationship Id="rId1" Type="http://schemas.openxmlformats.org/officeDocument/2006/relationships/slideMaster" Target="slideMasters/slideMaster1.xml"/><Relationship Id="rId6" Type="http://schemas.openxmlformats.org/officeDocument/2006/relationships/slide" Target="slides/slide3.xml"/><Relationship Id="rId23" Type="http://schemas.openxmlformats.org/officeDocument/2006/relationships/slide" Target="slides/slide20.xml"/><Relationship Id="rId28" Type="http://schemas.openxmlformats.org/officeDocument/2006/relationships/slide" Target="slides/slide25.xml"/><Relationship Id="rId49" Type="http://schemas.openxmlformats.org/officeDocument/2006/relationships/slide" Target="slides/slide46.xml"/><Relationship Id="rId114" Type="http://schemas.openxmlformats.org/officeDocument/2006/relationships/slide" Target="slides/slide111.xml"/><Relationship Id="rId119" Type="http://schemas.openxmlformats.org/officeDocument/2006/relationships/font" Target="fonts/font2.fntdata"/><Relationship Id="rId44" Type="http://schemas.openxmlformats.org/officeDocument/2006/relationships/slide" Target="slides/slide41.xml"/><Relationship Id="rId60" Type="http://schemas.openxmlformats.org/officeDocument/2006/relationships/slide" Target="slides/slide57.xml"/><Relationship Id="rId65" Type="http://schemas.openxmlformats.org/officeDocument/2006/relationships/slide" Target="slides/slide62.xml"/><Relationship Id="rId81" Type="http://schemas.openxmlformats.org/officeDocument/2006/relationships/slide" Target="slides/slide78.xml"/><Relationship Id="rId86" Type="http://schemas.openxmlformats.org/officeDocument/2006/relationships/slide" Target="slides/slide83.xml"/><Relationship Id="rId13" Type="http://schemas.openxmlformats.org/officeDocument/2006/relationships/slide" Target="slides/slide10.xml"/><Relationship Id="rId18" Type="http://schemas.openxmlformats.org/officeDocument/2006/relationships/slide" Target="slides/slide15.xml"/><Relationship Id="rId39" Type="http://schemas.openxmlformats.org/officeDocument/2006/relationships/slide" Target="slides/slide36.xml"/><Relationship Id="rId109" Type="http://schemas.openxmlformats.org/officeDocument/2006/relationships/slide" Target="slides/slide106.xml"/><Relationship Id="rId34" Type="http://schemas.openxmlformats.org/officeDocument/2006/relationships/slide" Target="slides/slide31.xml"/><Relationship Id="rId50" Type="http://schemas.openxmlformats.org/officeDocument/2006/relationships/slide" Target="slides/slide47.xml"/><Relationship Id="rId55" Type="http://schemas.openxmlformats.org/officeDocument/2006/relationships/slide" Target="slides/slide52.xml"/><Relationship Id="rId76" Type="http://schemas.openxmlformats.org/officeDocument/2006/relationships/slide" Target="slides/slide73.xml"/><Relationship Id="rId97" Type="http://schemas.openxmlformats.org/officeDocument/2006/relationships/slide" Target="slides/slide94.xml"/><Relationship Id="rId104" Type="http://schemas.openxmlformats.org/officeDocument/2006/relationships/slide" Target="slides/slide101.xml"/><Relationship Id="rId120" Type="http://schemas.openxmlformats.org/officeDocument/2006/relationships/font" Target="fonts/font3.fntdata"/><Relationship Id="rId125" Type="http://schemas.openxmlformats.org/officeDocument/2006/relationships/font" Target="fonts/font8.fntdata"/><Relationship Id="rId7" Type="http://schemas.openxmlformats.org/officeDocument/2006/relationships/slide" Target="slides/slide4.xml"/><Relationship Id="rId71" Type="http://schemas.openxmlformats.org/officeDocument/2006/relationships/slide" Target="slides/slide68.xml"/><Relationship Id="rId92" Type="http://schemas.openxmlformats.org/officeDocument/2006/relationships/slide" Target="slides/slide89.xml"/><Relationship Id="rId2" Type="http://schemas.openxmlformats.org/officeDocument/2006/relationships/slideMaster" Target="slideMasters/slideMaster2.xml"/><Relationship Id="rId29" Type="http://schemas.openxmlformats.org/officeDocument/2006/relationships/slide" Target="slides/slide26.xml"/><Relationship Id="rId24" Type="http://schemas.openxmlformats.org/officeDocument/2006/relationships/slide" Target="slides/slide21.xml"/><Relationship Id="rId40" Type="http://schemas.openxmlformats.org/officeDocument/2006/relationships/slide" Target="slides/slide37.xml"/><Relationship Id="rId45" Type="http://schemas.openxmlformats.org/officeDocument/2006/relationships/slide" Target="slides/slide42.xml"/><Relationship Id="rId66" Type="http://schemas.openxmlformats.org/officeDocument/2006/relationships/slide" Target="slides/slide63.xml"/><Relationship Id="rId87" Type="http://schemas.openxmlformats.org/officeDocument/2006/relationships/slide" Target="slides/slide84.xml"/><Relationship Id="rId110" Type="http://schemas.openxmlformats.org/officeDocument/2006/relationships/slide" Target="slides/slide107.xml"/><Relationship Id="rId115" Type="http://schemas.openxmlformats.org/officeDocument/2006/relationships/slide" Target="slides/slide112.xml"/><Relationship Id="rId61" Type="http://schemas.openxmlformats.org/officeDocument/2006/relationships/slide" Target="slides/slide58.xml"/><Relationship Id="rId82" Type="http://schemas.openxmlformats.org/officeDocument/2006/relationships/slide" Target="slides/slide79.xml"/><Relationship Id="rId19" Type="http://schemas.openxmlformats.org/officeDocument/2006/relationships/slide" Target="slides/slide16.xml"/><Relationship Id="rId14" Type="http://schemas.openxmlformats.org/officeDocument/2006/relationships/slide" Target="slides/slide11.xml"/><Relationship Id="rId30" Type="http://schemas.openxmlformats.org/officeDocument/2006/relationships/slide" Target="slides/slide27.xml"/><Relationship Id="rId35" Type="http://schemas.openxmlformats.org/officeDocument/2006/relationships/slide" Target="slides/slide32.xml"/><Relationship Id="rId56" Type="http://schemas.openxmlformats.org/officeDocument/2006/relationships/slide" Target="slides/slide53.xml"/><Relationship Id="rId77" Type="http://schemas.openxmlformats.org/officeDocument/2006/relationships/slide" Target="slides/slide74.xml"/><Relationship Id="rId100" Type="http://schemas.openxmlformats.org/officeDocument/2006/relationships/slide" Target="slides/slide97.xml"/><Relationship Id="rId105" Type="http://schemas.openxmlformats.org/officeDocument/2006/relationships/slide" Target="slides/slide102.xml"/><Relationship Id="rId126" Type="http://schemas.openxmlformats.org/officeDocument/2006/relationships/presProps" Target="presProps.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slide" Target="slides/slide69.xml"/><Relationship Id="rId93" Type="http://schemas.openxmlformats.org/officeDocument/2006/relationships/slide" Target="slides/slide90.xml"/><Relationship Id="rId98" Type="http://schemas.openxmlformats.org/officeDocument/2006/relationships/slide" Target="slides/slide95.xml"/><Relationship Id="rId121" Type="http://schemas.openxmlformats.org/officeDocument/2006/relationships/font" Target="fonts/font4.fntdata"/><Relationship Id="rId3" Type="http://schemas.openxmlformats.org/officeDocument/2006/relationships/slideMaster" Target="slideMasters/slideMaster3.xml"/><Relationship Id="rId25" Type="http://schemas.openxmlformats.org/officeDocument/2006/relationships/slide" Target="slides/slide22.xml"/><Relationship Id="rId46" Type="http://schemas.openxmlformats.org/officeDocument/2006/relationships/slide" Target="slides/slide43.xml"/><Relationship Id="rId67" Type="http://schemas.openxmlformats.org/officeDocument/2006/relationships/slide" Target="slides/slide64.xml"/><Relationship Id="rId116" Type="http://schemas.openxmlformats.org/officeDocument/2006/relationships/slide" Target="slides/slide113.xml"/><Relationship Id="rId20" Type="http://schemas.openxmlformats.org/officeDocument/2006/relationships/slide" Target="slides/slide17.xml"/><Relationship Id="rId41" Type="http://schemas.openxmlformats.org/officeDocument/2006/relationships/slide" Target="slides/slide38.xml"/><Relationship Id="rId62" Type="http://schemas.openxmlformats.org/officeDocument/2006/relationships/slide" Target="slides/slide59.xml"/><Relationship Id="rId83" Type="http://schemas.openxmlformats.org/officeDocument/2006/relationships/slide" Target="slides/slide80.xml"/><Relationship Id="rId88" Type="http://schemas.openxmlformats.org/officeDocument/2006/relationships/slide" Target="slides/slide85.xml"/><Relationship Id="rId111" Type="http://schemas.openxmlformats.org/officeDocument/2006/relationships/slide" Target="slides/slide108.xml"/><Relationship Id="rId15" Type="http://schemas.openxmlformats.org/officeDocument/2006/relationships/slide" Target="slides/slide12.xml"/><Relationship Id="rId36" Type="http://schemas.openxmlformats.org/officeDocument/2006/relationships/slide" Target="slides/slide33.xml"/><Relationship Id="rId57" Type="http://schemas.openxmlformats.org/officeDocument/2006/relationships/slide" Target="slides/slide54.xml"/><Relationship Id="rId106" Type="http://schemas.openxmlformats.org/officeDocument/2006/relationships/slide" Target="slides/slide103.xml"/><Relationship Id="rId127" Type="http://schemas.openxmlformats.org/officeDocument/2006/relationships/viewProps" Target="viewProps.xml"/><Relationship Id="rId10" Type="http://schemas.openxmlformats.org/officeDocument/2006/relationships/slide" Target="slides/slide7.xml"/><Relationship Id="rId31" Type="http://schemas.openxmlformats.org/officeDocument/2006/relationships/slide" Target="slides/slide28.xml"/><Relationship Id="rId52" Type="http://schemas.openxmlformats.org/officeDocument/2006/relationships/slide" Target="slides/slide49.xml"/><Relationship Id="rId73" Type="http://schemas.openxmlformats.org/officeDocument/2006/relationships/slide" Target="slides/slide70.xml"/><Relationship Id="rId78" Type="http://schemas.openxmlformats.org/officeDocument/2006/relationships/slide" Target="slides/slide75.xml"/><Relationship Id="rId94" Type="http://schemas.openxmlformats.org/officeDocument/2006/relationships/slide" Target="slides/slide91.xml"/><Relationship Id="rId99" Type="http://schemas.openxmlformats.org/officeDocument/2006/relationships/slide" Target="slides/slide96.xml"/><Relationship Id="rId101" Type="http://schemas.openxmlformats.org/officeDocument/2006/relationships/slide" Target="slides/slide98.xml"/><Relationship Id="rId122" Type="http://schemas.openxmlformats.org/officeDocument/2006/relationships/font" Target="fonts/font5.fntdata"/><Relationship Id="rId4" Type="http://schemas.openxmlformats.org/officeDocument/2006/relationships/slide" Target="slides/slide1.xml"/><Relationship Id="rId9" Type="http://schemas.openxmlformats.org/officeDocument/2006/relationships/slide" Target="slides/slide6.xml"/><Relationship Id="rId26" Type="http://schemas.openxmlformats.org/officeDocument/2006/relationships/slide" Target="slides/slide2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marL="0" marR="0" lvl="0" indent="0" algn="l" rtl="0">
              <a:spcBef>
                <a:spcPts val="0"/>
              </a:spcBef>
              <a:buNone/>
              <a:defRPr sz="1800" b="0" i="0" u="none" strike="noStrike" cap="none"/>
            </a:lvl1pPr>
            <a:lvl2pPr marL="457200" marR="0" lvl="1" indent="0" algn="l" rtl="0">
              <a:spcBef>
                <a:spcPts val="0"/>
              </a:spcBef>
              <a:buNone/>
              <a:defRPr sz="1800" b="0" i="0" u="none" strike="noStrike" cap="none"/>
            </a:lvl2pPr>
            <a:lvl3pPr marL="914400" marR="0" lvl="2" indent="0" algn="l" rtl="0">
              <a:spcBef>
                <a:spcPts val="0"/>
              </a:spcBef>
              <a:buNone/>
              <a:defRPr sz="1800" b="0" i="0" u="none" strike="noStrike" cap="none"/>
            </a:lvl3pPr>
            <a:lvl4pPr marL="1371600" marR="0" lvl="3" indent="0" algn="l" rtl="0">
              <a:spcBef>
                <a:spcPts val="0"/>
              </a:spcBef>
              <a:buNone/>
              <a:defRPr sz="1800" b="0" i="0" u="none" strike="noStrike" cap="none"/>
            </a:lvl4pPr>
            <a:lvl5pPr marL="1828800" marR="0" lvl="4" indent="0" algn="l" rtl="0">
              <a:spcBef>
                <a:spcPts val="0"/>
              </a:spcBef>
              <a:buNone/>
              <a:defRPr sz="1800" b="0" i="0" u="none" strike="noStrike" cap="none"/>
            </a:lvl5pPr>
            <a:lvl6pPr marL="2286000" marR="0" lvl="5" indent="0" algn="l" rtl="0">
              <a:spcBef>
                <a:spcPts val="0"/>
              </a:spcBef>
              <a:buNone/>
              <a:defRPr sz="1800" b="0" i="0" u="none" strike="noStrike" cap="none"/>
            </a:lvl6pPr>
            <a:lvl7pPr marL="2743200" marR="0" lvl="6" indent="0" algn="l" rtl="0">
              <a:spcBef>
                <a:spcPts val="0"/>
              </a:spcBef>
              <a:buNone/>
              <a:defRPr sz="1800" b="0" i="0" u="none" strike="noStrike" cap="none"/>
            </a:lvl7pPr>
            <a:lvl8pPr marL="3200400" marR="0" lvl="7" indent="0" algn="l" rtl="0">
              <a:spcBef>
                <a:spcPts val="0"/>
              </a:spcBef>
              <a:buNone/>
              <a:defRPr sz="1800" b="0" i="0" u="none" strike="noStrike" cap="none"/>
            </a:lvl8pPr>
            <a:lvl9pPr marL="3657600" marR="0" lvl="8" indent="0" algn="l" rtl="0">
              <a:spcBef>
                <a:spcPts val="0"/>
              </a:spcBef>
              <a:buNone/>
              <a:defRPr sz="1800" b="0" i="0" u="none" strike="noStrike" cap="none"/>
            </a:lvl9pPr>
          </a:lstStyle>
          <a:p>
            <a:endParaRPr/>
          </a:p>
        </p:txBody>
      </p:sp>
    </p:spTree>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Shape 6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66" name="Shape 66"/>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SzPct val="25000"/>
              <a:buNone/>
            </a:pPr>
            <a:endParaRPr sz="1800" b="0" i="0" u="none" strike="noStrike" cap="none"/>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Shape 12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124" name="Shape 12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0"/>
        <p:cNvGrpSpPr/>
        <p:nvPr/>
      </p:nvGrpSpPr>
      <p:grpSpPr>
        <a:xfrm>
          <a:off x="0" y="0"/>
          <a:ext cx="0" cy="0"/>
          <a:chOff x="0" y="0"/>
          <a:chExt cx="0" cy="0"/>
        </a:xfrm>
      </p:grpSpPr>
      <p:sp>
        <p:nvSpPr>
          <p:cNvPr id="691" name="Shape 69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692" name="Shape 69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7"/>
        <p:cNvGrpSpPr/>
        <p:nvPr/>
      </p:nvGrpSpPr>
      <p:grpSpPr>
        <a:xfrm>
          <a:off x="0" y="0"/>
          <a:ext cx="0" cy="0"/>
          <a:chOff x="0" y="0"/>
          <a:chExt cx="0" cy="0"/>
        </a:xfrm>
      </p:grpSpPr>
      <p:sp>
        <p:nvSpPr>
          <p:cNvPr id="698" name="Shape 69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699" name="Shape 69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3"/>
        <p:cNvGrpSpPr/>
        <p:nvPr/>
      </p:nvGrpSpPr>
      <p:grpSpPr>
        <a:xfrm>
          <a:off x="0" y="0"/>
          <a:ext cx="0" cy="0"/>
          <a:chOff x="0" y="0"/>
          <a:chExt cx="0" cy="0"/>
        </a:xfrm>
      </p:grpSpPr>
      <p:sp>
        <p:nvSpPr>
          <p:cNvPr id="704" name="Shape 70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705" name="Shape 70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9"/>
        <p:cNvGrpSpPr/>
        <p:nvPr/>
      </p:nvGrpSpPr>
      <p:grpSpPr>
        <a:xfrm>
          <a:off x="0" y="0"/>
          <a:ext cx="0" cy="0"/>
          <a:chOff x="0" y="0"/>
          <a:chExt cx="0" cy="0"/>
        </a:xfrm>
      </p:grpSpPr>
      <p:sp>
        <p:nvSpPr>
          <p:cNvPr id="710" name="Shape 71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711" name="Shape 71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5"/>
        <p:cNvGrpSpPr/>
        <p:nvPr/>
      </p:nvGrpSpPr>
      <p:grpSpPr>
        <a:xfrm>
          <a:off x="0" y="0"/>
          <a:ext cx="0" cy="0"/>
          <a:chOff x="0" y="0"/>
          <a:chExt cx="0" cy="0"/>
        </a:xfrm>
      </p:grpSpPr>
      <p:sp>
        <p:nvSpPr>
          <p:cNvPr id="716" name="Shape 71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717" name="Shape 71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1"/>
        <p:cNvGrpSpPr/>
        <p:nvPr/>
      </p:nvGrpSpPr>
      <p:grpSpPr>
        <a:xfrm>
          <a:off x="0" y="0"/>
          <a:ext cx="0" cy="0"/>
          <a:chOff x="0" y="0"/>
          <a:chExt cx="0" cy="0"/>
        </a:xfrm>
      </p:grpSpPr>
      <p:sp>
        <p:nvSpPr>
          <p:cNvPr id="722" name="Shape 72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723" name="Shape 72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7"/>
        <p:cNvGrpSpPr/>
        <p:nvPr/>
      </p:nvGrpSpPr>
      <p:grpSpPr>
        <a:xfrm>
          <a:off x="0" y="0"/>
          <a:ext cx="0" cy="0"/>
          <a:chOff x="0" y="0"/>
          <a:chExt cx="0" cy="0"/>
        </a:xfrm>
      </p:grpSpPr>
      <p:sp>
        <p:nvSpPr>
          <p:cNvPr id="728" name="Shape 72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729" name="Shape 72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3"/>
        <p:cNvGrpSpPr/>
        <p:nvPr/>
      </p:nvGrpSpPr>
      <p:grpSpPr>
        <a:xfrm>
          <a:off x="0" y="0"/>
          <a:ext cx="0" cy="0"/>
          <a:chOff x="0" y="0"/>
          <a:chExt cx="0" cy="0"/>
        </a:xfrm>
      </p:grpSpPr>
      <p:sp>
        <p:nvSpPr>
          <p:cNvPr id="734" name="Shape 73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735" name="Shape 73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9"/>
        <p:cNvGrpSpPr/>
        <p:nvPr/>
      </p:nvGrpSpPr>
      <p:grpSpPr>
        <a:xfrm>
          <a:off x="0" y="0"/>
          <a:ext cx="0" cy="0"/>
          <a:chOff x="0" y="0"/>
          <a:chExt cx="0" cy="0"/>
        </a:xfrm>
      </p:grpSpPr>
      <p:sp>
        <p:nvSpPr>
          <p:cNvPr id="740" name="Shape 74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741" name="Shape 74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5"/>
        <p:cNvGrpSpPr/>
        <p:nvPr/>
      </p:nvGrpSpPr>
      <p:grpSpPr>
        <a:xfrm>
          <a:off x="0" y="0"/>
          <a:ext cx="0" cy="0"/>
          <a:chOff x="0" y="0"/>
          <a:chExt cx="0" cy="0"/>
        </a:xfrm>
      </p:grpSpPr>
      <p:sp>
        <p:nvSpPr>
          <p:cNvPr id="746" name="Shape 74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747" name="Shape 74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Shape 12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130" name="Shape 13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1"/>
        <p:cNvGrpSpPr/>
        <p:nvPr/>
      </p:nvGrpSpPr>
      <p:grpSpPr>
        <a:xfrm>
          <a:off x="0" y="0"/>
          <a:ext cx="0" cy="0"/>
          <a:chOff x="0" y="0"/>
          <a:chExt cx="0" cy="0"/>
        </a:xfrm>
      </p:grpSpPr>
      <p:sp>
        <p:nvSpPr>
          <p:cNvPr id="752" name="Shape 75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753" name="Shape 75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6"/>
        <p:cNvGrpSpPr/>
        <p:nvPr/>
      </p:nvGrpSpPr>
      <p:grpSpPr>
        <a:xfrm>
          <a:off x="0" y="0"/>
          <a:ext cx="0" cy="0"/>
          <a:chOff x="0" y="0"/>
          <a:chExt cx="0" cy="0"/>
        </a:xfrm>
      </p:grpSpPr>
      <p:sp>
        <p:nvSpPr>
          <p:cNvPr id="757" name="Shape 75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758" name="Shape 75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3"/>
        <p:cNvGrpSpPr/>
        <p:nvPr/>
      </p:nvGrpSpPr>
      <p:grpSpPr>
        <a:xfrm>
          <a:off x="0" y="0"/>
          <a:ext cx="0" cy="0"/>
          <a:chOff x="0" y="0"/>
          <a:chExt cx="0" cy="0"/>
        </a:xfrm>
      </p:grpSpPr>
      <p:sp>
        <p:nvSpPr>
          <p:cNvPr id="764" name="Shape 76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765" name="Shape 76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0"/>
        <p:cNvGrpSpPr/>
        <p:nvPr/>
      </p:nvGrpSpPr>
      <p:grpSpPr>
        <a:xfrm>
          <a:off x="0" y="0"/>
          <a:ext cx="0" cy="0"/>
          <a:chOff x="0" y="0"/>
          <a:chExt cx="0" cy="0"/>
        </a:xfrm>
      </p:grpSpPr>
      <p:sp>
        <p:nvSpPr>
          <p:cNvPr id="771" name="Shape 77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772" name="Shape 77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Shape 13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136" name="Shape 13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Shape 14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142" name="Shape 14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Shape 14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148" name="Shape 14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Shape 15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154" name="Shape 15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Shape 15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160" name="Shape 16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Shape 16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166" name="Shape 16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Shape 17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172" name="Shape 17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Shape 17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178" name="Shape 17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Shape 71"/>
          <p:cNvSpPr>
            <a:spLocks noGrp="1" noRot="1" noChangeAspect="1"/>
          </p:cNvSpPr>
          <p:nvPr>
            <p:ph type="sldImg" idx="2"/>
          </p:nvPr>
        </p:nvSpPr>
        <p:spPr>
          <a:xfrm>
            <a:off x="381000" y="695325"/>
            <a:ext cx="6096000" cy="3429000"/>
          </a:xfrm>
          <a:custGeom>
            <a:avLst/>
            <a:gdLst/>
            <a:ahLst/>
            <a:cxnLst/>
            <a:rect l="0" t="0" r="0" b="0"/>
            <a:pathLst>
              <a:path w="120000" h="120000" extrusionOk="0">
                <a:moveTo>
                  <a:pt x="0" y="0"/>
                </a:moveTo>
                <a:lnTo>
                  <a:pt x="120000" y="0"/>
                </a:lnTo>
                <a:lnTo>
                  <a:pt x="120000" y="120000"/>
                </a:lnTo>
                <a:lnTo>
                  <a:pt x="0" y="120000"/>
                </a:lnTo>
                <a:close/>
              </a:path>
            </a:pathLst>
          </a:custGeom>
          <a:solidFill>
            <a:srgbClr val="FFFFFF"/>
          </a:solidFill>
          <a:ln>
            <a:noFill/>
          </a:ln>
        </p:spPr>
      </p:sp>
      <p:sp>
        <p:nvSpPr>
          <p:cNvPr id="72" name="Shape 72"/>
          <p:cNvSpPr txBox="1">
            <a:spLocks noGrp="1"/>
          </p:cNvSpPr>
          <p:nvPr>
            <p:ph type="body" idx="1"/>
          </p:nvPr>
        </p:nvSpPr>
        <p:spPr>
          <a:xfrm>
            <a:off x="685800" y="4343400"/>
            <a:ext cx="5486399" cy="4114800"/>
          </a:xfrm>
          <a:prstGeom prst="rect">
            <a:avLst/>
          </a:prstGeom>
          <a:noFill/>
          <a:ln>
            <a:noFill/>
          </a:ln>
        </p:spPr>
        <p:txBody>
          <a:bodyPr lIns="0" tIns="0" rIns="0" bIns="0" anchor="ctr" anchorCtr="0">
            <a:noAutofit/>
          </a:bodyPr>
          <a:lstStyle/>
          <a:p>
            <a:pPr marL="0" marR="0" lvl="0" indent="0" algn="l" rtl="0">
              <a:spcBef>
                <a:spcPts val="0"/>
              </a:spcBef>
              <a:buSzPct val="25000"/>
              <a:buNone/>
            </a:pPr>
            <a:endParaRPr sz="1800" b="0" i="0" u="none" strike="noStrike" cap="none"/>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Shape 18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184" name="Shape 18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Shape 18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190" name="Shape 19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
        <p:cNvGrpSpPr/>
        <p:nvPr/>
      </p:nvGrpSpPr>
      <p:grpSpPr>
        <a:xfrm>
          <a:off x="0" y="0"/>
          <a:ext cx="0" cy="0"/>
          <a:chOff x="0" y="0"/>
          <a:chExt cx="0" cy="0"/>
        </a:xfrm>
      </p:grpSpPr>
      <p:sp>
        <p:nvSpPr>
          <p:cNvPr id="195" name="Shape 19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196" name="Shape 19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Shape 20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202" name="Shape 20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Shape 20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209" name="Shape 20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Shape 21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215" name="Shape 21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Shape 22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221" name="Shape 22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Shape 22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227" name="Shape 22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Shape 23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233" name="Shape 23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
        <p:cNvGrpSpPr/>
        <p:nvPr/>
      </p:nvGrpSpPr>
      <p:grpSpPr>
        <a:xfrm>
          <a:off x="0" y="0"/>
          <a:ext cx="0" cy="0"/>
          <a:chOff x="0" y="0"/>
          <a:chExt cx="0" cy="0"/>
        </a:xfrm>
      </p:grpSpPr>
      <p:sp>
        <p:nvSpPr>
          <p:cNvPr id="238" name="Shape 23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239" name="Shape 23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Shape 7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79" name="Shape 7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Shape 24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245" name="Shape 24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9"/>
        <p:cNvGrpSpPr/>
        <p:nvPr/>
      </p:nvGrpSpPr>
      <p:grpSpPr>
        <a:xfrm>
          <a:off x="0" y="0"/>
          <a:ext cx="0" cy="0"/>
          <a:chOff x="0" y="0"/>
          <a:chExt cx="0" cy="0"/>
        </a:xfrm>
      </p:grpSpPr>
      <p:sp>
        <p:nvSpPr>
          <p:cNvPr id="250" name="Shape 25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251" name="Shape 25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5"/>
        <p:cNvGrpSpPr/>
        <p:nvPr/>
      </p:nvGrpSpPr>
      <p:grpSpPr>
        <a:xfrm>
          <a:off x="0" y="0"/>
          <a:ext cx="0" cy="0"/>
          <a:chOff x="0" y="0"/>
          <a:chExt cx="0" cy="0"/>
        </a:xfrm>
      </p:grpSpPr>
      <p:sp>
        <p:nvSpPr>
          <p:cNvPr id="256" name="Shape 25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257" name="Shape 25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1"/>
        <p:cNvGrpSpPr/>
        <p:nvPr/>
      </p:nvGrpSpPr>
      <p:grpSpPr>
        <a:xfrm>
          <a:off x="0" y="0"/>
          <a:ext cx="0" cy="0"/>
          <a:chOff x="0" y="0"/>
          <a:chExt cx="0" cy="0"/>
        </a:xfrm>
      </p:grpSpPr>
      <p:sp>
        <p:nvSpPr>
          <p:cNvPr id="262" name="Shape 26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263" name="Shape 26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7"/>
        <p:cNvGrpSpPr/>
        <p:nvPr/>
      </p:nvGrpSpPr>
      <p:grpSpPr>
        <a:xfrm>
          <a:off x="0" y="0"/>
          <a:ext cx="0" cy="0"/>
          <a:chOff x="0" y="0"/>
          <a:chExt cx="0" cy="0"/>
        </a:xfrm>
      </p:grpSpPr>
      <p:sp>
        <p:nvSpPr>
          <p:cNvPr id="268" name="Shape 26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269" name="Shape 26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3"/>
        <p:cNvGrpSpPr/>
        <p:nvPr/>
      </p:nvGrpSpPr>
      <p:grpSpPr>
        <a:xfrm>
          <a:off x="0" y="0"/>
          <a:ext cx="0" cy="0"/>
          <a:chOff x="0" y="0"/>
          <a:chExt cx="0" cy="0"/>
        </a:xfrm>
      </p:grpSpPr>
      <p:sp>
        <p:nvSpPr>
          <p:cNvPr id="274" name="Shape 27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275" name="Shape 27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9"/>
        <p:cNvGrpSpPr/>
        <p:nvPr/>
      </p:nvGrpSpPr>
      <p:grpSpPr>
        <a:xfrm>
          <a:off x="0" y="0"/>
          <a:ext cx="0" cy="0"/>
          <a:chOff x="0" y="0"/>
          <a:chExt cx="0" cy="0"/>
        </a:xfrm>
      </p:grpSpPr>
      <p:sp>
        <p:nvSpPr>
          <p:cNvPr id="280" name="Shape 28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281" name="Shape 28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5"/>
        <p:cNvGrpSpPr/>
        <p:nvPr/>
      </p:nvGrpSpPr>
      <p:grpSpPr>
        <a:xfrm>
          <a:off x="0" y="0"/>
          <a:ext cx="0" cy="0"/>
          <a:chOff x="0" y="0"/>
          <a:chExt cx="0" cy="0"/>
        </a:xfrm>
      </p:grpSpPr>
      <p:sp>
        <p:nvSpPr>
          <p:cNvPr id="286" name="Shape 28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287" name="Shape 28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1"/>
        <p:cNvGrpSpPr/>
        <p:nvPr/>
      </p:nvGrpSpPr>
      <p:grpSpPr>
        <a:xfrm>
          <a:off x="0" y="0"/>
          <a:ext cx="0" cy="0"/>
          <a:chOff x="0" y="0"/>
          <a:chExt cx="0" cy="0"/>
        </a:xfrm>
      </p:grpSpPr>
      <p:sp>
        <p:nvSpPr>
          <p:cNvPr id="292" name="Shape 29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293" name="Shape 29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7"/>
        <p:cNvGrpSpPr/>
        <p:nvPr/>
      </p:nvGrpSpPr>
      <p:grpSpPr>
        <a:xfrm>
          <a:off x="0" y="0"/>
          <a:ext cx="0" cy="0"/>
          <a:chOff x="0" y="0"/>
          <a:chExt cx="0" cy="0"/>
        </a:xfrm>
      </p:grpSpPr>
      <p:sp>
        <p:nvSpPr>
          <p:cNvPr id="298" name="Shape 29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299" name="Shape 29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Shape 8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86" name="Shape 8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3"/>
        <p:cNvGrpSpPr/>
        <p:nvPr/>
      </p:nvGrpSpPr>
      <p:grpSpPr>
        <a:xfrm>
          <a:off x="0" y="0"/>
          <a:ext cx="0" cy="0"/>
          <a:chOff x="0" y="0"/>
          <a:chExt cx="0" cy="0"/>
        </a:xfrm>
      </p:grpSpPr>
      <p:sp>
        <p:nvSpPr>
          <p:cNvPr id="304" name="Shape 30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305" name="Shape 30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9"/>
        <p:cNvGrpSpPr/>
        <p:nvPr/>
      </p:nvGrpSpPr>
      <p:grpSpPr>
        <a:xfrm>
          <a:off x="0" y="0"/>
          <a:ext cx="0" cy="0"/>
          <a:chOff x="0" y="0"/>
          <a:chExt cx="0" cy="0"/>
        </a:xfrm>
      </p:grpSpPr>
      <p:sp>
        <p:nvSpPr>
          <p:cNvPr id="310" name="Shape 31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311" name="Shape 31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5"/>
        <p:cNvGrpSpPr/>
        <p:nvPr/>
      </p:nvGrpSpPr>
      <p:grpSpPr>
        <a:xfrm>
          <a:off x="0" y="0"/>
          <a:ext cx="0" cy="0"/>
          <a:chOff x="0" y="0"/>
          <a:chExt cx="0" cy="0"/>
        </a:xfrm>
      </p:grpSpPr>
      <p:sp>
        <p:nvSpPr>
          <p:cNvPr id="316" name="Shape 31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317" name="Shape 31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1"/>
        <p:cNvGrpSpPr/>
        <p:nvPr/>
      </p:nvGrpSpPr>
      <p:grpSpPr>
        <a:xfrm>
          <a:off x="0" y="0"/>
          <a:ext cx="0" cy="0"/>
          <a:chOff x="0" y="0"/>
          <a:chExt cx="0" cy="0"/>
        </a:xfrm>
      </p:grpSpPr>
      <p:sp>
        <p:nvSpPr>
          <p:cNvPr id="322" name="Shape 32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323" name="Shape 32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8"/>
        <p:cNvGrpSpPr/>
        <p:nvPr/>
      </p:nvGrpSpPr>
      <p:grpSpPr>
        <a:xfrm>
          <a:off x="0" y="0"/>
          <a:ext cx="0" cy="0"/>
          <a:chOff x="0" y="0"/>
          <a:chExt cx="0" cy="0"/>
        </a:xfrm>
      </p:grpSpPr>
      <p:sp>
        <p:nvSpPr>
          <p:cNvPr id="329" name="Shape 32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330" name="Shape 33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5"/>
        <p:cNvGrpSpPr/>
        <p:nvPr/>
      </p:nvGrpSpPr>
      <p:grpSpPr>
        <a:xfrm>
          <a:off x="0" y="0"/>
          <a:ext cx="0" cy="0"/>
          <a:chOff x="0" y="0"/>
          <a:chExt cx="0" cy="0"/>
        </a:xfrm>
      </p:grpSpPr>
      <p:sp>
        <p:nvSpPr>
          <p:cNvPr id="336" name="Shape 33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337" name="Shape 33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1"/>
        <p:cNvGrpSpPr/>
        <p:nvPr/>
      </p:nvGrpSpPr>
      <p:grpSpPr>
        <a:xfrm>
          <a:off x="0" y="0"/>
          <a:ext cx="0" cy="0"/>
          <a:chOff x="0" y="0"/>
          <a:chExt cx="0" cy="0"/>
        </a:xfrm>
      </p:grpSpPr>
      <p:sp>
        <p:nvSpPr>
          <p:cNvPr id="342" name="Shape 34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343" name="Shape 34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8"/>
        <p:cNvGrpSpPr/>
        <p:nvPr/>
      </p:nvGrpSpPr>
      <p:grpSpPr>
        <a:xfrm>
          <a:off x="0" y="0"/>
          <a:ext cx="0" cy="0"/>
          <a:chOff x="0" y="0"/>
          <a:chExt cx="0" cy="0"/>
        </a:xfrm>
      </p:grpSpPr>
      <p:sp>
        <p:nvSpPr>
          <p:cNvPr id="349" name="Shape 34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350" name="Shape 35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5"/>
        <p:cNvGrpSpPr/>
        <p:nvPr/>
      </p:nvGrpSpPr>
      <p:grpSpPr>
        <a:xfrm>
          <a:off x="0" y="0"/>
          <a:ext cx="0" cy="0"/>
          <a:chOff x="0" y="0"/>
          <a:chExt cx="0" cy="0"/>
        </a:xfrm>
      </p:grpSpPr>
      <p:sp>
        <p:nvSpPr>
          <p:cNvPr id="356" name="Shape 35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357" name="Shape 35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2"/>
        <p:cNvGrpSpPr/>
        <p:nvPr/>
      </p:nvGrpSpPr>
      <p:grpSpPr>
        <a:xfrm>
          <a:off x="0" y="0"/>
          <a:ext cx="0" cy="0"/>
          <a:chOff x="0" y="0"/>
          <a:chExt cx="0" cy="0"/>
        </a:xfrm>
      </p:grpSpPr>
      <p:sp>
        <p:nvSpPr>
          <p:cNvPr id="363" name="Shape 36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64" name="Shape 36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93" name="Shape 9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Shape 36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370" name="Shape 37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
        <p:cNvGrpSpPr/>
        <p:nvPr/>
      </p:nvGrpSpPr>
      <p:grpSpPr>
        <a:xfrm>
          <a:off x="0" y="0"/>
          <a:ext cx="0" cy="0"/>
          <a:chOff x="0" y="0"/>
          <a:chExt cx="0" cy="0"/>
        </a:xfrm>
      </p:grpSpPr>
      <p:sp>
        <p:nvSpPr>
          <p:cNvPr id="375" name="Shape 37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376" name="Shape 37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0"/>
        <p:cNvGrpSpPr/>
        <p:nvPr/>
      </p:nvGrpSpPr>
      <p:grpSpPr>
        <a:xfrm>
          <a:off x="0" y="0"/>
          <a:ext cx="0" cy="0"/>
          <a:chOff x="0" y="0"/>
          <a:chExt cx="0" cy="0"/>
        </a:xfrm>
      </p:grpSpPr>
      <p:sp>
        <p:nvSpPr>
          <p:cNvPr id="381" name="Shape 38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382" name="Shape 38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6"/>
        <p:cNvGrpSpPr/>
        <p:nvPr/>
      </p:nvGrpSpPr>
      <p:grpSpPr>
        <a:xfrm>
          <a:off x="0" y="0"/>
          <a:ext cx="0" cy="0"/>
          <a:chOff x="0" y="0"/>
          <a:chExt cx="0" cy="0"/>
        </a:xfrm>
      </p:grpSpPr>
      <p:sp>
        <p:nvSpPr>
          <p:cNvPr id="387" name="Shape 38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388" name="Shape 38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3"/>
        <p:cNvGrpSpPr/>
        <p:nvPr/>
      </p:nvGrpSpPr>
      <p:grpSpPr>
        <a:xfrm>
          <a:off x="0" y="0"/>
          <a:ext cx="0" cy="0"/>
          <a:chOff x="0" y="0"/>
          <a:chExt cx="0" cy="0"/>
        </a:xfrm>
      </p:grpSpPr>
      <p:sp>
        <p:nvSpPr>
          <p:cNvPr id="394" name="Shape 39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395" name="Shape 39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9"/>
        <p:cNvGrpSpPr/>
        <p:nvPr/>
      </p:nvGrpSpPr>
      <p:grpSpPr>
        <a:xfrm>
          <a:off x="0" y="0"/>
          <a:ext cx="0" cy="0"/>
          <a:chOff x="0" y="0"/>
          <a:chExt cx="0" cy="0"/>
        </a:xfrm>
      </p:grpSpPr>
      <p:sp>
        <p:nvSpPr>
          <p:cNvPr id="400" name="Shape 40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401" name="Shape 40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5"/>
        <p:cNvGrpSpPr/>
        <p:nvPr/>
      </p:nvGrpSpPr>
      <p:grpSpPr>
        <a:xfrm>
          <a:off x="0" y="0"/>
          <a:ext cx="0" cy="0"/>
          <a:chOff x="0" y="0"/>
          <a:chExt cx="0" cy="0"/>
        </a:xfrm>
      </p:grpSpPr>
      <p:sp>
        <p:nvSpPr>
          <p:cNvPr id="406" name="Shape 40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407" name="Shape 40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1"/>
        <p:cNvGrpSpPr/>
        <p:nvPr/>
      </p:nvGrpSpPr>
      <p:grpSpPr>
        <a:xfrm>
          <a:off x="0" y="0"/>
          <a:ext cx="0" cy="0"/>
          <a:chOff x="0" y="0"/>
          <a:chExt cx="0" cy="0"/>
        </a:xfrm>
      </p:grpSpPr>
      <p:sp>
        <p:nvSpPr>
          <p:cNvPr id="412" name="Shape 41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413" name="Shape 41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7"/>
        <p:cNvGrpSpPr/>
        <p:nvPr/>
      </p:nvGrpSpPr>
      <p:grpSpPr>
        <a:xfrm>
          <a:off x="0" y="0"/>
          <a:ext cx="0" cy="0"/>
          <a:chOff x="0" y="0"/>
          <a:chExt cx="0" cy="0"/>
        </a:xfrm>
      </p:grpSpPr>
      <p:sp>
        <p:nvSpPr>
          <p:cNvPr id="418" name="Shape 41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419" name="Shape 41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3"/>
        <p:cNvGrpSpPr/>
        <p:nvPr/>
      </p:nvGrpSpPr>
      <p:grpSpPr>
        <a:xfrm>
          <a:off x="0" y="0"/>
          <a:ext cx="0" cy="0"/>
          <a:chOff x="0" y="0"/>
          <a:chExt cx="0" cy="0"/>
        </a:xfrm>
      </p:grpSpPr>
      <p:sp>
        <p:nvSpPr>
          <p:cNvPr id="424" name="Shape 42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425" name="Shape 42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Shape 9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99" name="Shape 9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9"/>
        <p:cNvGrpSpPr/>
        <p:nvPr/>
      </p:nvGrpSpPr>
      <p:grpSpPr>
        <a:xfrm>
          <a:off x="0" y="0"/>
          <a:ext cx="0" cy="0"/>
          <a:chOff x="0" y="0"/>
          <a:chExt cx="0" cy="0"/>
        </a:xfrm>
      </p:grpSpPr>
      <p:sp>
        <p:nvSpPr>
          <p:cNvPr id="430" name="Shape 430"/>
          <p:cNvSpPr>
            <a:spLocks noGrp="1" noRot="1" noChangeAspect="1"/>
          </p:cNvSpPr>
          <p:nvPr>
            <p:ph type="sldImg" idx="2"/>
          </p:nvPr>
        </p:nvSpPr>
        <p:spPr>
          <a:xfrm>
            <a:off x="381000" y="695325"/>
            <a:ext cx="6096000" cy="3429000"/>
          </a:xfrm>
          <a:custGeom>
            <a:avLst/>
            <a:gdLst/>
            <a:ahLst/>
            <a:cxnLst/>
            <a:rect l="0" t="0" r="0" b="0"/>
            <a:pathLst>
              <a:path w="120000" h="120000" extrusionOk="0">
                <a:moveTo>
                  <a:pt x="0" y="0"/>
                </a:moveTo>
                <a:lnTo>
                  <a:pt x="120000" y="0"/>
                </a:lnTo>
                <a:lnTo>
                  <a:pt x="120000" y="120000"/>
                </a:lnTo>
                <a:lnTo>
                  <a:pt x="0" y="120000"/>
                </a:lnTo>
                <a:close/>
              </a:path>
            </a:pathLst>
          </a:custGeom>
          <a:solidFill>
            <a:srgbClr val="FFFFFF"/>
          </a:solidFill>
          <a:ln>
            <a:noFill/>
          </a:ln>
        </p:spPr>
      </p:sp>
      <p:sp>
        <p:nvSpPr>
          <p:cNvPr id="431" name="Shape 431"/>
          <p:cNvSpPr txBox="1">
            <a:spLocks noGrp="1"/>
          </p:cNvSpPr>
          <p:nvPr>
            <p:ph type="body" idx="1"/>
          </p:nvPr>
        </p:nvSpPr>
        <p:spPr>
          <a:xfrm>
            <a:off x="685800" y="4343400"/>
            <a:ext cx="5486399" cy="4114800"/>
          </a:xfrm>
          <a:prstGeom prst="rect">
            <a:avLst/>
          </a:prstGeom>
          <a:noFill/>
          <a:ln>
            <a:noFill/>
          </a:ln>
        </p:spPr>
        <p:txBody>
          <a:bodyPr lIns="0" tIns="0" rIns="0" bIns="0" anchor="ctr" anchorCtr="0">
            <a:noAutofit/>
          </a:bodyPr>
          <a:lstStyle/>
          <a:p>
            <a:pPr marL="0" marR="0" lvl="0" indent="0" algn="l" rtl="0">
              <a:spcBef>
                <a:spcPts val="0"/>
              </a:spcBef>
              <a:buSzPct val="25000"/>
              <a:buNone/>
            </a:pPr>
            <a:endParaRPr sz="1800" b="0" i="0" u="none" strike="noStrike" cap="none"/>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5"/>
        <p:cNvGrpSpPr/>
        <p:nvPr/>
      </p:nvGrpSpPr>
      <p:grpSpPr>
        <a:xfrm>
          <a:off x="0" y="0"/>
          <a:ext cx="0" cy="0"/>
          <a:chOff x="0" y="0"/>
          <a:chExt cx="0" cy="0"/>
        </a:xfrm>
      </p:grpSpPr>
      <p:sp>
        <p:nvSpPr>
          <p:cNvPr id="436" name="Shape 43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437" name="Shape 43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1"/>
        <p:cNvGrpSpPr/>
        <p:nvPr/>
      </p:nvGrpSpPr>
      <p:grpSpPr>
        <a:xfrm>
          <a:off x="0" y="0"/>
          <a:ext cx="0" cy="0"/>
          <a:chOff x="0" y="0"/>
          <a:chExt cx="0" cy="0"/>
        </a:xfrm>
      </p:grpSpPr>
      <p:sp>
        <p:nvSpPr>
          <p:cNvPr id="442" name="Shape 44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443" name="Shape 44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7"/>
        <p:cNvGrpSpPr/>
        <p:nvPr/>
      </p:nvGrpSpPr>
      <p:grpSpPr>
        <a:xfrm>
          <a:off x="0" y="0"/>
          <a:ext cx="0" cy="0"/>
          <a:chOff x="0" y="0"/>
          <a:chExt cx="0" cy="0"/>
        </a:xfrm>
      </p:grpSpPr>
      <p:sp>
        <p:nvSpPr>
          <p:cNvPr id="448" name="Shape 44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449" name="Shape 44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3"/>
        <p:cNvGrpSpPr/>
        <p:nvPr/>
      </p:nvGrpSpPr>
      <p:grpSpPr>
        <a:xfrm>
          <a:off x="0" y="0"/>
          <a:ext cx="0" cy="0"/>
          <a:chOff x="0" y="0"/>
          <a:chExt cx="0" cy="0"/>
        </a:xfrm>
      </p:grpSpPr>
      <p:sp>
        <p:nvSpPr>
          <p:cNvPr id="454" name="Shape 45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455" name="Shape 45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0"/>
        <p:cNvGrpSpPr/>
        <p:nvPr/>
      </p:nvGrpSpPr>
      <p:grpSpPr>
        <a:xfrm>
          <a:off x="0" y="0"/>
          <a:ext cx="0" cy="0"/>
          <a:chOff x="0" y="0"/>
          <a:chExt cx="0" cy="0"/>
        </a:xfrm>
      </p:grpSpPr>
      <p:sp>
        <p:nvSpPr>
          <p:cNvPr id="461" name="Shape 46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462" name="Shape 46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6"/>
        <p:cNvGrpSpPr/>
        <p:nvPr/>
      </p:nvGrpSpPr>
      <p:grpSpPr>
        <a:xfrm>
          <a:off x="0" y="0"/>
          <a:ext cx="0" cy="0"/>
          <a:chOff x="0" y="0"/>
          <a:chExt cx="0" cy="0"/>
        </a:xfrm>
      </p:grpSpPr>
      <p:sp>
        <p:nvSpPr>
          <p:cNvPr id="467" name="Shape 46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468" name="Shape 46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3"/>
        <p:cNvGrpSpPr/>
        <p:nvPr/>
      </p:nvGrpSpPr>
      <p:grpSpPr>
        <a:xfrm>
          <a:off x="0" y="0"/>
          <a:ext cx="0" cy="0"/>
          <a:chOff x="0" y="0"/>
          <a:chExt cx="0" cy="0"/>
        </a:xfrm>
      </p:grpSpPr>
      <p:sp>
        <p:nvSpPr>
          <p:cNvPr id="474" name="Shape 47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475" name="Shape 47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9"/>
        <p:cNvGrpSpPr/>
        <p:nvPr/>
      </p:nvGrpSpPr>
      <p:grpSpPr>
        <a:xfrm>
          <a:off x="0" y="0"/>
          <a:ext cx="0" cy="0"/>
          <a:chOff x="0" y="0"/>
          <a:chExt cx="0" cy="0"/>
        </a:xfrm>
      </p:grpSpPr>
      <p:sp>
        <p:nvSpPr>
          <p:cNvPr id="480" name="Shape 48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481" name="Shape 48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6"/>
        <p:cNvGrpSpPr/>
        <p:nvPr/>
      </p:nvGrpSpPr>
      <p:grpSpPr>
        <a:xfrm>
          <a:off x="0" y="0"/>
          <a:ext cx="0" cy="0"/>
          <a:chOff x="0" y="0"/>
          <a:chExt cx="0" cy="0"/>
        </a:xfrm>
      </p:grpSpPr>
      <p:sp>
        <p:nvSpPr>
          <p:cNvPr id="487" name="Shape 48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488" name="Shape 48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Shape 10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106" name="Shape 10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3"/>
        <p:cNvGrpSpPr/>
        <p:nvPr/>
      </p:nvGrpSpPr>
      <p:grpSpPr>
        <a:xfrm>
          <a:off x="0" y="0"/>
          <a:ext cx="0" cy="0"/>
          <a:chOff x="0" y="0"/>
          <a:chExt cx="0" cy="0"/>
        </a:xfrm>
      </p:grpSpPr>
      <p:sp>
        <p:nvSpPr>
          <p:cNvPr id="494" name="Shape 49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495" name="Shape 49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0"/>
        <p:cNvGrpSpPr/>
        <p:nvPr/>
      </p:nvGrpSpPr>
      <p:grpSpPr>
        <a:xfrm>
          <a:off x="0" y="0"/>
          <a:ext cx="0" cy="0"/>
          <a:chOff x="0" y="0"/>
          <a:chExt cx="0" cy="0"/>
        </a:xfrm>
      </p:grpSpPr>
      <p:sp>
        <p:nvSpPr>
          <p:cNvPr id="501" name="Shape 50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502" name="Shape 50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7"/>
        <p:cNvGrpSpPr/>
        <p:nvPr/>
      </p:nvGrpSpPr>
      <p:grpSpPr>
        <a:xfrm>
          <a:off x="0" y="0"/>
          <a:ext cx="0" cy="0"/>
          <a:chOff x="0" y="0"/>
          <a:chExt cx="0" cy="0"/>
        </a:xfrm>
      </p:grpSpPr>
      <p:sp>
        <p:nvSpPr>
          <p:cNvPr id="508" name="Shape 50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509" name="Shape 50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3"/>
        <p:cNvGrpSpPr/>
        <p:nvPr/>
      </p:nvGrpSpPr>
      <p:grpSpPr>
        <a:xfrm>
          <a:off x="0" y="0"/>
          <a:ext cx="0" cy="0"/>
          <a:chOff x="0" y="0"/>
          <a:chExt cx="0" cy="0"/>
        </a:xfrm>
      </p:grpSpPr>
      <p:sp>
        <p:nvSpPr>
          <p:cNvPr id="514" name="Shape 51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515" name="Shape 51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9"/>
        <p:cNvGrpSpPr/>
        <p:nvPr/>
      </p:nvGrpSpPr>
      <p:grpSpPr>
        <a:xfrm>
          <a:off x="0" y="0"/>
          <a:ext cx="0" cy="0"/>
          <a:chOff x="0" y="0"/>
          <a:chExt cx="0" cy="0"/>
        </a:xfrm>
      </p:grpSpPr>
      <p:sp>
        <p:nvSpPr>
          <p:cNvPr id="520" name="Shape 52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521" name="Shape 52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5"/>
        <p:cNvGrpSpPr/>
        <p:nvPr/>
      </p:nvGrpSpPr>
      <p:grpSpPr>
        <a:xfrm>
          <a:off x="0" y="0"/>
          <a:ext cx="0" cy="0"/>
          <a:chOff x="0" y="0"/>
          <a:chExt cx="0" cy="0"/>
        </a:xfrm>
      </p:grpSpPr>
      <p:sp>
        <p:nvSpPr>
          <p:cNvPr id="526" name="Shape 52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527" name="Shape 52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1"/>
        <p:cNvGrpSpPr/>
        <p:nvPr/>
      </p:nvGrpSpPr>
      <p:grpSpPr>
        <a:xfrm>
          <a:off x="0" y="0"/>
          <a:ext cx="0" cy="0"/>
          <a:chOff x="0" y="0"/>
          <a:chExt cx="0" cy="0"/>
        </a:xfrm>
      </p:grpSpPr>
      <p:sp>
        <p:nvSpPr>
          <p:cNvPr id="532" name="Shape 53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533" name="Shape 53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7"/>
        <p:cNvGrpSpPr/>
        <p:nvPr/>
      </p:nvGrpSpPr>
      <p:grpSpPr>
        <a:xfrm>
          <a:off x="0" y="0"/>
          <a:ext cx="0" cy="0"/>
          <a:chOff x="0" y="0"/>
          <a:chExt cx="0" cy="0"/>
        </a:xfrm>
      </p:grpSpPr>
      <p:sp>
        <p:nvSpPr>
          <p:cNvPr id="538" name="Shape 53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539" name="Shape 53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3"/>
        <p:cNvGrpSpPr/>
        <p:nvPr/>
      </p:nvGrpSpPr>
      <p:grpSpPr>
        <a:xfrm>
          <a:off x="0" y="0"/>
          <a:ext cx="0" cy="0"/>
          <a:chOff x="0" y="0"/>
          <a:chExt cx="0" cy="0"/>
        </a:xfrm>
      </p:grpSpPr>
      <p:sp>
        <p:nvSpPr>
          <p:cNvPr id="544" name="Shape 54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545" name="Shape 54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9"/>
        <p:cNvGrpSpPr/>
        <p:nvPr/>
      </p:nvGrpSpPr>
      <p:grpSpPr>
        <a:xfrm>
          <a:off x="0" y="0"/>
          <a:ext cx="0" cy="0"/>
          <a:chOff x="0" y="0"/>
          <a:chExt cx="0" cy="0"/>
        </a:xfrm>
      </p:grpSpPr>
      <p:sp>
        <p:nvSpPr>
          <p:cNvPr id="550" name="Shape 55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551" name="Shape 55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Shape 11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112" name="Shape 11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6"/>
        <p:cNvGrpSpPr/>
        <p:nvPr/>
      </p:nvGrpSpPr>
      <p:grpSpPr>
        <a:xfrm>
          <a:off x="0" y="0"/>
          <a:ext cx="0" cy="0"/>
          <a:chOff x="0" y="0"/>
          <a:chExt cx="0" cy="0"/>
        </a:xfrm>
      </p:grpSpPr>
      <p:sp>
        <p:nvSpPr>
          <p:cNvPr id="557" name="Shape 55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558" name="Shape 55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3"/>
        <p:cNvGrpSpPr/>
        <p:nvPr/>
      </p:nvGrpSpPr>
      <p:grpSpPr>
        <a:xfrm>
          <a:off x="0" y="0"/>
          <a:ext cx="0" cy="0"/>
          <a:chOff x="0" y="0"/>
          <a:chExt cx="0" cy="0"/>
        </a:xfrm>
      </p:grpSpPr>
      <p:sp>
        <p:nvSpPr>
          <p:cNvPr id="564" name="Shape 56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565" name="Shape 56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0"/>
        <p:cNvGrpSpPr/>
        <p:nvPr/>
      </p:nvGrpSpPr>
      <p:grpSpPr>
        <a:xfrm>
          <a:off x="0" y="0"/>
          <a:ext cx="0" cy="0"/>
          <a:chOff x="0" y="0"/>
          <a:chExt cx="0" cy="0"/>
        </a:xfrm>
      </p:grpSpPr>
      <p:sp>
        <p:nvSpPr>
          <p:cNvPr id="571" name="Shape 57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572" name="Shape 57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6"/>
        <p:cNvGrpSpPr/>
        <p:nvPr/>
      </p:nvGrpSpPr>
      <p:grpSpPr>
        <a:xfrm>
          <a:off x="0" y="0"/>
          <a:ext cx="0" cy="0"/>
          <a:chOff x="0" y="0"/>
          <a:chExt cx="0" cy="0"/>
        </a:xfrm>
      </p:grpSpPr>
      <p:sp>
        <p:nvSpPr>
          <p:cNvPr id="577" name="Shape 57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578" name="Shape 57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2"/>
        <p:cNvGrpSpPr/>
        <p:nvPr/>
      </p:nvGrpSpPr>
      <p:grpSpPr>
        <a:xfrm>
          <a:off x="0" y="0"/>
          <a:ext cx="0" cy="0"/>
          <a:chOff x="0" y="0"/>
          <a:chExt cx="0" cy="0"/>
        </a:xfrm>
      </p:grpSpPr>
      <p:sp>
        <p:nvSpPr>
          <p:cNvPr id="583" name="Shape 58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584" name="Shape 58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9"/>
        <p:cNvGrpSpPr/>
        <p:nvPr/>
      </p:nvGrpSpPr>
      <p:grpSpPr>
        <a:xfrm>
          <a:off x="0" y="0"/>
          <a:ext cx="0" cy="0"/>
          <a:chOff x="0" y="0"/>
          <a:chExt cx="0" cy="0"/>
        </a:xfrm>
      </p:grpSpPr>
      <p:sp>
        <p:nvSpPr>
          <p:cNvPr id="590" name="Shape 59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591" name="Shape 59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6"/>
        <p:cNvGrpSpPr/>
        <p:nvPr/>
      </p:nvGrpSpPr>
      <p:grpSpPr>
        <a:xfrm>
          <a:off x="0" y="0"/>
          <a:ext cx="0" cy="0"/>
          <a:chOff x="0" y="0"/>
          <a:chExt cx="0" cy="0"/>
        </a:xfrm>
      </p:grpSpPr>
      <p:sp>
        <p:nvSpPr>
          <p:cNvPr id="597" name="Shape 59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598" name="Shape 59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2"/>
        <p:cNvGrpSpPr/>
        <p:nvPr/>
      </p:nvGrpSpPr>
      <p:grpSpPr>
        <a:xfrm>
          <a:off x="0" y="0"/>
          <a:ext cx="0" cy="0"/>
          <a:chOff x="0" y="0"/>
          <a:chExt cx="0" cy="0"/>
        </a:xfrm>
      </p:grpSpPr>
      <p:sp>
        <p:nvSpPr>
          <p:cNvPr id="603" name="Shape 60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604" name="Shape 60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9"/>
        <p:cNvGrpSpPr/>
        <p:nvPr/>
      </p:nvGrpSpPr>
      <p:grpSpPr>
        <a:xfrm>
          <a:off x="0" y="0"/>
          <a:ext cx="0" cy="0"/>
          <a:chOff x="0" y="0"/>
          <a:chExt cx="0" cy="0"/>
        </a:xfrm>
      </p:grpSpPr>
      <p:sp>
        <p:nvSpPr>
          <p:cNvPr id="610" name="Shape 61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611" name="Shape 61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5"/>
        <p:cNvGrpSpPr/>
        <p:nvPr/>
      </p:nvGrpSpPr>
      <p:grpSpPr>
        <a:xfrm>
          <a:off x="0" y="0"/>
          <a:ext cx="0" cy="0"/>
          <a:chOff x="0" y="0"/>
          <a:chExt cx="0" cy="0"/>
        </a:xfrm>
      </p:grpSpPr>
      <p:sp>
        <p:nvSpPr>
          <p:cNvPr id="616" name="Shape 61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617" name="Shape 61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Shape 11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118" name="Shape 11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1"/>
        <p:cNvGrpSpPr/>
        <p:nvPr/>
      </p:nvGrpSpPr>
      <p:grpSpPr>
        <a:xfrm>
          <a:off x="0" y="0"/>
          <a:ext cx="0" cy="0"/>
          <a:chOff x="0" y="0"/>
          <a:chExt cx="0" cy="0"/>
        </a:xfrm>
      </p:grpSpPr>
      <p:sp>
        <p:nvSpPr>
          <p:cNvPr id="622" name="Shape 62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623" name="Shape 62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8"/>
        <p:cNvGrpSpPr/>
        <p:nvPr/>
      </p:nvGrpSpPr>
      <p:grpSpPr>
        <a:xfrm>
          <a:off x="0" y="0"/>
          <a:ext cx="0" cy="0"/>
          <a:chOff x="0" y="0"/>
          <a:chExt cx="0" cy="0"/>
        </a:xfrm>
      </p:grpSpPr>
      <p:sp>
        <p:nvSpPr>
          <p:cNvPr id="629" name="Shape 62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630" name="Shape 63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5"/>
        <p:cNvGrpSpPr/>
        <p:nvPr/>
      </p:nvGrpSpPr>
      <p:grpSpPr>
        <a:xfrm>
          <a:off x="0" y="0"/>
          <a:ext cx="0" cy="0"/>
          <a:chOff x="0" y="0"/>
          <a:chExt cx="0" cy="0"/>
        </a:xfrm>
      </p:grpSpPr>
      <p:sp>
        <p:nvSpPr>
          <p:cNvPr id="636" name="Shape 63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637" name="Shape 63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1"/>
        <p:cNvGrpSpPr/>
        <p:nvPr/>
      </p:nvGrpSpPr>
      <p:grpSpPr>
        <a:xfrm>
          <a:off x="0" y="0"/>
          <a:ext cx="0" cy="0"/>
          <a:chOff x="0" y="0"/>
          <a:chExt cx="0" cy="0"/>
        </a:xfrm>
      </p:grpSpPr>
      <p:sp>
        <p:nvSpPr>
          <p:cNvPr id="642" name="Shape 64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643" name="Shape 64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0"/>
        <p:cNvGrpSpPr/>
        <p:nvPr/>
      </p:nvGrpSpPr>
      <p:grpSpPr>
        <a:xfrm>
          <a:off x="0" y="0"/>
          <a:ext cx="0" cy="0"/>
          <a:chOff x="0" y="0"/>
          <a:chExt cx="0" cy="0"/>
        </a:xfrm>
      </p:grpSpPr>
      <p:sp>
        <p:nvSpPr>
          <p:cNvPr id="651" name="Shape 65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652" name="Shape 65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8"/>
        <p:cNvGrpSpPr/>
        <p:nvPr/>
      </p:nvGrpSpPr>
      <p:grpSpPr>
        <a:xfrm>
          <a:off x="0" y="0"/>
          <a:ext cx="0" cy="0"/>
          <a:chOff x="0" y="0"/>
          <a:chExt cx="0" cy="0"/>
        </a:xfrm>
      </p:grpSpPr>
      <p:sp>
        <p:nvSpPr>
          <p:cNvPr id="659" name="Shape 65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660" name="Shape 66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4"/>
        <p:cNvGrpSpPr/>
        <p:nvPr/>
      </p:nvGrpSpPr>
      <p:grpSpPr>
        <a:xfrm>
          <a:off x="0" y="0"/>
          <a:ext cx="0" cy="0"/>
          <a:chOff x="0" y="0"/>
          <a:chExt cx="0" cy="0"/>
        </a:xfrm>
      </p:grpSpPr>
      <p:sp>
        <p:nvSpPr>
          <p:cNvPr id="665" name="Shape 66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666" name="Shape 66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0"/>
        <p:cNvGrpSpPr/>
        <p:nvPr/>
      </p:nvGrpSpPr>
      <p:grpSpPr>
        <a:xfrm>
          <a:off x="0" y="0"/>
          <a:ext cx="0" cy="0"/>
          <a:chOff x="0" y="0"/>
          <a:chExt cx="0" cy="0"/>
        </a:xfrm>
      </p:grpSpPr>
      <p:sp>
        <p:nvSpPr>
          <p:cNvPr id="671" name="Shape 67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672" name="Shape 67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7"/>
        <p:cNvGrpSpPr/>
        <p:nvPr/>
      </p:nvGrpSpPr>
      <p:grpSpPr>
        <a:xfrm>
          <a:off x="0" y="0"/>
          <a:ext cx="0" cy="0"/>
          <a:chOff x="0" y="0"/>
          <a:chExt cx="0" cy="0"/>
        </a:xfrm>
      </p:grpSpPr>
      <p:sp>
        <p:nvSpPr>
          <p:cNvPr id="678" name="Shape 67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679" name="Shape 67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3"/>
        <p:cNvGrpSpPr/>
        <p:nvPr/>
      </p:nvGrpSpPr>
      <p:grpSpPr>
        <a:xfrm>
          <a:off x="0" y="0"/>
          <a:ext cx="0" cy="0"/>
          <a:chOff x="0" y="0"/>
          <a:chExt cx="0" cy="0"/>
        </a:xfrm>
      </p:grpSpPr>
      <p:sp>
        <p:nvSpPr>
          <p:cNvPr id="684" name="Shape 68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685" name="Shape 68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8"/>
        <p:cNvGrpSpPr/>
        <p:nvPr/>
      </p:nvGrpSpPr>
      <p:grpSpPr>
        <a:xfrm>
          <a:off x="0" y="0"/>
          <a:ext cx="0" cy="0"/>
          <a:chOff x="0" y="0"/>
          <a:chExt cx="0" cy="0"/>
        </a:xfrm>
      </p:grpSpPr>
      <p:sp>
        <p:nvSpPr>
          <p:cNvPr id="9" name="Shape 9"/>
          <p:cNvSpPr txBox="1">
            <a:spLocks noGrp="1"/>
          </p:cNvSpPr>
          <p:nvPr>
            <p:ph type="ctrTitle"/>
          </p:nvPr>
        </p:nvSpPr>
        <p:spPr>
          <a:xfrm>
            <a:off x="685800" y="1583341"/>
            <a:ext cx="7772400" cy="1159856"/>
          </a:xfrm>
          <a:prstGeom prst="rect">
            <a:avLst/>
          </a:prstGeom>
          <a:noFill/>
          <a:ln>
            <a:noFill/>
          </a:ln>
        </p:spPr>
        <p:txBody>
          <a:bodyPr lIns="91425" tIns="91425" rIns="91425" bIns="91425" anchor="b" anchorCtr="0"/>
          <a:lstStyle>
            <a:lvl1pPr marL="0" marR="0" lvl="0" indent="0" algn="ctr" rtl="0">
              <a:spcBef>
                <a:spcPts val="0"/>
              </a:spcBef>
              <a:spcAft>
                <a:spcPts val="0"/>
              </a:spcAft>
              <a:buNone/>
              <a:defRPr sz="4800" b="0" i="0" u="none" strike="noStrike" cap="none">
                <a:solidFill>
                  <a:srgbClr val="000000"/>
                </a:solidFill>
                <a:latin typeface="Arial"/>
                <a:ea typeface="Arial"/>
                <a:cs typeface="Arial"/>
                <a:sym typeface="Arial"/>
              </a:defRPr>
            </a:lvl1pPr>
            <a:lvl2pPr marL="0" marR="0" lvl="1" indent="0" algn="ctr" rtl="0">
              <a:spcBef>
                <a:spcPts val="0"/>
              </a:spcBef>
              <a:spcAft>
                <a:spcPts val="0"/>
              </a:spcAft>
              <a:buNone/>
              <a:defRPr sz="4800" b="0" i="0" u="none" strike="noStrike" cap="none">
                <a:solidFill>
                  <a:srgbClr val="000000"/>
                </a:solidFill>
                <a:latin typeface="Arial"/>
                <a:ea typeface="Arial"/>
                <a:cs typeface="Arial"/>
                <a:sym typeface="Arial"/>
              </a:defRPr>
            </a:lvl2pPr>
            <a:lvl3pPr marL="0" marR="0" lvl="2" indent="0" algn="ctr" rtl="0">
              <a:spcBef>
                <a:spcPts val="0"/>
              </a:spcBef>
              <a:spcAft>
                <a:spcPts val="0"/>
              </a:spcAft>
              <a:buNone/>
              <a:defRPr sz="4800" b="0" i="0" u="none" strike="noStrike" cap="none">
                <a:solidFill>
                  <a:srgbClr val="000000"/>
                </a:solidFill>
                <a:latin typeface="Arial"/>
                <a:ea typeface="Arial"/>
                <a:cs typeface="Arial"/>
                <a:sym typeface="Arial"/>
              </a:defRPr>
            </a:lvl3pPr>
            <a:lvl4pPr marL="0" marR="0" lvl="3" indent="0" algn="ctr" rtl="0">
              <a:spcBef>
                <a:spcPts val="0"/>
              </a:spcBef>
              <a:spcAft>
                <a:spcPts val="0"/>
              </a:spcAft>
              <a:buNone/>
              <a:defRPr sz="4800" b="0" i="0" u="none" strike="noStrike" cap="none">
                <a:solidFill>
                  <a:srgbClr val="000000"/>
                </a:solidFill>
                <a:latin typeface="Arial"/>
                <a:ea typeface="Arial"/>
                <a:cs typeface="Arial"/>
                <a:sym typeface="Arial"/>
              </a:defRPr>
            </a:lvl4pPr>
            <a:lvl5pPr marL="0" marR="0" lvl="4" indent="0" algn="ctr" rtl="0">
              <a:spcBef>
                <a:spcPts val="0"/>
              </a:spcBef>
              <a:spcAft>
                <a:spcPts val="0"/>
              </a:spcAft>
              <a:buNone/>
              <a:defRPr sz="4800" b="0" i="0" u="none" strike="noStrike" cap="none">
                <a:solidFill>
                  <a:srgbClr val="000000"/>
                </a:solidFill>
                <a:latin typeface="Arial"/>
                <a:ea typeface="Arial"/>
                <a:cs typeface="Arial"/>
                <a:sym typeface="Arial"/>
              </a:defRPr>
            </a:lvl5pPr>
            <a:lvl6pPr marL="457200" marR="0" lvl="5" indent="0" algn="ctr" rtl="0">
              <a:spcBef>
                <a:spcPts val="0"/>
              </a:spcBef>
              <a:spcAft>
                <a:spcPts val="0"/>
              </a:spcAft>
              <a:buNone/>
              <a:defRPr sz="4800" b="0" i="0" u="none" strike="noStrike" cap="none">
                <a:solidFill>
                  <a:srgbClr val="000000"/>
                </a:solidFill>
                <a:latin typeface="Arial"/>
                <a:ea typeface="Arial"/>
                <a:cs typeface="Arial"/>
                <a:sym typeface="Arial"/>
              </a:defRPr>
            </a:lvl6pPr>
            <a:lvl7pPr marL="914400" marR="0" lvl="6" indent="0" algn="ctr" rtl="0">
              <a:spcBef>
                <a:spcPts val="0"/>
              </a:spcBef>
              <a:spcAft>
                <a:spcPts val="0"/>
              </a:spcAft>
              <a:buNone/>
              <a:defRPr sz="4800" b="0" i="0" u="none" strike="noStrike" cap="none">
                <a:solidFill>
                  <a:srgbClr val="000000"/>
                </a:solidFill>
                <a:latin typeface="Arial"/>
                <a:ea typeface="Arial"/>
                <a:cs typeface="Arial"/>
                <a:sym typeface="Arial"/>
              </a:defRPr>
            </a:lvl7pPr>
            <a:lvl8pPr marL="1371600" marR="0" lvl="7" indent="0" algn="ctr" rtl="0">
              <a:spcBef>
                <a:spcPts val="0"/>
              </a:spcBef>
              <a:spcAft>
                <a:spcPts val="0"/>
              </a:spcAft>
              <a:buNone/>
              <a:defRPr sz="4800" b="0" i="0" u="none" strike="noStrike" cap="none">
                <a:solidFill>
                  <a:srgbClr val="000000"/>
                </a:solidFill>
                <a:latin typeface="Arial"/>
                <a:ea typeface="Arial"/>
                <a:cs typeface="Arial"/>
                <a:sym typeface="Arial"/>
              </a:defRPr>
            </a:lvl8pPr>
            <a:lvl9pPr marL="1828800" marR="0" lvl="8" indent="0" algn="ctr" rtl="0">
              <a:spcBef>
                <a:spcPts val="0"/>
              </a:spcBef>
              <a:spcAft>
                <a:spcPts val="0"/>
              </a:spcAft>
              <a:buNone/>
              <a:defRPr sz="4800" b="0" i="0" u="none" strike="noStrike" cap="none">
                <a:solidFill>
                  <a:srgbClr val="000000"/>
                </a:solidFill>
                <a:latin typeface="Arial"/>
                <a:ea typeface="Arial"/>
                <a:cs typeface="Arial"/>
                <a:sym typeface="Arial"/>
              </a:defRPr>
            </a:lvl9pPr>
          </a:lstStyle>
          <a:p>
            <a:endParaRPr/>
          </a:p>
        </p:txBody>
      </p:sp>
      <p:sp>
        <p:nvSpPr>
          <p:cNvPr id="10" name="Shape 10"/>
          <p:cNvSpPr txBox="1">
            <a:spLocks noGrp="1"/>
          </p:cNvSpPr>
          <p:nvPr>
            <p:ph type="subTitle" idx="1"/>
          </p:nvPr>
        </p:nvSpPr>
        <p:spPr>
          <a:xfrm>
            <a:off x="685800" y="2840052"/>
            <a:ext cx="7772400" cy="784737"/>
          </a:xfrm>
          <a:prstGeom prst="rect">
            <a:avLst/>
          </a:prstGeom>
          <a:noFill/>
          <a:ln>
            <a:noFill/>
          </a:ln>
        </p:spPr>
        <p:txBody>
          <a:bodyPr lIns="91425" tIns="91425" rIns="91425" bIns="91425" anchor="t" anchorCtr="0"/>
          <a:lstStyle>
            <a:lvl1pPr marL="0" marR="0" lvl="0" indent="0" algn="ctr" rtl="0">
              <a:spcBef>
                <a:spcPts val="0"/>
              </a:spcBef>
              <a:spcAft>
                <a:spcPts val="0"/>
              </a:spcAft>
              <a:buClr>
                <a:schemeClr val="dk2"/>
              </a:buClr>
              <a:buFont typeface="Arial"/>
              <a:buNone/>
              <a:defRPr sz="1400" b="0" i="0" u="none" strike="noStrike" cap="none">
                <a:solidFill>
                  <a:schemeClr val="dk2"/>
                </a:solidFill>
                <a:latin typeface="Arial"/>
                <a:ea typeface="Arial"/>
                <a:cs typeface="Arial"/>
                <a:sym typeface="Arial"/>
              </a:defRPr>
            </a:lvl1pPr>
            <a:lvl2pPr marL="457200" marR="0" lvl="1" indent="0" algn="ctr" rtl="0">
              <a:spcBef>
                <a:spcPts val="0"/>
              </a:spcBef>
              <a:spcAft>
                <a:spcPts val="0"/>
              </a:spcAft>
              <a:buClr>
                <a:schemeClr val="dk2"/>
              </a:buClr>
              <a:buFont typeface="Arial"/>
              <a:buNone/>
              <a:defRPr sz="3000" b="0" i="0" u="none" strike="noStrike" cap="none">
                <a:solidFill>
                  <a:schemeClr val="dk2"/>
                </a:solidFill>
                <a:latin typeface="Arial"/>
                <a:ea typeface="Arial"/>
                <a:cs typeface="Arial"/>
                <a:sym typeface="Arial"/>
              </a:defRPr>
            </a:lvl2pPr>
            <a:lvl3pPr marL="914400" marR="0" lvl="2" indent="0" algn="ctr" rtl="0">
              <a:spcBef>
                <a:spcPts val="0"/>
              </a:spcBef>
              <a:spcAft>
                <a:spcPts val="0"/>
              </a:spcAft>
              <a:buClr>
                <a:schemeClr val="dk2"/>
              </a:buClr>
              <a:buFont typeface="Arial"/>
              <a:buNone/>
              <a:defRPr sz="3000" b="0" i="0" u="none" strike="noStrike" cap="none">
                <a:solidFill>
                  <a:schemeClr val="dk2"/>
                </a:solidFill>
                <a:latin typeface="Arial"/>
                <a:ea typeface="Arial"/>
                <a:cs typeface="Arial"/>
                <a:sym typeface="Arial"/>
              </a:defRPr>
            </a:lvl3pPr>
            <a:lvl4pPr marL="1371600" marR="0" lvl="3" indent="0" algn="ctr" rtl="0">
              <a:spcBef>
                <a:spcPts val="0"/>
              </a:spcBef>
              <a:spcAft>
                <a:spcPts val="0"/>
              </a:spcAft>
              <a:buClr>
                <a:schemeClr val="dk2"/>
              </a:buClr>
              <a:buFont typeface="Arial"/>
              <a:buNone/>
              <a:defRPr sz="3000" b="0" i="0" u="none" strike="noStrike" cap="none">
                <a:solidFill>
                  <a:schemeClr val="dk2"/>
                </a:solidFill>
                <a:latin typeface="Arial"/>
                <a:ea typeface="Arial"/>
                <a:cs typeface="Arial"/>
                <a:sym typeface="Arial"/>
              </a:defRPr>
            </a:lvl4pPr>
            <a:lvl5pPr marL="1828800" marR="0" lvl="4" indent="0" algn="ctr" rtl="0">
              <a:spcBef>
                <a:spcPts val="0"/>
              </a:spcBef>
              <a:spcAft>
                <a:spcPts val="0"/>
              </a:spcAft>
              <a:buClr>
                <a:schemeClr val="dk2"/>
              </a:buClr>
              <a:buFont typeface="Arial"/>
              <a:buNone/>
              <a:defRPr sz="3000" b="0" i="0" u="none" strike="noStrike" cap="none">
                <a:solidFill>
                  <a:schemeClr val="dk2"/>
                </a:solidFill>
                <a:latin typeface="Arial"/>
                <a:ea typeface="Arial"/>
                <a:cs typeface="Arial"/>
                <a:sym typeface="Arial"/>
              </a:defRPr>
            </a:lvl5pPr>
            <a:lvl6pPr marL="2286000" marR="0" lvl="5" indent="0" algn="ctr" rtl="0">
              <a:lnSpc>
                <a:spcPct val="100000"/>
              </a:lnSpc>
              <a:spcBef>
                <a:spcPts val="0"/>
              </a:spcBef>
              <a:spcAft>
                <a:spcPts val="0"/>
              </a:spcAft>
              <a:buClr>
                <a:schemeClr val="dk2"/>
              </a:buClr>
              <a:buFont typeface="Arial"/>
              <a:buNone/>
              <a:defRPr sz="3000" b="0" i="0" u="none" strike="noStrike" cap="none">
                <a:solidFill>
                  <a:schemeClr val="dk2"/>
                </a:solidFill>
                <a:latin typeface="Arial"/>
                <a:ea typeface="Arial"/>
                <a:cs typeface="Arial"/>
                <a:sym typeface="Arial"/>
              </a:defRPr>
            </a:lvl6pPr>
            <a:lvl7pPr marL="2743200" marR="0" lvl="6" indent="0" algn="ctr" rtl="0">
              <a:lnSpc>
                <a:spcPct val="100000"/>
              </a:lnSpc>
              <a:spcBef>
                <a:spcPts val="0"/>
              </a:spcBef>
              <a:spcAft>
                <a:spcPts val="0"/>
              </a:spcAft>
              <a:buClr>
                <a:schemeClr val="dk2"/>
              </a:buClr>
              <a:buFont typeface="Arial"/>
              <a:buNone/>
              <a:defRPr sz="3000" b="0" i="0" u="none" strike="noStrike" cap="none">
                <a:solidFill>
                  <a:schemeClr val="dk2"/>
                </a:solidFill>
                <a:latin typeface="Arial"/>
                <a:ea typeface="Arial"/>
                <a:cs typeface="Arial"/>
                <a:sym typeface="Arial"/>
              </a:defRPr>
            </a:lvl7pPr>
            <a:lvl8pPr marL="3200400" marR="0" lvl="7" indent="0" algn="ctr" rtl="0">
              <a:lnSpc>
                <a:spcPct val="100000"/>
              </a:lnSpc>
              <a:spcBef>
                <a:spcPts val="0"/>
              </a:spcBef>
              <a:spcAft>
                <a:spcPts val="0"/>
              </a:spcAft>
              <a:buClr>
                <a:schemeClr val="dk2"/>
              </a:buClr>
              <a:buFont typeface="Arial"/>
              <a:buNone/>
              <a:defRPr sz="3000" b="0" i="0" u="none" strike="noStrike" cap="none">
                <a:solidFill>
                  <a:schemeClr val="dk2"/>
                </a:solidFill>
                <a:latin typeface="Arial"/>
                <a:ea typeface="Arial"/>
                <a:cs typeface="Arial"/>
                <a:sym typeface="Arial"/>
              </a:defRPr>
            </a:lvl8pPr>
            <a:lvl9pPr marL="3657600" marR="0" lvl="8" indent="0" algn="ctr" rtl="0">
              <a:lnSpc>
                <a:spcPct val="100000"/>
              </a:lnSpc>
              <a:spcBef>
                <a:spcPts val="0"/>
              </a:spcBef>
              <a:spcAft>
                <a:spcPts val="0"/>
              </a:spcAft>
              <a:buClr>
                <a:schemeClr val="dk2"/>
              </a:buClr>
              <a:buFont typeface="Arial"/>
              <a:buNone/>
              <a:defRPr sz="3000" b="0" i="0" u="none" strike="noStrike" cap="none">
                <a:solidFill>
                  <a:schemeClr val="dk2"/>
                </a:solidFill>
                <a:latin typeface="Arial"/>
                <a:ea typeface="Arial"/>
                <a:cs typeface="Arial"/>
                <a:sym typeface="Arial"/>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cSld name="Title layout with centered title and subtitle placeholders">
    <p:spTree>
      <p:nvGrpSpPr>
        <p:cNvPr id="1" name="Shape 43"/>
        <p:cNvGrpSpPr/>
        <p:nvPr/>
      </p:nvGrpSpPr>
      <p:grpSpPr>
        <a:xfrm>
          <a:off x="0" y="0"/>
          <a:ext cx="0" cy="0"/>
          <a:chOff x="0" y="0"/>
          <a:chExt cx="0" cy="0"/>
        </a:xfrm>
      </p:grpSpPr>
      <p:sp>
        <p:nvSpPr>
          <p:cNvPr id="44" name="Shape 44"/>
          <p:cNvSpPr txBox="1">
            <a:spLocks noGrp="1"/>
          </p:cNvSpPr>
          <p:nvPr>
            <p:ph type="ctrTitle"/>
          </p:nvPr>
        </p:nvSpPr>
        <p:spPr>
          <a:xfrm>
            <a:off x="685800" y="2130425"/>
            <a:ext cx="7772400" cy="1470024"/>
          </a:xfrm>
          <a:prstGeom prst="rect">
            <a:avLst/>
          </a:prstGeom>
          <a:noFill/>
          <a:ln>
            <a:noFill/>
          </a:ln>
        </p:spPr>
        <p:txBody>
          <a:bodyPr lIns="91425" tIns="91425" rIns="91425" bIns="91425" anchor="ctr" anchorCtr="0"/>
          <a:lstStyle>
            <a:lvl1pPr marL="0" marR="0" lvl="0" indent="0" algn="l" rtl="0">
              <a:spcBef>
                <a:spcPts val="0"/>
              </a:spcBef>
              <a:spcAft>
                <a:spcPts val="0"/>
              </a:spcAft>
              <a:buNone/>
              <a:defRPr sz="1400" b="0" i="0" u="none" strike="noStrike" cap="none">
                <a:solidFill>
                  <a:srgbClr val="000000"/>
                </a:solidFill>
                <a:latin typeface="Arial"/>
                <a:ea typeface="Arial"/>
                <a:cs typeface="Arial"/>
                <a:sym typeface="Arial"/>
              </a:defRPr>
            </a:lvl1pPr>
            <a:lvl2pPr marL="0" marR="0" lvl="1" indent="0" algn="l" rtl="0">
              <a:spcBef>
                <a:spcPts val="0"/>
              </a:spcBef>
              <a:spcAft>
                <a:spcPts val="0"/>
              </a:spcAft>
              <a:buNone/>
              <a:defRPr sz="1400" b="0" i="0" u="none" strike="noStrike" cap="none">
                <a:solidFill>
                  <a:srgbClr val="000000"/>
                </a:solidFill>
                <a:latin typeface="Arial"/>
                <a:ea typeface="Arial"/>
                <a:cs typeface="Arial"/>
                <a:sym typeface="Arial"/>
              </a:defRPr>
            </a:lvl2pPr>
            <a:lvl3pPr marL="0" marR="0" lvl="2" indent="0" algn="l" rtl="0">
              <a:spcBef>
                <a:spcPts val="0"/>
              </a:spcBef>
              <a:spcAft>
                <a:spcPts val="0"/>
              </a:spcAft>
              <a:buNone/>
              <a:defRPr sz="1400" b="0" i="0" u="none" strike="noStrike" cap="none">
                <a:solidFill>
                  <a:srgbClr val="000000"/>
                </a:solidFill>
                <a:latin typeface="Arial"/>
                <a:ea typeface="Arial"/>
                <a:cs typeface="Arial"/>
                <a:sym typeface="Arial"/>
              </a:defRPr>
            </a:lvl3pPr>
            <a:lvl4pPr marL="0" marR="0" lvl="3" indent="0" algn="l" rtl="0">
              <a:spcBef>
                <a:spcPts val="0"/>
              </a:spcBef>
              <a:spcAft>
                <a:spcPts val="0"/>
              </a:spcAft>
              <a:buNone/>
              <a:defRPr sz="1400" b="0" i="0" u="none" strike="noStrike" cap="none">
                <a:solidFill>
                  <a:srgbClr val="000000"/>
                </a:solidFill>
                <a:latin typeface="Arial"/>
                <a:ea typeface="Arial"/>
                <a:cs typeface="Arial"/>
                <a:sym typeface="Arial"/>
              </a:defRPr>
            </a:lvl4pPr>
            <a:lvl5pPr marL="0" marR="0" lvl="4" indent="0" algn="l" rtl="0">
              <a:spcBef>
                <a:spcPts val="0"/>
              </a:spcBef>
              <a:spcAft>
                <a:spcPts val="0"/>
              </a:spcAft>
              <a:buNone/>
              <a:defRPr sz="1400" b="0" i="0" u="none" strike="noStrike" cap="none">
                <a:solidFill>
                  <a:srgbClr val="000000"/>
                </a:solidFill>
                <a:latin typeface="Arial"/>
                <a:ea typeface="Arial"/>
                <a:cs typeface="Arial"/>
                <a:sym typeface="Arial"/>
              </a:defRPr>
            </a:lvl5pPr>
            <a:lvl6pPr marL="457200" marR="0" lvl="5" indent="0" algn="l" rtl="0">
              <a:spcBef>
                <a:spcPts val="0"/>
              </a:spcBef>
              <a:spcAft>
                <a:spcPts val="0"/>
              </a:spcAft>
              <a:buNone/>
              <a:defRPr sz="1400" b="0" i="0" u="none" strike="noStrike" cap="none">
                <a:solidFill>
                  <a:srgbClr val="000000"/>
                </a:solidFill>
                <a:latin typeface="Arial"/>
                <a:ea typeface="Arial"/>
                <a:cs typeface="Arial"/>
                <a:sym typeface="Arial"/>
              </a:defRPr>
            </a:lvl6pPr>
            <a:lvl7pPr marL="914400" marR="0" lvl="6" indent="0" algn="l" rtl="0">
              <a:spcBef>
                <a:spcPts val="0"/>
              </a:spcBef>
              <a:spcAft>
                <a:spcPts val="0"/>
              </a:spcAft>
              <a:buNone/>
              <a:defRPr sz="1400" b="0" i="0" u="none" strike="noStrike" cap="none">
                <a:solidFill>
                  <a:srgbClr val="000000"/>
                </a:solidFill>
                <a:latin typeface="Arial"/>
                <a:ea typeface="Arial"/>
                <a:cs typeface="Arial"/>
                <a:sym typeface="Arial"/>
              </a:defRPr>
            </a:lvl7pPr>
            <a:lvl8pPr marL="1371600" marR="0" lvl="7" indent="0" algn="l" rtl="0">
              <a:spcBef>
                <a:spcPts val="0"/>
              </a:spcBef>
              <a:spcAft>
                <a:spcPts val="0"/>
              </a:spcAft>
              <a:buNone/>
              <a:defRPr sz="1400" b="0" i="0" u="none" strike="noStrike" cap="none">
                <a:solidFill>
                  <a:srgbClr val="000000"/>
                </a:solidFill>
                <a:latin typeface="Arial"/>
                <a:ea typeface="Arial"/>
                <a:cs typeface="Arial"/>
                <a:sym typeface="Arial"/>
              </a:defRPr>
            </a:lvl8pPr>
            <a:lvl9pPr marL="1828800" marR="0" lvl="8" indent="0" algn="l" rtl="0">
              <a:spcBef>
                <a:spcPts val="0"/>
              </a:spcBef>
              <a:spcAft>
                <a:spcPts val="0"/>
              </a:spcAft>
              <a:buNone/>
              <a:defRPr sz="1400" b="0" i="0" u="none" strike="noStrike" cap="none">
                <a:solidFill>
                  <a:srgbClr val="000000"/>
                </a:solidFill>
                <a:latin typeface="Arial"/>
                <a:ea typeface="Arial"/>
                <a:cs typeface="Arial"/>
                <a:sym typeface="Arial"/>
              </a:defRPr>
            </a:lvl9pPr>
          </a:lstStyle>
          <a:p>
            <a:endParaRPr/>
          </a:p>
        </p:txBody>
      </p:sp>
      <p:sp>
        <p:nvSpPr>
          <p:cNvPr id="45" name="Shape 45"/>
          <p:cNvSpPr txBox="1">
            <a:spLocks noGrp="1"/>
          </p:cNvSpPr>
          <p:nvPr>
            <p:ph type="subTitle" idx="1"/>
          </p:nvPr>
        </p:nvSpPr>
        <p:spPr>
          <a:xfrm>
            <a:off x="1371600" y="3886200"/>
            <a:ext cx="6400799" cy="1752600"/>
          </a:xfrm>
          <a:prstGeom prst="rect">
            <a:avLst/>
          </a:prstGeom>
          <a:noFill/>
          <a:ln>
            <a:noFill/>
          </a:ln>
        </p:spPr>
        <p:txBody>
          <a:bodyPr lIns="91425" tIns="91425" rIns="91425" bIns="91425" anchor="t" anchorCtr="0"/>
          <a:lstStyle>
            <a:lvl1pPr marL="0" marR="0" lvl="0" indent="0" algn="l" rtl="0">
              <a:spcBef>
                <a:spcPts val="0"/>
              </a:spcBef>
              <a:spcAft>
                <a:spcPts val="0"/>
              </a:spcAft>
              <a:buNone/>
              <a:defRPr sz="1400" b="0" i="0" u="none" strike="noStrike" cap="none">
                <a:solidFill>
                  <a:srgbClr val="000000"/>
                </a:solidFill>
                <a:latin typeface="Arial"/>
                <a:ea typeface="Arial"/>
                <a:cs typeface="Arial"/>
                <a:sym typeface="Arial"/>
              </a:defRPr>
            </a:lvl1pPr>
            <a:lvl2pPr marL="457200" marR="0" lvl="1" indent="0" algn="l" rtl="0">
              <a:spcBef>
                <a:spcPts val="0"/>
              </a:spcBef>
              <a:spcAft>
                <a:spcPts val="0"/>
              </a:spcAft>
              <a:buNone/>
              <a:defRPr sz="1400" b="0" i="0" u="none" strike="noStrike" cap="none">
                <a:solidFill>
                  <a:srgbClr val="000000"/>
                </a:solidFill>
                <a:latin typeface="Arial"/>
                <a:ea typeface="Arial"/>
                <a:cs typeface="Arial"/>
                <a:sym typeface="Arial"/>
              </a:defRPr>
            </a:lvl2pPr>
            <a:lvl3pPr marL="914400" marR="0" lvl="2" indent="0" algn="l" rtl="0">
              <a:spcBef>
                <a:spcPts val="0"/>
              </a:spcBef>
              <a:spcAft>
                <a:spcPts val="0"/>
              </a:spcAft>
              <a:buNone/>
              <a:defRPr sz="1400" b="0" i="0" u="none" strike="noStrike" cap="none">
                <a:solidFill>
                  <a:srgbClr val="000000"/>
                </a:solidFill>
                <a:latin typeface="Arial"/>
                <a:ea typeface="Arial"/>
                <a:cs typeface="Arial"/>
                <a:sym typeface="Arial"/>
              </a:defRPr>
            </a:lvl3pPr>
            <a:lvl4pPr marL="1371600" marR="0" lvl="3" indent="0" algn="l" rtl="0">
              <a:spcBef>
                <a:spcPts val="0"/>
              </a:spcBef>
              <a:spcAft>
                <a:spcPts val="0"/>
              </a:spcAft>
              <a:buNone/>
              <a:defRPr sz="1400" b="0" i="0" u="none" strike="noStrike" cap="none">
                <a:solidFill>
                  <a:srgbClr val="000000"/>
                </a:solidFill>
                <a:latin typeface="Arial"/>
                <a:ea typeface="Arial"/>
                <a:cs typeface="Arial"/>
                <a:sym typeface="Arial"/>
              </a:defRPr>
            </a:lvl4pPr>
            <a:lvl5pPr marL="1828800" marR="0" lvl="4" indent="0" algn="l" rtl="0">
              <a:spcBef>
                <a:spcPts val="0"/>
              </a:spcBef>
              <a:spcAft>
                <a:spcPts val="0"/>
              </a:spcAft>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6pPr>
            <a:lvl7pPr marL="2743200" marR="0" lvl="6"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7pPr>
            <a:lvl8pPr marL="3200400" marR="0" lvl="7"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8pPr>
            <a:lvl9pPr marL="3657600" marR="0" lvl="8"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9pPr>
          </a:lstStyle>
          <a:p>
            <a:endParaRPr/>
          </a:p>
        </p:txBody>
      </p:sp>
      <p:sp>
        <p:nvSpPr>
          <p:cNvPr id="46" name="Shape 46"/>
          <p:cNvSpPr txBox="1">
            <a:spLocks noGrp="1"/>
          </p:cNvSpPr>
          <p:nvPr>
            <p:ph type="dt" idx="10"/>
          </p:nvPr>
        </p:nvSpPr>
        <p:spPr>
          <a:xfrm>
            <a:off x="0" y="0"/>
            <a:ext cx="3000000" cy="3000000"/>
          </a:xfrm>
          <a:prstGeom prst="rect">
            <a:avLst/>
          </a:prstGeom>
          <a:noFill/>
          <a:ln>
            <a:noFill/>
          </a:ln>
        </p:spPr>
        <p:txBody>
          <a:bodyPr lIns="91425" tIns="91425" rIns="91425" bIns="91425" anchor="t" anchorCtr="0"/>
          <a:lstStyle>
            <a:lvl1pPr marL="0" marR="0" lvl="0" indent="0" algn="l" rtl="0">
              <a:lnSpc>
                <a:spcPct val="100000"/>
              </a:lnSpc>
              <a:spcBef>
                <a:spcPts val="0"/>
              </a:spcBef>
              <a:spcAft>
                <a:spcPts val="0"/>
              </a:spcAft>
              <a:buNone/>
              <a:defRPr sz="1400" b="0" i="0" u="none">
                <a:solidFill>
                  <a:srgbClr val="000000"/>
                </a:solidFill>
                <a:latin typeface="Arial"/>
                <a:ea typeface="Arial"/>
                <a:cs typeface="Arial"/>
                <a:sym typeface="Arial"/>
              </a:defRPr>
            </a:lvl1pPr>
            <a:lvl2pPr marL="457200" marR="0" lvl="1"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L="3200400" marR="0" lvl="6"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L="4572000" marR="0" lvl="7"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L="6400800" marR="0" lvl="8"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endParaRPr/>
          </a:p>
        </p:txBody>
      </p:sp>
      <p:sp>
        <p:nvSpPr>
          <p:cNvPr id="47" name="Shape 47"/>
          <p:cNvSpPr txBox="1">
            <a:spLocks noGrp="1"/>
          </p:cNvSpPr>
          <p:nvPr>
            <p:ph type="ftr" idx="11"/>
          </p:nvPr>
        </p:nvSpPr>
        <p:spPr>
          <a:xfrm>
            <a:off x="0" y="0"/>
            <a:ext cx="3000000" cy="3000000"/>
          </a:xfrm>
          <a:prstGeom prst="rect">
            <a:avLst/>
          </a:prstGeom>
          <a:noFill/>
          <a:ln>
            <a:noFill/>
          </a:ln>
        </p:spPr>
        <p:txBody>
          <a:bodyPr lIns="91425" tIns="91425" rIns="91425" bIns="91425" anchor="t" anchorCtr="0"/>
          <a:lstStyle>
            <a:lvl1pPr marL="0" marR="0" lvl="0" indent="0" algn="l" rtl="0">
              <a:lnSpc>
                <a:spcPct val="100000"/>
              </a:lnSpc>
              <a:spcBef>
                <a:spcPts val="0"/>
              </a:spcBef>
              <a:spcAft>
                <a:spcPts val="0"/>
              </a:spcAft>
              <a:buNone/>
              <a:defRPr sz="1400" b="0" i="0" u="none">
                <a:solidFill>
                  <a:srgbClr val="000000"/>
                </a:solidFill>
                <a:latin typeface="Arial"/>
                <a:ea typeface="Arial"/>
                <a:cs typeface="Arial"/>
                <a:sym typeface="Arial"/>
              </a:defRPr>
            </a:lvl1pPr>
            <a:lvl2pPr marL="457200" marR="0" lvl="1"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L="3200400" marR="0" lvl="6"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L="4572000" marR="0" lvl="7"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L="6400800" marR="0" lvl="8"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endParaRPr/>
          </a:p>
        </p:txBody>
      </p:sp>
      <p:sp>
        <p:nvSpPr>
          <p:cNvPr id="48" name="Shape 48"/>
          <p:cNvSpPr txBox="1">
            <a:spLocks noGrp="1"/>
          </p:cNvSpPr>
          <p:nvPr>
            <p:ph type="sldNum" idx="12"/>
          </p:nvPr>
        </p:nvSpPr>
        <p:spPr>
          <a:xfrm>
            <a:off x="0" y="0"/>
            <a:ext cx="3000000" cy="3000000"/>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SzPct val="25000"/>
              <a:buNone/>
            </a:pPr>
            <a:fld id="{00000000-1234-1234-1234-123412341234}" type="slidenum">
              <a:rPr lang="en-US" sz="1400" b="0" i="0" u="none">
                <a:solidFill>
                  <a:srgbClr val="000000"/>
                </a:solidFill>
                <a:latin typeface="Arial"/>
                <a:ea typeface="Arial"/>
                <a:cs typeface="Arial"/>
                <a:sym typeface="Arial"/>
              </a:rPr>
              <a:t>‹#›</a:t>
            </a:fld>
            <a:endParaRPr lang="en-US" sz="1400" b="0" i="0" u="none">
              <a:solidFill>
                <a:srgbClr val="000000"/>
              </a:solidFill>
              <a:latin typeface="Arial"/>
              <a:ea typeface="Arial"/>
              <a:cs typeface="Arial"/>
              <a:sym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Shape 49"/>
        <p:cNvGrpSpPr/>
        <p:nvPr/>
      </p:nvGrpSpPr>
      <p:grpSpPr>
        <a:xfrm>
          <a:off x="0" y="0"/>
          <a:ext cx="0" cy="0"/>
          <a:chOff x="0" y="0"/>
          <a:chExt cx="0" cy="0"/>
        </a:xfrm>
      </p:grpSpPr>
      <p:sp>
        <p:nvSpPr>
          <p:cNvPr id="50" name="Shape 50"/>
          <p:cNvSpPr txBox="1">
            <a:spLocks noGrp="1"/>
          </p:cNvSpPr>
          <p:nvPr>
            <p:ph type="title"/>
          </p:nvPr>
        </p:nvSpPr>
        <p:spPr>
          <a:xfrm>
            <a:off x="685800" y="457200"/>
            <a:ext cx="7770812" cy="855661"/>
          </a:xfrm>
          <a:prstGeom prst="rect">
            <a:avLst/>
          </a:prstGeom>
          <a:noFill/>
          <a:ln>
            <a:noFill/>
          </a:ln>
        </p:spPr>
        <p:txBody>
          <a:bodyPr lIns="91425" tIns="91425" rIns="91425" bIns="91425" anchor="ctr" anchorCtr="0"/>
          <a:lstStyle>
            <a:lvl1pPr marL="0" marR="0" lvl="0" indent="0" algn="l" rtl="0">
              <a:spcBef>
                <a:spcPts val="0"/>
              </a:spcBef>
              <a:spcAft>
                <a:spcPts val="0"/>
              </a:spcAft>
              <a:buNone/>
              <a:defRPr sz="1400" b="0" i="0" u="none" strike="noStrike" cap="none">
                <a:solidFill>
                  <a:srgbClr val="000000"/>
                </a:solidFill>
                <a:latin typeface="Arial"/>
                <a:ea typeface="Arial"/>
                <a:cs typeface="Arial"/>
                <a:sym typeface="Arial"/>
              </a:defRPr>
            </a:lvl1pPr>
            <a:lvl2pPr marL="0" marR="0" lvl="1" indent="0" algn="l" rtl="0">
              <a:spcBef>
                <a:spcPts val="0"/>
              </a:spcBef>
              <a:spcAft>
                <a:spcPts val="0"/>
              </a:spcAft>
              <a:buNone/>
              <a:defRPr sz="1400" b="0" i="0" u="none" strike="noStrike" cap="none">
                <a:solidFill>
                  <a:srgbClr val="000000"/>
                </a:solidFill>
                <a:latin typeface="Arial"/>
                <a:ea typeface="Arial"/>
                <a:cs typeface="Arial"/>
                <a:sym typeface="Arial"/>
              </a:defRPr>
            </a:lvl2pPr>
            <a:lvl3pPr marL="0" marR="0" lvl="2" indent="0" algn="l" rtl="0">
              <a:spcBef>
                <a:spcPts val="0"/>
              </a:spcBef>
              <a:spcAft>
                <a:spcPts val="0"/>
              </a:spcAft>
              <a:buNone/>
              <a:defRPr sz="1400" b="0" i="0" u="none" strike="noStrike" cap="none">
                <a:solidFill>
                  <a:srgbClr val="000000"/>
                </a:solidFill>
                <a:latin typeface="Arial"/>
                <a:ea typeface="Arial"/>
                <a:cs typeface="Arial"/>
                <a:sym typeface="Arial"/>
              </a:defRPr>
            </a:lvl3pPr>
            <a:lvl4pPr marL="0" marR="0" lvl="3" indent="0" algn="l" rtl="0">
              <a:spcBef>
                <a:spcPts val="0"/>
              </a:spcBef>
              <a:spcAft>
                <a:spcPts val="0"/>
              </a:spcAft>
              <a:buNone/>
              <a:defRPr sz="1400" b="0" i="0" u="none" strike="noStrike" cap="none">
                <a:solidFill>
                  <a:srgbClr val="000000"/>
                </a:solidFill>
                <a:latin typeface="Arial"/>
                <a:ea typeface="Arial"/>
                <a:cs typeface="Arial"/>
                <a:sym typeface="Arial"/>
              </a:defRPr>
            </a:lvl4pPr>
            <a:lvl5pPr marL="0" marR="0" lvl="4" indent="0" algn="l" rtl="0">
              <a:spcBef>
                <a:spcPts val="0"/>
              </a:spcBef>
              <a:spcAft>
                <a:spcPts val="0"/>
              </a:spcAft>
              <a:buNone/>
              <a:defRPr sz="1400" b="0" i="0" u="none" strike="noStrike" cap="none">
                <a:solidFill>
                  <a:srgbClr val="000000"/>
                </a:solidFill>
                <a:latin typeface="Arial"/>
                <a:ea typeface="Arial"/>
                <a:cs typeface="Arial"/>
                <a:sym typeface="Arial"/>
              </a:defRPr>
            </a:lvl5pPr>
            <a:lvl6pPr marL="457200" marR="0" lvl="5" indent="0" algn="l" rtl="0">
              <a:spcBef>
                <a:spcPts val="0"/>
              </a:spcBef>
              <a:spcAft>
                <a:spcPts val="0"/>
              </a:spcAft>
              <a:buNone/>
              <a:defRPr sz="1400" b="0" i="0" u="none" strike="noStrike" cap="none">
                <a:solidFill>
                  <a:srgbClr val="000000"/>
                </a:solidFill>
                <a:latin typeface="Arial"/>
                <a:ea typeface="Arial"/>
                <a:cs typeface="Arial"/>
                <a:sym typeface="Arial"/>
              </a:defRPr>
            </a:lvl6pPr>
            <a:lvl7pPr marL="914400" marR="0" lvl="6" indent="0" algn="l" rtl="0">
              <a:spcBef>
                <a:spcPts val="0"/>
              </a:spcBef>
              <a:spcAft>
                <a:spcPts val="0"/>
              </a:spcAft>
              <a:buNone/>
              <a:defRPr sz="1400" b="0" i="0" u="none" strike="noStrike" cap="none">
                <a:solidFill>
                  <a:srgbClr val="000000"/>
                </a:solidFill>
                <a:latin typeface="Arial"/>
                <a:ea typeface="Arial"/>
                <a:cs typeface="Arial"/>
                <a:sym typeface="Arial"/>
              </a:defRPr>
            </a:lvl7pPr>
            <a:lvl8pPr marL="1371600" marR="0" lvl="7" indent="0" algn="l" rtl="0">
              <a:spcBef>
                <a:spcPts val="0"/>
              </a:spcBef>
              <a:spcAft>
                <a:spcPts val="0"/>
              </a:spcAft>
              <a:buNone/>
              <a:defRPr sz="1400" b="0" i="0" u="none" strike="noStrike" cap="none">
                <a:solidFill>
                  <a:srgbClr val="000000"/>
                </a:solidFill>
                <a:latin typeface="Arial"/>
                <a:ea typeface="Arial"/>
                <a:cs typeface="Arial"/>
                <a:sym typeface="Arial"/>
              </a:defRPr>
            </a:lvl8pPr>
            <a:lvl9pPr marL="1828800" marR="0" lvl="8" indent="0" algn="l" rtl="0">
              <a:spcBef>
                <a:spcPts val="0"/>
              </a:spcBef>
              <a:spcAft>
                <a:spcPts val="0"/>
              </a:spcAft>
              <a:buNone/>
              <a:defRPr sz="1400" b="0" i="0" u="none" strike="noStrike" cap="none">
                <a:solidFill>
                  <a:srgbClr val="000000"/>
                </a:solidFill>
                <a:latin typeface="Arial"/>
                <a:ea typeface="Arial"/>
                <a:cs typeface="Arial"/>
                <a:sym typeface="Arial"/>
              </a:defRPr>
            </a:lvl9pPr>
          </a:lstStyle>
          <a:p>
            <a:endParaRPr/>
          </a:p>
        </p:txBody>
      </p:sp>
      <p:sp>
        <p:nvSpPr>
          <p:cNvPr id="51" name="Shape 51"/>
          <p:cNvSpPr txBox="1">
            <a:spLocks noGrp="1"/>
          </p:cNvSpPr>
          <p:nvPr>
            <p:ph type="body" idx="1"/>
          </p:nvPr>
        </p:nvSpPr>
        <p:spPr>
          <a:xfrm>
            <a:off x="685800" y="1485900"/>
            <a:ext cx="7770812" cy="3084512"/>
          </a:xfrm>
          <a:prstGeom prst="rect">
            <a:avLst/>
          </a:prstGeom>
          <a:noFill/>
          <a:ln>
            <a:noFill/>
          </a:ln>
        </p:spPr>
        <p:txBody>
          <a:bodyPr lIns="91425" tIns="91425" rIns="91425" bIns="91425" anchor="t" anchorCtr="0"/>
          <a:lstStyle>
            <a:lvl1pPr marL="0" marR="0" lvl="0" indent="0" algn="l" rtl="0">
              <a:spcBef>
                <a:spcPts val="0"/>
              </a:spcBef>
              <a:spcAft>
                <a:spcPts val="0"/>
              </a:spcAft>
              <a:buNone/>
              <a:defRPr sz="1400" b="0" i="0" u="none" strike="noStrike" cap="none">
                <a:solidFill>
                  <a:srgbClr val="000000"/>
                </a:solidFill>
                <a:latin typeface="Arial"/>
                <a:ea typeface="Arial"/>
                <a:cs typeface="Arial"/>
                <a:sym typeface="Arial"/>
              </a:defRPr>
            </a:lvl1pPr>
            <a:lvl2pPr marL="457200" marR="0" lvl="1" indent="0" algn="l" rtl="0">
              <a:spcBef>
                <a:spcPts val="0"/>
              </a:spcBef>
              <a:spcAft>
                <a:spcPts val="0"/>
              </a:spcAft>
              <a:buNone/>
              <a:defRPr sz="1400" b="0" i="0" u="none" strike="noStrike" cap="none">
                <a:solidFill>
                  <a:srgbClr val="000000"/>
                </a:solidFill>
                <a:latin typeface="Arial"/>
                <a:ea typeface="Arial"/>
                <a:cs typeface="Arial"/>
                <a:sym typeface="Arial"/>
              </a:defRPr>
            </a:lvl2pPr>
            <a:lvl3pPr marL="914400" marR="0" lvl="2" indent="0" algn="l" rtl="0">
              <a:spcBef>
                <a:spcPts val="0"/>
              </a:spcBef>
              <a:spcAft>
                <a:spcPts val="0"/>
              </a:spcAft>
              <a:buNone/>
              <a:defRPr sz="1400" b="0" i="0" u="none" strike="noStrike" cap="none">
                <a:solidFill>
                  <a:srgbClr val="000000"/>
                </a:solidFill>
                <a:latin typeface="Arial"/>
                <a:ea typeface="Arial"/>
                <a:cs typeface="Arial"/>
                <a:sym typeface="Arial"/>
              </a:defRPr>
            </a:lvl3pPr>
            <a:lvl4pPr marL="1371600" marR="0" lvl="3" indent="0" algn="l" rtl="0">
              <a:spcBef>
                <a:spcPts val="0"/>
              </a:spcBef>
              <a:spcAft>
                <a:spcPts val="0"/>
              </a:spcAft>
              <a:buNone/>
              <a:defRPr sz="1400" b="0" i="0" u="none" strike="noStrike" cap="none">
                <a:solidFill>
                  <a:srgbClr val="000000"/>
                </a:solidFill>
                <a:latin typeface="Arial"/>
                <a:ea typeface="Arial"/>
                <a:cs typeface="Arial"/>
                <a:sym typeface="Arial"/>
              </a:defRPr>
            </a:lvl4pPr>
            <a:lvl5pPr marL="1828800" marR="0" lvl="4" indent="0" algn="l" rtl="0">
              <a:spcBef>
                <a:spcPts val="0"/>
              </a:spcBef>
              <a:spcAft>
                <a:spcPts val="0"/>
              </a:spcAft>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6pPr>
            <a:lvl7pPr marL="2743200" marR="0" lvl="6"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7pPr>
            <a:lvl8pPr marL="3200400" marR="0" lvl="7"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8pPr>
            <a:lvl9pPr marL="3657600" marR="0" lvl="8"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9pPr>
          </a:lstStyle>
          <a:p>
            <a:endParaRPr/>
          </a:p>
        </p:txBody>
      </p:sp>
      <p:sp>
        <p:nvSpPr>
          <p:cNvPr id="52" name="Shape 52"/>
          <p:cNvSpPr txBox="1">
            <a:spLocks noGrp="1"/>
          </p:cNvSpPr>
          <p:nvPr>
            <p:ph type="dt" idx="10"/>
          </p:nvPr>
        </p:nvSpPr>
        <p:spPr>
          <a:xfrm>
            <a:off x="0" y="0"/>
            <a:ext cx="3000000" cy="3000000"/>
          </a:xfrm>
          <a:prstGeom prst="rect">
            <a:avLst/>
          </a:prstGeom>
          <a:noFill/>
          <a:ln>
            <a:noFill/>
          </a:ln>
        </p:spPr>
        <p:txBody>
          <a:bodyPr lIns="91425" tIns="91425" rIns="91425" bIns="91425" anchor="t" anchorCtr="0"/>
          <a:lstStyle>
            <a:lvl1pPr marL="0" marR="0" lvl="0" indent="0" algn="l" rtl="0">
              <a:lnSpc>
                <a:spcPct val="100000"/>
              </a:lnSpc>
              <a:spcBef>
                <a:spcPts val="0"/>
              </a:spcBef>
              <a:spcAft>
                <a:spcPts val="0"/>
              </a:spcAft>
              <a:buNone/>
              <a:defRPr sz="1400" b="0" i="0" u="none">
                <a:solidFill>
                  <a:srgbClr val="000000"/>
                </a:solidFill>
                <a:latin typeface="Arial"/>
                <a:ea typeface="Arial"/>
                <a:cs typeface="Arial"/>
                <a:sym typeface="Arial"/>
              </a:defRPr>
            </a:lvl1pPr>
            <a:lvl2pPr marL="457200" marR="0" lvl="1"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L="3200400" marR="0" lvl="6"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L="4572000" marR="0" lvl="7"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L="6400800" marR="0" lvl="8"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endParaRPr/>
          </a:p>
        </p:txBody>
      </p:sp>
      <p:sp>
        <p:nvSpPr>
          <p:cNvPr id="53" name="Shape 53"/>
          <p:cNvSpPr txBox="1">
            <a:spLocks noGrp="1"/>
          </p:cNvSpPr>
          <p:nvPr>
            <p:ph type="ftr" idx="11"/>
          </p:nvPr>
        </p:nvSpPr>
        <p:spPr>
          <a:xfrm>
            <a:off x="0" y="0"/>
            <a:ext cx="3000000" cy="3000000"/>
          </a:xfrm>
          <a:prstGeom prst="rect">
            <a:avLst/>
          </a:prstGeom>
          <a:noFill/>
          <a:ln>
            <a:noFill/>
          </a:ln>
        </p:spPr>
        <p:txBody>
          <a:bodyPr lIns="91425" tIns="91425" rIns="91425" bIns="91425" anchor="t" anchorCtr="0"/>
          <a:lstStyle>
            <a:lvl1pPr marL="0" marR="0" lvl="0" indent="0" algn="l" rtl="0">
              <a:lnSpc>
                <a:spcPct val="100000"/>
              </a:lnSpc>
              <a:spcBef>
                <a:spcPts val="0"/>
              </a:spcBef>
              <a:spcAft>
                <a:spcPts val="0"/>
              </a:spcAft>
              <a:buNone/>
              <a:defRPr sz="1400" b="0" i="0" u="none">
                <a:solidFill>
                  <a:srgbClr val="000000"/>
                </a:solidFill>
                <a:latin typeface="Arial"/>
                <a:ea typeface="Arial"/>
                <a:cs typeface="Arial"/>
                <a:sym typeface="Arial"/>
              </a:defRPr>
            </a:lvl1pPr>
            <a:lvl2pPr marL="457200" marR="0" lvl="1"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L="3200400" marR="0" lvl="6"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L="4572000" marR="0" lvl="7"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L="6400800" marR="0" lvl="8"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endParaRPr/>
          </a:p>
        </p:txBody>
      </p:sp>
      <p:sp>
        <p:nvSpPr>
          <p:cNvPr id="54" name="Shape 54"/>
          <p:cNvSpPr txBox="1">
            <a:spLocks noGrp="1"/>
          </p:cNvSpPr>
          <p:nvPr>
            <p:ph type="sldNum" idx="12"/>
          </p:nvPr>
        </p:nvSpPr>
        <p:spPr>
          <a:xfrm>
            <a:off x="0" y="0"/>
            <a:ext cx="3000000" cy="3000000"/>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SzPct val="25000"/>
              <a:buNone/>
            </a:pPr>
            <a:fld id="{00000000-1234-1234-1234-123412341234}" type="slidenum">
              <a:rPr lang="en-US" sz="1400" b="0" i="0" u="none">
                <a:solidFill>
                  <a:srgbClr val="000000"/>
                </a:solidFill>
                <a:latin typeface="Arial"/>
                <a:ea typeface="Arial"/>
                <a:cs typeface="Arial"/>
                <a:sym typeface="Arial"/>
              </a:rPr>
              <a:t>‹#›</a:t>
            </a:fld>
            <a:endParaRPr lang="en-US" sz="1400" b="0" i="0" u="none">
              <a:solidFill>
                <a:srgbClr val="000000"/>
              </a:solidFill>
              <a:latin typeface="Arial"/>
              <a:ea typeface="Arial"/>
              <a:cs typeface="Arial"/>
              <a:sym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5"/>
        <p:cNvGrpSpPr/>
        <p:nvPr/>
      </p:nvGrpSpPr>
      <p:grpSpPr>
        <a:xfrm>
          <a:off x="0" y="0"/>
          <a:ext cx="0" cy="0"/>
          <a:chOff x="0" y="0"/>
          <a:chExt cx="0" cy="0"/>
        </a:xfrm>
      </p:grpSpPr>
      <p:sp>
        <p:nvSpPr>
          <p:cNvPr id="56" name="Shape 56"/>
          <p:cNvSpPr txBox="1">
            <a:spLocks noGrp="1"/>
          </p:cNvSpPr>
          <p:nvPr>
            <p:ph type="dt" idx="10"/>
          </p:nvPr>
        </p:nvSpPr>
        <p:spPr>
          <a:xfrm>
            <a:off x="0" y="0"/>
            <a:ext cx="3000000" cy="3000000"/>
          </a:xfrm>
          <a:prstGeom prst="rect">
            <a:avLst/>
          </a:prstGeom>
          <a:noFill/>
          <a:ln>
            <a:noFill/>
          </a:ln>
        </p:spPr>
        <p:txBody>
          <a:bodyPr lIns="91425" tIns="91425" rIns="91425" bIns="91425" anchor="t" anchorCtr="0"/>
          <a:lstStyle>
            <a:lvl1pPr marL="0" marR="0" lvl="0" indent="0" algn="l" rtl="0">
              <a:lnSpc>
                <a:spcPct val="100000"/>
              </a:lnSpc>
              <a:spcBef>
                <a:spcPts val="0"/>
              </a:spcBef>
              <a:spcAft>
                <a:spcPts val="0"/>
              </a:spcAft>
              <a:buNone/>
              <a:defRPr sz="1400" b="0" i="0" u="none">
                <a:solidFill>
                  <a:srgbClr val="000000"/>
                </a:solidFill>
                <a:latin typeface="Arial"/>
                <a:ea typeface="Arial"/>
                <a:cs typeface="Arial"/>
                <a:sym typeface="Arial"/>
              </a:defRPr>
            </a:lvl1pPr>
            <a:lvl2pPr marL="457200" marR="0" lvl="1"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L="3200400" marR="0" lvl="6"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L="4572000" marR="0" lvl="7"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L="6400800" marR="0" lvl="8"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endParaRPr/>
          </a:p>
        </p:txBody>
      </p:sp>
      <p:sp>
        <p:nvSpPr>
          <p:cNvPr id="57" name="Shape 57"/>
          <p:cNvSpPr txBox="1">
            <a:spLocks noGrp="1"/>
          </p:cNvSpPr>
          <p:nvPr>
            <p:ph type="ftr" idx="11"/>
          </p:nvPr>
        </p:nvSpPr>
        <p:spPr>
          <a:xfrm>
            <a:off x="0" y="0"/>
            <a:ext cx="3000000" cy="3000000"/>
          </a:xfrm>
          <a:prstGeom prst="rect">
            <a:avLst/>
          </a:prstGeom>
          <a:noFill/>
          <a:ln>
            <a:noFill/>
          </a:ln>
        </p:spPr>
        <p:txBody>
          <a:bodyPr lIns="91425" tIns="91425" rIns="91425" bIns="91425" anchor="t" anchorCtr="0"/>
          <a:lstStyle>
            <a:lvl1pPr marL="0" marR="0" lvl="0" indent="0" algn="l" rtl="0">
              <a:lnSpc>
                <a:spcPct val="100000"/>
              </a:lnSpc>
              <a:spcBef>
                <a:spcPts val="0"/>
              </a:spcBef>
              <a:spcAft>
                <a:spcPts val="0"/>
              </a:spcAft>
              <a:buNone/>
              <a:defRPr sz="1400" b="0" i="0" u="none">
                <a:solidFill>
                  <a:srgbClr val="000000"/>
                </a:solidFill>
                <a:latin typeface="Arial"/>
                <a:ea typeface="Arial"/>
                <a:cs typeface="Arial"/>
                <a:sym typeface="Arial"/>
              </a:defRPr>
            </a:lvl1pPr>
            <a:lvl2pPr marL="457200" marR="0" lvl="1"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L="3200400" marR="0" lvl="6"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L="4572000" marR="0" lvl="7"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L="6400800" marR="0" lvl="8"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endParaRPr/>
          </a:p>
        </p:txBody>
      </p:sp>
      <p:sp>
        <p:nvSpPr>
          <p:cNvPr id="58" name="Shape 58"/>
          <p:cNvSpPr txBox="1">
            <a:spLocks noGrp="1"/>
          </p:cNvSpPr>
          <p:nvPr>
            <p:ph type="sldNum" idx="12"/>
          </p:nvPr>
        </p:nvSpPr>
        <p:spPr>
          <a:xfrm>
            <a:off x="0" y="0"/>
            <a:ext cx="3000000" cy="3000000"/>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SzPct val="25000"/>
              <a:buNone/>
            </a:pPr>
            <a:fld id="{00000000-1234-1234-1234-123412341234}" type="slidenum">
              <a:rPr lang="en-US" sz="1400" b="0" i="0" u="none">
                <a:solidFill>
                  <a:srgbClr val="000000"/>
                </a:solidFill>
                <a:latin typeface="Arial"/>
                <a:ea typeface="Arial"/>
                <a:cs typeface="Arial"/>
                <a:sym typeface="Arial"/>
              </a:rPr>
              <a:t>‹#›</a:t>
            </a:fld>
            <a:endParaRPr lang="en-US" sz="1400" b="0" i="0" u="none">
              <a:solidFill>
                <a:srgbClr val="000000"/>
              </a:solidFill>
              <a:latin typeface="Arial"/>
              <a:ea typeface="Arial"/>
              <a:cs typeface="Arial"/>
              <a:sym typeface="Aria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59"/>
        <p:cNvGrpSpPr/>
        <p:nvPr/>
      </p:nvGrpSpPr>
      <p:grpSpPr>
        <a:xfrm>
          <a:off x="0" y="0"/>
          <a:ext cx="0" cy="0"/>
          <a:chOff x="0" y="0"/>
          <a:chExt cx="0" cy="0"/>
        </a:xfrm>
      </p:grpSpPr>
      <p:sp>
        <p:nvSpPr>
          <p:cNvPr id="60" name="Shape 60"/>
          <p:cNvSpPr txBox="1">
            <a:spLocks noGrp="1"/>
          </p:cNvSpPr>
          <p:nvPr>
            <p:ph type="title"/>
          </p:nvPr>
        </p:nvSpPr>
        <p:spPr>
          <a:xfrm>
            <a:off x="685800" y="457200"/>
            <a:ext cx="7770812" cy="855661"/>
          </a:xfrm>
          <a:prstGeom prst="rect">
            <a:avLst/>
          </a:prstGeom>
          <a:noFill/>
          <a:ln>
            <a:noFill/>
          </a:ln>
        </p:spPr>
        <p:txBody>
          <a:bodyPr lIns="91425" tIns="91425" rIns="91425" bIns="91425" anchor="ctr" anchorCtr="0"/>
          <a:lstStyle>
            <a:lvl1pPr marL="0" marR="0" lvl="0" indent="0" algn="l" rtl="0">
              <a:spcBef>
                <a:spcPts val="0"/>
              </a:spcBef>
              <a:spcAft>
                <a:spcPts val="0"/>
              </a:spcAft>
              <a:buNone/>
              <a:defRPr sz="1400" b="0" i="0" u="none" strike="noStrike" cap="none">
                <a:solidFill>
                  <a:srgbClr val="000000"/>
                </a:solidFill>
                <a:latin typeface="Arial"/>
                <a:ea typeface="Arial"/>
                <a:cs typeface="Arial"/>
                <a:sym typeface="Arial"/>
              </a:defRPr>
            </a:lvl1pPr>
            <a:lvl2pPr marL="0" marR="0" lvl="1" indent="0" algn="l" rtl="0">
              <a:spcBef>
                <a:spcPts val="0"/>
              </a:spcBef>
              <a:spcAft>
                <a:spcPts val="0"/>
              </a:spcAft>
              <a:buNone/>
              <a:defRPr sz="1400" b="0" i="0" u="none" strike="noStrike" cap="none">
                <a:solidFill>
                  <a:srgbClr val="000000"/>
                </a:solidFill>
                <a:latin typeface="Arial"/>
                <a:ea typeface="Arial"/>
                <a:cs typeface="Arial"/>
                <a:sym typeface="Arial"/>
              </a:defRPr>
            </a:lvl2pPr>
            <a:lvl3pPr marL="0" marR="0" lvl="2" indent="0" algn="l" rtl="0">
              <a:spcBef>
                <a:spcPts val="0"/>
              </a:spcBef>
              <a:spcAft>
                <a:spcPts val="0"/>
              </a:spcAft>
              <a:buNone/>
              <a:defRPr sz="1400" b="0" i="0" u="none" strike="noStrike" cap="none">
                <a:solidFill>
                  <a:srgbClr val="000000"/>
                </a:solidFill>
                <a:latin typeface="Arial"/>
                <a:ea typeface="Arial"/>
                <a:cs typeface="Arial"/>
                <a:sym typeface="Arial"/>
              </a:defRPr>
            </a:lvl3pPr>
            <a:lvl4pPr marL="0" marR="0" lvl="3" indent="0" algn="l" rtl="0">
              <a:spcBef>
                <a:spcPts val="0"/>
              </a:spcBef>
              <a:spcAft>
                <a:spcPts val="0"/>
              </a:spcAft>
              <a:buNone/>
              <a:defRPr sz="1400" b="0" i="0" u="none" strike="noStrike" cap="none">
                <a:solidFill>
                  <a:srgbClr val="000000"/>
                </a:solidFill>
                <a:latin typeface="Arial"/>
                <a:ea typeface="Arial"/>
                <a:cs typeface="Arial"/>
                <a:sym typeface="Arial"/>
              </a:defRPr>
            </a:lvl4pPr>
            <a:lvl5pPr marL="0" marR="0" lvl="4" indent="0" algn="l" rtl="0">
              <a:spcBef>
                <a:spcPts val="0"/>
              </a:spcBef>
              <a:spcAft>
                <a:spcPts val="0"/>
              </a:spcAft>
              <a:buNone/>
              <a:defRPr sz="1400" b="0" i="0" u="none" strike="noStrike" cap="none">
                <a:solidFill>
                  <a:srgbClr val="000000"/>
                </a:solidFill>
                <a:latin typeface="Arial"/>
                <a:ea typeface="Arial"/>
                <a:cs typeface="Arial"/>
                <a:sym typeface="Arial"/>
              </a:defRPr>
            </a:lvl5pPr>
            <a:lvl6pPr marL="457200" marR="0" lvl="5" indent="0" algn="l" rtl="0">
              <a:spcBef>
                <a:spcPts val="0"/>
              </a:spcBef>
              <a:spcAft>
                <a:spcPts val="0"/>
              </a:spcAft>
              <a:buNone/>
              <a:defRPr sz="1400" b="0" i="0" u="none" strike="noStrike" cap="none">
                <a:solidFill>
                  <a:srgbClr val="000000"/>
                </a:solidFill>
                <a:latin typeface="Arial"/>
                <a:ea typeface="Arial"/>
                <a:cs typeface="Arial"/>
                <a:sym typeface="Arial"/>
              </a:defRPr>
            </a:lvl6pPr>
            <a:lvl7pPr marL="914400" marR="0" lvl="6" indent="0" algn="l" rtl="0">
              <a:spcBef>
                <a:spcPts val="0"/>
              </a:spcBef>
              <a:spcAft>
                <a:spcPts val="0"/>
              </a:spcAft>
              <a:buNone/>
              <a:defRPr sz="1400" b="0" i="0" u="none" strike="noStrike" cap="none">
                <a:solidFill>
                  <a:srgbClr val="000000"/>
                </a:solidFill>
                <a:latin typeface="Arial"/>
                <a:ea typeface="Arial"/>
                <a:cs typeface="Arial"/>
                <a:sym typeface="Arial"/>
              </a:defRPr>
            </a:lvl7pPr>
            <a:lvl8pPr marL="1371600" marR="0" lvl="7" indent="0" algn="l" rtl="0">
              <a:spcBef>
                <a:spcPts val="0"/>
              </a:spcBef>
              <a:spcAft>
                <a:spcPts val="0"/>
              </a:spcAft>
              <a:buNone/>
              <a:defRPr sz="1400" b="0" i="0" u="none" strike="noStrike" cap="none">
                <a:solidFill>
                  <a:srgbClr val="000000"/>
                </a:solidFill>
                <a:latin typeface="Arial"/>
                <a:ea typeface="Arial"/>
                <a:cs typeface="Arial"/>
                <a:sym typeface="Arial"/>
              </a:defRPr>
            </a:lvl8pPr>
            <a:lvl9pPr marL="1828800" marR="0" lvl="8" indent="0" algn="l" rtl="0">
              <a:spcBef>
                <a:spcPts val="0"/>
              </a:spcBef>
              <a:spcAft>
                <a:spcPts val="0"/>
              </a:spcAft>
              <a:buNone/>
              <a:defRPr sz="1400" b="0" i="0" u="none" strike="noStrike" cap="none">
                <a:solidFill>
                  <a:srgbClr val="000000"/>
                </a:solidFill>
                <a:latin typeface="Arial"/>
                <a:ea typeface="Arial"/>
                <a:cs typeface="Arial"/>
                <a:sym typeface="Arial"/>
              </a:defRPr>
            </a:lvl9pPr>
          </a:lstStyle>
          <a:p>
            <a:endParaRPr/>
          </a:p>
        </p:txBody>
      </p:sp>
      <p:sp>
        <p:nvSpPr>
          <p:cNvPr id="61" name="Shape 61"/>
          <p:cNvSpPr txBox="1">
            <a:spLocks noGrp="1"/>
          </p:cNvSpPr>
          <p:nvPr>
            <p:ph type="dt" idx="10"/>
          </p:nvPr>
        </p:nvSpPr>
        <p:spPr>
          <a:xfrm>
            <a:off x="0" y="0"/>
            <a:ext cx="3000000" cy="3000000"/>
          </a:xfrm>
          <a:prstGeom prst="rect">
            <a:avLst/>
          </a:prstGeom>
          <a:noFill/>
          <a:ln>
            <a:noFill/>
          </a:ln>
        </p:spPr>
        <p:txBody>
          <a:bodyPr lIns="91425" tIns="91425" rIns="91425" bIns="91425" anchor="t" anchorCtr="0"/>
          <a:lstStyle>
            <a:lvl1pPr marL="0" marR="0" lvl="0" indent="0" algn="l" rtl="0">
              <a:lnSpc>
                <a:spcPct val="100000"/>
              </a:lnSpc>
              <a:spcBef>
                <a:spcPts val="0"/>
              </a:spcBef>
              <a:spcAft>
                <a:spcPts val="0"/>
              </a:spcAft>
              <a:buNone/>
              <a:defRPr sz="1400" b="0" i="0" u="none">
                <a:solidFill>
                  <a:srgbClr val="000000"/>
                </a:solidFill>
                <a:latin typeface="Arial"/>
                <a:ea typeface="Arial"/>
                <a:cs typeface="Arial"/>
                <a:sym typeface="Arial"/>
              </a:defRPr>
            </a:lvl1pPr>
            <a:lvl2pPr marL="457200" marR="0" lvl="1"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L="3200400" marR="0" lvl="6"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L="4572000" marR="0" lvl="7"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L="6400800" marR="0" lvl="8"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endParaRPr/>
          </a:p>
        </p:txBody>
      </p:sp>
      <p:sp>
        <p:nvSpPr>
          <p:cNvPr id="62" name="Shape 62"/>
          <p:cNvSpPr txBox="1">
            <a:spLocks noGrp="1"/>
          </p:cNvSpPr>
          <p:nvPr>
            <p:ph type="ftr" idx="11"/>
          </p:nvPr>
        </p:nvSpPr>
        <p:spPr>
          <a:xfrm>
            <a:off x="0" y="0"/>
            <a:ext cx="3000000" cy="3000000"/>
          </a:xfrm>
          <a:prstGeom prst="rect">
            <a:avLst/>
          </a:prstGeom>
          <a:noFill/>
          <a:ln>
            <a:noFill/>
          </a:ln>
        </p:spPr>
        <p:txBody>
          <a:bodyPr lIns="91425" tIns="91425" rIns="91425" bIns="91425" anchor="t" anchorCtr="0"/>
          <a:lstStyle>
            <a:lvl1pPr marL="0" marR="0" lvl="0" indent="0" algn="l" rtl="0">
              <a:lnSpc>
                <a:spcPct val="100000"/>
              </a:lnSpc>
              <a:spcBef>
                <a:spcPts val="0"/>
              </a:spcBef>
              <a:spcAft>
                <a:spcPts val="0"/>
              </a:spcAft>
              <a:buNone/>
              <a:defRPr sz="1400" b="0" i="0" u="none">
                <a:solidFill>
                  <a:srgbClr val="000000"/>
                </a:solidFill>
                <a:latin typeface="Arial"/>
                <a:ea typeface="Arial"/>
                <a:cs typeface="Arial"/>
                <a:sym typeface="Arial"/>
              </a:defRPr>
            </a:lvl1pPr>
            <a:lvl2pPr marL="457200" marR="0" lvl="1"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L="3200400" marR="0" lvl="6"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L="4572000" marR="0" lvl="7"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L="6400800" marR="0" lvl="8"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endParaRPr/>
          </a:p>
        </p:txBody>
      </p:sp>
      <p:sp>
        <p:nvSpPr>
          <p:cNvPr id="63" name="Shape 63"/>
          <p:cNvSpPr txBox="1">
            <a:spLocks noGrp="1"/>
          </p:cNvSpPr>
          <p:nvPr>
            <p:ph type="sldNum" idx="12"/>
          </p:nvPr>
        </p:nvSpPr>
        <p:spPr>
          <a:xfrm>
            <a:off x="0" y="0"/>
            <a:ext cx="3000000" cy="3000000"/>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SzPct val="25000"/>
              <a:buNone/>
            </a:pPr>
            <a:fld id="{00000000-1234-1234-1234-123412341234}" type="slidenum">
              <a:rPr lang="en-US" sz="1400" b="0" i="0" u="none">
                <a:solidFill>
                  <a:srgbClr val="000000"/>
                </a:solidFill>
                <a:latin typeface="Arial"/>
                <a:ea typeface="Arial"/>
                <a:cs typeface="Arial"/>
                <a:sym typeface="Arial"/>
              </a:rPr>
              <a:t>‹#›</a:t>
            </a:fld>
            <a:endParaRPr lang="en-US" sz="1400" b="0" i="0" u="none">
              <a:solidFill>
                <a:srgbClr val="000000"/>
              </a:solidFill>
              <a:latin typeface="Arial"/>
              <a:ea typeface="Arial"/>
              <a:cs typeface="Arial"/>
              <a:sym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11"/>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cSld name="Caption">
    <p:spTree>
      <p:nvGrpSpPr>
        <p:cNvPr id="1" name="Shape 12"/>
        <p:cNvGrpSpPr/>
        <p:nvPr/>
      </p:nvGrpSpPr>
      <p:grpSpPr>
        <a:xfrm>
          <a:off x="0" y="0"/>
          <a:ext cx="0" cy="0"/>
          <a:chOff x="0" y="0"/>
          <a:chExt cx="0" cy="0"/>
        </a:xfrm>
      </p:grpSpPr>
      <p:sp>
        <p:nvSpPr>
          <p:cNvPr id="13" name="Shape 13"/>
          <p:cNvSpPr txBox="1">
            <a:spLocks noGrp="1"/>
          </p:cNvSpPr>
          <p:nvPr>
            <p:ph type="body" idx="1"/>
          </p:nvPr>
        </p:nvSpPr>
        <p:spPr>
          <a:xfrm>
            <a:off x="457200" y="4406308"/>
            <a:ext cx="8229600" cy="519520"/>
          </a:xfrm>
          <a:prstGeom prst="rect">
            <a:avLst/>
          </a:prstGeom>
          <a:noFill/>
          <a:ln>
            <a:noFill/>
          </a:ln>
        </p:spPr>
        <p:txBody>
          <a:bodyPr lIns="91425" tIns="91425" rIns="91425" bIns="91425" anchor="t" anchorCtr="0"/>
          <a:lstStyle>
            <a:lvl1pPr marL="0" marR="0" lvl="0" indent="0" algn="ctr" rtl="0">
              <a:spcBef>
                <a:spcPts val="36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1pPr>
            <a:lvl2pPr marL="457200" marR="0" lvl="1" indent="0" algn="l" rtl="0">
              <a:spcBef>
                <a:spcPts val="0"/>
              </a:spcBef>
              <a:spcAft>
                <a:spcPts val="0"/>
              </a:spcAft>
              <a:buNone/>
              <a:defRPr sz="1400" b="0" i="0" u="none" strike="noStrike" cap="none">
                <a:solidFill>
                  <a:srgbClr val="000000"/>
                </a:solidFill>
                <a:latin typeface="Arial"/>
                <a:ea typeface="Arial"/>
                <a:cs typeface="Arial"/>
                <a:sym typeface="Arial"/>
              </a:defRPr>
            </a:lvl2pPr>
            <a:lvl3pPr marL="914400" marR="0" lvl="2" indent="0" algn="l" rtl="0">
              <a:spcBef>
                <a:spcPts val="0"/>
              </a:spcBef>
              <a:spcAft>
                <a:spcPts val="0"/>
              </a:spcAft>
              <a:buNone/>
              <a:defRPr sz="1400" b="0" i="0" u="none" strike="noStrike" cap="none">
                <a:solidFill>
                  <a:srgbClr val="000000"/>
                </a:solidFill>
                <a:latin typeface="Arial"/>
                <a:ea typeface="Arial"/>
                <a:cs typeface="Arial"/>
                <a:sym typeface="Arial"/>
              </a:defRPr>
            </a:lvl3pPr>
            <a:lvl4pPr marL="1371600" marR="0" lvl="3" indent="0" algn="l" rtl="0">
              <a:spcBef>
                <a:spcPts val="0"/>
              </a:spcBef>
              <a:spcAft>
                <a:spcPts val="0"/>
              </a:spcAft>
              <a:buNone/>
              <a:defRPr sz="1400" b="0" i="0" u="none" strike="noStrike" cap="none">
                <a:solidFill>
                  <a:srgbClr val="000000"/>
                </a:solidFill>
                <a:latin typeface="Arial"/>
                <a:ea typeface="Arial"/>
                <a:cs typeface="Arial"/>
                <a:sym typeface="Arial"/>
              </a:defRPr>
            </a:lvl4pPr>
            <a:lvl5pPr marL="1828800" marR="0" lvl="4" indent="0" algn="l" rtl="0">
              <a:spcBef>
                <a:spcPts val="0"/>
              </a:spcBef>
              <a:spcAft>
                <a:spcPts val="0"/>
              </a:spcAft>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6pPr>
            <a:lvl7pPr marL="2743200" marR="0" lvl="6"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7pPr>
            <a:lvl8pPr marL="3200400" marR="0" lvl="7"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8pPr>
            <a:lvl9pPr marL="3657600" marR="0" lvl="8"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14"/>
        <p:cNvGrpSpPr/>
        <p:nvPr/>
      </p:nvGrpSpPr>
      <p:grpSpPr>
        <a:xfrm>
          <a:off x="0" y="0"/>
          <a:ext cx="0" cy="0"/>
          <a:chOff x="0" y="0"/>
          <a:chExt cx="0" cy="0"/>
        </a:xfrm>
      </p:grpSpPr>
      <p:sp>
        <p:nvSpPr>
          <p:cNvPr id="15" name="Shape 15"/>
          <p:cNvSpPr txBox="1">
            <a:spLocks noGrp="1"/>
          </p:cNvSpPr>
          <p:nvPr>
            <p:ph type="title"/>
          </p:nvPr>
        </p:nvSpPr>
        <p:spPr>
          <a:xfrm>
            <a:off x="457200" y="205978"/>
            <a:ext cx="8229600" cy="857250"/>
          </a:xfrm>
          <a:prstGeom prst="rect">
            <a:avLst/>
          </a:prstGeom>
          <a:noFill/>
          <a:ln>
            <a:noFill/>
          </a:ln>
        </p:spPr>
        <p:txBody>
          <a:bodyPr lIns="91425" tIns="91425" rIns="91425" bIns="91425" anchor="b" anchorCtr="0"/>
          <a:lstStyle>
            <a:lvl1pPr marL="0" marR="0" lvl="0" indent="0" algn="l" rtl="0">
              <a:spcBef>
                <a:spcPts val="0"/>
              </a:spcBef>
              <a:spcAft>
                <a:spcPts val="0"/>
              </a:spcAft>
              <a:buNone/>
              <a:defRPr sz="1400" b="0" i="0" u="none" strike="noStrike" cap="none">
                <a:solidFill>
                  <a:srgbClr val="000000"/>
                </a:solidFill>
                <a:latin typeface="Arial"/>
                <a:ea typeface="Arial"/>
                <a:cs typeface="Arial"/>
                <a:sym typeface="Arial"/>
              </a:defRPr>
            </a:lvl1pPr>
            <a:lvl2pPr marL="0" marR="0" lvl="1" indent="0" algn="l" rtl="0">
              <a:spcBef>
                <a:spcPts val="0"/>
              </a:spcBef>
              <a:spcAft>
                <a:spcPts val="0"/>
              </a:spcAft>
              <a:buNone/>
              <a:defRPr sz="1400" b="0" i="0" u="none" strike="noStrike" cap="none">
                <a:solidFill>
                  <a:srgbClr val="000000"/>
                </a:solidFill>
                <a:latin typeface="Arial"/>
                <a:ea typeface="Arial"/>
                <a:cs typeface="Arial"/>
                <a:sym typeface="Arial"/>
              </a:defRPr>
            </a:lvl2pPr>
            <a:lvl3pPr marL="0" marR="0" lvl="2" indent="0" algn="l" rtl="0">
              <a:spcBef>
                <a:spcPts val="0"/>
              </a:spcBef>
              <a:spcAft>
                <a:spcPts val="0"/>
              </a:spcAft>
              <a:buNone/>
              <a:defRPr sz="1400" b="0" i="0" u="none" strike="noStrike" cap="none">
                <a:solidFill>
                  <a:srgbClr val="000000"/>
                </a:solidFill>
                <a:latin typeface="Arial"/>
                <a:ea typeface="Arial"/>
                <a:cs typeface="Arial"/>
                <a:sym typeface="Arial"/>
              </a:defRPr>
            </a:lvl3pPr>
            <a:lvl4pPr marL="0" marR="0" lvl="3" indent="0" algn="l" rtl="0">
              <a:spcBef>
                <a:spcPts val="0"/>
              </a:spcBef>
              <a:spcAft>
                <a:spcPts val="0"/>
              </a:spcAft>
              <a:buNone/>
              <a:defRPr sz="1400" b="0" i="0" u="none" strike="noStrike" cap="none">
                <a:solidFill>
                  <a:srgbClr val="000000"/>
                </a:solidFill>
                <a:latin typeface="Arial"/>
                <a:ea typeface="Arial"/>
                <a:cs typeface="Arial"/>
                <a:sym typeface="Arial"/>
              </a:defRPr>
            </a:lvl4pPr>
            <a:lvl5pPr marL="0" marR="0" lvl="4" indent="0" algn="l" rtl="0">
              <a:spcBef>
                <a:spcPts val="0"/>
              </a:spcBef>
              <a:spcAft>
                <a:spcPts val="0"/>
              </a:spcAft>
              <a:buNone/>
              <a:defRPr sz="1400" b="0" i="0" u="none" strike="noStrike" cap="none">
                <a:solidFill>
                  <a:srgbClr val="000000"/>
                </a:solidFill>
                <a:latin typeface="Arial"/>
                <a:ea typeface="Arial"/>
                <a:cs typeface="Arial"/>
                <a:sym typeface="Arial"/>
              </a:defRPr>
            </a:lvl5pPr>
            <a:lvl6pPr marL="457200" marR="0" lvl="5" indent="0" algn="l" rtl="0">
              <a:spcBef>
                <a:spcPts val="0"/>
              </a:spcBef>
              <a:spcAft>
                <a:spcPts val="0"/>
              </a:spcAft>
              <a:buNone/>
              <a:defRPr sz="1400" b="0" i="0" u="none" strike="noStrike" cap="none">
                <a:solidFill>
                  <a:srgbClr val="000000"/>
                </a:solidFill>
                <a:latin typeface="Arial"/>
                <a:ea typeface="Arial"/>
                <a:cs typeface="Arial"/>
                <a:sym typeface="Arial"/>
              </a:defRPr>
            </a:lvl6pPr>
            <a:lvl7pPr marL="914400" marR="0" lvl="6" indent="0" algn="l" rtl="0">
              <a:spcBef>
                <a:spcPts val="0"/>
              </a:spcBef>
              <a:spcAft>
                <a:spcPts val="0"/>
              </a:spcAft>
              <a:buNone/>
              <a:defRPr sz="1400" b="0" i="0" u="none" strike="noStrike" cap="none">
                <a:solidFill>
                  <a:srgbClr val="000000"/>
                </a:solidFill>
                <a:latin typeface="Arial"/>
                <a:ea typeface="Arial"/>
                <a:cs typeface="Arial"/>
                <a:sym typeface="Arial"/>
              </a:defRPr>
            </a:lvl7pPr>
            <a:lvl8pPr marL="1371600" marR="0" lvl="7" indent="0" algn="l" rtl="0">
              <a:spcBef>
                <a:spcPts val="0"/>
              </a:spcBef>
              <a:spcAft>
                <a:spcPts val="0"/>
              </a:spcAft>
              <a:buNone/>
              <a:defRPr sz="1400" b="0" i="0" u="none" strike="noStrike" cap="none">
                <a:solidFill>
                  <a:srgbClr val="000000"/>
                </a:solidFill>
                <a:latin typeface="Arial"/>
                <a:ea typeface="Arial"/>
                <a:cs typeface="Arial"/>
                <a:sym typeface="Arial"/>
              </a:defRPr>
            </a:lvl8pPr>
            <a:lvl9pPr marL="1828800" marR="0" lvl="8" indent="0" algn="l" rtl="0">
              <a:spcBef>
                <a:spcPts val="0"/>
              </a:spcBef>
              <a:spcAft>
                <a:spcPts val="0"/>
              </a:spcAft>
              <a:buNone/>
              <a:defRPr sz="1400"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457200" y="205978"/>
            <a:ext cx="8229600" cy="857250"/>
          </a:xfrm>
          <a:prstGeom prst="rect">
            <a:avLst/>
          </a:prstGeom>
          <a:noFill/>
          <a:ln>
            <a:noFill/>
          </a:ln>
        </p:spPr>
        <p:txBody>
          <a:bodyPr lIns="91425" tIns="91425" rIns="91425" bIns="91425" anchor="b" anchorCtr="0"/>
          <a:lstStyle>
            <a:lvl1pPr marL="0" marR="0" lvl="0" indent="0" algn="l" rtl="0">
              <a:spcBef>
                <a:spcPts val="0"/>
              </a:spcBef>
              <a:spcAft>
                <a:spcPts val="0"/>
              </a:spcAft>
              <a:buNone/>
              <a:defRPr sz="1400" b="0" i="0" u="none" strike="noStrike" cap="none">
                <a:solidFill>
                  <a:srgbClr val="000000"/>
                </a:solidFill>
                <a:latin typeface="Arial"/>
                <a:ea typeface="Arial"/>
                <a:cs typeface="Arial"/>
                <a:sym typeface="Arial"/>
              </a:defRPr>
            </a:lvl1pPr>
            <a:lvl2pPr marL="0" marR="0" lvl="1" indent="0" algn="l" rtl="0">
              <a:spcBef>
                <a:spcPts val="0"/>
              </a:spcBef>
              <a:spcAft>
                <a:spcPts val="0"/>
              </a:spcAft>
              <a:buNone/>
              <a:defRPr sz="1400" b="0" i="0" u="none" strike="noStrike" cap="none">
                <a:solidFill>
                  <a:srgbClr val="000000"/>
                </a:solidFill>
                <a:latin typeface="Arial"/>
                <a:ea typeface="Arial"/>
                <a:cs typeface="Arial"/>
                <a:sym typeface="Arial"/>
              </a:defRPr>
            </a:lvl2pPr>
            <a:lvl3pPr marL="0" marR="0" lvl="2" indent="0" algn="l" rtl="0">
              <a:spcBef>
                <a:spcPts val="0"/>
              </a:spcBef>
              <a:spcAft>
                <a:spcPts val="0"/>
              </a:spcAft>
              <a:buNone/>
              <a:defRPr sz="1400" b="0" i="0" u="none" strike="noStrike" cap="none">
                <a:solidFill>
                  <a:srgbClr val="000000"/>
                </a:solidFill>
                <a:latin typeface="Arial"/>
                <a:ea typeface="Arial"/>
                <a:cs typeface="Arial"/>
                <a:sym typeface="Arial"/>
              </a:defRPr>
            </a:lvl3pPr>
            <a:lvl4pPr marL="0" marR="0" lvl="3" indent="0" algn="l" rtl="0">
              <a:spcBef>
                <a:spcPts val="0"/>
              </a:spcBef>
              <a:spcAft>
                <a:spcPts val="0"/>
              </a:spcAft>
              <a:buNone/>
              <a:defRPr sz="1400" b="0" i="0" u="none" strike="noStrike" cap="none">
                <a:solidFill>
                  <a:srgbClr val="000000"/>
                </a:solidFill>
                <a:latin typeface="Arial"/>
                <a:ea typeface="Arial"/>
                <a:cs typeface="Arial"/>
                <a:sym typeface="Arial"/>
              </a:defRPr>
            </a:lvl4pPr>
            <a:lvl5pPr marL="0" marR="0" lvl="4" indent="0" algn="l" rtl="0">
              <a:spcBef>
                <a:spcPts val="0"/>
              </a:spcBef>
              <a:spcAft>
                <a:spcPts val="0"/>
              </a:spcAft>
              <a:buNone/>
              <a:defRPr sz="1400" b="0" i="0" u="none" strike="noStrike" cap="none">
                <a:solidFill>
                  <a:srgbClr val="000000"/>
                </a:solidFill>
                <a:latin typeface="Arial"/>
                <a:ea typeface="Arial"/>
                <a:cs typeface="Arial"/>
                <a:sym typeface="Arial"/>
              </a:defRPr>
            </a:lvl5pPr>
            <a:lvl6pPr marL="457200" marR="0" lvl="5" indent="0" algn="l" rtl="0">
              <a:spcBef>
                <a:spcPts val="0"/>
              </a:spcBef>
              <a:spcAft>
                <a:spcPts val="0"/>
              </a:spcAft>
              <a:buNone/>
              <a:defRPr sz="1400" b="0" i="0" u="none" strike="noStrike" cap="none">
                <a:solidFill>
                  <a:srgbClr val="000000"/>
                </a:solidFill>
                <a:latin typeface="Arial"/>
                <a:ea typeface="Arial"/>
                <a:cs typeface="Arial"/>
                <a:sym typeface="Arial"/>
              </a:defRPr>
            </a:lvl6pPr>
            <a:lvl7pPr marL="914400" marR="0" lvl="6" indent="0" algn="l" rtl="0">
              <a:spcBef>
                <a:spcPts val="0"/>
              </a:spcBef>
              <a:spcAft>
                <a:spcPts val="0"/>
              </a:spcAft>
              <a:buNone/>
              <a:defRPr sz="1400" b="0" i="0" u="none" strike="noStrike" cap="none">
                <a:solidFill>
                  <a:srgbClr val="000000"/>
                </a:solidFill>
                <a:latin typeface="Arial"/>
                <a:ea typeface="Arial"/>
                <a:cs typeface="Arial"/>
                <a:sym typeface="Arial"/>
              </a:defRPr>
            </a:lvl7pPr>
            <a:lvl8pPr marL="1371600" marR="0" lvl="7" indent="0" algn="l" rtl="0">
              <a:spcBef>
                <a:spcPts val="0"/>
              </a:spcBef>
              <a:spcAft>
                <a:spcPts val="0"/>
              </a:spcAft>
              <a:buNone/>
              <a:defRPr sz="1400" b="0" i="0" u="none" strike="noStrike" cap="none">
                <a:solidFill>
                  <a:srgbClr val="000000"/>
                </a:solidFill>
                <a:latin typeface="Arial"/>
                <a:ea typeface="Arial"/>
                <a:cs typeface="Arial"/>
                <a:sym typeface="Arial"/>
              </a:defRPr>
            </a:lvl8pPr>
            <a:lvl9pPr marL="1828800" marR="0" lvl="8" indent="0" algn="l" rtl="0">
              <a:spcBef>
                <a:spcPts val="0"/>
              </a:spcBef>
              <a:spcAft>
                <a:spcPts val="0"/>
              </a:spcAft>
              <a:buNone/>
              <a:defRPr sz="1400" b="0" i="0" u="none" strike="noStrike" cap="none">
                <a:solidFill>
                  <a:srgbClr val="000000"/>
                </a:solidFill>
                <a:latin typeface="Arial"/>
                <a:ea typeface="Arial"/>
                <a:cs typeface="Arial"/>
                <a:sym typeface="Arial"/>
              </a:defRPr>
            </a:lvl9pPr>
          </a:lstStyle>
          <a:p>
            <a:endParaRPr/>
          </a:p>
        </p:txBody>
      </p:sp>
      <p:sp>
        <p:nvSpPr>
          <p:cNvPr id="18" name="Shape 18"/>
          <p:cNvSpPr txBox="1">
            <a:spLocks noGrp="1"/>
          </p:cNvSpPr>
          <p:nvPr>
            <p:ph type="body" idx="1"/>
          </p:nvPr>
        </p:nvSpPr>
        <p:spPr>
          <a:xfrm>
            <a:off x="457200" y="1200150"/>
            <a:ext cx="3994524" cy="3725679"/>
          </a:xfrm>
          <a:prstGeom prst="rect">
            <a:avLst/>
          </a:prstGeom>
          <a:noFill/>
          <a:ln>
            <a:noFill/>
          </a:ln>
        </p:spPr>
        <p:txBody>
          <a:bodyPr lIns="91425" tIns="91425" rIns="91425" bIns="91425" anchor="t" anchorCtr="0"/>
          <a:lstStyle>
            <a:lvl1pPr marL="0" marR="0" lvl="0" indent="0" algn="l" rtl="0">
              <a:spcBef>
                <a:spcPts val="0"/>
              </a:spcBef>
              <a:spcAft>
                <a:spcPts val="0"/>
              </a:spcAft>
              <a:buNone/>
              <a:defRPr sz="1400" b="0" i="0" u="none" strike="noStrike" cap="none">
                <a:solidFill>
                  <a:srgbClr val="000000"/>
                </a:solidFill>
                <a:latin typeface="Arial"/>
                <a:ea typeface="Arial"/>
                <a:cs typeface="Arial"/>
                <a:sym typeface="Arial"/>
              </a:defRPr>
            </a:lvl1pPr>
            <a:lvl2pPr marL="457200" marR="0" lvl="1" indent="0" algn="l" rtl="0">
              <a:spcBef>
                <a:spcPts val="0"/>
              </a:spcBef>
              <a:spcAft>
                <a:spcPts val="0"/>
              </a:spcAft>
              <a:buNone/>
              <a:defRPr sz="1400" b="0" i="0" u="none" strike="noStrike" cap="none">
                <a:solidFill>
                  <a:srgbClr val="000000"/>
                </a:solidFill>
                <a:latin typeface="Arial"/>
                <a:ea typeface="Arial"/>
                <a:cs typeface="Arial"/>
                <a:sym typeface="Arial"/>
              </a:defRPr>
            </a:lvl2pPr>
            <a:lvl3pPr marL="914400" marR="0" lvl="2" indent="0" algn="l" rtl="0">
              <a:spcBef>
                <a:spcPts val="0"/>
              </a:spcBef>
              <a:spcAft>
                <a:spcPts val="0"/>
              </a:spcAft>
              <a:buNone/>
              <a:defRPr sz="1400" b="0" i="0" u="none" strike="noStrike" cap="none">
                <a:solidFill>
                  <a:srgbClr val="000000"/>
                </a:solidFill>
                <a:latin typeface="Arial"/>
                <a:ea typeface="Arial"/>
                <a:cs typeface="Arial"/>
                <a:sym typeface="Arial"/>
              </a:defRPr>
            </a:lvl3pPr>
            <a:lvl4pPr marL="1371600" marR="0" lvl="3" indent="0" algn="l" rtl="0">
              <a:spcBef>
                <a:spcPts val="0"/>
              </a:spcBef>
              <a:spcAft>
                <a:spcPts val="0"/>
              </a:spcAft>
              <a:buNone/>
              <a:defRPr sz="1400" b="0" i="0" u="none" strike="noStrike" cap="none">
                <a:solidFill>
                  <a:srgbClr val="000000"/>
                </a:solidFill>
                <a:latin typeface="Arial"/>
                <a:ea typeface="Arial"/>
                <a:cs typeface="Arial"/>
                <a:sym typeface="Arial"/>
              </a:defRPr>
            </a:lvl4pPr>
            <a:lvl5pPr marL="1828800" marR="0" lvl="4" indent="0" algn="l" rtl="0">
              <a:spcBef>
                <a:spcPts val="0"/>
              </a:spcBef>
              <a:spcAft>
                <a:spcPts val="0"/>
              </a:spcAft>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6pPr>
            <a:lvl7pPr marL="2743200" marR="0" lvl="6"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7pPr>
            <a:lvl8pPr marL="3200400" marR="0" lvl="7"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8pPr>
            <a:lvl9pPr marL="3657600" marR="0" lvl="8"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9pPr>
          </a:lstStyle>
          <a:p>
            <a:endParaRPr/>
          </a:p>
        </p:txBody>
      </p:sp>
      <p:sp>
        <p:nvSpPr>
          <p:cNvPr id="19" name="Shape 19"/>
          <p:cNvSpPr txBox="1">
            <a:spLocks noGrp="1"/>
          </p:cNvSpPr>
          <p:nvPr>
            <p:ph type="body" idx="2"/>
          </p:nvPr>
        </p:nvSpPr>
        <p:spPr>
          <a:xfrm>
            <a:off x="4692273" y="1200150"/>
            <a:ext cx="3994524" cy="3725679"/>
          </a:xfrm>
          <a:prstGeom prst="rect">
            <a:avLst/>
          </a:prstGeom>
          <a:noFill/>
          <a:ln>
            <a:noFill/>
          </a:ln>
        </p:spPr>
        <p:txBody>
          <a:bodyPr lIns="91425" tIns="91425" rIns="91425" bIns="91425" anchor="t" anchorCtr="0"/>
          <a:lstStyle>
            <a:lvl1pPr marL="0" marR="0" lvl="0" indent="0" algn="l" rtl="0">
              <a:spcBef>
                <a:spcPts val="0"/>
              </a:spcBef>
              <a:spcAft>
                <a:spcPts val="0"/>
              </a:spcAft>
              <a:buNone/>
              <a:defRPr sz="1400" b="0" i="0" u="none" strike="noStrike" cap="none">
                <a:solidFill>
                  <a:srgbClr val="000000"/>
                </a:solidFill>
                <a:latin typeface="Arial"/>
                <a:ea typeface="Arial"/>
                <a:cs typeface="Arial"/>
                <a:sym typeface="Arial"/>
              </a:defRPr>
            </a:lvl1pPr>
            <a:lvl2pPr marL="457200" marR="0" lvl="1" indent="0" algn="l" rtl="0">
              <a:spcBef>
                <a:spcPts val="0"/>
              </a:spcBef>
              <a:spcAft>
                <a:spcPts val="0"/>
              </a:spcAft>
              <a:buNone/>
              <a:defRPr sz="1400" b="0" i="0" u="none" strike="noStrike" cap="none">
                <a:solidFill>
                  <a:srgbClr val="000000"/>
                </a:solidFill>
                <a:latin typeface="Arial"/>
                <a:ea typeface="Arial"/>
                <a:cs typeface="Arial"/>
                <a:sym typeface="Arial"/>
              </a:defRPr>
            </a:lvl2pPr>
            <a:lvl3pPr marL="914400" marR="0" lvl="2" indent="0" algn="l" rtl="0">
              <a:spcBef>
                <a:spcPts val="0"/>
              </a:spcBef>
              <a:spcAft>
                <a:spcPts val="0"/>
              </a:spcAft>
              <a:buNone/>
              <a:defRPr sz="1400" b="0" i="0" u="none" strike="noStrike" cap="none">
                <a:solidFill>
                  <a:srgbClr val="000000"/>
                </a:solidFill>
                <a:latin typeface="Arial"/>
                <a:ea typeface="Arial"/>
                <a:cs typeface="Arial"/>
                <a:sym typeface="Arial"/>
              </a:defRPr>
            </a:lvl3pPr>
            <a:lvl4pPr marL="1371600" marR="0" lvl="3" indent="0" algn="l" rtl="0">
              <a:spcBef>
                <a:spcPts val="0"/>
              </a:spcBef>
              <a:spcAft>
                <a:spcPts val="0"/>
              </a:spcAft>
              <a:buNone/>
              <a:defRPr sz="1400" b="0" i="0" u="none" strike="noStrike" cap="none">
                <a:solidFill>
                  <a:srgbClr val="000000"/>
                </a:solidFill>
                <a:latin typeface="Arial"/>
                <a:ea typeface="Arial"/>
                <a:cs typeface="Arial"/>
                <a:sym typeface="Arial"/>
              </a:defRPr>
            </a:lvl4pPr>
            <a:lvl5pPr marL="1828800" marR="0" lvl="4" indent="0" algn="l" rtl="0">
              <a:spcBef>
                <a:spcPts val="0"/>
              </a:spcBef>
              <a:spcAft>
                <a:spcPts val="0"/>
              </a:spcAft>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6pPr>
            <a:lvl7pPr marL="2743200" marR="0" lvl="6"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7pPr>
            <a:lvl8pPr marL="3200400" marR="0" lvl="7"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8pPr>
            <a:lvl9pPr marL="3657600" marR="0" lvl="8"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20"/>
        <p:cNvGrpSpPr/>
        <p:nvPr/>
      </p:nvGrpSpPr>
      <p:grpSpPr>
        <a:xfrm>
          <a:off x="0" y="0"/>
          <a:ext cx="0" cy="0"/>
          <a:chOff x="0" y="0"/>
          <a:chExt cx="0" cy="0"/>
        </a:xfrm>
      </p:grpSpPr>
      <p:sp>
        <p:nvSpPr>
          <p:cNvPr id="21" name="Shape 21"/>
          <p:cNvSpPr txBox="1">
            <a:spLocks noGrp="1"/>
          </p:cNvSpPr>
          <p:nvPr>
            <p:ph type="title"/>
          </p:nvPr>
        </p:nvSpPr>
        <p:spPr>
          <a:xfrm>
            <a:off x="457200" y="205978"/>
            <a:ext cx="8229600" cy="857250"/>
          </a:xfrm>
          <a:prstGeom prst="rect">
            <a:avLst/>
          </a:prstGeom>
          <a:noFill/>
          <a:ln>
            <a:noFill/>
          </a:ln>
        </p:spPr>
        <p:txBody>
          <a:bodyPr lIns="91425" tIns="91425" rIns="91425" bIns="91425" anchor="b" anchorCtr="0"/>
          <a:lstStyle>
            <a:lvl1pPr marL="0" marR="0" lvl="0" indent="0" algn="l" rtl="0">
              <a:spcBef>
                <a:spcPts val="0"/>
              </a:spcBef>
              <a:spcAft>
                <a:spcPts val="0"/>
              </a:spcAft>
              <a:buNone/>
              <a:defRPr sz="1400" b="0" i="0" u="none" strike="noStrike" cap="none">
                <a:solidFill>
                  <a:srgbClr val="000000"/>
                </a:solidFill>
                <a:latin typeface="Arial"/>
                <a:ea typeface="Arial"/>
                <a:cs typeface="Arial"/>
                <a:sym typeface="Arial"/>
              </a:defRPr>
            </a:lvl1pPr>
            <a:lvl2pPr marL="0" marR="0" lvl="1" indent="0" algn="l" rtl="0">
              <a:spcBef>
                <a:spcPts val="0"/>
              </a:spcBef>
              <a:spcAft>
                <a:spcPts val="0"/>
              </a:spcAft>
              <a:buNone/>
              <a:defRPr sz="1400" b="0" i="0" u="none" strike="noStrike" cap="none">
                <a:solidFill>
                  <a:srgbClr val="000000"/>
                </a:solidFill>
                <a:latin typeface="Arial"/>
                <a:ea typeface="Arial"/>
                <a:cs typeface="Arial"/>
                <a:sym typeface="Arial"/>
              </a:defRPr>
            </a:lvl2pPr>
            <a:lvl3pPr marL="0" marR="0" lvl="2" indent="0" algn="l" rtl="0">
              <a:spcBef>
                <a:spcPts val="0"/>
              </a:spcBef>
              <a:spcAft>
                <a:spcPts val="0"/>
              </a:spcAft>
              <a:buNone/>
              <a:defRPr sz="1400" b="0" i="0" u="none" strike="noStrike" cap="none">
                <a:solidFill>
                  <a:srgbClr val="000000"/>
                </a:solidFill>
                <a:latin typeface="Arial"/>
                <a:ea typeface="Arial"/>
                <a:cs typeface="Arial"/>
                <a:sym typeface="Arial"/>
              </a:defRPr>
            </a:lvl3pPr>
            <a:lvl4pPr marL="0" marR="0" lvl="3" indent="0" algn="l" rtl="0">
              <a:spcBef>
                <a:spcPts val="0"/>
              </a:spcBef>
              <a:spcAft>
                <a:spcPts val="0"/>
              </a:spcAft>
              <a:buNone/>
              <a:defRPr sz="1400" b="0" i="0" u="none" strike="noStrike" cap="none">
                <a:solidFill>
                  <a:srgbClr val="000000"/>
                </a:solidFill>
                <a:latin typeface="Arial"/>
                <a:ea typeface="Arial"/>
                <a:cs typeface="Arial"/>
                <a:sym typeface="Arial"/>
              </a:defRPr>
            </a:lvl4pPr>
            <a:lvl5pPr marL="0" marR="0" lvl="4" indent="0" algn="l" rtl="0">
              <a:spcBef>
                <a:spcPts val="0"/>
              </a:spcBef>
              <a:spcAft>
                <a:spcPts val="0"/>
              </a:spcAft>
              <a:buNone/>
              <a:defRPr sz="1400" b="0" i="0" u="none" strike="noStrike" cap="none">
                <a:solidFill>
                  <a:srgbClr val="000000"/>
                </a:solidFill>
                <a:latin typeface="Arial"/>
                <a:ea typeface="Arial"/>
                <a:cs typeface="Arial"/>
                <a:sym typeface="Arial"/>
              </a:defRPr>
            </a:lvl5pPr>
            <a:lvl6pPr marL="457200" marR="0" lvl="5" indent="0" algn="l" rtl="0">
              <a:spcBef>
                <a:spcPts val="0"/>
              </a:spcBef>
              <a:spcAft>
                <a:spcPts val="0"/>
              </a:spcAft>
              <a:buNone/>
              <a:defRPr sz="1400" b="0" i="0" u="none" strike="noStrike" cap="none">
                <a:solidFill>
                  <a:srgbClr val="000000"/>
                </a:solidFill>
                <a:latin typeface="Arial"/>
                <a:ea typeface="Arial"/>
                <a:cs typeface="Arial"/>
                <a:sym typeface="Arial"/>
              </a:defRPr>
            </a:lvl6pPr>
            <a:lvl7pPr marL="914400" marR="0" lvl="6" indent="0" algn="l" rtl="0">
              <a:spcBef>
                <a:spcPts val="0"/>
              </a:spcBef>
              <a:spcAft>
                <a:spcPts val="0"/>
              </a:spcAft>
              <a:buNone/>
              <a:defRPr sz="1400" b="0" i="0" u="none" strike="noStrike" cap="none">
                <a:solidFill>
                  <a:srgbClr val="000000"/>
                </a:solidFill>
                <a:latin typeface="Arial"/>
                <a:ea typeface="Arial"/>
                <a:cs typeface="Arial"/>
                <a:sym typeface="Arial"/>
              </a:defRPr>
            </a:lvl7pPr>
            <a:lvl8pPr marL="1371600" marR="0" lvl="7" indent="0" algn="l" rtl="0">
              <a:spcBef>
                <a:spcPts val="0"/>
              </a:spcBef>
              <a:spcAft>
                <a:spcPts val="0"/>
              </a:spcAft>
              <a:buNone/>
              <a:defRPr sz="1400" b="0" i="0" u="none" strike="noStrike" cap="none">
                <a:solidFill>
                  <a:srgbClr val="000000"/>
                </a:solidFill>
                <a:latin typeface="Arial"/>
                <a:ea typeface="Arial"/>
                <a:cs typeface="Arial"/>
                <a:sym typeface="Arial"/>
              </a:defRPr>
            </a:lvl8pPr>
            <a:lvl9pPr marL="1828800" marR="0" lvl="8" indent="0" algn="l" rtl="0">
              <a:spcBef>
                <a:spcPts val="0"/>
              </a:spcBef>
              <a:spcAft>
                <a:spcPts val="0"/>
              </a:spcAft>
              <a:buNone/>
              <a:defRPr sz="1400" b="0" i="0" u="none" strike="noStrike" cap="none">
                <a:solidFill>
                  <a:srgbClr val="000000"/>
                </a:solidFill>
                <a:latin typeface="Arial"/>
                <a:ea typeface="Arial"/>
                <a:cs typeface="Arial"/>
                <a:sym typeface="Arial"/>
              </a:defRPr>
            </a:lvl9pPr>
          </a:lstStyle>
          <a:p>
            <a:endParaRPr/>
          </a:p>
        </p:txBody>
      </p:sp>
      <p:sp>
        <p:nvSpPr>
          <p:cNvPr id="22" name="Shape 22"/>
          <p:cNvSpPr txBox="1">
            <a:spLocks noGrp="1"/>
          </p:cNvSpPr>
          <p:nvPr>
            <p:ph type="body" idx="1"/>
          </p:nvPr>
        </p:nvSpPr>
        <p:spPr>
          <a:xfrm>
            <a:off x="457200" y="1200150"/>
            <a:ext cx="8229600" cy="3725679"/>
          </a:xfrm>
          <a:prstGeom prst="rect">
            <a:avLst/>
          </a:prstGeom>
          <a:noFill/>
          <a:ln>
            <a:noFill/>
          </a:ln>
        </p:spPr>
        <p:txBody>
          <a:bodyPr lIns="91425" tIns="91425" rIns="91425" bIns="91425" anchor="t" anchorCtr="0"/>
          <a:lstStyle>
            <a:lvl1pPr marL="0" marR="0" lvl="0" indent="0" algn="l" rtl="0">
              <a:spcBef>
                <a:spcPts val="0"/>
              </a:spcBef>
              <a:spcAft>
                <a:spcPts val="0"/>
              </a:spcAft>
              <a:buNone/>
              <a:defRPr sz="1400" b="0" i="0" u="none" strike="noStrike" cap="none">
                <a:solidFill>
                  <a:srgbClr val="000000"/>
                </a:solidFill>
                <a:latin typeface="Arial"/>
                <a:ea typeface="Arial"/>
                <a:cs typeface="Arial"/>
                <a:sym typeface="Arial"/>
              </a:defRPr>
            </a:lvl1pPr>
            <a:lvl2pPr marL="457200" marR="0" lvl="1" indent="0" algn="l" rtl="0">
              <a:spcBef>
                <a:spcPts val="0"/>
              </a:spcBef>
              <a:spcAft>
                <a:spcPts val="0"/>
              </a:spcAft>
              <a:buNone/>
              <a:defRPr sz="1400" b="0" i="0" u="none" strike="noStrike" cap="none">
                <a:solidFill>
                  <a:srgbClr val="000000"/>
                </a:solidFill>
                <a:latin typeface="Arial"/>
                <a:ea typeface="Arial"/>
                <a:cs typeface="Arial"/>
                <a:sym typeface="Arial"/>
              </a:defRPr>
            </a:lvl2pPr>
            <a:lvl3pPr marL="914400" marR="0" lvl="2" indent="0" algn="l" rtl="0">
              <a:spcBef>
                <a:spcPts val="0"/>
              </a:spcBef>
              <a:spcAft>
                <a:spcPts val="0"/>
              </a:spcAft>
              <a:buNone/>
              <a:defRPr sz="1400" b="0" i="0" u="none" strike="noStrike" cap="none">
                <a:solidFill>
                  <a:srgbClr val="000000"/>
                </a:solidFill>
                <a:latin typeface="Arial"/>
                <a:ea typeface="Arial"/>
                <a:cs typeface="Arial"/>
                <a:sym typeface="Arial"/>
              </a:defRPr>
            </a:lvl3pPr>
            <a:lvl4pPr marL="1371600" marR="0" lvl="3" indent="0" algn="l" rtl="0">
              <a:spcBef>
                <a:spcPts val="0"/>
              </a:spcBef>
              <a:spcAft>
                <a:spcPts val="0"/>
              </a:spcAft>
              <a:buNone/>
              <a:defRPr sz="1400" b="0" i="0" u="none" strike="noStrike" cap="none">
                <a:solidFill>
                  <a:srgbClr val="000000"/>
                </a:solidFill>
                <a:latin typeface="Arial"/>
                <a:ea typeface="Arial"/>
                <a:cs typeface="Arial"/>
                <a:sym typeface="Arial"/>
              </a:defRPr>
            </a:lvl4pPr>
            <a:lvl5pPr marL="1828800" marR="0" lvl="4" indent="0" algn="l" rtl="0">
              <a:spcBef>
                <a:spcPts val="0"/>
              </a:spcBef>
              <a:spcAft>
                <a:spcPts val="0"/>
              </a:spcAft>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6pPr>
            <a:lvl7pPr marL="2743200" marR="0" lvl="6"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7pPr>
            <a:lvl8pPr marL="3200400" marR="0" lvl="7"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8pPr>
            <a:lvl9pPr marL="3657600" marR="0" lvl="8"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28"/>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Shape 29"/>
        <p:cNvGrpSpPr/>
        <p:nvPr/>
      </p:nvGrpSpPr>
      <p:grpSpPr>
        <a:xfrm>
          <a:off x="0" y="0"/>
          <a:ext cx="0" cy="0"/>
          <a:chOff x="0" y="0"/>
          <a:chExt cx="0" cy="0"/>
        </a:xfrm>
      </p:grpSpPr>
      <p:sp>
        <p:nvSpPr>
          <p:cNvPr id="30" name="Shape 30"/>
          <p:cNvSpPr txBox="1">
            <a:spLocks noGrp="1"/>
          </p:cNvSpPr>
          <p:nvPr>
            <p:ph type="title"/>
          </p:nvPr>
        </p:nvSpPr>
        <p:spPr>
          <a:xfrm>
            <a:off x="685800" y="457200"/>
            <a:ext cx="7770812" cy="855661"/>
          </a:xfrm>
          <a:prstGeom prst="rect">
            <a:avLst/>
          </a:prstGeom>
          <a:noFill/>
          <a:ln>
            <a:noFill/>
          </a:ln>
        </p:spPr>
        <p:txBody>
          <a:bodyPr lIns="91425" tIns="91425" rIns="91425" bIns="91425" anchor="ctr" anchorCtr="0"/>
          <a:lstStyle>
            <a:lvl1pPr marL="0" marR="0" lvl="0" indent="0" algn="l" rtl="0">
              <a:spcBef>
                <a:spcPts val="0"/>
              </a:spcBef>
              <a:spcAft>
                <a:spcPts val="0"/>
              </a:spcAft>
              <a:buNone/>
              <a:defRPr sz="1400" b="0" i="0" u="none" strike="noStrike" cap="none">
                <a:solidFill>
                  <a:srgbClr val="000000"/>
                </a:solidFill>
                <a:latin typeface="Arial"/>
                <a:ea typeface="Arial"/>
                <a:cs typeface="Arial"/>
                <a:sym typeface="Arial"/>
              </a:defRPr>
            </a:lvl1pPr>
            <a:lvl2pPr marL="0" marR="0" lvl="1" indent="0" algn="l" rtl="0">
              <a:spcBef>
                <a:spcPts val="0"/>
              </a:spcBef>
              <a:spcAft>
                <a:spcPts val="0"/>
              </a:spcAft>
              <a:buNone/>
              <a:defRPr sz="1400" b="0" i="0" u="none" strike="noStrike" cap="none">
                <a:solidFill>
                  <a:srgbClr val="000000"/>
                </a:solidFill>
                <a:latin typeface="Arial"/>
                <a:ea typeface="Arial"/>
                <a:cs typeface="Arial"/>
                <a:sym typeface="Arial"/>
              </a:defRPr>
            </a:lvl2pPr>
            <a:lvl3pPr marL="0" marR="0" lvl="2" indent="0" algn="l" rtl="0">
              <a:spcBef>
                <a:spcPts val="0"/>
              </a:spcBef>
              <a:spcAft>
                <a:spcPts val="0"/>
              </a:spcAft>
              <a:buNone/>
              <a:defRPr sz="1400" b="0" i="0" u="none" strike="noStrike" cap="none">
                <a:solidFill>
                  <a:srgbClr val="000000"/>
                </a:solidFill>
                <a:latin typeface="Arial"/>
                <a:ea typeface="Arial"/>
                <a:cs typeface="Arial"/>
                <a:sym typeface="Arial"/>
              </a:defRPr>
            </a:lvl3pPr>
            <a:lvl4pPr marL="0" marR="0" lvl="3" indent="0" algn="l" rtl="0">
              <a:spcBef>
                <a:spcPts val="0"/>
              </a:spcBef>
              <a:spcAft>
                <a:spcPts val="0"/>
              </a:spcAft>
              <a:buNone/>
              <a:defRPr sz="1400" b="0" i="0" u="none" strike="noStrike" cap="none">
                <a:solidFill>
                  <a:srgbClr val="000000"/>
                </a:solidFill>
                <a:latin typeface="Arial"/>
                <a:ea typeface="Arial"/>
                <a:cs typeface="Arial"/>
                <a:sym typeface="Arial"/>
              </a:defRPr>
            </a:lvl4pPr>
            <a:lvl5pPr marL="0" marR="0" lvl="4" indent="0" algn="l" rtl="0">
              <a:spcBef>
                <a:spcPts val="0"/>
              </a:spcBef>
              <a:spcAft>
                <a:spcPts val="0"/>
              </a:spcAft>
              <a:buNone/>
              <a:defRPr sz="1400" b="0" i="0" u="none" strike="noStrike" cap="none">
                <a:solidFill>
                  <a:srgbClr val="000000"/>
                </a:solidFill>
                <a:latin typeface="Arial"/>
                <a:ea typeface="Arial"/>
                <a:cs typeface="Arial"/>
                <a:sym typeface="Arial"/>
              </a:defRPr>
            </a:lvl5pPr>
            <a:lvl6pPr marL="457200" marR="0" lvl="5" indent="0" algn="l" rtl="0">
              <a:spcBef>
                <a:spcPts val="0"/>
              </a:spcBef>
              <a:spcAft>
                <a:spcPts val="0"/>
              </a:spcAft>
              <a:buNone/>
              <a:defRPr sz="1400" b="0" i="0" u="none" strike="noStrike" cap="none">
                <a:solidFill>
                  <a:srgbClr val="000000"/>
                </a:solidFill>
                <a:latin typeface="Arial"/>
                <a:ea typeface="Arial"/>
                <a:cs typeface="Arial"/>
                <a:sym typeface="Arial"/>
              </a:defRPr>
            </a:lvl6pPr>
            <a:lvl7pPr marL="914400" marR="0" lvl="6" indent="0" algn="l" rtl="0">
              <a:spcBef>
                <a:spcPts val="0"/>
              </a:spcBef>
              <a:spcAft>
                <a:spcPts val="0"/>
              </a:spcAft>
              <a:buNone/>
              <a:defRPr sz="1400" b="0" i="0" u="none" strike="noStrike" cap="none">
                <a:solidFill>
                  <a:srgbClr val="000000"/>
                </a:solidFill>
                <a:latin typeface="Arial"/>
                <a:ea typeface="Arial"/>
                <a:cs typeface="Arial"/>
                <a:sym typeface="Arial"/>
              </a:defRPr>
            </a:lvl7pPr>
            <a:lvl8pPr marL="1371600" marR="0" lvl="7" indent="0" algn="l" rtl="0">
              <a:spcBef>
                <a:spcPts val="0"/>
              </a:spcBef>
              <a:spcAft>
                <a:spcPts val="0"/>
              </a:spcAft>
              <a:buNone/>
              <a:defRPr sz="1400" b="0" i="0" u="none" strike="noStrike" cap="none">
                <a:solidFill>
                  <a:srgbClr val="000000"/>
                </a:solidFill>
                <a:latin typeface="Arial"/>
                <a:ea typeface="Arial"/>
                <a:cs typeface="Arial"/>
                <a:sym typeface="Arial"/>
              </a:defRPr>
            </a:lvl8pPr>
            <a:lvl9pPr marL="1828800" marR="0" lvl="8" indent="0" algn="l" rtl="0">
              <a:spcBef>
                <a:spcPts val="0"/>
              </a:spcBef>
              <a:spcAft>
                <a:spcPts val="0"/>
              </a:spcAft>
              <a:buNone/>
              <a:defRPr sz="1400" b="0" i="0" u="none" strike="noStrike" cap="none">
                <a:solidFill>
                  <a:srgbClr val="000000"/>
                </a:solidFill>
                <a:latin typeface="Arial"/>
                <a:ea typeface="Arial"/>
                <a:cs typeface="Arial"/>
                <a:sym typeface="Arial"/>
              </a:defRPr>
            </a:lvl9pPr>
          </a:lstStyle>
          <a:p>
            <a:endParaRPr/>
          </a:p>
        </p:txBody>
      </p:sp>
      <p:sp>
        <p:nvSpPr>
          <p:cNvPr id="31" name="Shape 31"/>
          <p:cNvSpPr txBox="1">
            <a:spLocks noGrp="1"/>
          </p:cNvSpPr>
          <p:nvPr>
            <p:ph type="body" idx="1"/>
          </p:nvPr>
        </p:nvSpPr>
        <p:spPr>
          <a:xfrm>
            <a:off x="685800" y="1485900"/>
            <a:ext cx="7770812" cy="3084512"/>
          </a:xfrm>
          <a:prstGeom prst="rect">
            <a:avLst/>
          </a:prstGeom>
          <a:noFill/>
          <a:ln>
            <a:noFill/>
          </a:ln>
        </p:spPr>
        <p:txBody>
          <a:bodyPr lIns="91425" tIns="91425" rIns="91425" bIns="91425" anchor="t" anchorCtr="0"/>
          <a:lstStyle>
            <a:lvl1pPr marL="0" marR="0" lvl="0" indent="0" algn="l" rtl="0">
              <a:spcBef>
                <a:spcPts val="0"/>
              </a:spcBef>
              <a:spcAft>
                <a:spcPts val="0"/>
              </a:spcAft>
              <a:buNone/>
              <a:defRPr sz="1400" b="0" i="0" u="none" strike="noStrike" cap="none">
                <a:solidFill>
                  <a:srgbClr val="000000"/>
                </a:solidFill>
                <a:latin typeface="Arial"/>
                <a:ea typeface="Arial"/>
                <a:cs typeface="Arial"/>
                <a:sym typeface="Arial"/>
              </a:defRPr>
            </a:lvl1pPr>
            <a:lvl2pPr marL="457200" marR="0" lvl="1" indent="0" algn="l" rtl="0">
              <a:spcBef>
                <a:spcPts val="0"/>
              </a:spcBef>
              <a:spcAft>
                <a:spcPts val="0"/>
              </a:spcAft>
              <a:buNone/>
              <a:defRPr sz="1400" b="0" i="0" u="none" strike="noStrike" cap="none">
                <a:solidFill>
                  <a:srgbClr val="000000"/>
                </a:solidFill>
                <a:latin typeface="Arial"/>
                <a:ea typeface="Arial"/>
                <a:cs typeface="Arial"/>
                <a:sym typeface="Arial"/>
              </a:defRPr>
            </a:lvl2pPr>
            <a:lvl3pPr marL="914400" marR="0" lvl="2" indent="0" algn="l" rtl="0">
              <a:spcBef>
                <a:spcPts val="0"/>
              </a:spcBef>
              <a:spcAft>
                <a:spcPts val="0"/>
              </a:spcAft>
              <a:buNone/>
              <a:defRPr sz="1400" b="0" i="0" u="none" strike="noStrike" cap="none">
                <a:solidFill>
                  <a:srgbClr val="000000"/>
                </a:solidFill>
                <a:latin typeface="Arial"/>
                <a:ea typeface="Arial"/>
                <a:cs typeface="Arial"/>
                <a:sym typeface="Arial"/>
              </a:defRPr>
            </a:lvl3pPr>
            <a:lvl4pPr marL="1371600" marR="0" lvl="3" indent="0" algn="l" rtl="0">
              <a:spcBef>
                <a:spcPts val="0"/>
              </a:spcBef>
              <a:spcAft>
                <a:spcPts val="0"/>
              </a:spcAft>
              <a:buNone/>
              <a:defRPr sz="1400" b="0" i="0" u="none" strike="noStrike" cap="none">
                <a:solidFill>
                  <a:srgbClr val="000000"/>
                </a:solidFill>
                <a:latin typeface="Arial"/>
                <a:ea typeface="Arial"/>
                <a:cs typeface="Arial"/>
                <a:sym typeface="Arial"/>
              </a:defRPr>
            </a:lvl4pPr>
            <a:lvl5pPr marL="1828800" marR="0" lvl="4" indent="0" algn="l" rtl="0">
              <a:spcBef>
                <a:spcPts val="0"/>
              </a:spcBef>
              <a:spcAft>
                <a:spcPts val="0"/>
              </a:spcAft>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6pPr>
            <a:lvl7pPr marL="2743200" marR="0" lvl="6"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7pPr>
            <a:lvl8pPr marL="3200400" marR="0" lvl="7"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8pPr>
            <a:lvl9pPr marL="3657600" marR="0" lvl="8"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9pPr>
          </a:lstStyle>
          <a:p>
            <a:endParaRPr/>
          </a:p>
        </p:txBody>
      </p:sp>
      <p:sp>
        <p:nvSpPr>
          <p:cNvPr id="32" name="Shape 32"/>
          <p:cNvSpPr txBox="1">
            <a:spLocks noGrp="1"/>
          </p:cNvSpPr>
          <p:nvPr>
            <p:ph type="dt" idx="10"/>
          </p:nvPr>
        </p:nvSpPr>
        <p:spPr>
          <a:xfrm>
            <a:off x="0" y="0"/>
            <a:ext cx="3000000" cy="3000000"/>
          </a:xfrm>
          <a:prstGeom prst="rect">
            <a:avLst/>
          </a:prstGeom>
          <a:noFill/>
          <a:ln>
            <a:noFill/>
          </a:ln>
        </p:spPr>
        <p:txBody>
          <a:bodyPr lIns="91425" tIns="91425" rIns="91425" bIns="91425" anchor="t" anchorCtr="0"/>
          <a:lstStyle>
            <a:lvl1pPr marL="0" marR="0" lvl="0" indent="0" algn="l" rtl="0">
              <a:lnSpc>
                <a:spcPct val="100000"/>
              </a:lnSpc>
              <a:spcBef>
                <a:spcPts val="0"/>
              </a:spcBef>
              <a:spcAft>
                <a:spcPts val="0"/>
              </a:spcAft>
              <a:buNone/>
              <a:defRPr sz="1400" b="0" i="0" u="none">
                <a:solidFill>
                  <a:srgbClr val="000000"/>
                </a:solidFill>
                <a:latin typeface="Arial"/>
                <a:ea typeface="Arial"/>
                <a:cs typeface="Arial"/>
                <a:sym typeface="Arial"/>
              </a:defRPr>
            </a:lvl1pPr>
            <a:lvl2pPr marL="457200" marR="0" lvl="1"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L="3200400" marR="0" lvl="6"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L="4572000" marR="0" lvl="7"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L="6400800" marR="0" lvl="8"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endParaRPr/>
          </a:p>
        </p:txBody>
      </p:sp>
      <p:sp>
        <p:nvSpPr>
          <p:cNvPr id="33" name="Shape 33"/>
          <p:cNvSpPr txBox="1">
            <a:spLocks noGrp="1"/>
          </p:cNvSpPr>
          <p:nvPr>
            <p:ph type="ftr" idx="11"/>
          </p:nvPr>
        </p:nvSpPr>
        <p:spPr>
          <a:xfrm>
            <a:off x="0" y="0"/>
            <a:ext cx="3000000" cy="3000000"/>
          </a:xfrm>
          <a:prstGeom prst="rect">
            <a:avLst/>
          </a:prstGeom>
          <a:noFill/>
          <a:ln>
            <a:noFill/>
          </a:ln>
        </p:spPr>
        <p:txBody>
          <a:bodyPr lIns="91425" tIns="91425" rIns="91425" bIns="91425" anchor="t" anchorCtr="0"/>
          <a:lstStyle>
            <a:lvl1pPr marL="0" marR="0" lvl="0" indent="0" algn="l" rtl="0">
              <a:lnSpc>
                <a:spcPct val="100000"/>
              </a:lnSpc>
              <a:spcBef>
                <a:spcPts val="0"/>
              </a:spcBef>
              <a:spcAft>
                <a:spcPts val="0"/>
              </a:spcAft>
              <a:buNone/>
              <a:defRPr sz="1400" b="0" i="0" u="none">
                <a:solidFill>
                  <a:srgbClr val="000000"/>
                </a:solidFill>
                <a:latin typeface="Arial"/>
                <a:ea typeface="Arial"/>
                <a:cs typeface="Arial"/>
                <a:sym typeface="Arial"/>
              </a:defRPr>
            </a:lvl1pPr>
            <a:lvl2pPr marL="457200" marR="0" lvl="1"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L="3200400" marR="0" lvl="6"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L="4572000" marR="0" lvl="7"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L="6400800" marR="0" lvl="8"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endParaRPr/>
          </a:p>
        </p:txBody>
      </p:sp>
      <p:sp>
        <p:nvSpPr>
          <p:cNvPr id="34" name="Shape 34"/>
          <p:cNvSpPr txBox="1">
            <a:spLocks noGrp="1"/>
          </p:cNvSpPr>
          <p:nvPr>
            <p:ph type="sldNum" idx="12"/>
          </p:nvPr>
        </p:nvSpPr>
        <p:spPr>
          <a:xfrm>
            <a:off x="0" y="0"/>
            <a:ext cx="3000000" cy="3000000"/>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SzPct val="25000"/>
              <a:buNone/>
            </a:pPr>
            <a:fld id="{00000000-1234-1234-1234-123412341234}" type="slidenum">
              <a:rPr lang="en-US" sz="1400" b="0" i="0" u="none">
                <a:solidFill>
                  <a:srgbClr val="000000"/>
                </a:solidFill>
                <a:latin typeface="Arial"/>
                <a:ea typeface="Arial"/>
                <a:cs typeface="Arial"/>
                <a:sym typeface="Arial"/>
              </a:rPr>
              <a:t>‹#›</a:t>
            </a:fld>
            <a:endParaRPr lang="en-US" sz="1400" b="0" i="0" u="none">
              <a:solidFill>
                <a:srgbClr val="000000"/>
              </a:solidFill>
              <a:latin typeface="Arial"/>
              <a:ea typeface="Arial"/>
              <a:cs typeface="Arial"/>
              <a:sym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40"/>
        <p:cNvGrpSpPr/>
        <p:nvPr/>
      </p:nvGrpSpPr>
      <p:grpSpPr>
        <a:xfrm>
          <a:off x="0" y="0"/>
          <a:ext cx="0" cy="0"/>
          <a:chOff x="0" y="0"/>
          <a:chExt cx="0" cy="0"/>
        </a:xfrm>
      </p:grpSpPr>
      <p:sp>
        <p:nvSpPr>
          <p:cNvPr id="41" name="Shape 41"/>
          <p:cNvSpPr txBox="1">
            <a:spLocks noGrp="1"/>
          </p:cNvSpPr>
          <p:nvPr>
            <p:ph type="title"/>
          </p:nvPr>
        </p:nvSpPr>
        <p:spPr>
          <a:xfrm>
            <a:off x="685800" y="457200"/>
            <a:ext cx="7770812" cy="856059"/>
          </a:xfrm>
          <a:prstGeom prst="rect">
            <a:avLst/>
          </a:prstGeom>
          <a:noFill/>
          <a:ln>
            <a:noFill/>
          </a:ln>
        </p:spPr>
        <p:txBody>
          <a:bodyPr lIns="91425" tIns="91425" rIns="91425" bIns="91425" anchor="ctr" anchorCtr="0"/>
          <a:lstStyle>
            <a:lvl1pPr marL="0" marR="0" lvl="0" indent="0" algn="ctr" rtl="0">
              <a:spcBef>
                <a:spcPts val="0"/>
              </a:spcBef>
              <a:spcAft>
                <a:spcPts val="0"/>
              </a:spcAft>
              <a:buNone/>
              <a:defRPr sz="1400" b="0" i="0" u="none" strike="noStrike" cap="none">
                <a:solidFill>
                  <a:srgbClr val="000000"/>
                </a:solidFill>
                <a:latin typeface="Arial"/>
                <a:ea typeface="Arial"/>
                <a:cs typeface="Arial"/>
                <a:sym typeface="Arial"/>
              </a:defRPr>
            </a:lvl1pPr>
            <a:lvl2pPr marL="0" marR="0" lvl="1" indent="0" algn="ctr" rtl="0">
              <a:spcBef>
                <a:spcPts val="0"/>
              </a:spcBef>
              <a:spcAft>
                <a:spcPts val="0"/>
              </a:spcAft>
              <a:buNone/>
              <a:defRPr sz="1400" b="0" i="0" u="none" strike="noStrike" cap="none">
                <a:solidFill>
                  <a:srgbClr val="000000"/>
                </a:solidFill>
                <a:latin typeface="Arial"/>
                <a:ea typeface="Arial"/>
                <a:cs typeface="Arial"/>
                <a:sym typeface="Arial"/>
              </a:defRPr>
            </a:lvl2pPr>
            <a:lvl3pPr marL="0" marR="0" lvl="2" indent="0" algn="ctr" rtl="0">
              <a:spcBef>
                <a:spcPts val="0"/>
              </a:spcBef>
              <a:spcAft>
                <a:spcPts val="0"/>
              </a:spcAft>
              <a:buNone/>
              <a:defRPr sz="1400" b="0" i="0" u="none" strike="noStrike" cap="none">
                <a:solidFill>
                  <a:srgbClr val="000000"/>
                </a:solidFill>
                <a:latin typeface="Arial"/>
                <a:ea typeface="Arial"/>
                <a:cs typeface="Arial"/>
                <a:sym typeface="Arial"/>
              </a:defRPr>
            </a:lvl3pPr>
            <a:lvl4pPr marL="0" marR="0" lvl="3" indent="0" algn="ctr" rtl="0">
              <a:spcBef>
                <a:spcPts val="0"/>
              </a:spcBef>
              <a:spcAft>
                <a:spcPts val="0"/>
              </a:spcAft>
              <a:buNone/>
              <a:defRPr sz="1400" b="0" i="0" u="none" strike="noStrike" cap="none">
                <a:solidFill>
                  <a:srgbClr val="000000"/>
                </a:solidFill>
                <a:latin typeface="Arial"/>
                <a:ea typeface="Arial"/>
                <a:cs typeface="Arial"/>
                <a:sym typeface="Arial"/>
              </a:defRPr>
            </a:lvl4pPr>
            <a:lvl5pPr marL="0" marR="0" lvl="4" indent="0" algn="ctr" rtl="0">
              <a:spcBef>
                <a:spcPts val="0"/>
              </a:spcBef>
              <a:spcAft>
                <a:spcPts val="0"/>
              </a:spcAft>
              <a:buNone/>
              <a:defRPr sz="1400" b="0" i="0" u="none" strike="noStrike" cap="none">
                <a:solidFill>
                  <a:srgbClr val="000000"/>
                </a:solidFill>
                <a:latin typeface="Arial"/>
                <a:ea typeface="Arial"/>
                <a:cs typeface="Arial"/>
                <a:sym typeface="Arial"/>
              </a:defRPr>
            </a:lvl5pPr>
            <a:lvl6pPr marL="2514600" marR="0" lvl="5" indent="-228600" algn="ctr" rtl="0">
              <a:spcBef>
                <a:spcPts val="0"/>
              </a:spcBef>
              <a:spcAft>
                <a:spcPts val="0"/>
              </a:spcAft>
              <a:buNone/>
              <a:defRPr sz="1400" b="0" i="0" u="none" strike="noStrike" cap="none">
                <a:solidFill>
                  <a:srgbClr val="000000"/>
                </a:solidFill>
                <a:latin typeface="Arial"/>
                <a:ea typeface="Arial"/>
                <a:cs typeface="Arial"/>
                <a:sym typeface="Arial"/>
              </a:defRPr>
            </a:lvl6pPr>
            <a:lvl7pPr marL="2971800" marR="0" lvl="6" indent="-228600" algn="ctr" rtl="0">
              <a:spcBef>
                <a:spcPts val="0"/>
              </a:spcBef>
              <a:spcAft>
                <a:spcPts val="0"/>
              </a:spcAft>
              <a:buNone/>
              <a:defRPr sz="1400" b="0" i="0" u="none" strike="noStrike" cap="none">
                <a:solidFill>
                  <a:srgbClr val="000000"/>
                </a:solidFill>
                <a:latin typeface="Arial"/>
                <a:ea typeface="Arial"/>
                <a:cs typeface="Arial"/>
                <a:sym typeface="Arial"/>
              </a:defRPr>
            </a:lvl7pPr>
            <a:lvl8pPr marL="3429000" marR="0" lvl="7" indent="-228600" algn="ctr" rtl="0">
              <a:spcBef>
                <a:spcPts val="0"/>
              </a:spcBef>
              <a:spcAft>
                <a:spcPts val="0"/>
              </a:spcAft>
              <a:buNone/>
              <a:defRPr sz="1400" b="0" i="0" u="none" strike="noStrike" cap="none">
                <a:solidFill>
                  <a:srgbClr val="000000"/>
                </a:solidFill>
                <a:latin typeface="Arial"/>
                <a:ea typeface="Arial"/>
                <a:cs typeface="Arial"/>
                <a:sym typeface="Arial"/>
              </a:defRPr>
            </a:lvl8pPr>
            <a:lvl9pPr marL="3886200" marR="0" lvl="8" indent="-228600" algn="ctr" rtl="0">
              <a:spcBef>
                <a:spcPts val="0"/>
              </a:spcBef>
              <a:spcAft>
                <a:spcPts val="0"/>
              </a:spcAft>
              <a:buNone/>
              <a:defRPr sz="1400" b="0" i="0" u="none" strike="noStrike" cap="none">
                <a:solidFill>
                  <a:srgbClr val="000000"/>
                </a:solidFill>
                <a:latin typeface="Arial"/>
                <a:ea typeface="Arial"/>
                <a:cs typeface="Arial"/>
                <a:sym typeface="Arial"/>
              </a:defRPr>
            </a:lvl9pPr>
          </a:lstStyle>
          <a:p>
            <a:endParaRPr/>
          </a:p>
        </p:txBody>
      </p:sp>
      <p:sp>
        <p:nvSpPr>
          <p:cNvPr id="42" name="Shape 42"/>
          <p:cNvSpPr txBox="1">
            <a:spLocks noGrp="1"/>
          </p:cNvSpPr>
          <p:nvPr>
            <p:ph type="body" idx="1"/>
          </p:nvPr>
        </p:nvSpPr>
        <p:spPr>
          <a:xfrm>
            <a:off x="685800" y="1485900"/>
            <a:ext cx="7770812" cy="3084908"/>
          </a:xfrm>
          <a:prstGeom prst="rect">
            <a:avLst/>
          </a:prstGeom>
          <a:noFill/>
          <a:ln>
            <a:noFill/>
          </a:ln>
        </p:spPr>
        <p:txBody>
          <a:bodyPr lIns="91425" tIns="91425" rIns="91425" bIns="91425" anchor="t" anchorCtr="0"/>
          <a:lstStyle>
            <a:lvl1pPr marL="342900" marR="0" lvl="0" indent="-342900" algn="l" rtl="0">
              <a:spcBef>
                <a:spcPts val="800"/>
              </a:spcBef>
              <a:spcAft>
                <a:spcPts val="0"/>
              </a:spcAft>
              <a:buNone/>
              <a:defRPr sz="1400" b="0" i="0" u="none" strike="noStrike" cap="none">
                <a:solidFill>
                  <a:srgbClr val="000000"/>
                </a:solidFill>
                <a:latin typeface="Arial"/>
                <a:ea typeface="Arial"/>
                <a:cs typeface="Arial"/>
                <a:sym typeface="Arial"/>
              </a:defRPr>
            </a:lvl1pPr>
            <a:lvl2pPr marL="742950" marR="0" lvl="1" indent="-285750" algn="l" rtl="0">
              <a:spcBef>
                <a:spcPts val="700"/>
              </a:spcBef>
              <a:spcAft>
                <a:spcPts val="0"/>
              </a:spcAft>
              <a:buNone/>
              <a:defRPr sz="1400" b="0" i="0" u="none" strike="noStrike" cap="none">
                <a:solidFill>
                  <a:srgbClr val="000000"/>
                </a:solidFill>
                <a:latin typeface="Arial"/>
                <a:ea typeface="Arial"/>
                <a:cs typeface="Arial"/>
                <a:sym typeface="Arial"/>
              </a:defRPr>
            </a:lvl2pPr>
            <a:lvl3pPr marL="1143000" marR="0" lvl="2" indent="-228600" algn="l" rtl="0">
              <a:spcBef>
                <a:spcPts val="600"/>
              </a:spcBef>
              <a:spcAft>
                <a:spcPts val="0"/>
              </a:spcAft>
              <a:buNone/>
              <a:defRPr sz="1400" b="0" i="0" u="none" strike="noStrike" cap="none">
                <a:solidFill>
                  <a:srgbClr val="000000"/>
                </a:solidFill>
                <a:latin typeface="Arial"/>
                <a:ea typeface="Arial"/>
                <a:cs typeface="Arial"/>
                <a:sym typeface="Arial"/>
              </a:defRPr>
            </a:lvl3pPr>
            <a:lvl4pPr marL="1600200" marR="0" lvl="3" indent="-228600" algn="l" rtl="0">
              <a:spcBef>
                <a:spcPts val="500"/>
              </a:spcBef>
              <a:spcAft>
                <a:spcPts val="0"/>
              </a:spcAft>
              <a:buNone/>
              <a:defRPr sz="1400" b="0" i="0" u="none" strike="noStrike" cap="none">
                <a:solidFill>
                  <a:srgbClr val="000000"/>
                </a:solidFill>
                <a:latin typeface="Arial"/>
                <a:ea typeface="Arial"/>
                <a:cs typeface="Arial"/>
                <a:sym typeface="Arial"/>
              </a:defRPr>
            </a:lvl4pPr>
            <a:lvl5pPr marL="2057400" marR="0" lvl="4" indent="-228600" algn="l" rtl="0">
              <a:spcBef>
                <a:spcPts val="500"/>
              </a:spcBef>
              <a:spcAft>
                <a:spcPts val="0"/>
              </a:spcAft>
              <a:buNone/>
              <a:defRPr sz="1400" b="0" i="0" u="none" strike="noStrike" cap="none">
                <a:solidFill>
                  <a:srgbClr val="000000"/>
                </a:solidFill>
                <a:latin typeface="Arial"/>
                <a:ea typeface="Arial"/>
                <a:cs typeface="Arial"/>
                <a:sym typeface="Arial"/>
              </a:defRPr>
            </a:lvl5pPr>
            <a:lvl6pPr marL="2514600" marR="0" lvl="5" indent="-228600" algn="l" rtl="0">
              <a:lnSpc>
                <a:spcPct val="100000"/>
              </a:lnSpc>
              <a:spcBef>
                <a:spcPts val="50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6pPr>
            <a:lvl7pPr marL="2971800" marR="0" lvl="6" indent="-228600" algn="l" rtl="0">
              <a:lnSpc>
                <a:spcPct val="100000"/>
              </a:lnSpc>
              <a:spcBef>
                <a:spcPts val="50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7pPr>
            <a:lvl8pPr marL="3429000" marR="0" lvl="7" indent="-228600" algn="l" rtl="0">
              <a:lnSpc>
                <a:spcPct val="100000"/>
              </a:lnSpc>
              <a:spcBef>
                <a:spcPts val="50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8pPr>
            <a:lvl9pPr marL="3886200" marR="0" lvl="8" indent="-228600" algn="l" rtl="0">
              <a:lnSpc>
                <a:spcPct val="100000"/>
              </a:lnSpc>
              <a:spcBef>
                <a:spcPts val="50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theme" Target="../theme/theme3.xml"/><Relationship Id="rId5" Type="http://schemas.openxmlformats.org/officeDocument/2006/relationships/slideLayout" Target="../slideLayouts/slideLayout13.xml"/><Relationship Id="rId4"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457200" y="206375"/>
            <a:ext cx="8229600" cy="857250"/>
          </a:xfrm>
          <a:prstGeom prst="rect">
            <a:avLst/>
          </a:prstGeom>
          <a:noFill/>
          <a:ln>
            <a:noFill/>
          </a:ln>
        </p:spPr>
        <p:txBody>
          <a:bodyPr lIns="91425" tIns="91425" rIns="91425" bIns="91425" anchor="b" anchorCtr="0"/>
          <a:lstStyle>
            <a:lvl1pPr marL="0" marR="0" lvl="0" indent="0" algn="l" rtl="0">
              <a:spcBef>
                <a:spcPts val="0"/>
              </a:spcBef>
              <a:spcAft>
                <a:spcPts val="0"/>
              </a:spcAft>
              <a:buNone/>
              <a:defRPr sz="1400" b="0" i="0" u="none" strike="noStrike" cap="none">
                <a:solidFill>
                  <a:srgbClr val="000000"/>
                </a:solidFill>
                <a:latin typeface="Arial"/>
                <a:ea typeface="Arial"/>
                <a:cs typeface="Arial"/>
                <a:sym typeface="Arial"/>
              </a:defRPr>
            </a:lvl1pPr>
            <a:lvl2pPr marL="0" marR="0" lvl="1" indent="0" algn="l" rtl="0">
              <a:spcBef>
                <a:spcPts val="0"/>
              </a:spcBef>
              <a:spcAft>
                <a:spcPts val="0"/>
              </a:spcAft>
              <a:buNone/>
              <a:defRPr sz="1400" b="0" i="0" u="none" strike="noStrike" cap="none">
                <a:solidFill>
                  <a:srgbClr val="000000"/>
                </a:solidFill>
                <a:latin typeface="Arial"/>
                <a:ea typeface="Arial"/>
                <a:cs typeface="Arial"/>
                <a:sym typeface="Arial"/>
              </a:defRPr>
            </a:lvl2pPr>
            <a:lvl3pPr marL="0" marR="0" lvl="2" indent="0" algn="l" rtl="0">
              <a:spcBef>
                <a:spcPts val="0"/>
              </a:spcBef>
              <a:spcAft>
                <a:spcPts val="0"/>
              </a:spcAft>
              <a:buNone/>
              <a:defRPr sz="1400" b="0" i="0" u="none" strike="noStrike" cap="none">
                <a:solidFill>
                  <a:srgbClr val="000000"/>
                </a:solidFill>
                <a:latin typeface="Arial"/>
                <a:ea typeface="Arial"/>
                <a:cs typeface="Arial"/>
                <a:sym typeface="Arial"/>
              </a:defRPr>
            </a:lvl3pPr>
            <a:lvl4pPr marL="0" marR="0" lvl="3" indent="0" algn="l" rtl="0">
              <a:spcBef>
                <a:spcPts val="0"/>
              </a:spcBef>
              <a:spcAft>
                <a:spcPts val="0"/>
              </a:spcAft>
              <a:buNone/>
              <a:defRPr sz="1400" b="0" i="0" u="none" strike="noStrike" cap="none">
                <a:solidFill>
                  <a:srgbClr val="000000"/>
                </a:solidFill>
                <a:latin typeface="Arial"/>
                <a:ea typeface="Arial"/>
                <a:cs typeface="Arial"/>
                <a:sym typeface="Arial"/>
              </a:defRPr>
            </a:lvl4pPr>
            <a:lvl5pPr marL="0" marR="0" lvl="4" indent="0" algn="l" rtl="0">
              <a:spcBef>
                <a:spcPts val="0"/>
              </a:spcBef>
              <a:spcAft>
                <a:spcPts val="0"/>
              </a:spcAft>
              <a:buNone/>
              <a:defRPr sz="1400" b="0" i="0" u="none" strike="noStrike" cap="none">
                <a:solidFill>
                  <a:srgbClr val="000000"/>
                </a:solidFill>
                <a:latin typeface="Arial"/>
                <a:ea typeface="Arial"/>
                <a:cs typeface="Arial"/>
                <a:sym typeface="Arial"/>
              </a:defRPr>
            </a:lvl5pPr>
            <a:lvl6pPr marL="457200" marR="0" lvl="5" indent="0" algn="l" rtl="0">
              <a:spcBef>
                <a:spcPts val="0"/>
              </a:spcBef>
              <a:spcAft>
                <a:spcPts val="0"/>
              </a:spcAft>
              <a:buNone/>
              <a:defRPr sz="1400" b="0" i="0" u="none" strike="noStrike" cap="none">
                <a:solidFill>
                  <a:srgbClr val="000000"/>
                </a:solidFill>
                <a:latin typeface="Arial"/>
                <a:ea typeface="Arial"/>
                <a:cs typeface="Arial"/>
                <a:sym typeface="Arial"/>
              </a:defRPr>
            </a:lvl6pPr>
            <a:lvl7pPr marL="914400" marR="0" lvl="6" indent="0" algn="l" rtl="0">
              <a:spcBef>
                <a:spcPts val="0"/>
              </a:spcBef>
              <a:spcAft>
                <a:spcPts val="0"/>
              </a:spcAft>
              <a:buNone/>
              <a:defRPr sz="1400" b="0" i="0" u="none" strike="noStrike" cap="none">
                <a:solidFill>
                  <a:srgbClr val="000000"/>
                </a:solidFill>
                <a:latin typeface="Arial"/>
                <a:ea typeface="Arial"/>
                <a:cs typeface="Arial"/>
                <a:sym typeface="Arial"/>
              </a:defRPr>
            </a:lvl7pPr>
            <a:lvl8pPr marL="1371600" marR="0" lvl="7" indent="0" algn="l" rtl="0">
              <a:spcBef>
                <a:spcPts val="0"/>
              </a:spcBef>
              <a:spcAft>
                <a:spcPts val="0"/>
              </a:spcAft>
              <a:buNone/>
              <a:defRPr sz="1400" b="0" i="0" u="none" strike="noStrike" cap="none">
                <a:solidFill>
                  <a:srgbClr val="000000"/>
                </a:solidFill>
                <a:latin typeface="Arial"/>
                <a:ea typeface="Arial"/>
                <a:cs typeface="Arial"/>
                <a:sym typeface="Arial"/>
              </a:defRPr>
            </a:lvl8pPr>
            <a:lvl9pPr marL="1828800" marR="0" lvl="8" indent="0" algn="l" rtl="0">
              <a:spcBef>
                <a:spcPts val="0"/>
              </a:spcBef>
              <a:spcAft>
                <a:spcPts val="0"/>
              </a:spcAft>
              <a:buNone/>
              <a:defRPr sz="1400" b="0" i="0" u="none" strike="noStrike" cap="none">
                <a:solidFill>
                  <a:srgbClr val="000000"/>
                </a:solidFill>
                <a:latin typeface="Arial"/>
                <a:ea typeface="Arial"/>
                <a:cs typeface="Arial"/>
                <a:sym typeface="Arial"/>
              </a:defRPr>
            </a:lvl9pPr>
          </a:lstStyle>
          <a:p>
            <a:endParaRPr/>
          </a:p>
        </p:txBody>
      </p:sp>
      <p:sp>
        <p:nvSpPr>
          <p:cNvPr id="7" name="Shape 7"/>
          <p:cNvSpPr txBox="1">
            <a:spLocks noGrp="1"/>
          </p:cNvSpPr>
          <p:nvPr>
            <p:ph type="body" idx="1"/>
          </p:nvPr>
        </p:nvSpPr>
        <p:spPr>
          <a:xfrm>
            <a:off x="457200" y="1200150"/>
            <a:ext cx="8229600" cy="3725861"/>
          </a:xfrm>
          <a:prstGeom prst="rect">
            <a:avLst/>
          </a:prstGeom>
          <a:noFill/>
          <a:ln>
            <a:noFill/>
          </a:ln>
        </p:spPr>
        <p:txBody>
          <a:bodyPr lIns="91425" tIns="91425" rIns="91425" bIns="91425" anchor="t" anchorCtr="0"/>
          <a:lstStyle>
            <a:lvl1pPr marL="0" marR="0" lvl="0" indent="0" algn="l" rtl="0">
              <a:spcBef>
                <a:spcPts val="0"/>
              </a:spcBef>
              <a:spcAft>
                <a:spcPts val="0"/>
              </a:spcAft>
              <a:buNone/>
              <a:defRPr sz="1400" b="0" i="0" u="none" strike="noStrike" cap="none">
                <a:solidFill>
                  <a:srgbClr val="000000"/>
                </a:solidFill>
                <a:latin typeface="Arial"/>
                <a:ea typeface="Arial"/>
                <a:cs typeface="Arial"/>
                <a:sym typeface="Arial"/>
              </a:defRPr>
            </a:lvl1pPr>
            <a:lvl2pPr marL="457200" marR="0" lvl="1" indent="0" algn="l" rtl="0">
              <a:spcBef>
                <a:spcPts val="0"/>
              </a:spcBef>
              <a:spcAft>
                <a:spcPts val="0"/>
              </a:spcAft>
              <a:buNone/>
              <a:defRPr sz="1400" b="0" i="0" u="none" strike="noStrike" cap="none">
                <a:solidFill>
                  <a:srgbClr val="000000"/>
                </a:solidFill>
                <a:latin typeface="Arial"/>
                <a:ea typeface="Arial"/>
                <a:cs typeface="Arial"/>
                <a:sym typeface="Arial"/>
              </a:defRPr>
            </a:lvl2pPr>
            <a:lvl3pPr marL="914400" marR="0" lvl="2" indent="0" algn="l" rtl="0">
              <a:spcBef>
                <a:spcPts val="0"/>
              </a:spcBef>
              <a:spcAft>
                <a:spcPts val="0"/>
              </a:spcAft>
              <a:buNone/>
              <a:defRPr sz="1400" b="0" i="0" u="none" strike="noStrike" cap="none">
                <a:solidFill>
                  <a:srgbClr val="000000"/>
                </a:solidFill>
                <a:latin typeface="Arial"/>
                <a:ea typeface="Arial"/>
                <a:cs typeface="Arial"/>
                <a:sym typeface="Arial"/>
              </a:defRPr>
            </a:lvl3pPr>
            <a:lvl4pPr marL="1371600" marR="0" lvl="3" indent="0" algn="l" rtl="0">
              <a:spcBef>
                <a:spcPts val="0"/>
              </a:spcBef>
              <a:spcAft>
                <a:spcPts val="0"/>
              </a:spcAft>
              <a:buNone/>
              <a:defRPr sz="1400" b="0" i="0" u="none" strike="noStrike" cap="none">
                <a:solidFill>
                  <a:srgbClr val="000000"/>
                </a:solidFill>
                <a:latin typeface="Arial"/>
                <a:ea typeface="Arial"/>
                <a:cs typeface="Arial"/>
                <a:sym typeface="Arial"/>
              </a:defRPr>
            </a:lvl4pPr>
            <a:lvl5pPr marL="1828800" marR="0" lvl="4" indent="0" algn="l" rtl="0">
              <a:spcBef>
                <a:spcPts val="0"/>
              </a:spcBef>
              <a:spcAft>
                <a:spcPts val="0"/>
              </a:spcAft>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6pPr>
            <a:lvl7pPr marL="2743200" marR="0" lvl="6"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7pPr>
            <a:lvl8pPr marL="3200400" marR="0" lvl="7"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8pPr>
            <a:lvl9pPr marL="3657600" marR="0" lvl="8"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3"/>
        <p:cNvGrpSpPr/>
        <p:nvPr/>
      </p:nvGrpSpPr>
      <p:grpSpPr>
        <a:xfrm>
          <a:off x="0" y="0"/>
          <a:ext cx="0" cy="0"/>
          <a:chOff x="0" y="0"/>
          <a:chExt cx="0" cy="0"/>
        </a:xfrm>
      </p:grpSpPr>
      <p:sp>
        <p:nvSpPr>
          <p:cNvPr id="24" name="Shape 24"/>
          <p:cNvSpPr txBox="1"/>
          <p:nvPr/>
        </p:nvSpPr>
        <p:spPr>
          <a:xfrm>
            <a:off x="685800" y="4686300"/>
            <a:ext cx="1904999" cy="344486"/>
          </a:xfrm>
          <a:prstGeom prst="rect">
            <a:avLst/>
          </a:prstGeom>
          <a:noFill/>
          <a:ln>
            <a:noFill/>
          </a:ln>
        </p:spPr>
        <p:txBody>
          <a:bodyPr lIns="91425" tIns="45700" rIns="91425" bIns="45700" anchor="ctr" anchorCtr="0">
            <a:noAutofit/>
          </a:bodyPr>
          <a:lstStyle/>
          <a:p>
            <a:pPr marL="0" marR="0" lvl="0" indent="0" algn="l" rtl="0">
              <a:lnSpc>
                <a:spcPct val="100000"/>
              </a:lnSpc>
              <a:spcBef>
                <a:spcPts val="0"/>
              </a:spcBef>
              <a:spcAft>
                <a:spcPts val="0"/>
              </a:spcAft>
              <a:buNone/>
            </a:pPr>
            <a:endParaRPr sz="1400" b="0" i="0" u="none">
              <a:solidFill>
                <a:srgbClr val="000000"/>
              </a:solidFill>
              <a:latin typeface="Arial"/>
              <a:ea typeface="Arial"/>
              <a:cs typeface="Arial"/>
              <a:sym typeface="Arial"/>
            </a:endParaRPr>
          </a:p>
        </p:txBody>
      </p:sp>
      <p:sp>
        <p:nvSpPr>
          <p:cNvPr id="25" name="Shape 25"/>
          <p:cNvSpPr txBox="1"/>
          <p:nvPr/>
        </p:nvSpPr>
        <p:spPr>
          <a:xfrm>
            <a:off x="3124200" y="4686300"/>
            <a:ext cx="2895600" cy="344486"/>
          </a:xfrm>
          <a:prstGeom prst="rect">
            <a:avLst/>
          </a:prstGeom>
          <a:noFill/>
          <a:ln>
            <a:noFill/>
          </a:ln>
        </p:spPr>
        <p:txBody>
          <a:bodyPr lIns="91425" tIns="45700" rIns="91425" bIns="45700" anchor="ctr" anchorCtr="0">
            <a:noAutofit/>
          </a:bodyPr>
          <a:lstStyle/>
          <a:p>
            <a:pPr marL="0" marR="0" lvl="0" indent="0" algn="l" rtl="0">
              <a:lnSpc>
                <a:spcPct val="100000"/>
              </a:lnSpc>
              <a:spcBef>
                <a:spcPts val="0"/>
              </a:spcBef>
              <a:spcAft>
                <a:spcPts val="0"/>
              </a:spcAft>
              <a:buNone/>
            </a:pPr>
            <a:endParaRPr sz="1400" b="0" i="0" u="none">
              <a:solidFill>
                <a:srgbClr val="000000"/>
              </a:solidFill>
              <a:latin typeface="Arial"/>
              <a:ea typeface="Arial"/>
              <a:cs typeface="Arial"/>
              <a:sym typeface="Arial"/>
            </a:endParaRPr>
          </a:p>
        </p:txBody>
      </p:sp>
      <p:sp>
        <p:nvSpPr>
          <p:cNvPr id="26" name="Shape 26"/>
          <p:cNvSpPr txBox="1">
            <a:spLocks noGrp="1"/>
          </p:cNvSpPr>
          <p:nvPr>
            <p:ph type="title"/>
          </p:nvPr>
        </p:nvSpPr>
        <p:spPr>
          <a:xfrm>
            <a:off x="685800" y="457200"/>
            <a:ext cx="7770812" cy="855661"/>
          </a:xfrm>
          <a:prstGeom prst="rect">
            <a:avLst/>
          </a:prstGeom>
          <a:noFill/>
          <a:ln>
            <a:noFill/>
          </a:ln>
        </p:spPr>
        <p:txBody>
          <a:bodyPr lIns="91425" tIns="91425" rIns="91425" bIns="91425" anchor="ctr" anchorCtr="0"/>
          <a:lstStyle>
            <a:lvl1pPr marL="0" marR="0" lvl="0" indent="0" algn="l" rtl="0">
              <a:spcBef>
                <a:spcPts val="0"/>
              </a:spcBef>
              <a:spcAft>
                <a:spcPts val="0"/>
              </a:spcAft>
              <a:buNone/>
              <a:defRPr sz="1400" b="0" i="0" u="none" strike="noStrike" cap="none">
                <a:solidFill>
                  <a:srgbClr val="000000"/>
                </a:solidFill>
                <a:latin typeface="Arial"/>
                <a:ea typeface="Arial"/>
                <a:cs typeface="Arial"/>
                <a:sym typeface="Arial"/>
              </a:defRPr>
            </a:lvl1pPr>
            <a:lvl2pPr marL="0" marR="0" lvl="1" indent="0" algn="l" rtl="0">
              <a:spcBef>
                <a:spcPts val="0"/>
              </a:spcBef>
              <a:spcAft>
                <a:spcPts val="0"/>
              </a:spcAft>
              <a:buNone/>
              <a:defRPr sz="1400" b="0" i="0" u="none" strike="noStrike" cap="none">
                <a:solidFill>
                  <a:srgbClr val="000000"/>
                </a:solidFill>
                <a:latin typeface="Arial"/>
                <a:ea typeface="Arial"/>
                <a:cs typeface="Arial"/>
                <a:sym typeface="Arial"/>
              </a:defRPr>
            </a:lvl2pPr>
            <a:lvl3pPr marL="0" marR="0" lvl="2" indent="0" algn="l" rtl="0">
              <a:spcBef>
                <a:spcPts val="0"/>
              </a:spcBef>
              <a:spcAft>
                <a:spcPts val="0"/>
              </a:spcAft>
              <a:buNone/>
              <a:defRPr sz="1400" b="0" i="0" u="none" strike="noStrike" cap="none">
                <a:solidFill>
                  <a:srgbClr val="000000"/>
                </a:solidFill>
                <a:latin typeface="Arial"/>
                <a:ea typeface="Arial"/>
                <a:cs typeface="Arial"/>
                <a:sym typeface="Arial"/>
              </a:defRPr>
            </a:lvl3pPr>
            <a:lvl4pPr marL="0" marR="0" lvl="3" indent="0" algn="l" rtl="0">
              <a:spcBef>
                <a:spcPts val="0"/>
              </a:spcBef>
              <a:spcAft>
                <a:spcPts val="0"/>
              </a:spcAft>
              <a:buNone/>
              <a:defRPr sz="1400" b="0" i="0" u="none" strike="noStrike" cap="none">
                <a:solidFill>
                  <a:srgbClr val="000000"/>
                </a:solidFill>
                <a:latin typeface="Arial"/>
                <a:ea typeface="Arial"/>
                <a:cs typeface="Arial"/>
                <a:sym typeface="Arial"/>
              </a:defRPr>
            </a:lvl4pPr>
            <a:lvl5pPr marL="0" marR="0" lvl="4" indent="0" algn="l" rtl="0">
              <a:spcBef>
                <a:spcPts val="0"/>
              </a:spcBef>
              <a:spcAft>
                <a:spcPts val="0"/>
              </a:spcAft>
              <a:buNone/>
              <a:defRPr sz="1400" b="0" i="0" u="none" strike="noStrike" cap="none">
                <a:solidFill>
                  <a:srgbClr val="000000"/>
                </a:solidFill>
                <a:latin typeface="Arial"/>
                <a:ea typeface="Arial"/>
                <a:cs typeface="Arial"/>
                <a:sym typeface="Arial"/>
              </a:defRPr>
            </a:lvl5pPr>
            <a:lvl6pPr marL="457200" marR="0" lvl="5" indent="0" algn="l" rtl="0">
              <a:spcBef>
                <a:spcPts val="0"/>
              </a:spcBef>
              <a:spcAft>
                <a:spcPts val="0"/>
              </a:spcAft>
              <a:buNone/>
              <a:defRPr sz="1400" b="0" i="0" u="none" strike="noStrike" cap="none">
                <a:solidFill>
                  <a:srgbClr val="000000"/>
                </a:solidFill>
                <a:latin typeface="Arial"/>
                <a:ea typeface="Arial"/>
                <a:cs typeface="Arial"/>
                <a:sym typeface="Arial"/>
              </a:defRPr>
            </a:lvl6pPr>
            <a:lvl7pPr marL="914400" marR="0" lvl="6" indent="0" algn="l" rtl="0">
              <a:spcBef>
                <a:spcPts val="0"/>
              </a:spcBef>
              <a:spcAft>
                <a:spcPts val="0"/>
              </a:spcAft>
              <a:buNone/>
              <a:defRPr sz="1400" b="0" i="0" u="none" strike="noStrike" cap="none">
                <a:solidFill>
                  <a:srgbClr val="000000"/>
                </a:solidFill>
                <a:latin typeface="Arial"/>
                <a:ea typeface="Arial"/>
                <a:cs typeface="Arial"/>
                <a:sym typeface="Arial"/>
              </a:defRPr>
            </a:lvl7pPr>
            <a:lvl8pPr marL="1371600" marR="0" lvl="7" indent="0" algn="l" rtl="0">
              <a:spcBef>
                <a:spcPts val="0"/>
              </a:spcBef>
              <a:spcAft>
                <a:spcPts val="0"/>
              </a:spcAft>
              <a:buNone/>
              <a:defRPr sz="1400" b="0" i="0" u="none" strike="noStrike" cap="none">
                <a:solidFill>
                  <a:srgbClr val="000000"/>
                </a:solidFill>
                <a:latin typeface="Arial"/>
                <a:ea typeface="Arial"/>
                <a:cs typeface="Arial"/>
                <a:sym typeface="Arial"/>
              </a:defRPr>
            </a:lvl8pPr>
            <a:lvl9pPr marL="1828800" marR="0" lvl="8" indent="0" algn="l" rtl="0">
              <a:spcBef>
                <a:spcPts val="0"/>
              </a:spcBef>
              <a:spcAft>
                <a:spcPts val="0"/>
              </a:spcAft>
              <a:buNone/>
              <a:defRPr sz="1400" b="0" i="0" u="none" strike="noStrike" cap="none">
                <a:solidFill>
                  <a:srgbClr val="000000"/>
                </a:solidFill>
                <a:latin typeface="Arial"/>
                <a:ea typeface="Arial"/>
                <a:cs typeface="Arial"/>
                <a:sym typeface="Arial"/>
              </a:defRPr>
            </a:lvl9pPr>
          </a:lstStyle>
          <a:p>
            <a:endParaRPr/>
          </a:p>
        </p:txBody>
      </p:sp>
      <p:sp>
        <p:nvSpPr>
          <p:cNvPr id="27" name="Shape 27"/>
          <p:cNvSpPr txBox="1">
            <a:spLocks noGrp="1"/>
          </p:cNvSpPr>
          <p:nvPr>
            <p:ph type="body" idx="1"/>
          </p:nvPr>
        </p:nvSpPr>
        <p:spPr>
          <a:xfrm>
            <a:off x="685800" y="1485900"/>
            <a:ext cx="7770812" cy="3084512"/>
          </a:xfrm>
          <a:prstGeom prst="rect">
            <a:avLst/>
          </a:prstGeom>
          <a:noFill/>
          <a:ln>
            <a:noFill/>
          </a:ln>
        </p:spPr>
        <p:txBody>
          <a:bodyPr lIns="91425" tIns="91425" rIns="91425" bIns="91425" anchor="t" anchorCtr="0"/>
          <a:lstStyle>
            <a:lvl1pPr marL="0" marR="0" lvl="0" indent="0" algn="l" rtl="0">
              <a:spcBef>
                <a:spcPts val="0"/>
              </a:spcBef>
              <a:spcAft>
                <a:spcPts val="0"/>
              </a:spcAft>
              <a:buNone/>
              <a:defRPr sz="1400" b="0" i="0" u="none" strike="noStrike" cap="none">
                <a:solidFill>
                  <a:srgbClr val="000000"/>
                </a:solidFill>
                <a:latin typeface="Arial"/>
                <a:ea typeface="Arial"/>
                <a:cs typeface="Arial"/>
                <a:sym typeface="Arial"/>
              </a:defRPr>
            </a:lvl1pPr>
            <a:lvl2pPr marL="457200" marR="0" lvl="1" indent="0" algn="l" rtl="0">
              <a:spcBef>
                <a:spcPts val="0"/>
              </a:spcBef>
              <a:spcAft>
                <a:spcPts val="0"/>
              </a:spcAft>
              <a:buNone/>
              <a:defRPr sz="1400" b="0" i="0" u="none" strike="noStrike" cap="none">
                <a:solidFill>
                  <a:srgbClr val="000000"/>
                </a:solidFill>
                <a:latin typeface="Arial"/>
                <a:ea typeface="Arial"/>
                <a:cs typeface="Arial"/>
                <a:sym typeface="Arial"/>
              </a:defRPr>
            </a:lvl2pPr>
            <a:lvl3pPr marL="914400" marR="0" lvl="2" indent="0" algn="l" rtl="0">
              <a:spcBef>
                <a:spcPts val="0"/>
              </a:spcBef>
              <a:spcAft>
                <a:spcPts val="0"/>
              </a:spcAft>
              <a:buNone/>
              <a:defRPr sz="1400" b="0" i="0" u="none" strike="noStrike" cap="none">
                <a:solidFill>
                  <a:srgbClr val="000000"/>
                </a:solidFill>
                <a:latin typeface="Arial"/>
                <a:ea typeface="Arial"/>
                <a:cs typeface="Arial"/>
                <a:sym typeface="Arial"/>
              </a:defRPr>
            </a:lvl3pPr>
            <a:lvl4pPr marL="1371600" marR="0" lvl="3" indent="0" algn="l" rtl="0">
              <a:spcBef>
                <a:spcPts val="0"/>
              </a:spcBef>
              <a:spcAft>
                <a:spcPts val="0"/>
              </a:spcAft>
              <a:buNone/>
              <a:defRPr sz="1400" b="0" i="0" u="none" strike="noStrike" cap="none">
                <a:solidFill>
                  <a:srgbClr val="000000"/>
                </a:solidFill>
                <a:latin typeface="Arial"/>
                <a:ea typeface="Arial"/>
                <a:cs typeface="Arial"/>
                <a:sym typeface="Arial"/>
              </a:defRPr>
            </a:lvl4pPr>
            <a:lvl5pPr marL="1828800" marR="0" lvl="4" indent="0" algn="l" rtl="0">
              <a:spcBef>
                <a:spcPts val="0"/>
              </a:spcBef>
              <a:spcAft>
                <a:spcPts val="0"/>
              </a:spcAft>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6pPr>
            <a:lvl7pPr marL="2743200" marR="0" lvl="6"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7pPr>
            <a:lvl8pPr marL="3200400" marR="0" lvl="7"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8pPr>
            <a:lvl9pPr marL="3657600" marR="0" lvl="8"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54" r:id="rId1"/>
    <p:sldLayoutId id="2147483655"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35"/>
        <p:cNvGrpSpPr/>
        <p:nvPr/>
      </p:nvGrpSpPr>
      <p:grpSpPr>
        <a:xfrm>
          <a:off x="0" y="0"/>
          <a:ext cx="0" cy="0"/>
          <a:chOff x="0" y="0"/>
          <a:chExt cx="0" cy="0"/>
        </a:xfrm>
      </p:grpSpPr>
      <p:sp>
        <p:nvSpPr>
          <p:cNvPr id="36" name="Shape 36"/>
          <p:cNvSpPr txBox="1"/>
          <p:nvPr/>
        </p:nvSpPr>
        <p:spPr>
          <a:xfrm>
            <a:off x="685800" y="4686300"/>
            <a:ext cx="1904999" cy="344486"/>
          </a:xfrm>
          <a:prstGeom prst="rect">
            <a:avLst/>
          </a:prstGeom>
          <a:noFill/>
          <a:ln>
            <a:noFill/>
          </a:ln>
        </p:spPr>
        <p:txBody>
          <a:bodyPr lIns="91425" tIns="45700" rIns="91425" bIns="45700" anchor="ctr" anchorCtr="0">
            <a:noAutofit/>
          </a:bodyPr>
          <a:lstStyle/>
          <a:p>
            <a:pPr marL="0" marR="0" lvl="0" indent="0" algn="l" rtl="0">
              <a:lnSpc>
                <a:spcPct val="100000"/>
              </a:lnSpc>
              <a:spcBef>
                <a:spcPts val="0"/>
              </a:spcBef>
              <a:spcAft>
                <a:spcPts val="0"/>
              </a:spcAft>
              <a:buNone/>
            </a:pPr>
            <a:endParaRPr sz="1400" b="0" i="0" u="none">
              <a:solidFill>
                <a:srgbClr val="000000"/>
              </a:solidFill>
              <a:latin typeface="Arial"/>
              <a:ea typeface="Arial"/>
              <a:cs typeface="Arial"/>
              <a:sym typeface="Arial"/>
            </a:endParaRPr>
          </a:p>
        </p:txBody>
      </p:sp>
      <p:sp>
        <p:nvSpPr>
          <p:cNvPr id="37" name="Shape 37"/>
          <p:cNvSpPr txBox="1"/>
          <p:nvPr/>
        </p:nvSpPr>
        <p:spPr>
          <a:xfrm>
            <a:off x="3124200" y="4686300"/>
            <a:ext cx="2895600" cy="344486"/>
          </a:xfrm>
          <a:prstGeom prst="rect">
            <a:avLst/>
          </a:prstGeom>
          <a:noFill/>
          <a:ln>
            <a:noFill/>
          </a:ln>
        </p:spPr>
        <p:txBody>
          <a:bodyPr lIns="91425" tIns="45700" rIns="91425" bIns="45700" anchor="ctr" anchorCtr="0">
            <a:noAutofit/>
          </a:bodyPr>
          <a:lstStyle/>
          <a:p>
            <a:pPr marL="0" marR="0" lvl="0" indent="0" algn="l" rtl="0">
              <a:lnSpc>
                <a:spcPct val="100000"/>
              </a:lnSpc>
              <a:spcBef>
                <a:spcPts val="0"/>
              </a:spcBef>
              <a:spcAft>
                <a:spcPts val="0"/>
              </a:spcAft>
              <a:buNone/>
            </a:pPr>
            <a:endParaRPr sz="1400" b="0" i="0" u="none">
              <a:solidFill>
                <a:srgbClr val="000000"/>
              </a:solidFill>
              <a:latin typeface="Arial"/>
              <a:ea typeface="Arial"/>
              <a:cs typeface="Arial"/>
              <a:sym typeface="Arial"/>
            </a:endParaRPr>
          </a:p>
        </p:txBody>
      </p:sp>
      <p:sp>
        <p:nvSpPr>
          <p:cNvPr id="38" name="Shape 38"/>
          <p:cNvSpPr txBox="1">
            <a:spLocks noGrp="1"/>
          </p:cNvSpPr>
          <p:nvPr>
            <p:ph type="title"/>
          </p:nvPr>
        </p:nvSpPr>
        <p:spPr>
          <a:xfrm>
            <a:off x="685800" y="457200"/>
            <a:ext cx="7770812" cy="855661"/>
          </a:xfrm>
          <a:prstGeom prst="rect">
            <a:avLst/>
          </a:prstGeom>
          <a:noFill/>
          <a:ln>
            <a:noFill/>
          </a:ln>
        </p:spPr>
        <p:txBody>
          <a:bodyPr lIns="91425" tIns="91425" rIns="91425" bIns="91425" anchor="ctr" anchorCtr="0"/>
          <a:lstStyle>
            <a:lvl1pPr marL="0" marR="0" lvl="0" indent="0" algn="l" rtl="0">
              <a:spcBef>
                <a:spcPts val="0"/>
              </a:spcBef>
              <a:spcAft>
                <a:spcPts val="0"/>
              </a:spcAft>
              <a:buNone/>
              <a:defRPr sz="1400" b="0" i="0" u="none" strike="noStrike" cap="none">
                <a:solidFill>
                  <a:srgbClr val="000000"/>
                </a:solidFill>
                <a:latin typeface="Arial"/>
                <a:ea typeface="Arial"/>
                <a:cs typeface="Arial"/>
                <a:sym typeface="Arial"/>
              </a:defRPr>
            </a:lvl1pPr>
            <a:lvl2pPr marL="0" marR="0" lvl="1" indent="0" algn="l" rtl="0">
              <a:spcBef>
                <a:spcPts val="0"/>
              </a:spcBef>
              <a:spcAft>
                <a:spcPts val="0"/>
              </a:spcAft>
              <a:buNone/>
              <a:defRPr sz="1400" b="0" i="0" u="none" strike="noStrike" cap="none">
                <a:solidFill>
                  <a:srgbClr val="000000"/>
                </a:solidFill>
                <a:latin typeface="Arial"/>
                <a:ea typeface="Arial"/>
                <a:cs typeface="Arial"/>
                <a:sym typeface="Arial"/>
              </a:defRPr>
            </a:lvl2pPr>
            <a:lvl3pPr marL="0" marR="0" lvl="2" indent="0" algn="l" rtl="0">
              <a:spcBef>
                <a:spcPts val="0"/>
              </a:spcBef>
              <a:spcAft>
                <a:spcPts val="0"/>
              </a:spcAft>
              <a:buNone/>
              <a:defRPr sz="1400" b="0" i="0" u="none" strike="noStrike" cap="none">
                <a:solidFill>
                  <a:srgbClr val="000000"/>
                </a:solidFill>
                <a:latin typeface="Arial"/>
                <a:ea typeface="Arial"/>
                <a:cs typeface="Arial"/>
                <a:sym typeface="Arial"/>
              </a:defRPr>
            </a:lvl3pPr>
            <a:lvl4pPr marL="0" marR="0" lvl="3" indent="0" algn="l" rtl="0">
              <a:spcBef>
                <a:spcPts val="0"/>
              </a:spcBef>
              <a:spcAft>
                <a:spcPts val="0"/>
              </a:spcAft>
              <a:buNone/>
              <a:defRPr sz="1400" b="0" i="0" u="none" strike="noStrike" cap="none">
                <a:solidFill>
                  <a:srgbClr val="000000"/>
                </a:solidFill>
                <a:latin typeface="Arial"/>
                <a:ea typeface="Arial"/>
                <a:cs typeface="Arial"/>
                <a:sym typeface="Arial"/>
              </a:defRPr>
            </a:lvl4pPr>
            <a:lvl5pPr marL="0" marR="0" lvl="4" indent="0" algn="l" rtl="0">
              <a:spcBef>
                <a:spcPts val="0"/>
              </a:spcBef>
              <a:spcAft>
                <a:spcPts val="0"/>
              </a:spcAft>
              <a:buNone/>
              <a:defRPr sz="1400" b="0" i="0" u="none" strike="noStrike" cap="none">
                <a:solidFill>
                  <a:srgbClr val="000000"/>
                </a:solidFill>
                <a:latin typeface="Arial"/>
                <a:ea typeface="Arial"/>
                <a:cs typeface="Arial"/>
                <a:sym typeface="Arial"/>
              </a:defRPr>
            </a:lvl5pPr>
            <a:lvl6pPr marL="457200" marR="0" lvl="5" indent="0" algn="l" rtl="0">
              <a:spcBef>
                <a:spcPts val="0"/>
              </a:spcBef>
              <a:spcAft>
                <a:spcPts val="0"/>
              </a:spcAft>
              <a:buNone/>
              <a:defRPr sz="1400" b="0" i="0" u="none" strike="noStrike" cap="none">
                <a:solidFill>
                  <a:srgbClr val="000000"/>
                </a:solidFill>
                <a:latin typeface="Arial"/>
                <a:ea typeface="Arial"/>
                <a:cs typeface="Arial"/>
                <a:sym typeface="Arial"/>
              </a:defRPr>
            </a:lvl6pPr>
            <a:lvl7pPr marL="914400" marR="0" lvl="6" indent="0" algn="l" rtl="0">
              <a:spcBef>
                <a:spcPts val="0"/>
              </a:spcBef>
              <a:spcAft>
                <a:spcPts val="0"/>
              </a:spcAft>
              <a:buNone/>
              <a:defRPr sz="1400" b="0" i="0" u="none" strike="noStrike" cap="none">
                <a:solidFill>
                  <a:srgbClr val="000000"/>
                </a:solidFill>
                <a:latin typeface="Arial"/>
                <a:ea typeface="Arial"/>
                <a:cs typeface="Arial"/>
                <a:sym typeface="Arial"/>
              </a:defRPr>
            </a:lvl7pPr>
            <a:lvl8pPr marL="1371600" marR="0" lvl="7" indent="0" algn="l" rtl="0">
              <a:spcBef>
                <a:spcPts val="0"/>
              </a:spcBef>
              <a:spcAft>
                <a:spcPts val="0"/>
              </a:spcAft>
              <a:buNone/>
              <a:defRPr sz="1400" b="0" i="0" u="none" strike="noStrike" cap="none">
                <a:solidFill>
                  <a:srgbClr val="000000"/>
                </a:solidFill>
                <a:latin typeface="Arial"/>
                <a:ea typeface="Arial"/>
                <a:cs typeface="Arial"/>
                <a:sym typeface="Arial"/>
              </a:defRPr>
            </a:lvl8pPr>
            <a:lvl9pPr marL="1828800" marR="0" lvl="8" indent="0" algn="l" rtl="0">
              <a:spcBef>
                <a:spcPts val="0"/>
              </a:spcBef>
              <a:spcAft>
                <a:spcPts val="0"/>
              </a:spcAft>
              <a:buNone/>
              <a:defRPr sz="1400" b="0" i="0" u="none" strike="noStrike" cap="none">
                <a:solidFill>
                  <a:srgbClr val="000000"/>
                </a:solidFill>
                <a:latin typeface="Arial"/>
                <a:ea typeface="Arial"/>
                <a:cs typeface="Arial"/>
                <a:sym typeface="Arial"/>
              </a:defRPr>
            </a:lvl9pPr>
          </a:lstStyle>
          <a:p>
            <a:endParaRPr/>
          </a:p>
        </p:txBody>
      </p:sp>
      <p:sp>
        <p:nvSpPr>
          <p:cNvPr id="39" name="Shape 39"/>
          <p:cNvSpPr txBox="1">
            <a:spLocks noGrp="1"/>
          </p:cNvSpPr>
          <p:nvPr>
            <p:ph type="body" idx="1"/>
          </p:nvPr>
        </p:nvSpPr>
        <p:spPr>
          <a:xfrm>
            <a:off x="685800" y="1485900"/>
            <a:ext cx="7770812" cy="3084512"/>
          </a:xfrm>
          <a:prstGeom prst="rect">
            <a:avLst/>
          </a:prstGeom>
          <a:noFill/>
          <a:ln>
            <a:noFill/>
          </a:ln>
        </p:spPr>
        <p:txBody>
          <a:bodyPr lIns="91425" tIns="91425" rIns="91425" bIns="91425" anchor="t" anchorCtr="0"/>
          <a:lstStyle>
            <a:lvl1pPr marL="0" marR="0" lvl="0" indent="0" algn="l" rtl="0">
              <a:spcBef>
                <a:spcPts val="0"/>
              </a:spcBef>
              <a:spcAft>
                <a:spcPts val="0"/>
              </a:spcAft>
              <a:buNone/>
              <a:defRPr sz="1400" b="0" i="0" u="none" strike="noStrike" cap="none">
                <a:solidFill>
                  <a:srgbClr val="000000"/>
                </a:solidFill>
                <a:latin typeface="Arial"/>
                <a:ea typeface="Arial"/>
                <a:cs typeface="Arial"/>
                <a:sym typeface="Arial"/>
              </a:defRPr>
            </a:lvl1pPr>
            <a:lvl2pPr marL="457200" marR="0" lvl="1" indent="0" algn="l" rtl="0">
              <a:spcBef>
                <a:spcPts val="0"/>
              </a:spcBef>
              <a:spcAft>
                <a:spcPts val="0"/>
              </a:spcAft>
              <a:buNone/>
              <a:defRPr sz="1400" b="0" i="0" u="none" strike="noStrike" cap="none">
                <a:solidFill>
                  <a:srgbClr val="000000"/>
                </a:solidFill>
                <a:latin typeface="Arial"/>
                <a:ea typeface="Arial"/>
                <a:cs typeface="Arial"/>
                <a:sym typeface="Arial"/>
              </a:defRPr>
            </a:lvl2pPr>
            <a:lvl3pPr marL="914400" marR="0" lvl="2" indent="0" algn="l" rtl="0">
              <a:spcBef>
                <a:spcPts val="0"/>
              </a:spcBef>
              <a:spcAft>
                <a:spcPts val="0"/>
              </a:spcAft>
              <a:buNone/>
              <a:defRPr sz="1400" b="0" i="0" u="none" strike="noStrike" cap="none">
                <a:solidFill>
                  <a:srgbClr val="000000"/>
                </a:solidFill>
                <a:latin typeface="Arial"/>
                <a:ea typeface="Arial"/>
                <a:cs typeface="Arial"/>
                <a:sym typeface="Arial"/>
              </a:defRPr>
            </a:lvl3pPr>
            <a:lvl4pPr marL="1371600" marR="0" lvl="3" indent="0" algn="l" rtl="0">
              <a:spcBef>
                <a:spcPts val="0"/>
              </a:spcBef>
              <a:spcAft>
                <a:spcPts val="0"/>
              </a:spcAft>
              <a:buNone/>
              <a:defRPr sz="1400" b="0" i="0" u="none" strike="noStrike" cap="none">
                <a:solidFill>
                  <a:srgbClr val="000000"/>
                </a:solidFill>
                <a:latin typeface="Arial"/>
                <a:ea typeface="Arial"/>
                <a:cs typeface="Arial"/>
                <a:sym typeface="Arial"/>
              </a:defRPr>
            </a:lvl4pPr>
            <a:lvl5pPr marL="1828800" marR="0" lvl="4" indent="0" algn="l" rtl="0">
              <a:spcBef>
                <a:spcPts val="0"/>
              </a:spcBef>
              <a:spcAft>
                <a:spcPts val="0"/>
              </a:spcAft>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6pPr>
            <a:lvl7pPr marL="2743200" marR="0" lvl="6"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7pPr>
            <a:lvl8pPr marL="3200400" marR="0" lvl="7"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8pPr>
            <a:lvl9pPr marL="3657600" marR="0" lvl="8"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56" r:id="rId1"/>
    <p:sldLayoutId id="2147483657" r:id="rId2"/>
    <p:sldLayoutId id="2147483658" r:id="rId3"/>
    <p:sldLayoutId id="2147483659" r:id="rId4"/>
    <p:sldLayoutId id="2147483660" r:id="rId5"/>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00.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00.xml"/><Relationship Id="rId1" Type="http://schemas.openxmlformats.org/officeDocument/2006/relationships/slideLayout" Target="../slideLayouts/slideLayout8.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8.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9.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11.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11.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105.xml"/><Relationship Id="rId1" Type="http://schemas.openxmlformats.org/officeDocument/2006/relationships/slideLayout" Target="../slideLayouts/slideLayout11.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106.xml"/><Relationship Id="rId1" Type="http://schemas.openxmlformats.org/officeDocument/2006/relationships/slideLayout" Target="../slideLayouts/slideLayout11.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107.xml"/><Relationship Id="rId1" Type="http://schemas.openxmlformats.org/officeDocument/2006/relationships/slideLayout" Target="../slideLayouts/slideLayout11.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108.xml"/><Relationship Id="rId1" Type="http://schemas.openxmlformats.org/officeDocument/2006/relationships/slideLayout" Target="../slideLayouts/slideLayout7.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109.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110.xml"/><Relationship Id="rId1" Type="http://schemas.openxmlformats.org/officeDocument/2006/relationships/slideLayout" Target="../slideLayouts/slideLayout13.xml"/></Relationships>
</file>

<file path=ppt/slides/_rels/slide111.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11.xml"/><Relationship Id="rId1" Type="http://schemas.openxmlformats.org/officeDocument/2006/relationships/slideLayout" Target="../slideLayouts/slideLayout9.xml"/></Relationships>
</file>

<file path=ppt/slides/_rels/slide112.xml.rels><?xml version="1.0" encoding="UTF-8" standalone="yes"?>
<Relationships xmlns="http://schemas.openxmlformats.org/package/2006/relationships"><Relationship Id="rId3" Type="http://schemas.openxmlformats.org/officeDocument/2006/relationships/hyperlink" Target="https://works.bepress.com/tlbrink/" TargetMode="External"/><Relationship Id="rId2" Type="http://schemas.openxmlformats.org/officeDocument/2006/relationships/notesSlide" Target="../notesSlides/notesSlide112.xml"/><Relationship Id="rId1" Type="http://schemas.openxmlformats.org/officeDocument/2006/relationships/slideLayout" Target="../slideLayouts/slideLayout9.xml"/><Relationship Id="rId4" Type="http://schemas.openxmlformats.org/officeDocument/2006/relationships/image" Target="../media/image48.png"/></Relationships>
</file>

<file path=ppt/slides/_rels/slide11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13.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23.xml"/><Relationship Id="rId1" Type="http://schemas.openxmlformats.org/officeDocument/2006/relationships/slideLayout" Target="../slideLayouts/slideLayout13.xml"/><Relationship Id="rId4" Type="http://schemas.openxmlformats.org/officeDocument/2006/relationships/image" Target="../media/image13.jpg"/></Relationships>
</file>

<file path=ppt/slides/_rels/slide24.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9.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9.xml"/></Relationships>
</file>

<file path=ppt/slides/_rels/slide43.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43.xml"/><Relationship Id="rId1" Type="http://schemas.openxmlformats.org/officeDocument/2006/relationships/slideLayout" Target="../slideLayouts/slideLayout9.xml"/></Relationships>
</file>

<file path=ppt/slides/_rels/slide44.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44.xml"/><Relationship Id="rId1" Type="http://schemas.openxmlformats.org/officeDocument/2006/relationships/slideLayout" Target="../slideLayouts/slideLayout9.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1.xml"/></Relationships>
</file>

<file path=ppt/slides/_rels/slide46.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46.xml"/><Relationship Id="rId1" Type="http://schemas.openxmlformats.org/officeDocument/2006/relationships/slideLayout" Target="../slideLayouts/slideLayout9.xml"/></Relationships>
</file>

<file path=ppt/slides/_rels/slide4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47.xml"/><Relationship Id="rId1" Type="http://schemas.openxmlformats.org/officeDocument/2006/relationships/slideLayout" Target="../slideLayouts/slideLayout9.xml"/></Relationships>
</file>

<file path=ppt/slides/_rels/slide4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8.xml"/><Relationship Id="rId1" Type="http://schemas.openxmlformats.org/officeDocument/2006/relationships/slideLayout" Target="../slideLayouts/slideLayout9.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9.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53.xml"/><Relationship Id="rId1" Type="http://schemas.openxmlformats.org/officeDocument/2006/relationships/slideLayout" Target="../slideLayouts/slideLayout9.xml"/></Relationships>
</file>

<file path=ppt/slides/_rels/slide5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54.xml"/><Relationship Id="rId1" Type="http://schemas.openxmlformats.org/officeDocument/2006/relationships/slideLayout" Target="../slideLayouts/slideLayout9.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2.xml"/></Relationships>
</file>

<file path=ppt/slides/_rels/slide5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56.xml"/><Relationship Id="rId1" Type="http://schemas.openxmlformats.org/officeDocument/2006/relationships/slideLayout" Target="../slideLayouts/slideLayout9.xml"/></Relationships>
</file>

<file path=ppt/slides/_rels/slide5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57.xml"/><Relationship Id="rId1" Type="http://schemas.openxmlformats.org/officeDocument/2006/relationships/slideLayout" Target="../slideLayouts/slideLayout9.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9.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1.xml"/></Relationships>
</file>

<file path=ppt/slides/_rels/slide6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64.xml"/><Relationship Id="rId1" Type="http://schemas.openxmlformats.org/officeDocument/2006/relationships/slideLayout" Target="../slideLayouts/slideLayout11.xml"/></Relationships>
</file>

<file path=ppt/slides/_rels/slide6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65.xml"/><Relationship Id="rId1" Type="http://schemas.openxmlformats.org/officeDocument/2006/relationships/slideLayout" Target="../slideLayouts/slideLayout13.xml"/></Relationships>
</file>

<file path=ppt/slides/_rels/slide6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66.xml"/><Relationship Id="rId1" Type="http://schemas.openxmlformats.org/officeDocument/2006/relationships/slideLayout" Target="../slideLayouts/slideLayout11.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68.xml"/><Relationship Id="rId1" Type="http://schemas.openxmlformats.org/officeDocument/2006/relationships/slideLayout" Target="../slideLayouts/slideLayout9.xml"/></Relationships>
</file>

<file path=ppt/slides/_rels/slide69.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69.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7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70.xml"/><Relationship Id="rId1" Type="http://schemas.openxmlformats.org/officeDocument/2006/relationships/slideLayout" Target="../slideLayouts/slideLayout9.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11.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1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1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11.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11.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1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1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9.xml"/></Relationships>
</file>

<file path=ppt/slides/_rels/slide7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79.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8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80.xml"/><Relationship Id="rId1" Type="http://schemas.openxmlformats.org/officeDocument/2006/relationships/slideLayout" Target="../slideLayouts/slideLayout11.xml"/></Relationships>
</file>

<file path=ppt/slides/_rels/slide8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81.xml"/><Relationship Id="rId1" Type="http://schemas.openxmlformats.org/officeDocument/2006/relationships/slideLayout" Target="../slideLayouts/slideLayout11.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11.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11.xml"/></Relationships>
</file>

<file path=ppt/slides/_rels/slide8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84.xml"/><Relationship Id="rId1" Type="http://schemas.openxmlformats.org/officeDocument/2006/relationships/slideLayout" Target="../slideLayouts/slideLayout11.xml"/></Relationships>
</file>

<file path=ppt/slides/_rels/slide8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85.xml"/><Relationship Id="rId1" Type="http://schemas.openxmlformats.org/officeDocument/2006/relationships/slideLayout" Target="../slideLayouts/slideLayout11.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11.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11.xml"/></Relationships>
</file>

<file path=ppt/slides/_rels/slide8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88.xml"/><Relationship Id="rId1" Type="http://schemas.openxmlformats.org/officeDocument/2006/relationships/slideLayout" Target="../slideLayouts/slideLayout11.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_rels/slide9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90.xml"/><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91.xml"/><Relationship Id="rId1" Type="http://schemas.openxmlformats.org/officeDocument/2006/relationships/slideLayout" Target="../slideLayouts/slideLayout8.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8.xml"/></Relationships>
</file>

<file path=ppt/slides/_rels/slide9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93.xml"/><Relationship Id="rId1" Type="http://schemas.openxmlformats.org/officeDocument/2006/relationships/slideLayout" Target="../slideLayouts/slideLayout8.xml"/><Relationship Id="rId4" Type="http://schemas.openxmlformats.org/officeDocument/2006/relationships/image" Target="../media/image42.png"/></Relationships>
</file>

<file path=ppt/slides/_rels/slide9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94.xml"/><Relationship Id="rId1" Type="http://schemas.openxmlformats.org/officeDocument/2006/relationships/slideLayout" Target="../slideLayouts/slideLayout8.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8.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8.xml"/></Relationships>
</file>

<file path=ppt/slides/_rels/slide97.xml.rels><?xml version="1.0" encoding="UTF-8" standalone="yes"?>
<Relationships xmlns="http://schemas.openxmlformats.org/package/2006/relationships"><Relationship Id="rId3" Type="http://schemas.openxmlformats.org/officeDocument/2006/relationships/image" Target="../media/image44.jpg"/><Relationship Id="rId2" Type="http://schemas.openxmlformats.org/officeDocument/2006/relationships/notesSlide" Target="../notesSlides/notesSlide97.xml"/><Relationship Id="rId1" Type="http://schemas.openxmlformats.org/officeDocument/2006/relationships/slideLayout" Target="../slideLayouts/slideLayout8.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8.xml"/></Relationships>
</file>

<file path=ppt/slides/_rels/slide9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9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7"/>
        <p:cNvGrpSpPr/>
        <p:nvPr/>
      </p:nvGrpSpPr>
      <p:grpSpPr>
        <a:xfrm>
          <a:off x="0" y="0"/>
          <a:ext cx="0" cy="0"/>
          <a:chOff x="0" y="0"/>
          <a:chExt cx="0" cy="0"/>
        </a:xfrm>
      </p:grpSpPr>
      <p:sp>
        <p:nvSpPr>
          <p:cNvPr id="68" name="Shape 68"/>
          <p:cNvSpPr txBox="1">
            <a:spLocks noGrp="1"/>
          </p:cNvSpPr>
          <p:nvPr>
            <p:ph type="ctrTitle"/>
          </p:nvPr>
        </p:nvSpPr>
        <p:spPr>
          <a:xfrm>
            <a:off x="629265" y="0"/>
            <a:ext cx="7772400" cy="2970211"/>
          </a:xfrm>
          <a:prstGeom prst="rect">
            <a:avLst/>
          </a:prstGeom>
          <a:noFill/>
          <a:ln>
            <a:noFill/>
          </a:ln>
        </p:spPr>
        <p:txBody>
          <a:bodyPr lIns="91425" tIns="91425" rIns="91425" bIns="91425" anchor="b"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8000" b="1" i="0" u="none" strike="noStrike" cap="none" dirty="0">
                <a:solidFill>
                  <a:srgbClr val="000000"/>
                </a:solidFill>
                <a:latin typeface="Arial"/>
                <a:ea typeface="Arial"/>
                <a:cs typeface="Arial"/>
                <a:sym typeface="Arial"/>
              </a:rPr>
              <a:t>The Cancer </a:t>
            </a:r>
            <a:r>
              <a:rPr lang="en-US" sz="8000" b="1" i="0" u="none" strike="noStrike" cap="none" dirty="0" smtClean="0">
                <a:solidFill>
                  <a:srgbClr val="000000"/>
                </a:solidFill>
                <a:latin typeface="Arial"/>
                <a:ea typeface="Arial"/>
                <a:cs typeface="Arial"/>
                <a:sym typeface="Arial"/>
              </a:rPr>
              <a:t>Conspiracy </a:t>
            </a:r>
            <a:endParaRPr lang="en-US" sz="5400" b="1" i="0" u="none" strike="noStrike" cap="none" dirty="0">
              <a:solidFill>
                <a:srgbClr val="000000"/>
              </a:solidFill>
              <a:latin typeface="Arial"/>
              <a:ea typeface="Arial"/>
              <a:cs typeface="Arial"/>
              <a:sym typeface="Arial"/>
            </a:endParaRPr>
          </a:p>
        </p:txBody>
      </p:sp>
      <p:sp>
        <p:nvSpPr>
          <p:cNvPr id="69" name="Shape 69"/>
          <p:cNvSpPr txBox="1">
            <a:spLocks noGrp="1"/>
          </p:cNvSpPr>
          <p:nvPr>
            <p:ph type="subTitle" idx="1"/>
          </p:nvPr>
        </p:nvSpPr>
        <p:spPr>
          <a:xfrm>
            <a:off x="629265" y="2886382"/>
            <a:ext cx="7772400" cy="784224"/>
          </a:xfrm>
          <a:prstGeom prst="rect">
            <a:avLst/>
          </a:prstGeom>
          <a:noFill/>
          <a:ln>
            <a:noFill/>
          </a:ln>
        </p:spPr>
        <p:txBody>
          <a:bodyPr lIns="91425" tIns="91425" rIns="91425" bIns="91425" anchor="t" anchorCtr="0">
            <a:noAutofit/>
          </a:bodyPr>
          <a:lstStyle/>
          <a:p>
            <a:pPr marL="0" marR="0" lvl="0" indent="0" algn="ctr" rtl="0">
              <a:spcBef>
                <a:spcPts val="0"/>
              </a:spcBef>
              <a:spcAft>
                <a:spcPts val="0"/>
              </a:spcAft>
              <a:buClr>
                <a:schemeClr val="dk2"/>
              </a:buClr>
              <a:buSzPct val="25000"/>
              <a:buFont typeface="Arial"/>
              <a:buNone/>
            </a:pPr>
            <a:endParaRPr sz="4800" b="0" i="0" u="none" strike="noStrike" cap="none" dirty="0">
              <a:solidFill>
                <a:schemeClr val="dk2"/>
              </a:solidFill>
              <a:latin typeface="Arial"/>
              <a:ea typeface="Arial"/>
              <a:cs typeface="Arial"/>
              <a:sym typeface="Arial"/>
            </a:endParaRPr>
          </a:p>
        </p:txBody>
      </p:sp>
      <p:pic>
        <p:nvPicPr>
          <p:cNvPr id="2" name="Picture 1"/>
          <p:cNvPicPr>
            <a:picLocks noChangeAspect="1"/>
          </p:cNvPicPr>
          <p:nvPr/>
        </p:nvPicPr>
        <p:blipFill>
          <a:blip r:embed="rId3"/>
          <a:stretch>
            <a:fillRect/>
          </a:stretch>
        </p:blipFill>
        <p:spPr>
          <a:xfrm>
            <a:off x="2258040" y="2970211"/>
            <a:ext cx="4514850" cy="1543050"/>
          </a:xfrm>
          <a:prstGeom prst="rect">
            <a:avLst/>
          </a:prstGeom>
        </p:spPr>
      </p:pic>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125"/>
        <p:cNvGrpSpPr/>
        <p:nvPr/>
      </p:nvGrpSpPr>
      <p:grpSpPr>
        <a:xfrm>
          <a:off x="0" y="0"/>
          <a:ext cx="0" cy="0"/>
          <a:chOff x="0" y="0"/>
          <a:chExt cx="0" cy="0"/>
        </a:xfrm>
      </p:grpSpPr>
      <p:sp>
        <p:nvSpPr>
          <p:cNvPr id="126" name="Shape 126"/>
          <p:cNvSpPr txBox="1">
            <a:spLocks noGrp="1"/>
          </p:cNvSpPr>
          <p:nvPr>
            <p:ph type="title"/>
          </p:nvPr>
        </p:nvSpPr>
        <p:spPr>
          <a:xfrm>
            <a:off x="685800" y="457200"/>
            <a:ext cx="7770812" cy="855661"/>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6600" b="0" i="0" u="none" strike="noStrike" cap="none">
                <a:solidFill>
                  <a:srgbClr val="000000"/>
                </a:solidFill>
                <a:latin typeface="Arial"/>
                <a:ea typeface="Arial"/>
                <a:cs typeface="Arial"/>
                <a:sym typeface="Arial"/>
              </a:rPr>
              <a:t>Brotherton (2016)</a:t>
            </a:r>
          </a:p>
        </p:txBody>
      </p:sp>
      <p:sp>
        <p:nvSpPr>
          <p:cNvPr id="127" name="Shape 127"/>
          <p:cNvSpPr txBox="1">
            <a:spLocks noGrp="1"/>
          </p:cNvSpPr>
          <p:nvPr>
            <p:ph type="body" idx="1"/>
          </p:nvPr>
        </p:nvSpPr>
        <p:spPr>
          <a:xfrm>
            <a:off x="685800" y="1485900"/>
            <a:ext cx="7770812" cy="3084512"/>
          </a:xfrm>
          <a:prstGeom prst="rect">
            <a:avLst/>
          </a:prstGeom>
          <a:noFill/>
          <a:ln>
            <a:noFill/>
          </a:ln>
        </p:spPr>
        <p:txBody>
          <a:bodyPr lIns="91425" tIns="91425" rIns="91425" bIns="91425" anchor="t" anchorCtr="0">
            <a:noAutofit/>
          </a:bodyPr>
          <a:lstStyle/>
          <a:p>
            <a:pPr marL="0" marR="0" lvl="0" indent="0" algn="l" rtl="0">
              <a:lnSpc>
                <a:spcPct val="90000"/>
              </a:lnSpc>
              <a:spcBef>
                <a:spcPts val="0"/>
              </a:spcBef>
              <a:spcAft>
                <a:spcPts val="0"/>
              </a:spcAft>
              <a:buClr>
                <a:srgbClr val="000000"/>
              </a:buClr>
              <a:buSzPct val="100000"/>
              <a:buFont typeface="Arial"/>
              <a:buChar char="•"/>
            </a:pPr>
            <a:r>
              <a:rPr lang="en-US" sz="6000" b="0" i="0" u="none">
                <a:solidFill>
                  <a:srgbClr val="000000"/>
                </a:solidFill>
                <a:latin typeface="Arial"/>
                <a:ea typeface="Arial"/>
                <a:cs typeface="Arial"/>
                <a:sym typeface="Arial"/>
              </a:rPr>
              <a:t>Belief in conspiracy is normal given the human tendency to assume agency</a:t>
            </a:r>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693"/>
        <p:cNvGrpSpPr/>
        <p:nvPr/>
      </p:nvGrpSpPr>
      <p:grpSpPr>
        <a:xfrm>
          <a:off x="0" y="0"/>
          <a:ext cx="0" cy="0"/>
          <a:chOff x="0" y="0"/>
          <a:chExt cx="0" cy="0"/>
        </a:xfrm>
      </p:grpSpPr>
      <p:sp>
        <p:nvSpPr>
          <p:cNvPr id="694" name="Shape 694"/>
          <p:cNvSpPr txBox="1">
            <a:spLocks noGrp="1"/>
          </p:cNvSpPr>
          <p:nvPr>
            <p:ph type="title"/>
          </p:nvPr>
        </p:nvSpPr>
        <p:spPr>
          <a:xfrm>
            <a:off x="685800" y="457200"/>
            <a:ext cx="7770812" cy="855661"/>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4400" b="0" i="0" u="none" strike="noStrike" cap="none">
                <a:solidFill>
                  <a:srgbClr val="000000"/>
                </a:solidFill>
                <a:latin typeface="Arial"/>
                <a:ea typeface="Arial"/>
                <a:cs typeface="Arial"/>
                <a:sym typeface="Arial"/>
              </a:rPr>
              <a:t>Significance of the Difference</a:t>
            </a:r>
          </a:p>
        </p:txBody>
      </p:sp>
      <p:sp>
        <p:nvSpPr>
          <p:cNvPr id="695" name="Shape 695"/>
          <p:cNvSpPr txBox="1">
            <a:spLocks noGrp="1"/>
          </p:cNvSpPr>
          <p:nvPr>
            <p:ph type="body" idx="1"/>
          </p:nvPr>
        </p:nvSpPr>
        <p:spPr>
          <a:xfrm>
            <a:off x="685800" y="1485900"/>
            <a:ext cx="7770812" cy="3084512"/>
          </a:xfrm>
          <a:prstGeom prst="rect">
            <a:avLst/>
          </a:prstGeom>
          <a:noFill/>
          <a:ln>
            <a:noFill/>
          </a:ln>
        </p:spPr>
        <p:txBody>
          <a:bodyPr lIns="91425" tIns="45700" rIns="91425" bIns="45700" anchor="t" anchorCtr="0">
            <a:noAutofit/>
          </a:bodyPr>
          <a:lstStyle/>
          <a:p>
            <a:pPr marL="0" marR="0" lvl="0" indent="0" algn="l" rtl="0">
              <a:lnSpc>
                <a:spcPct val="90000"/>
              </a:lnSpc>
              <a:spcBef>
                <a:spcPts val="0"/>
              </a:spcBef>
              <a:spcAft>
                <a:spcPts val="0"/>
              </a:spcAft>
              <a:buClr>
                <a:srgbClr val="000000"/>
              </a:buClr>
              <a:buSzPct val="25000"/>
              <a:buFont typeface="Arial"/>
              <a:buNone/>
            </a:pPr>
            <a:endParaRPr sz="1200" b="0" i="0" u="none">
              <a:solidFill>
                <a:srgbClr val="333333"/>
              </a:solidFill>
              <a:latin typeface="Arial"/>
              <a:ea typeface="Arial"/>
              <a:cs typeface="Arial"/>
              <a:sym typeface="Arial"/>
            </a:endParaRPr>
          </a:p>
          <a:p>
            <a:pPr marL="0" marR="0" lvl="0" indent="0" algn="l" rtl="0">
              <a:lnSpc>
                <a:spcPct val="90000"/>
              </a:lnSpc>
              <a:spcBef>
                <a:spcPts val="0"/>
              </a:spcBef>
              <a:spcAft>
                <a:spcPts val="0"/>
              </a:spcAft>
              <a:buClr>
                <a:srgbClr val="000000"/>
              </a:buClr>
              <a:buSzPct val="25000"/>
              <a:buFont typeface="Arial"/>
              <a:buNone/>
            </a:pPr>
            <a:endParaRPr sz="1200" b="0" i="0" u="none">
              <a:solidFill>
                <a:srgbClr val="333333"/>
              </a:solidFill>
              <a:latin typeface="Arial"/>
              <a:ea typeface="Arial"/>
              <a:cs typeface="Arial"/>
              <a:sym typeface="Arial"/>
            </a:endParaRPr>
          </a:p>
          <a:p>
            <a:pPr marL="0" marR="0" lvl="0" indent="0" algn="ctr" rtl="0">
              <a:lnSpc>
                <a:spcPct val="90000"/>
              </a:lnSpc>
              <a:spcBef>
                <a:spcPts val="0"/>
              </a:spcBef>
              <a:spcAft>
                <a:spcPts val="0"/>
              </a:spcAft>
              <a:buClr>
                <a:srgbClr val="000000"/>
              </a:buClr>
              <a:buSzPct val="25000"/>
              <a:buFont typeface="Arial"/>
              <a:buNone/>
            </a:pPr>
            <a:endParaRPr sz="6000" b="0" i="0" u="none">
              <a:solidFill>
                <a:srgbClr val="333333"/>
              </a:solidFill>
              <a:latin typeface="Arial"/>
              <a:ea typeface="Arial"/>
              <a:cs typeface="Arial"/>
              <a:sym typeface="Arial"/>
            </a:endParaRPr>
          </a:p>
          <a:p>
            <a:pPr marL="0" marR="0" lvl="0" indent="0" algn="ctr" rtl="0">
              <a:lnSpc>
                <a:spcPct val="90000"/>
              </a:lnSpc>
              <a:spcBef>
                <a:spcPts val="0"/>
              </a:spcBef>
              <a:spcAft>
                <a:spcPts val="0"/>
              </a:spcAft>
              <a:buClr>
                <a:srgbClr val="000000"/>
              </a:buClr>
              <a:buSzPct val="25000"/>
              <a:buFont typeface="Arial"/>
              <a:buNone/>
            </a:pPr>
            <a:endParaRPr sz="2800" b="0" i="0" u="none">
              <a:solidFill>
                <a:srgbClr val="000000"/>
              </a:solidFill>
              <a:latin typeface="Arial"/>
              <a:ea typeface="Arial"/>
              <a:cs typeface="Arial"/>
              <a:sym typeface="Arial"/>
            </a:endParaRPr>
          </a:p>
          <a:p>
            <a:pPr marL="0" marR="0" lvl="0" indent="0" algn="l" rtl="0">
              <a:lnSpc>
                <a:spcPct val="90000"/>
              </a:lnSpc>
              <a:spcBef>
                <a:spcPts val="0"/>
              </a:spcBef>
              <a:spcAft>
                <a:spcPts val="0"/>
              </a:spcAft>
              <a:buClr>
                <a:srgbClr val="000000"/>
              </a:buClr>
              <a:buSzPct val="25000"/>
              <a:buFont typeface="Arial"/>
              <a:buNone/>
            </a:pPr>
            <a:endParaRPr sz="1200" b="0" i="0" u="none">
              <a:solidFill>
                <a:srgbClr val="000000"/>
              </a:solidFill>
              <a:latin typeface="Arial"/>
              <a:ea typeface="Arial"/>
              <a:cs typeface="Arial"/>
              <a:sym typeface="Arial"/>
            </a:endParaRPr>
          </a:p>
          <a:p>
            <a:pPr marL="0" marR="0" lvl="0" indent="0" algn="ctr" rtl="0">
              <a:lnSpc>
                <a:spcPct val="90000"/>
              </a:lnSpc>
              <a:spcBef>
                <a:spcPts val="0"/>
              </a:spcBef>
              <a:spcAft>
                <a:spcPts val="0"/>
              </a:spcAft>
              <a:buClr>
                <a:srgbClr val="000000"/>
              </a:buClr>
              <a:buSzPct val="25000"/>
              <a:buFont typeface="Arial"/>
              <a:buNone/>
            </a:pPr>
            <a:endParaRPr sz="4000" b="0" i="0" u="none">
              <a:solidFill>
                <a:srgbClr val="333333"/>
              </a:solidFill>
              <a:latin typeface="Arial"/>
              <a:ea typeface="Arial"/>
              <a:cs typeface="Arial"/>
              <a:sym typeface="Arial"/>
            </a:endParaRPr>
          </a:p>
          <a:p>
            <a:pPr marL="0" marR="0" lvl="0" indent="0" algn="ctr" rtl="0">
              <a:lnSpc>
                <a:spcPct val="90000"/>
              </a:lnSpc>
              <a:spcBef>
                <a:spcPts val="0"/>
              </a:spcBef>
              <a:spcAft>
                <a:spcPts val="0"/>
              </a:spcAft>
              <a:buClr>
                <a:srgbClr val="000000"/>
              </a:buClr>
              <a:buSzPct val="25000"/>
              <a:buFont typeface="Arial"/>
              <a:buNone/>
            </a:pPr>
            <a:endParaRPr sz="4000" b="0" i="0" u="none">
              <a:solidFill>
                <a:srgbClr val="333333"/>
              </a:solidFill>
              <a:latin typeface="Arial"/>
              <a:ea typeface="Arial"/>
              <a:cs typeface="Arial"/>
              <a:sym typeface="Arial"/>
            </a:endParaRPr>
          </a:p>
          <a:p>
            <a:pPr marL="0" marR="0" lvl="0" indent="0" algn="l" rtl="0">
              <a:spcBef>
                <a:spcPts val="0"/>
              </a:spcBef>
              <a:spcAft>
                <a:spcPts val="0"/>
              </a:spcAft>
              <a:buSzPct val="25000"/>
              <a:buNone/>
            </a:pPr>
            <a:endParaRPr sz="4000" b="0" i="0" u="none">
              <a:solidFill>
                <a:srgbClr val="333333"/>
              </a:solidFill>
              <a:latin typeface="Arial"/>
              <a:ea typeface="Arial"/>
              <a:cs typeface="Arial"/>
              <a:sym typeface="Arial"/>
            </a:endParaRPr>
          </a:p>
        </p:txBody>
      </p:sp>
      <p:pic>
        <p:nvPicPr>
          <p:cNvPr id="696" name="Shape 696"/>
          <p:cNvPicPr preferRelativeResize="0"/>
          <p:nvPr/>
        </p:nvPicPr>
        <p:blipFill rotWithShape="1">
          <a:blip r:embed="rId3">
            <a:alphaModFix/>
          </a:blip>
          <a:srcRect/>
          <a:stretch/>
        </p:blipFill>
        <p:spPr>
          <a:xfrm>
            <a:off x="1981200" y="1371600"/>
            <a:ext cx="5181600" cy="3505200"/>
          </a:xfrm>
          <a:prstGeom prst="rect">
            <a:avLst/>
          </a:prstGeom>
          <a:noFill/>
          <a:ln>
            <a:noFill/>
          </a:ln>
        </p:spPr>
      </p:pic>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700"/>
        <p:cNvGrpSpPr/>
        <p:nvPr/>
      </p:nvGrpSpPr>
      <p:grpSpPr>
        <a:xfrm>
          <a:off x="0" y="0"/>
          <a:ext cx="0" cy="0"/>
          <a:chOff x="0" y="0"/>
          <a:chExt cx="0" cy="0"/>
        </a:xfrm>
      </p:grpSpPr>
      <p:sp>
        <p:nvSpPr>
          <p:cNvPr id="701" name="Shape 701"/>
          <p:cNvSpPr txBox="1">
            <a:spLocks noGrp="1"/>
          </p:cNvSpPr>
          <p:nvPr>
            <p:ph type="title"/>
          </p:nvPr>
        </p:nvSpPr>
        <p:spPr>
          <a:xfrm>
            <a:off x="685800" y="457200"/>
            <a:ext cx="7770812" cy="855661"/>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4400" b="0" i="0" u="none" strike="noStrike" cap="none">
                <a:solidFill>
                  <a:srgbClr val="000000"/>
                </a:solidFill>
                <a:latin typeface="Arial"/>
                <a:ea typeface="Arial"/>
                <a:cs typeface="Arial"/>
                <a:sym typeface="Arial"/>
              </a:rPr>
              <a:t>Size of the Difference</a:t>
            </a:r>
          </a:p>
        </p:txBody>
      </p:sp>
      <p:sp>
        <p:nvSpPr>
          <p:cNvPr id="702" name="Shape 702"/>
          <p:cNvSpPr txBox="1">
            <a:spLocks noGrp="1"/>
          </p:cNvSpPr>
          <p:nvPr>
            <p:ph type="body" idx="1"/>
          </p:nvPr>
        </p:nvSpPr>
        <p:spPr>
          <a:xfrm>
            <a:off x="685800" y="1485900"/>
            <a:ext cx="7770812" cy="3084512"/>
          </a:xfrm>
          <a:prstGeom prst="rect">
            <a:avLst/>
          </a:prstGeom>
          <a:noFill/>
          <a:ln>
            <a:noFill/>
          </a:ln>
        </p:spPr>
        <p:txBody>
          <a:bodyPr lIns="91425" tIns="45700" rIns="91425" bIns="45700" anchor="t" anchorCtr="0">
            <a:noAutofit/>
          </a:bodyPr>
          <a:lstStyle/>
          <a:p>
            <a:pPr marL="0" marR="0" lvl="0" indent="0" algn="ctr" rtl="0">
              <a:lnSpc>
                <a:spcPct val="90000"/>
              </a:lnSpc>
              <a:spcBef>
                <a:spcPts val="0"/>
              </a:spcBef>
              <a:spcAft>
                <a:spcPts val="0"/>
              </a:spcAft>
              <a:buClr>
                <a:srgbClr val="333333"/>
              </a:buClr>
              <a:buSzPct val="25000"/>
              <a:buFont typeface="Arial"/>
              <a:buNone/>
            </a:pPr>
            <a:r>
              <a:rPr lang="en-US" sz="3600" b="0" i="0" u="none">
                <a:solidFill>
                  <a:srgbClr val="333333"/>
                </a:solidFill>
                <a:latin typeface="Arial"/>
                <a:ea typeface="Arial"/>
                <a:cs typeface="Arial"/>
                <a:sym typeface="Arial"/>
              </a:rPr>
              <a:t>Cohen’s d = 0.414</a:t>
            </a:r>
          </a:p>
          <a:p>
            <a:pPr marL="0" marR="0" lvl="0" indent="0" algn="ctr" rtl="0">
              <a:lnSpc>
                <a:spcPct val="90000"/>
              </a:lnSpc>
              <a:spcBef>
                <a:spcPts val="0"/>
              </a:spcBef>
              <a:spcAft>
                <a:spcPts val="0"/>
              </a:spcAft>
              <a:buClr>
                <a:srgbClr val="333333"/>
              </a:buClr>
              <a:buSzPct val="25000"/>
              <a:buFont typeface="Arial"/>
              <a:buNone/>
            </a:pPr>
            <a:r>
              <a:rPr lang="en-US" sz="3600" b="0" i="0" u="none">
                <a:solidFill>
                  <a:srgbClr val="333333"/>
                </a:solidFill>
                <a:latin typeface="Arial"/>
                <a:ea typeface="Arial"/>
                <a:cs typeface="Arial"/>
                <a:sym typeface="Arial"/>
              </a:rPr>
              <a:t> </a:t>
            </a:r>
          </a:p>
          <a:p>
            <a:pPr marL="0" marR="0" lvl="0" indent="0" algn="ctr" rtl="0">
              <a:lnSpc>
                <a:spcPct val="90000"/>
              </a:lnSpc>
              <a:spcBef>
                <a:spcPts val="0"/>
              </a:spcBef>
              <a:spcAft>
                <a:spcPts val="0"/>
              </a:spcAft>
              <a:buClr>
                <a:srgbClr val="333333"/>
              </a:buClr>
              <a:buSzPct val="25000"/>
              <a:buFont typeface="Arial"/>
              <a:buNone/>
            </a:pPr>
            <a:r>
              <a:rPr lang="en-US" sz="3600" b="0" i="0" u="none">
                <a:solidFill>
                  <a:srgbClr val="333333"/>
                </a:solidFill>
                <a:latin typeface="Arial"/>
                <a:ea typeface="Arial"/>
                <a:cs typeface="Arial"/>
                <a:sym typeface="Arial"/>
              </a:rPr>
              <a:t>95% confidence interval of </a:t>
            </a:r>
          </a:p>
          <a:p>
            <a:pPr marL="0" marR="0" lvl="0" indent="0" algn="ctr" rtl="0">
              <a:lnSpc>
                <a:spcPct val="90000"/>
              </a:lnSpc>
              <a:spcBef>
                <a:spcPts val="0"/>
              </a:spcBef>
              <a:spcAft>
                <a:spcPts val="0"/>
              </a:spcAft>
              <a:buClr>
                <a:srgbClr val="333333"/>
              </a:buClr>
              <a:buSzPct val="25000"/>
              <a:buFont typeface="Arial"/>
              <a:buNone/>
            </a:pPr>
            <a:r>
              <a:rPr lang="en-US" sz="3600" b="0" i="0" u="none">
                <a:solidFill>
                  <a:srgbClr val="333333"/>
                </a:solidFill>
                <a:latin typeface="Arial"/>
                <a:ea typeface="Arial"/>
                <a:cs typeface="Arial"/>
                <a:sym typeface="Arial"/>
              </a:rPr>
              <a:t>the mean difference between </a:t>
            </a:r>
          </a:p>
          <a:p>
            <a:pPr marL="0" marR="0" lvl="0" indent="0" algn="ctr" rtl="0">
              <a:lnSpc>
                <a:spcPct val="90000"/>
              </a:lnSpc>
              <a:spcBef>
                <a:spcPts val="0"/>
              </a:spcBef>
              <a:spcAft>
                <a:spcPts val="0"/>
              </a:spcAft>
              <a:buClr>
                <a:srgbClr val="333333"/>
              </a:buClr>
              <a:buSzPct val="25000"/>
              <a:buFont typeface="Arial"/>
              <a:buNone/>
            </a:pPr>
            <a:r>
              <a:rPr lang="en-US" sz="3600" b="0" i="0" u="none">
                <a:solidFill>
                  <a:srgbClr val="333333"/>
                </a:solidFill>
                <a:latin typeface="Arial"/>
                <a:ea typeface="Arial"/>
                <a:cs typeface="Arial"/>
                <a:sym typeface="Arial"/>
              </a:rPr>
              <a:t>these two samples </a:t>
            </a:r>
          </a:p>
          <a:p>
            <a:pPr marL="0" marR="0" lvl="0" indent="0" algn="ctr" rtl="0">
              <a:lnSpc>
                <a:spcPct val="90000"/>
              </a:lnSpc>
              <a:spcBef>
                <a:spcPts val="0"/>
              </a:spcBef>
              <a:spcAft>
                <a:spcPts val="0"/>
              </a:spcAft>
              <a:buClr>
                <a:srgbClr val="333333"/>
              </a:buClr>
              <a:buSzPct val="25000"/>
              <a:buFont typeface="Arial"/>
              <a:buNone/>
            </a:pPr>
            <a:r>
              <a:rPr lang="en-US" sz="3600" b="0" i="0" u="none">
                <a:solidFill>
                  <a:srgbClr val="333333"/>
                </a:solidFill>
                <a:latin typeface="Arial"/>
                <a:ea typeface="Arial"/>
                <a:cs typeface="Arial"/>
                <a:sym typeface="Arial"/>
              </a:rPr>
              <a:t>0.128 to 1.354 </a:t>
            </a:r>
          </a:p>
          <a:p>
            <a:pPr marL="0" marR="0" lvl="0" indent="0" algn="l" rtl="0">
              <a:spcBef>
                <a:spcPts val="0"/>
              </a:spcBef>
              <a:spcAft>
                <a:spcPts val="0"/>
              </a:spcAft>
              <a:buSzPct val="25000"/>
              <a:buNone/>
            </a:pPr>
            <a:endParaRPr sz="3600" b="0" i="0" u="none">
              <a:solidFill>
                <a:srgbClr val="333333"/>
              </a:solidFill>
              <a:latin typeface="Arial"/>
              <a:ea typeface="Arial"/>
              <a:cs typeface="Arial"/>
              <a:sym typeface="Arial"/>
            </a:endParaRPr>
          </a:p>
        </p:txBody>
      </p:sp>
    </p:spTree>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706"/>
        <p:cNvGrpSpPr/>
        <p:nvPr/>
      </p:nvGrpSpPr>
      <p:grpSpPr>
        <a:xfrm>
          <a:off x="0" y="0"/>
          <a:ext cx="0" cy="0"/>
          <a:chOff x="0" y="0"/>
          <a:chExt cx="0" cy="0"/>
        </a:xfrm>
      </p:grpSpPr>
      <p:sp>
        <p:nvSpPr>
          <p:cNvPr id="707" name="Shape 707"/>
          <p:cNvSpPr txBox="1">
            <a:spLocks noGrp="1"/>
          </p:cNvSpPr>
          <p:nvPr>
            <p:ph type="title"/>
          </p:nvPr>
        </p:nvSpPr>
        <p:spPr>
          <a:xfrm>
            <a:off x="685800" y="457200"/>
            <a:ext cx="7770812" cy="855661"/>
          </a:xfrm>
          <a:prstGeom prst="rect">
            <a:avLst/>
          </a:prstGeom>
          <a:noFill/>
          <a:ln>
            <a:noFill/>
          </a:ln>
        </p:spPr>
        <p:txBody>
          <a:bodyPr lIns="90000" tIns="46800" rIns="90000" bIns="46800" anchor="ctr" anchorCtr="0">
            <a:noAutofit/>
          </a:bodyPr>
          <a:lstStyle/>
          <a:p>
            <a:pPr marL="0" marR="0" lvl="0" indent="0" algn="ctr" rtl="0">
              <a:spcBef>
                <a:spcPts val="0"/>
              </a:spcBef>
              <a:spcAft>
                <a:spcPts val="0"/>
              </a:spcAft>
              <a:buSzPct val="25000"/>
              <a:buNone/>
            </a:pPr>
            <a:endParaRPr sz="1400" b="0" i="0" u="none" strike="noStrike" cap="none">
              <a:solidFill>
                <a:srgbClr val="000000"/>
              </a:solidFill>
              <a:latin typeface="Arial"/>
              <a:ea typeface="Arial"/>
              <a:cs typeface="Arial"/>
              <a:sym typeface="Arial"/>
            </a:endParaRPr>
          </a:p>
        </p:txBody>
      </p:sp>
      <p:sp>
        <p:nvSpPr>
          <p:cNvPr id="708" name="Shape 708"/>
          <p:cNvSpPr txBox="1">
            <a:spLocks noGrp="1"/>
          </p:cNvSpPr>
          <p:nvPr>
            <p:ph type="body" idx="1"/>
          </p:nvPr>
        </p:nvSpPr>
        <p:spPr>
          <a:xfrm>
            <a:off x="685800" y="1485900"/>
            <a:ext cx="7770812" cy="3084512"/>
          </a:xfrm>
          <a:prstGeom prst="rect">
            <a:avLst/>
          </a:prstGeom>
          <a:noFill/>
          <a:ln>
            <a:noFill/>
          </a:ln>
        </p:spPr>
        <p:txBody>
          <a:bodyPr lIns="90000" tIns="46800" rIns="90000" bIns="46800" anchor="t" anchorCtr="0">
            <a:noAutofit/>
          </a:bodyPr>
          <a:lstStyle/>
          <a:p>
            <a:pPr marL="342900" marR="0" lvl="0" indent="-342900" algn="ctr" rtl="0">
              <a:lnSpc>
                <a:spcPct val="100000"/>
              </a:lnSpc>
              <a:spcBef>
                <a:spcPts val="0"/>
              </a:spcBef>
              <a:spcAft>
                <a:spcPts val="0"/>
              </a:spcAft>
              <a:buClr>
                <a:srgbClr val="000000"/>
              </a:buClr>
              <a:buSzPct val="25000"/>
              <a:buFont typeface="Times New Roman"/>
              <a:buNone/>
            </a:pPr>
            <a:r>
              <a:rPr lang="en-US" sz="8800" b="1" i="0" u="none">
                <a:solidFill>
                  <a:srgbClr val="000000"/>
                </a:solidFill>
                <a:latin typeface="Times New Roman"/>
                <a:ea typeface="Times New Roman"/>
                <a:cs typeface="Times New Roman"/>
                <a:sym typeface="Times New Roman"/>
              </a:rPr>
              <a:t>DISCUSSION </a:t>
            </a:r>
          </a:p>
        </p:txBody>
      </p:sp>
    </p:spTree>
  </p:cSld>
  <p:clrMapOvr>
    <a:masterClrMapping/>
  </p:clrMapOvr>
  <p:transition>
    <p:fade/>
  </p:transition>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712"/>
        <p:cNvGrpSpPr/>
        <p:nvPr/>
      </p:nvGrpSpPr>
      <p:grpSpPr>
        <a:xfrm>
          <a:off x="0" y="0"/>
          <a:ext cx="0" cy="0"/>
          <a:chOff x="0" y="0"/>
          <a:chExt cx="0" cy="0"/>
        </a:xfrm>
      </p:grpSpPr>
      <p:sp>
        <p:nvSpPr>
          <p:cNvPr id="713" name="Shape 713"/>
          <p:cNvSpPr txBox="1">
            <a:spLocks noGrp="1"/>
          </p:cNvSpPr>
          <p:nvPr>
            <p:ph type="title"/>
          </p:nvPr>
        </p:nvSpPr>
        <p:spPr>
          <a:xfrm>
            <a:off x="685800" y="457200"/>
            <a:ext cx="7770812" cy="855661"/>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6000" b="0" i="0" u="none" strike="noStrike" cap="none">
                <a:solidFill>
                  <a:srgbClr val="000000"/>
                </a:solidFill>
                <a:latin typeface="Arial"/>
                <a:ea typeface="Arial"/>
                <a:cs typeface="Arial"/>
                <a:sym typeface="Arial"/>
              </a:rPr>
              <a:t>Follow Up</a:t>
            </a:r>
          </a:p>
        </p:txBody>
      </p:sp>
      <p:sp>
        <p:nvSpPr>
          <p:cNvPr id="714" name="Shape 714"/>
          <p:cNvSpPr txBox="1">
            <a:spLocks noGrp="1"/>
          </p:cNvSpPr>
          <p:nvPr>
            <p:ph type="body" idx="1"/>
          </p:nvPr>
        </p:nvSpPr>
        <p:spPr>
          <a:xfrm>
            <a:off x="685800" y="1485900"/>
            <a:ext cx="7770812" cy="3084512"/>
          </a:xfrm>
          <a:prstGeom prst="rect">
            <a:avLst/>
          </a:prstGeom>
          <a:noFill/>
          <a:ln>
            <a:noFill/>
          </a:ln>
        </p:spPr>
        <p:txBody>
          <a:bodyPr lIns="91425" tIns="45700" rIns="91425" bIns="45700" anchor="t" anchorCtr="0">
            <a:noAutofit/>
          </a:bodyPr>
          <a:lstStyle/>
          <a:p>
            <a:pPr marL="0" marR="0" lvl="0" indent="0" algn="ctr" rtl="0">
              <a:lnSpc>
                <a:spcPct val="90000"/>
              </a:lnSpc>
              <a:spcBef>
                <a:spcPts val="0"/>
              </a:spcBef>
              <a:spcAft>
                <a:spcPts val="0"/>
              </a:spcAft>
              <a:buClr>
                <a:srgbClr val="000000"/>
              </a:buClr>
              <a:buSzPct val="25000"/>
              <a:buFont typeface="Arial"/>
              <a:buNone/>
            </a:pPr>
            <a:r>
              <a:rPr lang="en-US" sz="4000" b="0" i="0" u="none">
                <a:solidFill>
                  <a:srgbClr val="000000"/>
                </a:solidFill>
                <a:latin typeface="Arial"/>
                <a:ea typeface="Arial"/>
                <a:cs typeface="Arial"/>
                <a:sym typeface="Arial"/>
              </a:rPr>
              <a:t>I am an advocate of qualitative approaches, especially for following the processes of decision making (Brink, 1994, 1999, 2013, 2017)</a:t>
            </a:r>
          </a:p>
        </p:txBody>
      </p:sp>
    </p:spTree>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718"/>
        <p:cNvGrpSpPr/>
        <p:nvPr/>
      </p:nvGrpSpPr>
      <p:grpSpPr>
        <a:xfrm>
          <a:off x="0" y="0"/>
          <a:ext cx="0" cy="0"/>
          <a:chOff x="0" y="0"/>
          <a:chExt cx="0" cy="0"/>
        </a:xfrm>
      </p:grpSpPr>
      <p:sp>
        <p:nvSpPr>
          <p:cNvPr id="719" name="Shape 719"/>
          <p:cNvSpPr txBox="1">
            <a:spLocks noGrp="1"/>
          </p:cNvSpPr>
          <p:nvPr>
            <p:ph type="title"/>
          </p:nvPr>
        </p:nvSpPr>
        <p:spPr>
          <a:xfrm>
            <a:off x="685800" y="457200"/>
            <a:ext cx="7770812" cy="855661"/>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6000" b="0" i="0" u="none" strike="noStrike" cap="none">
                <a:solidFill>
                  <a:srgbClr val="000000"/>
                </a:solidFill>
                <a:latin typeface="Arial"/>
                <a:ea typeface="Arial"/>
                <a:cs typeface="Arial"/>
                <a:sym typeface="Arial"/>
              </a:rPr>
              <a:t>Follow Up</a:t>
            </a:r>
          </a:p>
        </p:txBody>
      </p:sp>
      <p:sp>
        <p:nvSpPr>
          <p:cNvPr id="720" name="Shape 720"/>
          <p:cNvSpPr txBox="1">
            <a:spLocks noGrp="1"/>
          </p:cNvSpPr>
          <p:nvPr>
            <p:ph type="body" idx="1"/>
          </p:nvPr>
        </p:nvSpPr>
        <p:spPr>
          <a:xfrm>
            <a:off x="685800" y="1485900"/>
            <a:ext cx="7770812" cy="3084512"/>
          </a:xfrm>
          <a:prstGeom prst="rect">
            <a:avLst/>
          </a:prstGeom>
          <a:noFill/>
          <a:ln>
            <a:noFill/>
          </a:ln>
        </p:spPr>
        <p:txBody>
          <a:bodyPr lIns="91425" tIns="45700" rIns="91425" bIns="45700" anchor="t"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4400" b="0" i="0" u="none">
                <a:solidFill>
                  <a:srgbClr val="000000"/>
                </a:solidFill>
                <a:latin typeface="Arial"/>
                <a:ea typeface="Arial"/>
                <a:cs typeface="Arial"/>
                <a:sym typeface="Arial"/>
              </a:rPr>
              <a:t>Interviews of cancer patients and oncologists in Mexico</a:t>
            </a:r>
          </a:p>
        </p:txBody>
      </p:sp>
    </p:spTree>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724"/>
        <p:cNvGrpSpPr/>
        <p:nvPr/>
      </p:nvGrpSpPr>
      <p:grpSpPr>
        <a:xfrm>
          <a:off x="0" y="0"/>
          <a:ext cx="0" cy="0"/>
          <a:chOff x="0" y="0"/>
          <a:chExt cx="0" cy="0"/>
        </a:xfrm>
      </p:grpSpPr>
      <p:sp>
        <p:nvSpPr>
          <p:cNvPr id="725" name="Shape 725"/>
          <p:cNvSpPr txBox="1">
            <a:spLocks noGrp="1"/>
          </p:cNvSpPr>
          <p:nvPr>
            <p:ph type="title"/>
          </p:nvPr>
        </p:nvSpPr>
        <p:spPr>
          <a:xfrm>
            <a:off x="685800" y="457200"/>
            <a:ext cx="7770812" cy="855661"/>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6000" b="0" i="0" u="none" strike="noStrike" cap="none">
                <a:solidFill>
                  <a:srgbClr val="000000"/>
                </a:solidFill>
                <a:latin typeface="Arial"/>
                <a:ea typeface="Arial"/>
                <a:cs typeface="Arial"/>
                <a:sym typeface="Arial"/>
              </a:rPr>
              <a:t>Follow Up</a:t>
            </a:r>
          </a:p>
        </p:txBody>
      </p:sp>
      <p:sp>
        <p:nvSpPr>
          <p:cNvPr id="726" name="Shape 726"/>
          <p:cNvSpPr txBox="1">
            <a:spLocks noGrp="1"/>
          </p:cNvSpPr>
          <p:nvPr>
            <p:ph type="body" idx="1"/>
          </p:nvPr>
        </p:nvSpPr>
        <p:spPr>
          <a:xfrm>
            <a:off x="685800" y="1485900"/>
            <a:ext cx="7770812" cy="3084512"/>
          </a:xfrm>
          <a:prstGeom prst="rect">
            <a:avLst/>
          </a:prstGeom>
          <a:noFill/>
          <a:ln>
            <a:noFill/>
          </a:ln>
        </p:spPr>
        <p:txBody>
          <a:bodyPr lIns="91425" tIns="45700" rIns="91425" bIns="45700" anchor="t" anchorCtr="0">
            <a:noAutofit/>
          </a:bodyPr>
          <a:lstStyle/>
          <a:p>
            <a:pPr marL="0" marR="0" lvl="0" indent="0" algn="ctr" rtl="0">
              <a:lnSpc>
                <a:spcPct val="90000"/>
              </a:lnSpc>
              <a:spcBef>
                <a:spcPts val="0"/>
              </a:spcBef>
              <a:spcAft>
                <a:spcPts val="0"/>
              </a:spcAft>
              <a:buClr>
                <a:srgbClr val="000000"/>
              </a:buClr>
              <a:buSzPct val="25000"/>
              <a:buFont typeface="Arial"/>
              <a:buNone/>
            </a:pPr>
            <a:r>
              <a:rPr lang="en-US" sz="4400" b="0" i="0" u="none">
                <a:solidFill>
                  <a:srgbClr val="000000"/>
                </a:solidFill>
                <a:latin typeface="Arial"/>
                <a:ea typeface="Arial"/>
                <a:cs typeface="Arial"/>
                <a:sym typeface="Arial"/>
              </a:rPr>
              <a:t>Interviews of cancer patients and oncologists in Mexico: </a:t>
            </a:r>
            <a:r>
              <a:rPr lang="en-US" sz="5400" b="0" i="0" u="none">
                <a:solidFill>
                  <a:srgbClr val="000000"/>
                </a:solidFill>
                <a:latin typeface="Arial"/>
                <a:ea typeface="Arial"/>
                <a:cs typeface="Arial"/>
                <a:sym typeface="Arial"/>
              </a:rPr>
              <a:t>lack of trust of health care system</a:t>
            </a:r>
          </a:p>
        </p:txBody>
      </p:sp>
    </p:spTree>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730"/>
        <p:cNvGrpSpPr/>
        <p:nvPr/>
      </p:nvGrpSpPr>
      <p:grpSpPr>
        <a:xfrm>
          <a:off x="0" y="0"/>
          <a:ext cx="0" cy="0"/>
          <a:chOff x="0" y="0"/>
          <a:chExt cx="0" cy="0"/>
        </a:xfrm>
      </p:grpSpPr>
      <p:sp>
        <p:nvSpPr>
          <p:cNvPr id="731" name="Shape 731"/>
          <p:cNvSpPr txBox="1">
            <a:spLocks noGrp="1"/>
          </p:cNvSpPr>
          <p:nvPr>
            <p:ph type="title"/>
          </p:nvPr>
        </p:nvSpPr>
        <p:spPr>
          <a:xfrm>
            <a:off x="685800" y="457200"/>
            <a:ext cx="7770812" cy="855661"/>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3600" b="0" i="0" u="none" strike="noStrike" cap="none">
                <a:solidFill>
                  <a:srgbClr val="000000"/>
                </a:solidFill>
                <a:latin typeface="Arial"/>
                <a:ea typeface="Arial"/>
                <a:cs typeface="Arial"/>
                <a:sym typeface="Arial"/>
              </a:rPr>
              <a:t>Cognitive Dissonance (Festinger)</a:t>
            </a:r>
          </a:p>
        </p:txBody>
      </p:sp>
      <p:sp>
        <p:nvSpPr>
          <p:cNvPr id="732" name="Shape 732"/>
          <p:cNvSpPr txBox="1">
            <a:spLocks noGrp="1"/>
          </p:cNvSpPr>
          <p:nvPr>
            <p:ph type="body" idx="1"/>
          </p:nvPr>
        </p:nvSpPr>
        <p:spPr>
          <a:xfrm>
            <a:off x="685800" y="1485900"/>
            <a:ext cx="7770812" cy="3084512"/>
          </a:xfrm>
          <a:prstGeom prst="rect">
            <a:avLst/>
          </a:prstGeom>
          <a:noFill/>
          <a:ln>
            <a:noFill/>
          </a:ln>
        </p:spPr>
        <p:txBody>
          <a:bodyPr lIns="91425" tIns="45700" rIns="91425" bIns="45700" anchor="t"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7200" b="0" i="0" u="none">
                <a:solidFill>
                  <a:srgbClr val="000000"/>
                </a:solidFill>
                <a:latin typeface="Arial"/>
                <a:ea typeface="Arial"/>
                <a:cs typeface="Arial"/>
                <a:sym typeface="Arial"/>
              </a:rPr>
              <a:t>Behavior &gt; Belief</a:t>
            </a:r>
          </a:p>
        </p:txBody>
      </p:sp>
    </p:spTree>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736"/>
        <p:cNvGrpSpPr/>
        <p:nvPr/>
      </p:nvGrpSpPr>
      <p:grpSpPr>
        <a:xfrm>
          <a:off x="0" y="0"/>
          <a:ext cx="0" cy="0"/>
          <a:chOff x="0" y="0"/>
          <a:chExt cx="0" cy="0"/>
        </a:xfrm>
      </p:grpSpPr>
      <p:sp>
        <p:nvSpPr>
          <p:cNvPr id="737" name="Shape 737"/>
          <p:cNvSpPr txBox="1">
            <a:spLocks noGrp="1"/>
          </p:cNvSpPr>
          <p:nvPr>
            <p:ph type="title"/>
          </p:nvPr>
        </p:nvSpPr>
        <p:spPr>
          <a:xfrm>
            <a:off x="685800" y="457200"/>
            <a:ext cx="7770812" cy="855661"/>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3600" b="0" i="0" u="none" strike="noStrike" cap="none">
                <a:solidFill>
                  <a:srgbClr val="000000"/>
                </a:solidFill>
                <a:latin typeface="Arial"/>
                <a:ea typeface="Arial"/>
                <a:cs typeface="Arial"/>
                <a:sym typeface="Arial"/>
              </a:rPr>
              <a:t>Cognitive Dissonance (Festinger)</a:t>
            </a:r>
          </a:p>
        </p:txBody>
      </p:sp>
      <p:sp>
        <p:nvSpPr>
          <p:cNvPr id="738" name="Shape 738"/>
          <p:cNvSpPr txBox="1">
            <a:spLocks noGrp="1"/>
          </p:cNvSpPr>
          <p:nvPr>
            <p:ph type="body" idx="1"/>
          </p:nvPr>
        </p:nvSpPr>
        <p:spPr>
          <a:xfrm>
            <a:off x="685800" y="1485900"/>
            <a:ext cx="7770812" cy="3084512"/>
          </a:xfrm>
          <a:prstGeom prst="rect">
            <a:avLst/>
          </a:prstGeom>
          <a:noFill/>
          <a:ln>
            <a:noFill/>
          </a:ln>
        </p:spPr>
        <p:txBody>
          <a:bodyPr lIns="91425" tIns="45700" rIns="91425" bIns="45700" anchor="t"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4400" b="0" i="0" u="none">
                <a:solidFill>
                  <a:srgbClr val="000000"/>
                </a:solidFill>
                <a:latin typeface="Arial"/>
                <a:ea typeface="Arial"/>
                <a:cs typeface="Arial"/>
                <a:sym typeface="Arial"/>
              </a:rPr>
              <a:t>Behavior &gt; Belief:</a:t>
            </a:r>
          </a:p>
          <a:p>
            <a:pPr marL="0" marR="0" lvl="0" indent="0" algn="ctr" rtl="0">
              <a:lnSpc>
                <a:spcPct val="100000"/>
              </a:lnSpc>
              <a:spcBef>
                <a:spcPts val="0"/>
              </a:spcBef>
              <a:spcAft>
                <a:spcPts val="0"/>
              </a:spcAft>
              <a:buClr>
                <a:srgbClr val="000000"/>
              </a:buClr>
              <a:buSzPct val="25000"/>
              <a:buFont typeface="Arial"/>
              <a:buNone/>
            </a:pPr>
            <a:r>
              <a:rPr lang="en-US" sz="4400" b="0" i="0" u="none">
                <a:solidFill>
                  <a:srgbClr val="000000"/>
                </a:solidFill>
                <a:latin typeface="Arial"/>
                <a:ea typeface="Arial"/>
                <a:cs typeface="Arial"/>
                <a:sym typeface="Arial"/>
              </a:rPr>
              <a:t>Lack of prevention &amp; screening behavior leads to delegitimatization of oncology</a:t>
            </a:r>
          </a:p>
        </p:txBody>
      </p:sp>
    </p:spTree>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742"/>
        <p:cNvGrpSpPr/>
        <p:nvPr/>
      </p:nvGrpSpPr>
      <p:grpSpPr>
        <a:xfrm>
          <a:off x="0" y="0"/>
          <a:ext cx="0" cy="0"/>
          <a:chOff x="0" y="0"/>
          <a:chExt cx="0" cy="0"/>
        </a:xfrm>
      </p:grpSpPr>
      <p:sp>
        <p:nvSpPr>
          <p:cNvPr id="743" name="Shape 743"/>
          <p:cNvSpPr txBox="1"/>
          <p:nvPr/>
        </p:nvSpPr>
        <p:spPr>
          <a:xfrm>
            <a:off x="685800" y="349250"/>
            <a:ext cx="7772400" cy="1073150"/>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rgbClr val="000000"/>
              </a:buClr>
              <a:buSzPct val="25000"/>
              <a:buFont typeface="Times New Roman"/>
              <a:buNone/>
            </a:pPr>
            <a:r>
              <a:rPr lang="en-US" sz="8800" b="0" i="0" u="none">
                <a:solidFill>
                  <a:srgbClr val="000000"/>
                </a:solidFill>
                <a:latin typeface="Times New Roman"/>
                <a:ea typeface="Times New Roman"/>
                <a:cs typeface="Times New Roman"/>
                <a:sym typeface="Times New Roman"/>
              </a:rPr>
              <a:t>Future Research</a:t>
            </a:r>
          </a:p>
        </p:txBody>
      </p:sp>
      <p:sp>
        <p:nvSpPr>
          <p:cNvPr id="744" name="Shape 744"/>
          <p:cNvSpPr txBox="1"/>
          <p:nvPr/>
        </p:nvSpPr>
        <p:spPr>
          <a:xfrm>
            <a:off x="685800" y="1485900"/>
            <a:ext cx="7772400" cy="3086099"/>
          </a:xfrm>
          <a:prstGeom prst="rect">
            <a:avLst/>
          </a:prstGeom>
          <a:noFill/>
          <a:ln>
            <a:noFill/>
          </a:ln>
        </p:spPr>
        <p:txBody>
          <a:bodyPr lIns="91425" tIns="45700" rIns="91425" bIns="45700" anchor="t" anchorCtr="0">
            <a:noAutofit/>
          </a:bodyPr>
          <a:lstStyle/>
          <a:p>
            <a:pPr marL="339725" marR="0" lvl="0" indent="-339725" algn="l" rtl="0">
              <a:lnSpc>
                <a:spcPct val="90000"/>
              </a:lnSpc>
              <a:spcBef>
                <a:spcPts val="0"/>
              </a:spcBef>
              <a:spcAft>
                <a:spcPts val="0"/>
              </a:spcAft>
              <a:buClr>
                <a:srgbClr val="000000"/>
              </a:buClr>
              <a:buSzPct val="100000"/>
              <a:buFont typeface="Times New Roman"/>
              <a:buChar char="•"/>
            </a:pPr>
            <a:r>
              <a:rPr lang="en-US" sz="7200" b="0" i="0" u="none">
                <a:solidFill>
                  <a:srgbClr val="000000"/>
                </a:solidFill>
                <a:latin typeface="Times New Roman"/>
                <a:ea typeface="Times New Roman"/>
                <a:cs typeface="Times New Roman"/>
                <a:sym typeface="Times New Roman"/>
              </a:rPr>
              <a:t>Bigger samples</a:t>
            </a:r>
          </a:p>
          <a:p>
            <a:pPr marL="339725" marR="0" lvl="0" indent="-339725" algn="l" rtl="0">
              <a:lnSpc>
                <a:spcPct val="90000"/>
              </a:lnSpc>
              <a:spcBef>
                <a:spcPts val="1800"/>
              </a:spcBef>
              <a:spcAft>
                <a:spcPts val="0"/>
              </a:spcAft>
              <a:buClr>
                <a:srgbClr val="000000"/>
              </a:buClr>
              <a:buSzPct val="100000"/>
              <a:buFont typeface="Times New Roman"/>
              <a:buChar char="•"/>
            </a:pPr>
            <a:r>
              <a:rPr lang="en-US" sz="7200" b="0" i="0" u="none">
                <a:solidFill>
                  <a:srgbClr val="000000"/>
                </a:solidFill>
                <a:latin typeface="Times New Roman"/>
                <a:ea typeface="Times New Roman"/>
                <a:cs typeface="Times New Roman"/>
                <a:sym typeface="Times New Roman"/>
              </a:rPr>
              <a:t>Oncology patients</a:t>
            </a:r>
          </a:p>
          <a:p>
            <a:pPr marL="339725" marR="0" lvl="0" indent="-339725" algn="l" rtl="0">
              <a:lnSpc>
                <a:spcPct val="90000"/>
              </a:lnSpc>
              <a:spcBef>
                <a:spcPts val="1800"/>
              </a:spcBef>
              <a:spcAft>
                <a:spcPts val="0"/>
              </a:spcAft>
              <a:buClr>
                <a:srgbClr val="000000"/>
              </a:buClr>
              <a:buSzPct val="100000"/>
              <a:buFont typeface="Times New Roman"/>
              <a:buChar char="•"/>
            </a:pPr>
            <a:r>
              <a:rPr lang="en-US" sz="4400" b="0" i="0" u="none">
                <a:solidFill>
                  <a:srgbClr val="000000"/>
                </a:solidFill>
                <a:latin typeface="Times New Roman"/>
                <a:ea typeface="Times New Roman"/>
                <a:cs typeface="Times New Roman"/>
                <a:sym typeface="Times New Roman"/>
              </a:rPr>
              <a:t>Manipulations of incentives for screening &amp; prevention</a:t>
            </a:r>
          </a:p>
        </p:txBody>
      </p:sp>
    </p:spTree>
  </p:cSld>
  <p:clrMapOvr>
    <a:masterClrMapping/>
  </p:clrMapOvr>
  <p:transition>
    <p:fade/>
  </p:transition>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748"/>
        <p:cNvGrpSpPr/>
        <p:nvPr/>
      </p:nvGrpSpPr>
      <p:grpSpPr>
        <a:xfrm>
          <a:off x="0" y="0"/>
          <a:ext cx="0" cy="0"/>
          <a:chOff x="0" y="0"/>
          <a:chExt cx="0" cy="0"/>
        </a:xfrm>
      </p:grpSpPr>
      <p:sp>
        <p:nvSpPr>
          <p:cNvPr id="749" name="Shape 749"/>
          <p:cNvSpPr txBox="1">
            <a:spLocks noGrp="1"/>
          </p:cNvSpPr>
          <p:nvPr>
            <p:ph type="title"/>
          </p:nvPr>
        </p:nvSpPr>
        <p:spPr>
          <a:xfrm>
            <a:off x="685800" y="457200"/>
            <a:ext cx="7770812" cy="855661"/>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3200" b="0" i="0" u="none" strike="noStrike" cap="none">
                <a:solidFill>
                  <a:srgbClr val="000000"/>
                </a:solidFill>
                <a:latin typeface="Arial"/>
                <a:ea typeface="Arial"/>
                <a:cs typeface="Arial"/>
                <a:sym typeface="Arial"/>
              </a:rPr>
              <a:t>Psychology has a key role in this</a:t>
            </a:r>
          </a:p>
        </p:txBody>
      </p:sp>
      <p:sp>
        <p:nvSpPr>
          <p:cNvPr id="750" name="Shape 750"/>
          <p:cNvSpPr txBox="1">
            <a:spLocks noGrp="1"/>
          </p:cNvSpPr>
          <p:nvPr>
            <p:ph type="body" idx="1"/>
          </p:nvPr>
        </p:nvSpPr>
        <p:spPr>
          <a:xfrm>
            <a:off x="685800" y="1485900"/>
            <a:ext cx="7770812" cy="3084512"/>
          </a:xfrm>
          <a:prstGeom prst="rect">
            <a:avLst/>
          </a:prstGeom>
          <a:noFill/>
          <a:ln>
            <a:noFill/>
          </a:ln>
        </p:spPr>
        <p:txBody>
          <a:bodyPr lIns="91425" tIns="91425" rIns="91425" bIns="91425" anchor="t" anchorCtr="0">
            <a:noAutofit/>
          </a:bodyPr>
          <a:lstStyle/>
          <a:p>
            <a:pPr marL="0" marR="0" lvl="0" indent="0" algn="ctr" rtl="0">
              <a:lnSpc>
                <a:spcPct val="90000"/>
              </a:lnSpc>
              <a:spcBef>
                <a:spcPts val="0"/>
              </a:spcBef>
              <a:spcAft>
                <a:spcPts val="0"/>
              </a:spcAft>
              <a:buClr>
                <a:srgbClr val="000000"/>
              </a:buClr>
              <a:buSzPct val="25000"/>
              <a:buFont typeface="Arial"/>
              <a:buNone/>
            </a:pPr>
            <a:r>
              <a:rPr lang="en-US" sz="5400" b="0" i="0" u="none">
                <a:solidFill>
                  <a:srgbClr val="000000"/>
                </a:solidFill>
                <a:latin typeface="Arial"/>
                <a:ea typeface="Arial"/>
                <a:cs typeface="Arial"/>
                <a:sym typeface="Arial"/>
              </a:rPr>
              <a:t>"medical reasoning is done in a social and collaborative setting"</a:t>
            </a:r>
            <a:r>
              <a:rPr lang="en-US" sz="3200" b="0" i="0" u="none">
                <a:solidFill>
                  <a:srgbClr val="000000"/>
                </a:solidFill>
                <a:latin typeface="Arial"/>
                <a:ea typeface="Arial"/>
                <a:cs typeface="Arial"/>
                <a:sym typeface="Arial"/>
              </a:rPr>
              <a:t> </a:t>
            </a:r>
          </a:p>
          <a:p>
            <a:pPr marL="0" marR="0" lvl="0" indent="0" algn="ctr" rtl="0">
              <a:lnSpc>
                <a:spcPct val="90000"/>
              </a:lnSpc>
              <a:spcBef>
                <a:spcPts val="0"/>
              </a:spcBef>
              <a:spcAft>
                <a:spcPts val="0"/>
              </a:spcAft>
              <a:buClr>
                <a:srgbClr val="000000"/>
              </a:buClr>
              <a:buSzPct val="25000"/>
              <a:buFont typeface="Arial"/>
              <a:buNone/>
            </a:pPr>
            <a:endParaRPr sz="3600" b="0" i="0" u="none">
              <a:solidFill>
                <a:srgbClr val="000000"/>
              </a:solidFill>
              <a:latin typeface="Arial"/>
              <a:ea typeface="Arial"/>
              <a:cs typeface="Arial"/>
              <a:sym typeface="Arial"/>
            </a:endParaRPr>
          </a:p>
          <a:p>
            <a:pPr marL="0" marR="0" lvl="0" indent="0" algn="ctr" rtl="0">
              <a:lnSpc>
                <a:spcPct val="90000"/>
              </a:lnSpc>
              <a:spcBef>
                <a:spcPts val="0"/>
              </a:spcBef>
              <a:spcAft>
                <a:spcPts val="0"/>
              </a:spcAft>
              <a:buClr>
                <a:srgbClr val="000000"/>
              </a:buClr>
              <a:buSzPct val="25000"/>
              <a:buFont typeface="Arial"/>
              <a:buNone/>
            </a:pPr>
            <a:r>
              <a:rPr lang="en-US" sz="3600" b="0" i="0" u="none">
                <a:solidFill>
                  <a:srgbClr val="000000"/>
                </a:solidFill>
                <a:latin typeface="Arial"/>
                <a:ea typeface="Arial"/>
                <a:cs typeface="Arial"/>
                <a:sym typeface="Arial"/>
              </a:rPr>
              <a:t>(Patel, Arocha y Zhang, 2012)</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131"/>
        <p:cNvGrpSpPr/>
        <p:nvPr/>
      </p:nvGrpSpPr>
      <p:grpSpPr>
        <a:xfrm>
          <a:off x="0" y="0"/>
          <a:ext cx="0" cy="0"/>
          <a:chOff x="0" y="0"/>
          <a:chExt cx="0" cy="0"/>
        </a:xfrm>
      </p:grpSpPr>
      <p:sp>
        <p:nvSpPr>
          <p:cNvPr id="132" name="Shape 132"/>
          <p:cNvSpPr txBox="1">
            <a:spLocks noGrp="1"/>
          </p:cNvSpPr>
          <p:nvPr>
            <p:ph type="title"/>
          </p:nvPr>
        </p:nvSpPr>
        <p:spPr>
          <a:xfrm>
            <a:off x="685800" y="457200"/>
            <a:ext cx="7770812" cy="855661"/>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7200" b="0" i="0" u="none" strike="noStrike" cap="none">
                <a:solidFill>
                  <a:srgbClr val="000000"/>
                </a:solidFill>
                <a:latin typeface="Arial"/>
                <a:ea typeface="Arial"/>
                <a:cs typeface="Arial"/>
                <a:sym typeface="Arial"/>
              </a:rPr>
              <a:t>Schermer (2011)</a:t>
            </a:r>
          </a:p>
        </p:txBody>
      </p:sp>
      <p:sp>
        <p:nvSpPr>
          <p:cNvPr id="133" name="Shape 133"/>
          <p:cNvSpPr txBox="1">
            <a:spLocks noGrp="1"/>
          </p:cNvSpPr>
          <p:nvPr>
            <p:ph type="body" idx="1"/>
          </p:nvPr>
        </p:nvSpPr>
        <p:spPr>
          <a:xfrm>
            <a:off x="685800" y="1485900"/>
            <a:ext cx="7770812" cy="3084512"/>
          </a:xfrm>
          <a:prstGeom prst="rect">
            <a:avLst/>
          </a:prstGeom>
          <a:noFill/>
          <a:ln>
            <a:noFill/>
          </a:ln>
        </p:spPr>
        <p:txBody>
          <a:bodyPr lIns="91425" tIns="91425" rIns="91425" bIns="91425" anchor="t" anchorCtr="0">
            <a:noAutofit/>
          </a:bodyPr>
          <a:lstStyle/>
          <a:p>
            <a:pPr marL="0" marR="0" lvl="0" indent="0" algn="l" rtl="0">
              <a:lnSpc>
                <a:spcPct val="90000"/>
              </a:lnSpc>
              <a:spcBef>
                <a:spcPts val="0"/>
              </a:spcBef>
              <a:spcAft>
                <a:spcPts val="0"/>
              </a:spcAft>
              <a:buClr>
                <a:srgbClr val="000000"/>
              </a:buClr>
              <a:buSzPct val="25000"/>
              <a:buFont typeface="Arial"/>
              <a:buNone/>
            </a:pPr>
            <a:r>
              <a:rPr lang="en-US" sz="2800" b="0" i="0" u="none">
                <a:solidFill>
                  <a:srgbClr val="000000"/>
                </a:solidFill>
                <a:latin typeface="Arial"/>
                <a:ea typeface="Arial"/>
                <a:cs typeface="Arial"/>
                <a:sym typeface="Arial"/>
              </a:rPr>
              <a:t>There are no deities or spirits determining what happens here on earth. Human intensions and plans are sufficient to shape events, without resorting to random events and incompetence to explain the results. </a:t>
            </a:r>
          </a:p>
          <a:p>
            <a:pPr marL="0" marR="0" lvl="0" indent="0" algn="l" rtl="0">
              <a:lnSpc>
                <a:spcPct val="90000"/>
              </a:lnSpc>
              <a:spcBef>
                <a:spcPts val="0"/>
              </a:spcBef>
              <a:spcAft>
                <a:spcPts val="0"/>
              </a:spcAft>
              <a:buClr>
                <a:srgbClr val="000000"/>
              </a:buClr>
              <a:buSzPct val="25000"/>
              <a:buFont typeface="Arial"/>
              <a:buNone/>
            </a:pPr>
            <a:endParaRPr sz="4800" b="0" i="0" u="none">
              <a:solidFill>
                <a:srgbClr val="000000"/>
              </a:solidFill>
              <a:latin typeface="Arial"/>
              <a:ea typeface="Arial"/>
              <a:cs typeface="Arial"/>
              <a:sym typeface="Arial"/>
            </a:endParaRPr>
          </a:p>
          <a:p>
            <a:pPr marL="0" marR="0" lvl="0" indent="0" algn="l" rtl="0">
              <a:lnSpc>
                <a:spcPct val="90000"/>
              </a:lnSpc>
              <a:spcBef>
                <a:spcPts val="0"/>
              </a:spcBef>
              <a:spcAft>
                <a:spcPts val="0"/>
              </a:spcAft>
              <a:buClr>
                <a:srgbClr val="000000"/>
              </a:buClr>
              <a:buSzPct val="25000"/>
              <a:buFont typeface="Arial"/>
              <a:buNone/>
            </a:pPr>
            <a:r>
              <a:rPr lang="en-US" sz="1800" b="0" i="0" u="none">
                <a:solidFill>
                  <a:srgbClr val="000000"/>
                </a:solidFill>
                <a:latin typeface="Arial"/>
                <a:ea typeface="Arial"/>
                <a:cs typeface="Arial"/>
                <a:sym typeface="Arial"/>
              </a:rPr>
              <a:t> </a:t>
            </a:r>
          </a:p>
        </p:txBody>
      </p:sp>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754"/>
        <p:cNvGrpSpPr/>
        <p:nvPr/>
      </p:nvGrpSpPr>
      <p:grpSpPr>
        <a:xfrm>
          <a:off x="0" y="0"/>
          <a:ext cx="0" cy="0"/>
          <a:chOff x="0" y="0"/>
          <a:chExt cx="0" cy="0"/>
        </a:xfrm>
      </p:grpSpPr>
      <p:sp>
        <p:nvSpPr>
          <p:cNvPr id="755" name="Shape 755"/>
          <p:cNvSpPr txBox="1">
            <a:spLocks noGrp="1"/>
          </p:cNvSpPr>
          <p:nvPr>
            <p:ph type="title"/>
          </p:nvPr>
        </p:nvSpPr>
        <p:spPr>
          <a:xfrm>
            <a:off x="685800" y="457200"/>
            <a:ext cx="7770812" cy="855661"/>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5400" b="0" i="0" u="none" strike="noStrike" cap="none">
                <a:solidFill>
                  <a:srgbClr val="000000"/>
                </a:solidFill>
                <a:latin typeface="Arial"/>
                <a:ea typeface="Arial"/>
                <a:cs typeface="Arial"/>
                <a:sym typeface="Arial"/>
              </a:rPr>
              <a:t>Date QR code &amp; URL</a:t>
            </a:r>
          </a:p>
        </p:txBody>
      </p:sp>
    </p:spTree>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759"/>
        <p:cNvGrpSpPr/>
        <p:nvPr/>
      </p:nvGrpSpPr>
      <p:grpSpPr>
        <a:xfrm>
          <a:off x="0" y="0"/>
          <a:ext cx="0" cy="0"/>
          <a:chOff x="0" y="0"/>
          <a:chExt cx="0" cy="0"/>
        </a:xfrm>
      </p:grpSpPr>
      <p:sp>
        <p:nvSpPr>
          <p:cNvPr id="760" name="Shape 760"/>
          <p:cNvSpPr txBox="1">
            <a:spLocks noGrp="1"/>
          </p:cNvSpPr>
          <p:nvPr>
            <p:ph type="title"/>
          </p:nvPr>
        </p:nvSpPr>
        <p:spPr>
          <a:xfrm>
            <a:off x="685800" y="457200"/>
            <a:ext cx="7770812" cy="855661"/>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8800" b="0" i="0" u="none" strike="noStrike" cap="none">
                <a:solidFill>
                  <a:srgbClr val="000000"/>
                </a:solidFill>
                <a:latin typeface="Arial"/>
                <a:ea typeface="Arial"/>
                <a:cs typeface="Arial"/>
                <a:sym typeface="Arial"/>
              </a:rPr>
              <a:t>Data: </a:t>
            </a:r>
            <a:r>
              <a:rPr lang="en-US" sz="9600" b="0" i="0" u="none" strike="noStrike" cap="none">
                <a:solidFill>
                  <a:srgbClr val="444444"/>
                </a:solidFill>
                <a:latin typeface="Roboto"/>
                <a:ea typeface="Roboto"/>
                <a:cs typeface="Roboto"/>
                <a:sym typeface="Roboto"/>
              </a:rPr>
              <a:t>https://goo.gl/GP6UFR</a:t>
            </a:r>
            <a:r>
              <a:rPr lang="en-US" sz="8800" b="0" i="0" u="none" strike="noStrike" cap="none">
                <a:solidFill>
                  <a:srgbClr val="000000"/>
                </a:solidFill>
                <a:latin typeface="Arial"/>
                <a:ea typeface="Arial"/>
                <a:cs typeface="Arial"/>
                <a:sym typeface="Arial"/>
              </a:rPr>
              <a:t>  </a:t>
            </a:r>
          </a:p>
        </p:txBody>
      </p:sp>
      <p:sp>
        <p:nvSpPr>
          <p:cNvPr id="761" name="Shape 761"/>
          <p:cNvSpPr txBox="1">
            <a:spLocks noGrp="1"/>
          </p:cNvSpPr>
          <p:nvPr>
            <p:ph type="body" idx="1"/>
          </p:nvPr>
        </p:nvSpPr>
        <p:spPr>
          <a:xfrm>
            <a:off x="685800" y="1485900"/>
            <a:ext cx="7770812" cy="3084512"/>
          </a:xfrm>
          <a:prstGeom prst="rect">
            <a:avLst/>
          </a:prstGeom>
          <a:noFill/>
          <a:ln>
            <a:noFill/>
          </a:ln>
        </p:spPr>
        <p:txBody>
          <a:bodyPr lIns="91425" tIns="91425" rIns="91425" bIns="91425" anchor="t" anchorCtr="0">
            <a:noAutofit/>
          </a:bodyPr>
          <a:lstStyle/>
          <a:p>
            <a:pPr marL="342900" marR="0" lvl="0" indent="-342900" algn="l" rtl="0">
              <a:lnSpc>
                <a:spcPct val="100000"/>
              </a:lnSpc>
              <a:spcBef>
                <a:spcPts val="0"/>
              </a:spcBef>
              <a:spcAft>
                <a:spcPts val="0"/>
              </a:spcAft>
              <a:buClr>
                <a:srgbClr val="000000"/>
              </a:buClr>
              <a:buSzPct val="25000"/>
              <a:buFont typeface="Arial"/>
              <a:buNone/>
            </a:pPr>
            <a:endParaRPr sz="1400" b="0" i="0" u="none">
              <a:solidFill>
                <a:srgbClr val="000000"/>
              </a:solidFill>
              <a:latin typeface="Arial"/>
              <a:ea typeface="Arial"/>
              <a:cs typeface="Arial"/>
              <a:sym typeface="Arial"/>
            </a:endParaRPr>
          </a:p>
          <a:p>
            <a:pPr marL="342900" marR="0" lvl="0" indent="-342900" algn="l" rtl="0">
              <a:lnSpc>
                <a:spcPct val="100000"/>
              </a:lnSpc>
              <a:spcBef>
                <a:spcPts val="800"/>
              </a:spcBef>
              <a:spcAft>
                <a:spcPts val="0"/>
              </a:spcAft>
              <a:buClr>
                <a:srgbClr val="000000"/>
              </a:buClr>
              <a:buSzPct val="25000"/>
              <a:buFont typeface="Arial"/>
              <a:buNone/>
            </a:pPr>
            <a:endParaRPr sz="1400" b="0" i="0" u="none">
              <a:solidFill>
                <a:srgbClr val="000000"/>
              </a:solidFill>
              <a:latin typeface="Arial"/>
              <a:ea typeface="Arial"/>
              <a:cs typeface="Arial"/>
              <a:sym typeface="Arial"/>
            </a:endParaRPr>
          </a:p>
          <a:p>
            <a:pPr marL="342900" marR="0" lvl="0" indent="-342900" algn="l" rtl="0">
              <a:lnSpc>
                <a:spcPct val="100000"/>
              </a:lnSpc>
              <a:spcBef>
                <a:spcPts val="800"/>
              </a:spcBef>
              <a:spcAft>
                <a:spcPts val="0"/>
              </a:spcAft>
              <a:buClr>
                <a:srgbClr val="000000"/>
              </a:buClr>
              <a:buSzPct val="25000"/>
              <a:buFont typeface="Arial"/>
              <a:buNone/>
            </a:pPr>
            <a:endParaRPr sz="1400" b="0" i="0" u="none">
              <a:solidFill>
                <a:srgbClr val="000000"/>
              </a:solidFill>
              <a:latin typeface="Arial"/>
              <a:ea typeface="Arial"/>
              <a:cs typeface="Arial"/>
              <a:sym typeface="Arial"/>
            </a:endParaRPr>
          </a:p>
          <a:p>
            <a:pPr marL="342900" marR="0" lvl="0" indent="-342900" algn="l" rtl="0">
              <a:spcBef>
                <a:spcPts val="800"/>
              </a:spcBef>
              <a:spcAft>
                <a:spcPts val="0"/>
              </a:spcAft>
              <a:buSzPct val="25000"/>
              <a:buNone/>
            </a:pPr>
            <a:endParaRPr sz="1400" b="0" i="0" u="none">
              <a:solidFill>
                <a:srgbClr val="000000"/>
              </a:solidFill>
              <a:latin typeface="Arial"/>
              <a:ea typeface="Arial"/>
              <a:cs typeface="Arial"/>
              <a:sym typeface="Arial"/>
            </a:endParaRPr>
          </a:p>
        </p:txBody>
      </p:sp>
      <p:pic>
        <p:nvPicPr>
          <p:cNvPr id="762" name="Shape 762"/>
          <p:cNvPicPr preferRelativeResize="0"/>
          <p:nvPr/>
        </p:nvPicPr>
        <p:blipFill rotWithShape="1">
          <a:blip r:embed="rId3">
            <a:alphaModFix/>
          </a:blip>
          <a:srcRect/>
          <a:stretch/>
        </p:blipFill>
        <p:spPr>
          <a:xfrm>
            <a:off x="3505200" y="2857500"/>
            <a:ext cx="2133599" cy="2133599"/>
          </a:xfrm>
          <a:prstGeom prst="rect">
            <a:avLst/>
          </a:prstGeom>
          <a:noFill/>
          <a:ln>
            <a:noFill/>
          </a:ln>
        </p:spPr>
      </p:pic>
    </p:spTree>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766"/>
        <p:cNvGrpSpPr/>
        <p:nvPr/>
      </p:nvGrpSpPr>
      <p:grpSpPr>
        <a:xfrm>
          <a:off x="0" y="0"/>
          <a:ext cx="0" cy="0"/>
          <a:chOff x="0" y="0"/>
          <a:chExt cx="0" cy="0"/>
        </a:xfrm>
      </p:grpSpPr>
      <p:sp>
        <p:nvSpPr>
          <p:cNvPr id="767" name="Shape 767"/>
          <p:cNvSpPr txBox="1">
            <a:spLocks noGrp="1"/>
          </p:cNvSpPr>
          <p:nvPr>
            <p:ph type="title"/>
          </p:nvPr>
        </p:nvSpPr>
        <p:spPr>
          <a:xfrm>
            <a:off x="685800" y="457200"/>
            <a:ext cx="7770812" cy="855661"/>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7200" b="0" i="0" u="none" strike="noStrike" cap="none">
                <a:solidFill>
                  <a:srgbClr val="000000"/>
                </a:solidFill>
                <a:latin typeface="Arial"/>
                <a:ea typeface="Arial"/>
                <a:cs typeface="Arial"/>
                <a:sym typeface="Arial"/>
              </a:rPr>
              <a:t>Presentation.ppt</a:t>
            </a:r>
          </a:p>
        </p:txBody>
      </p:sp>
      <p:sp>
        <p:nvSpPr>
          <p:cNvPr id="768" name="Shape 768"/>
          <p:cNvSpPr txBox="1">
            <a:spLocks noGrp="1"/>
          </p:cNvSpPr>
          <p:nvPr>
            <p:ph type="body" idx="1"/>
          </p:nvPr>
        </p:nvSpPr>
        <p:spPr>
          <a:xfrm>
            <a:off x="685800" y="1485900"/>
            <a:ext cx="7770812" cy="3084512"/>
          </a:xfrm>
          <a:prstGeom prst="rect">
            <a:avLst/>
          </a:prstGeom>
          <a:noFill/>
          <a:ln>
            <a:noFill/>
          </a:ln>
        </p:spPr>
        <p:txBody>
          <a:bodyPr lIns="91425" tIns="91425" rIns="91425" bIns="91425" anchor="t" anchorCtr="0">
            <a:noAutofit/>
          </a:bodyPr>
          <a:lstStyle/>
          <a:p>
            <a:pPr marL="342900" marR="0" lvl="0" indent="-342900" algn="l" rtl="0">
              <a:lnSpc>
                <a:spcPct val="100000"/>
              </a:lnSpc>
              <a:spcBef>
                <a:spcPts val="0"/>
              </a:spcBef>
              <a:spcAft>
                <a:spcPts val="0"/>
              </a:spcAft>
              <a:buClr>
                <a:srgbClr val="000000"/>
              </a:buClr>
              <a:buSzPct val="25000"/>
              <a:buFont typeface="Arial"/>
              <a:buNone/>
            </a:pPr>
            <a:r>
              <a:rPr lang="en-US" sz="4000" b="0" i="0" u="sng">
                <a:solidFill>
                  <a:schemeClr val="hlink"/>
                </a:solidFill>
                <a:latin typeface="Arial"/>
                <a:ea typeface="Arial"/>
                <a:cs typeface="Arial"/>
                <a:sym typeface="Arial"/>
                <a:hlinkClick r:id="rId3"/>
              </a:rPr>
              <a:t>https://works.bepress.com/tlbrink/</a:t>
            </a:r>
            <a:r>
              <a:rPr lang="en-US" sz="4000" b="0" i="0" u="none">
                <a:solidFill>
                  <a:srgbClr val="000000"/>
                </a:solidFill>
                <a:latin typeface="Arial"/>
                <a:ea typeface="Arial"/>
                <a:cs typeface="Arial"/>
                <a:sym typeface="Arial"/>
              </a:rPr>
              <a:t> </a:t>
            </a:r>
          </a:p>
          <a:p>
            <a:pPr marL="342900" marR="0" lvl="0" indent="-342900" algn="l" rtl="0">
              <a:spcBef>
                <a:spcPts val="800"/>
              </a:spcBef>
              <a:spcAft>
                <a:spcPts val="0"/>
              </a:spcAft>
              <a:buSzPct val="25000"/>
              <a:buNone/>
            </a:pPr>
            <a:endParaRPr sz="4000" b="0" i="0" u="none">
              <a:solidFill>
                <a:srgbClr val="000000"/>
              </a:solidFill>
              <a:latin typeface="Arial"/>
              <a:ea typeface="Arial"/>
              <a:cs typeface="Arial"/>
              <a:sym typeface="Arial"/>
            </a:endParaRPr>
          </a:p>
        </p:txBody>
      </p:sp>
      <p:pic>
        <p:nvPicPr>
          <p:cNvPr id="769" name="Shape 769"/>
          <p:cNvPicPr preferRelativeResize="0"/>
          <p:nvPr/>
        </p:nvPicPr>
        <p:blipFill rotWithShape="1">
          <a:blip r:embed="rId4">
            <a:alphaModFix/>
          </a:blip>
          <a:srcRect/>
          <a:stretch/>
        </p:blipFill>
        <p:spPr>
          <a:xfrm>
            <a:off x="3352800" y="2362200"/>
            <a:ext cx="2362200" cy="2362200"/>
          </a:xfrm>
          <a:prstGeom prst="rect">
            <a:avLst/>
          </a:prstGeom>
          <a:noFill/>
          <a:ln>
            <a:noFill/>
          </a:ln>
        </p:spPr>
      </p:pic>
    </p:spTree>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773"/>
        <p:cNvGrpSpPr/>
        <p:nvPr/>
      </p:nvGrpSpPr>
      <p:grpSpPr>
        <a:xfrm>
          <a:off x="0" y="0"/>
          <a:ext cx="0" cy="0"/>
          <a:chOff x="0" y="0"/>
          <a:chExt cx="0" cy="0"/>
        </a:xfrm>
      </p:grpSpPr>
      <p:sp>
        <p:nvSpPr>
          <p:cNvPr id="774" name="Shape 774"/>
          <p:cNvSpPr txBox="1"/>
          <p:nvPr/>
        </p:nvSpPr>
        <p:spPr>
          <a:xfrm>
            <a:off x="685800" y="349250"/>
            <a:ext cx="7772400" cy="1073150"/>
          </a:xfrm>
          <a:prstGeom prst="rect">
            <a:avLst/>
          </a:prstGeom>
          <a:noFill/>
          <a:ln>
            <a:noFill/>
          </a:ln>
        </p:spPr>
        <p:txBody>
          <a:bodyPr lIns="91425" tIns="45700" rIns="91425" bIns="45700" anchor="ctr" anchorCtr="0">
            <a:noAutofit/>
          </a:bodyPr>
          <a:lstStyle/>
          <a:p>
            <a:pPr marL="0" marR="0" lvl="0" indent="0" algn="l" rtl="0">
              <a:lnSpc>
                <a:spcPct val="100000"/>
              </a:lnSpc>
              <a:spcBef>
                <a:spcPts val="0"/>
              </a:spcBef>
              <a:spcAft>
                <a:spcPts val="0"/>
              </a:spcAft>
              <a:buNone/>
            </a:pPr>
            <a:endParaRPr sz="1400" b="0" i="0" u="none">
              <a:solidFill>
                <a:srgbClr val="000000"/>
              </a:solidFill>
              <a:latin typeface="Arial"/>
              <a:ea typeface="Arial"/>
              <a:cs typeface="Arial"/>
              <a:sym typeface="Arial"/>
            </a:endParaRPr>
          </a:p>
        </p:txBody>
      </p:sp>
      <p:sp>
        <p:nvSpPr>
          <p:cNvPr id="775" name="Shape 775"/>
          <p:cNvSpPr txBox="1"/>
          <p:nvPr/>
        </p:nvSpPr>
        <p:spPr>
          <a:xfrm>
            <a:off x="685800" y="1485900"/>
            <a:ext cx="7772400" cy="4891087"/>
          </a:xfrm>
          <a:prstGeom prst="rect">
            <a:avLst/>
          </a:prstGeom>
          <a:noFill/>
          <a:ln>
            <a:noFill/>
          </a:ln>
        </p:spPr>
        <p:txBody>
          <a:bodyPr lIns="91425" tIns="45700" rIns="91425" bIns="45700" anchor="t" anchorCtr="0">
            <a:noAutofit/>
          </a:bodyPr>
          <a:lstStyle/>
          <a:p>
            <a:pPr marL="342900" marR="0" lvl="0" indent="-342900" algn="ctr" rtl="0">
              <a:lnSpc>
                <a:spcPct val="90000"/>
              </a:lnSpc>
              <a:spcBef>
                <a:spcPts val="0"/>
              </a:spcBef>
              <a:spcAft>
                <a:spcPts val="0"/>
              </a:spcAft>
              <a:buClr>
                <a:schemeClr val="dk1"/>
              </a:buClr>
              <a:buSzPct val="25000"/>
              <a:buFont typeface="Verdana"/>
              <a:buNone/>
            </a:pPr>
            <a:r>
              <a:rPr lang="en-US" sz="5400" b="0" i="0" u="none">
                <a:solidFill>
                  <a:schemeClr val="dk1"/>
                </a:solidFill>
                <a:latin typeface="Verdana"/>
                <a:ea typeface="Verdana"/>
                <a:cs typeface="Verdana"/>
                <a:sym typeface="Verdana"/>
              </a:rPr>
              <a:t>T.L. Brink, </a:t>
            </a:r>
            <a:r>
              <a:rPr lang="en-US" sz="5400" b="0" i="1" u="none">
                <a:solidFill>
                  <a:schemeClr val="dk1"/>
                </a:solidFill>
                <a:latin typeface="Verdana"/>
                <a:ea typeface="Verdana"/>
                <a:cs typeface="Verdana"/>
                <a:sym typeface="Verdana"/>
              </a:rPr>
              <a:t>et al</a:t>
            </a:r>
            <a:r>
              <a:rPr lang="en-US" sz="5400" b="0" i="0" u="none">
                <a:solidFill>
                  <a:schemeClr val="dk1"/>
                </a:solidFill>
                <a:latin typeface="Verdana"/>
                <a:ea typeface="Verdana"/>
                <a:cs typeface="Verdana"/>
                <a:sym typeface="Verdana"/>
              </a:rPr>
              <a:t> </a:t>
            </a:r>
          </a:p>
          <a:p>
            <a:pPr marL="342900" marR="0" lvl="0" indent="-342900" algn="ctr" rtl="0">
              <a:lnSpc>
                <a:spcPct val="90000"/>
              </a:lnSpc>
              <a:spcBef>
                <a:spcPts val="0"/>
              </a:spcBef>
              <a:spcAft>
                <a:spcPts val="0"/>
              </a:spcAft>
              <a:buClr>
                <a:srgbClr val="000000"/>
              </a:buClr>
              <a:buSzPct val="25000"/>
              <a:buFont typeface="Verdana"/>
              <a:buNone/>
            </a:pPr>
            <a:r>
              <a:rPr lang="en-US" sz="5400" b="0" i="0" u="none">
                <a:solidFill>
                  <a:srgbClr val="000000"/>
                </a:solidFill>
                <a:latin typeface="Verdana"/>
                <a:ea typeface="Verdana"/>
                <a:cs typeface="Verdana"/>
                <a:sym typeface="Verdana"/>
              </a:rPr>
              <a:t>Crafton Hills College</a:t>
            </a:r>
          </a:p>
          <a:p>
            <a:pPr marL="342900" marR="0" lvl="0" indent="-342900" algn="ctr" rtl="0">
              <a:lnSpc>
                <a:spcPct val="90000"/>
              </a:lnSpc>
              <a:spcBef>
                <a:spcPts val="1300"/>
              </a:spcBef>
              <a:spcAft>
                <a:spcPts val="0"/>
              </a:spcAft>
              <a:buClr>
                <a:srgbClr val="000000"/>
              </a:buClr>
              <a:buSzPct val="25000"/>
              <a:buFont typeface="Verdana"/>
              <a:buNone/>
            </a:pPr>
            <a:r>
              <a:rPr lang="en-US" sz="6600" b="1" i="0" u="none">
                <a:solidFill>
                  <a:srgbClr val="000000"/>
                </a:solidFill>
                <a:latin typeface="Verdana"/>
                <a:ea typeface="Verdana"/>
                <a:cs typeface="Verdana"/>
                <a:sym typeface="Verdana"/>
              </a:rPr>
              <a:t>Brink@usa.com</a:t>
            </a:r>
          </a:p>
          <a:p>
            <a:pPr marL="0" marR="0" lvl="0" indent="0" algn="l" rtl="0">
              <a:lnSpc>
                <a:spcPct val="100000"/>
              </a:lnSpc>
              <a:spcBef>
                <a:spcPts val="0"/>
              </a:spcBef>
              <a:spcAft>
                <a:spcPts val="0"/>
              </a:spcAft>
              <a:buNone/>
            </a:pPr>
            <a:endParaRPr sz="6600" b="1" i="0" u="none">
              <a:solidFill>
                <a:srgbClr val="000000"/>
              </a:solidFill>
              <a:latin typeface="Verdana"/>
              <a:ea typeface="Verdana"/>
              <a:cs typeface="Verdana"/>
              <a:sym typeface="Verdana"/>
            </a:endParaRPr>
          </a:p>
        </p:txBody>
      </p:sp>
      <p:pic>
        <p:nvPicPr>
          <p:cNvPr id="776" name="Shape 776"/>
          <p:cNvPicPr preferRelativeResize="0"/>
          <p:nvPr/>
        </p:nvPicPr>
        <p:blipFill rotWithShape="1">
          <a:blip r:embed="rId3">
            <a:alphaModFix/>
          </a:blip>
          <a:srcRect/>
          <a:stretch/>
        </p:blipFill>
        <p:spPr>
          <a:xfrm>
            <a:off x="6659561" y="269875"/>
            <a:ext cx="2339975" cy="1620836"/>
          </a:xfrm>
          <a:prstGeom prst="rect">
            <a:avLst/>
          </a:prstGeom>
          <a:noFill/>
          <a:ln>
            <a:noFill/>
          </a:ln>
        </p:spPr>
      </p:pic>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137"/>
        <p:cNvGrpSpPr/>
        <p:nvPr/>
      </p:nvGrpSpPr>
      <p:grpSpPr>
        <a:xfrm>
          <a:off x="0" y="0"/>
          <a:ext cx="0" cy="0"/>
          <a:chOff x="0" y="0"/>
          <a:chExt cx="0" cy="0"/>
        </a:xfrm>
      </p:grpSpPr>
      <p:sp>
        <p:nvSpPr>
          <p:cNvPr id="138" name="Shape 138"/>
          <p:cNvSpPr txBox="1">
            <a:spLocks noGrp="1"/>
          </p:cNvSpPr>
          <p:nvPr>
            <p:ph type="title" idx="4294967295"/>
          </p:nvPr>
        </p:nvSpPr>
        <p:spPr>
          <a:xfrm>
            <a:off x="685800" y="457200"/>
            <a:ext cx="7770812" cy="855661"/>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7200" b="0" i="0" u="none" strike="noStrike" cap="none">
                <a:solidFill>
                  <a:srgbClr val="000000"/>
                </a:solidFill>
                <a:latin typeface="Arial"/>
                <a:ea typeface="Arial"/>
                <a:cs typeface="Arial"/>
                <a:sym typeface="Arial"/>
              </a:rPr>
              <a:t>Schermer (2011)</a:t>
            </a:r>
          </a:p>
        </p:txBody>
      </p:sp>
      <p:sp>
        <p:nvSpPr>
          <p:cNvPr id="139" name="Shape 139"/>
          <p:cNvSpPr txBox="1">
            <a:spLocks noGrp="1"/>
          </p:cNvSpPr>
          <p:nvPr>
            <p:ph type="body" idx="4294967295"/>
          </p:nvPr>
        </p:nvSpPr>
        <p:spPr>
          <a:xfrm>
            <a:off x="685800" y="1485900"/>
            <a:ext cx="7770812" cy="3084512"/>
          </a:xfrm>
          <a:prstGeom prst="rect">
            <a:avLst/>
          </a:prstGeom>
          <a:noFill/>
          <a:ln>
            <a:noFill/>
          </a:ln>
        </p:spPr>
        <p:txBody>
          <a:bodyPr lIns="91425" tIns="91425" rIns="91425" bIns="91425" anchor="t" anchorCtr="0">
            <a:noAutofit/>
          </a:bodyPr>
          <a:lstStyle/>
          <a:p>
            <a:pPr marL="0" marR="0" lvl="0" indent="0" algn="l" rtl="0">
              <a:lnSpc>
                <a:spcPct val="90000"/>
              </a:lnSpc>
              <a:spcBef>
                <a:spcPts val="0"/>
              </a:spcBef>
              <a:spcAft>
                <a:spcPts val="0"/>
              </a:spcAft>
              <a:buClr>
                <a:srgbClr val="000000"/>
              </a:buClr>
              <a:buSzPct val="25000"/>
              <a:buFont typeface="Arial"/>
              <a:buNone/>
            </a:pPr>
            <a:r>
              <a:rPr lang="en-US" sz="6000" b="0" i="0" u="none">
                <a:solidFill>
                  <a:srgbClr val="000000"/>
                </a:solidFill>
                <a:latin typeface="Arial"/>
                <a:ea typeface="Arial"/>
                <a:cs typeface="Arial"/>
                <a:sym typeface="Arial"/>
              </a:rPr>
              <a:t>Conspiratorial thinking is pseudo-scientific and pseudo-rational.</a:t>
            </a:r>
          </a:p>
          <a:p>
            <a:pPr marL="0" marR="0" lvl="0" indent="0" algn="l" rtl="0">
              <a:lnSpc>
                <a:spcPct val="90000"/>
              </a:lnSpc>
              <a:spcBef>
                <a:spcPts val="0"/>
              </a:spcBef>
              <a:spcAft>
                <a:spcPts val="0"/>
              </a:spcAft>
              <a:buClr>
                <a:srgbClr val="000000"/>
              </a:buClr>
              <a:buSzPct val="25000"/>
              <a:buFont typeface="Arial"/>
              <a:buNone/>
            </a:pPr>
            <a:r>
              <a:rPr lang="en-US" sz="2000" b="0" i="0" u="none">
                <a:solidFill>
                  <a:srgbClr val="000000"/>
                </a:solidFill>
                <a:latin typeface="Arial"/>
                <a:ea typeface="Arial"/>
                <a:cs typeface="Arial"/>
                <a:sym typeface="Arial"/>
              </a:rPr>
              <a:t>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143"/>
        <p:cNvGrpSpPr/>
        <p:nvPr/>
      </p:nvGrpSpPr>
      <p:grpSpPr>
        <a:xfrm>
          <a:off x="0" y="0"/>
          <a:ext cx="0" cy="0"/>
          <a:chOff x="0" y="0"/>
          <a:chExt cx="0" cy="0"/>
        </a:xfrm>
      </p:grpSpPr>
      <p:sp>
        <p:nvSpPr>
          <p:cNvPr id="144" name="Shape 144"/>
          <p:cNvSpPr txBox="1">
            <a:spLocks noGrp="1"/>
          </p:cNvSpPr>
          <p:nvPr>
            <p:ph type="title"/>
          </p:nvPr>
        </p:nvSpPr>
        <p:spPr>
          <a:xfrm>
            <a:off x="685800" y="457200"/>
            <a:ext cx="7770812" cy="855661"/>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4400" b="0" i="0" u="none" strike="noStrike" cap="none">
                <a:solidFill>
                  <a:srgbClr val="000000"/>
                </a:solidFill>
                <a:latin typeface="Arial"/>
                <a:ea typeface="Arial"/>
                <a:cs typeface="Arial"/>
                <a:sym typeface="Arial"/>
              </a:rPr>
              <a:t>Refutation #1: modus tollens</a:t>
            </a:r>
          </a:p>
        </p:txBody>
      </p:sp>
      <p:sp>
        <p:nvSpPr>
          <p:cNvPr id="145" name="Shape 145"/>
          <p:cNvSpPr txBox="1">
            <a:spLocks noGrp="1"/>
          </p:cNvSpPr>
          <p:nvPr>
            <p:ph type="body" idx="1"/>
          </p:nvPr>
        </p:nvSpPr>
        <p:spPr>
          <a:xfrm>
            <a:off x="685800" y="1485900"/>
            <a:ext cx="7770812" cy="3084512"/>
          </a:xfrm>
          <a:prstGeom prst="rect">
            <a:avLst/>
          </a:prstGeom>
          <a:noFill/>
          <a:ln>
            <a:noFill/>
          </a:ln>
        </p:spPr>
        <p:txBody>
          <a:bodyPr lIns="91425" tIns="45700" rIns="91425" bIns="45700" anchor="t" anchorCtr="0">
            <a:noAutofit/>
          </a:bodyPr>
          <a:lstStyle/>
          <a:p>
            <a:pPr marL="0" marR="0" lvl="0" indent="0" algn="ctr" rtl="0">
              <a:lnSpc>
                <a:spcPct val="90000"/>
              </a:lnSpc>
              <a:spcBef>
                <a:spcPts val="0"/>
              </a:spcBef>
              <a:spcAft>
                <a:spcPts val="0"/>
              </a:spcAft>
              <a:buClr>
                <a:srgbClr val="000000"/>
              </a:buClr>
              <a:buSzPct val="25000"/>
              <a:buFont typeface="Arial"/>
              <a:buNone/>
            </a:pPr>
            <a:r>
              <a:rPr lang="en-US" sz="3600" b="0" i="0" u="none">
                <a:solidFill>
                  <a:srgbClr val="000000"/>
                </a:solidFill>
                <a:latin typeface="Arial"/>
                <a:ea typeface="Arial"/>
                <a:cs typeface="Arial"/>
                <a:sym typeface="Arial"/>
              </a:rPr>
              <a:t>If such cures really existed, then natural &amp; holistic health care advocates would be able to prevent or cure cancer in themselves, even if these advocates are unable to overcome the conspiracy that condemns the masses.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149"/>
        <p:cNvGrpSpPr/>
        <p:nvPr/>
      </p:nvGrpSpPr>
      <p:grpSpPr>
        <a:xfrm>
          <a:off x="0" y="0"/>
          <a:ext cx="0" cy="0"/>
          <a:chOff x="0" y="0"/>
          <a:chExt cx="0" cy="0"/>
        </a:xfrm>
      </p:grpSpPr>
      <p:sp>
        <p:nvSpPr>
          <p:cNvPr id="150" name="Shape 150"/>
          <p:cNvSpPr txBox="1">
            <a:spLocks noGrp="1"/>
          </p:cNvSpPr>
          <p:nvPr>
            <p:ph type="title"/>
          </p:nvPr>
        </p:nvSpPr>
        <p:spPr>
          <a:xfrm>
            <a:off x="685800" y="457200"/>
            <a:ext cx="7770812" cy="855661"/>
          </a:xfrm>
          <a:prstGeom prst="rect">
            <a:avLst/>
          </a:prstGeom>
          <a:noFill/>
          <a:ln>
            <a:noFill/>
          </a:ln>
        </p:spPr>
        <p:txBody>
          <a:bodyPr lIns="91425" tIns="91425" rIns="91425" bIns="91425" anchor="ctr" anchorCtr="0">
            <a:noAutofit/>
          </a:bodyPr>
          <a:lstStyle/>
          <a:p>
            <a:pPr marL="0" marR="0" lvl="0" indent="0" algn="l" rtl="0">
              <a:spcBef>
                <a:spcPts val="0"/>
              </a:spcBef>
              <a:spcAft>
                <a:spcPts val="0"/>
              </a:spcAft>
              <a:buSzPct val="25000"/>
              <a:buNone/>
            </a:pPr>
            <a:endParaRPr sz="1400" b="0" i="0" u="none" strike="noStrike" cap="none">
              <a:solidFill>
                <a:srgbClr val="000000"/>
              </a:solidFill>
              <a:latin typeface="Arial"/>
              <a:ea typeface="Arial"/>
              <a:cs typeface="Arial"/>
              <a:sym typeface="Arial"/>
            </a:endParaRPr>
          </a:p>
        </p:txBody>
      </p:sp>
      <p:pic>
        <p:nvPicPr>
          <p:cNvPr id="151" name="Shape 151"/>
          <p:cNvPicPr preferRelativeResize="0"/>
          <p:nvPr/>
        </p:nvPicPr>
        <p:blipFill rotWithShape="1">
          <a:blip r:embed="rId3">
            <a:alphaModFix/>
          </a:blip>
          <a:srcRect/>
          <a:stretch/>
        </p:blipFill>
        <p:spPr>
          <a:xfrm>
            <a:off x="152400" y="152400"/>
            <a:ext cx="8839199" cy="4886325"/>
          </a:xfrm>
          <a:prstGeom prst="rect">
            <a:avLst/>
          </a:prstGeom>
          <a:noFill/>
          <a:ln>
            <a:noFill/>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155"/>
        <p:cNvGrpSpPr/>
        <p:nvPr/>
      </p:nvGrpSpPr>
      <p:grpSpPr>
        <a:xfrm>
          <a:off x="0" y="0"/>
          <a:ext cx="0" cy="0"/>
          <a:chOff x="0" y="0"/>
          <a:chExt cx="0" cy="0"/>
        </a:xfrm>
      </p:grpSpPr>
      <p:sp>
        <p:nvSpPr>
          <p:cNvPr id="156" name="Shape 156"/>
          <p:cNvSpPr txBox="1">
            <a:spLocks noGrp="1"/>
          </p:cNvSpPr>
          <p:nvPr>
            <p:ph type="title"/>
          </p:nvPr>
        </p:nvSpPr>
        <p:spPr>
          <a:xfrm>
            <a:off x="685800" y="457200"/>
            <a:ext cx="7770812" cy="855661"/>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5400" b="0" i="0" u="none" strike="noStrike" cap="none">
                <a:solidFill>
                  <a:srgbClr val="000000"/>
                </a:solidFill>
                <a:latin typeface="Arial"/>
                <a:ea typeface="Arial"/>
                <a:cs typeface="Arial"/>
                <a:sym typeface="Arial"/>
              </a:rPr>
              <a:t>Adelle Davis</a:t>
            </a:r>
          </a:p>
        </p:txBody>
      </p:sp>
      <p:pic>
        <p:nvPicPr>
          <p:cNvPr id="157" name="Shape 157"/>
          <p:cNvPicPr preferRelativeResize="0"/>
          <p:nvPr/>
        </p:nvPicPr>
        <p:blipFill rotWithShape="1">
          <a:blip r:embed="rId3">
            <a:alphaModFix/>
          </a:blip>
          <a:srcRect/>
          <a:stretch/>
        </p:blipFill>
        <p:spPr>
          <a:xfrm>
            <a:off x="3581400" y="1295400"/>
            <a:ext cx="2133599" cy="3505200"/>
          </a:xfrm>
          <a:prstGeom prst="rect">
            <a:avLst/>
          </a:prstGeom>
          <a:noFill/>
          <a:ln>
            <a:noFill/>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161"/>
        <p:cNvGrpSpPr/>
        <p:nvPr/>
      </p:nvGrpSpPr>
      <p:grpSpPr>
        <a:xfrm>
          <a:off x="0" y="0"/>
          <a:ext cx="0" cy="0"/>
          <a:chOff x="0" y="0"/>
          <a:chExt cx="0" cy="0"/>
        </a:xfrm>
      </p:grpSpPr>
      <p:sp>
        <p:nvSpPr>
          <p:cNvPr id="162" name="Shape 162"/>
          <p:cNvSpPr txBox="1">
            <a:spLocks noGrp="1"/>
          </p:cNvSpPr>
          <p:nvPr>
            <p:ph type="title"/>
          </p:nvPr>
        </p:nvSpPr>
        <p:spPr>
          <a:xfrm>
            <a:off x="685800" y="457200"/>
            <a:ext cx="7770812" cy="855661"/>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4400" b="0" i="0" u="none" strike="noStrike" cap="none">
                <a:solidFill>
                  <a:srgbClr val="000000"/>
                </a:solidFill>
                <a:latin typeface="Arial"/>
                <a:ea typeface="Arial"/>
                <a:cs typeface="Arial"/>
                <a:sym typeface="Arial"/>
              </a:rPr>
              <a:t>Refutation #2: modus tollens</a:t>
            </a:r>
          </a:p>
        </p:txBody>
      </p:sp>
      <p:sp>
        <p:nvSpPr>
          <p:cNvPr id="163" name="Shape 163"/>
          <p:cNvSpPr txBox="1">
            <a:spLocks noGrp="1"/>
          </p:cNvSpPr>
          <p:nvPr>
            <p:ph type="body" idx="1"/>
          </p:nvPr>
        </p:nvSpPr>
        <p:spPr>
          <a:xfrm>
            <a:off x="685800" y="1485900"/>
            <a:ext cx="7770812" cy="3084512"/>
          </a:xfrm>
          <a:prstGeom prst="rect">
            <a:avLst/>
          </a:prstGeom>
          <a:noFill/>
          <a:ln>
            <a:noFill/>
          </a:ln>
        </p:spPr>
        <p:txBody>
          <a:bodyPr lIns="91425" tIns="45700" rIns="91425" bIns="45700" anchor="t"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4800" b="0" i="0" u="none">
                <a:solidFill>
                  <a:srgbClr val="000000"/>
                </a:solidFill>
                <a:latin typeface="Arial"/>
                <a:ea typeface="Arial"/>
                <a:cs typeface="Arial"/>
                <a:sym typeface="Arial"/>
              </a:rPr>
              <a:t>The conspirators would at least save themselves and their families from cancer.</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167"/>
        <p:cNvGrpSpPr/>
        <p:nvPr/>
      </p:nvGrpSpPr>
      <p:grpSpPr>
        <a:xfrm>
          <a:off x="0" y="0"/>
          <a:ext cx="0" cy="0"/>
          <a:chOff x="0" y="0"/>
          <a:chExt cx="0" cy="0"/>
        </a:xfrm>
      </p:grpSpPr>
      <p:sp>
        <p:nvSpPr>
          <p:cNvPr id="168" name="Shape 168"/>
          <p:cNvSpPr txBox="1">
            <a:spLocks noGrp="1"/>
          </p:cNvSpPr>
          <p:nvPr>
            <p:ph type="title"/>
          </p:nvPr>
        </p:nvSpPr>
        <p:spPr>
          <a:xfrm>
            <a:off x="685800" y="457200"/>
            <a:ext cx="7770812" cy="855661"/>
          </a:xfrm>
          <a:prstGeom prst="rect">
            <a:avLst/>
          </a:prstGeom>
          <a:noFill/>
          <a:ln>
            <a:noFill/>
          </a:ln>
        </p:spPr>
        <p:txBody>
          <a:bodyPr lIns="91425" tIns="91425" rIns="91425" bIns="91425" anchor="ctr" anchorCtr="0">
            <a:noAutofit/>
          </a:bodyPr>
          <a:lstStyle/>
          <a:p>
            <a:pPr marL="0" marR="0" lvl="0" indent="0" algn="l" rtl="0">
              <a:spcBef>
                <a:spcPts val="0"/>
              </a:spcBef>
              <a:spcAft>
                <a:spcPts val="0"/>
              </a:spcAft>
              <a:buSzPct val="25000"/>
              <a:buNone/>
            </a:pPr>
            <a:endParaRPr sz="1400" b="0" i="0" u="none" strike="noStrike" cap="none">
              <a:solidFill>
                <a:srgbClr val="000000"/>
              </a:solidFill>
              <a:latin typeface="Arial"/>
              <a:ea typeface="Arial"/>
              <a:cs typeface="Arial"/>
              <a:sym typeface="Arial"/>
            </a:endParaRPr>
          </a:p>
        </p:txBody>
      </p:sp>
      <p:pic>
        <p:nvPicPr>
          <p:cNvPr id="169" name="Shape 169"/>
          <p:cNvPicPr preferRelativeResize="0"/>
          <p:nvPr/>
        </p:nvPicPr>
        <p:blipFill rotWithShape="1">
          <a:blip r:embed="rId3">
            <a:alphaModFix/>
          </a:blip>
          <a:srcRect/>
          <a:stretch/>
        </p:blipFill>
        <p:spPr>
          <a:xfrm>
            <a:off x="152400" y="152400"/>
            <a:ext cx="8763000" cy="5019675"/>
          </a:xfrm>
          <a:prstGeom prst="rect">
            <a:avLst/>
          </a:prstGeom>
          <a:noFill/>
          <a:ln>
            <a:noFill/>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173"/>
        <p:cNvGrpSpPr/>
        <p:nvPr/>
      </p:nvGrpSpPr>
      <p:grpSpPr>
        <a:xfrm>
          <a:off x="0" y="0"/>
          <a:ext cx="0" cy="0"/>
          <a:chOff x="0" y="0"/>
          <a:chExt cx="0" cy="0"/>
        </a:xfrm>
      </p:grpSpPr>
      <p:sp>
        <p:nvSpPr>
          <p:cNvPr id="174" name="Shape 174"/>
          <p:cNvSpPr txBox="1">
            <a:spLocks noGrp="1"/>
          </p:cNvSpPr>
          <p:nvPr>
            <p:ph type="title"/>
          </p:nvPr>
        </p:nvSpPr>
        <p:spPr>
          <a:xfrm>
            <a:off x="685800" y="457200"/>
            <a:ext cx="7770812" cy="855661"/>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8800" b="0" i="0" u="none" strike="noStrike" cap="none">
                <a:solidFill>
                  <a:srgbClr val="000000"/>
                </a:solidFill>
                <a:latin typeface="Arial"/>
                <a:ea typeface="Arial"/>
                <a:cs typeface="Arial"/>
                <a:sym typeface="Arial"/>
              </a:rPr>
              <a:t>N.I.H. director</a:t>
            </a:r>
          </a:p>
        </p:txBody>
      </p:sp>
      <p:pic>
        <p:nvPicPr>
          <p:cNvPr id="175" name="Shape 175"/>
          <p:cNvPicPr preferRelativeResize="0"/>
          <p:nvPr/>
        </p:nvPicPr>
        <p:blipFill rotWithShape="1">
          <a:blip r:embed="rId3">
            <a:alphaModFix/>
          </a:blip>
          <a:srcRect/>
          <a:stretch/>
        </p:blipFill>
        <p:spPr>
          <a:xfrm>
            <a:off x="533400" y="1447800"/>
            <a:ext cx="8229600" cy="3352799"/>
          </a:xfrm>
          <a:prstGeom prst="rect">
            <a:avLst/>
          </a:prstGeom>
          <a:noFill/>
          <a:ln>
            <a:noFill/>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179"/>
        <p:cNvGrpSpPr/>
        <p:nvPr/>
      </p:nvGrpSpPr>
      <p:grpSpPr>
        <a:xfrm>
          <a:off x="0" y="0"/>
          <a:ext cx="0" cy="0"/>
          <a:chOff x="0" y="0"/>
          <a:chExt cx="0" cy="0"/>
        </a:xfrm>
      </p:grpSpPr>
      <p:sp>
        <p:nvSpPr>
          <p:cNvPr id="180" name="Shape 180"/>
          <p:cNvSpPr txBox="1">
            <a:spLocks noGrp="1"/>
          </p:cNvSpPr>
          <p:nvPr>
            <p:ph type="title"/>
          </p:nvPr>
        </p:nvSpPr>
        <p:spPr>
          <a:xfrm>
            <a:off x="685800" y="457200"/>
            <a:ext cx="7770812" cy="855661"/>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3200" b="0" i="0" u="none" strike="noStrike" cap="none">
                <a:solidFill>
                  <a:srgbClr val="000000"/>
                </a:solidFill>
                <a:latin typeface="Arial"/>
                <a:ea typeface="Arial"/>
                <a:cs typeface="Arial"/>
                <a:sym typeface="Arial"/>
              </a:rPr>
              <a:t>John Gardner, former Health Secretary</a:t>
            </a:r>
          </a:p>
        </p:txBody>
      </p:sp>
      <p:pic>
        <p:nvPicPr>
          <p:cNvPr id="181" name="Shape 181"/>
          <p:cNvPicPr preferRelativeResize="0"/>
          <p:nvPr/>
        </p:nvPicPr>
        <p:blipFill rotWithShape="1">
          <a:blip r:embed="rId3">
            <a:alphaModFix/>
          </a:blip>
          <a:srcRect/>
          <a:stretch/>
        </p:blipFill>
        <p:spPr>
          <a:xfrm>
            <a:off x="3422650" y="1066800"/>
            <a:ext cx="2619375" cy="3886200"/>
          </a:xfrm>
          <a:prstGeom prst="rect">
            <a:avLst/>
          </a:prstGeom>
          <a:noFill/>
          <a:ln>
            <a:noFill/>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73"/>
        <p:cNvGrpSpPr/>
        <p:nvPr/>
      </p:nvGrpSpPr>
      <p:grpSpPr>
        <a:xfrm>
          <a:off x="0" y="0"/>
          <a:ext cx="0" cy="0"/>
          <a:chOff x="0" y="0"/>
          <a:chExt cx="0" cy="0"/>
        </a:xfrm>
      </p:grpSpPr>
      <p:sp>
        <p:nvSpPr>
          <p:cNvPr id="74" name="Shape 74"/>
          <p:cNvSpPr txBox="1"/>
          <p:nvPr/>
        </p:nvSpPr>
        <p:spPr>
          <a:xfrm>
            <a:off x="685800" y="349250"/>
            <a:ext cx="7772400" cy="1073150"/>
          </a:xfrm>
          <a:prstGeom prst="rect">
            <a:avLst/>
          </a:prstGeom>
          <a:noFill/>
          <a:ln>
            <a:noFill/>
          </a:ln>
        </p:spPr>
        <p:txBody>
          <a:bodyPr lIns="91425" tIns="45700" rIns="91425" bIns="45700" anchor="ctr" anchorCtr="0">
            <a:noAutofit/>
          </a:bodyPr>
          <a:lstStyle/>
          <a:p>
            <a:pPr marL="0" marR="0" lvl="0" indent="0" algn="l" rtl="0">
              <a:lnSpc>
                <a:spcPct val="100000"/>
              </a:lnSpc>
              <a:spcBef>
                <a:spcPts val="0"/>
              </a:spcBef>
              <a:spcAft>
                <a:spcPts val="0"/>
              </a:spcAft>
              <a:buNone/>
            </a:pPr>
            <a:endParaRPr sz="1400" b="0" i="0" u="none">
              <a:solidFill>
                <a:srgbClr val="000000"/>
              </a:solidFill>
              <a:latin typeface="Arial"/>
              <a:ea typeface="Arial"/>
              <a:cs typeface="Arial"/>
              <a:sym typeface="Arial"/>
            </a:endParaRPr>
          </a:p>
        </p:txBody>
      </p:sp>
      <p:sp>
        <p:nvSpPr>
          <p:cNvPr id="75" name="Shape 75"/>
          <p:cNvSpPr txBox="1"/>
          <p:nvPr/>
        </p:nvSpPr>
        <p:spPr>
          <a:xfrm>
            <a:off x="228600" y="1828800"/>
            <a:ext cx="7467600" cy="4548187"/>
          </a:xfrm>
          <a:prstGeom prst="rect">
            <a:avLst/>
          </a:prstGeom>
          <a:noFill/>
          <a:ln>
            <a:noFill/>
          </a:ln>
        </p:spPr>
        <p:txBody>
          <a:bodyPr lIns="91425" tIns="45700" rIns="91425" bIns="45700" anchor="t" anchorCtr="0">
            <a:noAutofit/>
          </a:bodyPr>
          <a:lstStyle/>
          <a:p>
            <a:pPr marL="342900" marR="0" lvl="0" indent="-342900" algn="ctr" rtl="0">
              <a:lnSpc>
                <a:spcPct val="90000"/>
              </a:lnSpc>
              <a:spcBef>
                <a:spcPts val="0"/>
              </a:spcBef>
              <a:spcAft>
                <a:spcPts val="0"/>
              </a:spcAft>
              <a:buClr>
                <a:schemeClr val="dk1"/>
              </a:buClr>
              <a:buSzPct val="25000"/>
              <a:buFont typeface="Verdana"/>
              <a:buNone/>
            </a:pPr>
            <a:r>
              <a:rPr lang="en-US" sz="5400" b="0" i="0" u="none">
                <a:solidFill>
                  <a:schemeClr val="dk1"/>
                </a:solidFill>
                <a:latin typeface="Verdana"/>
                <a:ea typeface="Verdana"/>
                <a:cs typeface="Verdana"/>
                <a:sym typeface="Verdana"/>
              </a:rPr>
              <a:t>T.L. Brink  </a:t>
            </a:r>
          </a:p>
          <a:p>
            <a:pPr marL="342900" marR="0" lvl="0" indent="-342900" algn="ctr" rtl="0">
              <a:lnSpc>
                <a:spcPct val="90000"/>
              </a:lnSpc>
              <a:spcBef>
                <a:spcPts val="0"/>
              </a:spcBef>
              <a:spcAft>
                <a:spcPts val="0"/>
              </a:spcAft>
              <a:buClr>
                <a:schemeClr val="dk1"/>
              </a:buClr>
              <a:buSzPct val="25000"/>
              <a:buFont typeface="Verdana"/>
              <a:buNone/>
            </a:pPr>
            <a:r>
              <a:rPr lang="en-US" sz="5400" b="0" i="0" u="none">
                <a:solidFill>
                  <a:schemeClr val="dk1"/>
                </a:solidFill>
                <a:latin typeface="Verdana"/>
                <a:ea typeface="Verdana"/>
                <a:cs typeface="Verdana"/>
                <a:sym typeface="Verdana"/>
              </a:rPr>
              <a:t>Jackie Corona</a:t>
            </a:r>
          </a:p>
          <a:p>
            <a:pPr marL="342900" marR="0" lvl="0" indent="-342900" algn="ctr" rtl="0">
              <a:lnSpc>
                <a:spcPct val="90000"/>
              </a:lnSpc>
              <a:spcBef>
                <a:spcPts val="0"/>
              </a:spcBef>
              <a:spcAft>
                <a:spcPts val="0"/>
              </a:spcAft>
              <a:buClr>
                <a:schemeClr val="dk1"/>
              </a:buClr>
              <a:buSzPct val="25000"/>
              <a:buFont typeface="Verdana"/>
              <a:buNone/>
            </a:pPr>
            <a:r>
              <a:rPr lang="en-US" sz="5400" b="0" i="0" u="none">
                <a:solidFill>
                  <a:schemeClr val="dk1"/>
                </a:solidFill>
                <a:latin typeface="Verdana"/>
                <a:ea typeface="Verdana"/>
                <a:cs typeface="Verdana"/>
                <a:sym typeface="Verdana"/>
              </a:rPr>
              <a:t>Melissa Klaib</a:t>
            </a:r>
          </a:p>
          <a:p>
            <a:pPr marL="342900" marR="0" lvl="0" indent="-342900" algn="ctr" rtl="0">
              <a:lnSpc>
                <a:spcPct val="90000"/>
              </a:lnSpc>
              <a:spcBef>
                <a:spcPts val="0"/>
              </a:spcBef>
              <a:spcAft>
                <a:spcPts val="0"/>
              </a:spcAft>
              <a:buClr>
                <a:schemeClr val="dk1"/>
              </a:buClr>
              <a:buSzPct val="25000"/>
              <a:buFont typeface="Verdana"/>
              <a:buNone/>
            </a:pPr>
            <a:r>
              <a:rPr lang="en-US" sz="5400" b="0" i="0" u="none">
                <a:solidFill>
                  <a:schemeClr val="dk1"/>
                </a:solidFill>
                <a:latin typeface="Verdana"/>
                <a:ea typeface="Verdana"/>
                <a:cs typeface="Verdana"/>
                <a:sym typeface="Verdana"/>
              </a:rPr>
              <a:t>Crafton Hills College</a:t>
            </a:r>
          </a:p>
        </p:txBody>
      </p:sp>
      <p:pic>
        <p:nvPicPr>
          <p:cNvPr id="76" name="Shape 76"/>
          <p:cNvPicPr preferRelativeResize="0"/>
          <p:nvPr/>
        </p:nvPicPr>
        <p:blipFill rotWithShape="1">
          <a:blip r:embed="rId3">
            <a:alphaModFix/>
          </a:blip>
          <a:srcRect/>
          <a:stretch/>
        </p:blipFill>
        <p:spPr>
          <a:xfrm>
            <a:off x="6659561" y="269875"/>
            <a:ext cx="2339975" cy="1620836"/>
          </a:xfrm>
          <a:prstGeom prst="rect">
            <a:avLst/>
          </a:prstGeom>
          <a:noFill/>
          <a:ln>
            <a:noFill/>
          </a:ln>
        </p:spPr>
      </p:pic>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185"/>
        <p:cNvGrpSpPr/>
        <p:nvPr/>
      </p:nvGrpSpPr>
      <p:grpSpPr>
        <a:xfrm>
          <a:off x="0" y="0"/>
          <a:ext cx="0" cy="0"/>
          <a:chOff x="0" y="0"/>
          <a:chExt cx="0" cy="0"/>
        </a:xfrm>
      </p:grpSpPr>
      <p:sp>
        <p:nvSpPr>
          <p:cNvPr id="186" name="Shape 186"/>
          <p:cNvSpPr txBox="1">
            <a:spLocks noGrp="1"/>
          </p:cNvSpPr>
          <p:nvPr>
            <p:ph type="title"/>
          </p:nvPr>
        </p:nvSpPr>
        <p:spPr>
          <a:xfrm>
            <a:off x="685800" y="457200"/>
            <a:ext cx="7770812" cy="855661"/>
          </a:xfrm>
          <a:prstGeom prst="rect">
            <a:avLst/>
          </a:prstGeom>
          <a:noFill/>
          <a:ln>
            <a:noFill/>
          </a:ln>
        </p:spPr>
        <p:txBody>
          <a:bodyPr lIns="91425" tIns="91425" rIns="91425" bIns="91425" anchor="ctr" anchorCtr="0">
            <a:noAutofit/>
          </a:bodyPr>
          <a:lstStyle/>
          <a:p>
            <a:pPr marL="0" marR="0" lvl="0" indent="0" algn="l" rtl="0">
              <a:spcBef>
                <a:spcPts val="0"/>
              </a:spcBef>
              <a:spcAft>
                <a:spcPts val="0"/>
              </a:spcAft>
              <a:buSzPct val="25000"/>
              <a:buNone/>
            </a:pPr>
            <a:endParaRPr sz="1400" b="0" i="0" u="none" strike="noStrike" cap="none">
              <a:solidFill>
                <a:srgbClr val="000000"/>
              </a:solidFill>
              <a:latin typeface="Arial"/>
              <a:ea typeface="Arial"/>
              <a:cs typeface="Arial"/>
              <a:sym typeface="Arial"/>
            </a:endParaRPr>
          </a:p>
        </p:txBody>
      </p:sp>
      <p:pic>
        <p:nvPicPr>
          <p:cNvPr id="187" name="Shape 187"/>
          <p:cNvPicPr preferRelativeResize="0"/>
          <p:nvPr/>
        </p:nvPicPr>
        <p:blipFill rotWithShape="1">
          <a:blip r:embed="rId3">
            <a:alphaModFix/>
          </a:blip>
          <a:srcRect/>
          <a:stretch/>
        </p:blipFill>
        <p:spPr>
          <a:xfrm>
            <a:off x="1524000" y="31750"/>
            <a:ext cx="6096000" cy="5080000"/>
          </a:xfrm>
          <a:prstGeom prst="rect">
            <a:avLst/>
          </a:prstGeom>
          <a:noFill/>
          <a:ln>
            <a:noFill/>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191"/>
        <p:cNvGrpSpPr/>
        <p:nvPr/>
      </p:nvGrpSpPr>
      <p:grpSpPr>
        <a:xfrm>
          <a:off x="0" y="0"/>
          <a:ext cx="0" cy="0"/>
          <a:chOff x="0" y="0"/>
          <a:chExt cx="0" cy="0"/>
        </a:xfrm>
      </p:grpSpPr>
      <p:sp>
        <p:nvSpPr>
          <p:cNvPr id="192" name="Shape 192"/>
          <p:cNvSpPr txBox="1">
            <a:spLocks noGrp="1"/>
          </p:cNvSpPr>
          <p:nvPr>
            <p:ph type="title"/>
          </p:nvPr>
        </p:nvSpPr>
        <p:spPr>
          <a:xfrm>
            <a:off x="685800" y="457200"/>
            <a:ext cx="7770812" cy="855661"/>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4400" b="0" i="0" u="none" strike="noStrike" cap="none">
                <a:solidFill>
                  <a:srgbClr val="000000"/>
                </a:solidFill>
                <a:latin typeface="Arial"/>
                <a:ea typeface="Arial"/>
                <a:cs typeface="Arial"/>
                <a:sym typeface="Arial"/>
              </a:rPr>
              <a:t>Betty Ford, mastectomy 1974</a:t>
            </a:r>
          </a:p>
        </p:txBody>
      </p:sp>
      <p:pic>
        <p:nvPicPr>
          <p:cNvPr id="193" name="Shape 193"/>
          <p:cNvPicPr preferRelativeResize="0"/>
          <p:nvPr/>
        </p:nvPicPr>
        <p:blipFill rotWithShape="1">
          <a:blip r:embed="rId3">
            <a:alphaModFix/>
          </a:blip>
          <a:srcRect/>
          <a:stretch/>
        </p:blipFill>
        <p:spPr>
          <a:xfrm>
            <a:off x="3124200" y="1447800"/>
            <a:ext cx="2666999" cy="3276600"/>
          </a:xfrm>
          <a:prstGeom prst="rect">
            <a:avLst/>
          </a:prstGeom>
          <a:noFill/>
          <a:ln>
            <a:noFill/>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197"/>
        <p:cNvGrpSpPr/>
        <p:nvPr/>
      </p:nvGrpSpPr>
      <p:grpSpPr>
        <a:xfrm>
          <a:off x="0" y="0"/>
          <a:ext cx="0" cy="0"/>
          <a:chOff x="0" y="0"/>
          <a:chExt cx="0" cy="0"/>
        </a:xfrm>
      </p:grpSpPr>
      <p:sp>
        <p:nvSpPr>
          <p:cNvPr id="198" name="Shape 198"/>
          <p:cNvSpPr txBox="1">
            <a:spLocks noGrp="1"/>
          </p:cNvSpPr>
          <p:nvPr>
            <p:ph type="title"/>
          </p:nvPr>
        </p:nvSpPr>
        <p:spPr>
          <a:xfrm>
            <a:off x="685800" y="457200"/>
            <a:ext cx="7770812" cy="855661"/>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3600" b="0" i="0" u="none" strike="noStrike" cap="none">
                <a:solidFill>
                  <a:srgbClr val="000000"/>
                </a:solidFill>
                <a:latin typeface="Arial"/>
                <a:ea typeface="Arial"/>
                <a:cs typeface="Arial"/>
                <a:sym typeface="Arial"/>
              </a:rPr>
              <a:t>Nancy Reagan mastectomy 1987</a:t>
            </a:r>
          </a:p>
        </p:txBody>
      </p:sp>
      <p:pic>
        <p:nvPicPr>
          <p:cNvPr id="199" name="Shape 199"/>
          <p:cNvPicPr preferRelativeResize="0"/>
          <p:nvPr/>
        </p:nvPicPr>
        <p:blipFill rotWithShape="1">
          <a:blip r:embed="rId3">
            <a:alphaModFix/>
          </a:blip>
          <a:srcRect/>
          <a:stretch/>
        </p:blipFill>
        <p:spPr>
          <a:xfrm>
            <a:off x="1981200" y="1447800"/>
            <a:ext cx="5181600" cy="3443286"/>
          </a:xfrm>
          <a:prstGeom prst="rect">
            <a:avLst/>
          </a:prstGeom>
          <a:noFill/>
          <a:ln>
            <a:noFill/>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03"/>
        <p:cNvGrpSpPr/>
        <p:nvPr/>
      </p:nvGrpSpPr>
      <p:grpSpPr>
        <a:xfrm>
          <a:off x="0" y="0"/>
          <a:ext cx="0" cy="0"/>
          <a:chOff x="0" y="0"/>
          <a:chExt cx="0" cy="0"/>
        </a:xfrm>
      </p:grpSpPr>
      <p:sp>
        <p:nvSpPr>
          <p:cNvPr id="204" name="Shape 204"/>
          <p:cNvSpPr txBox="1">
            <a:spLocks noGrp="1"/>
          </p:cNvSpPr>
          <p:nvPr>
            <p:ph type="title"/>
          </p:nvPr>
        </p:nvSpPr>
        <p:spPr>
          <a:xfrm>
            <a:off x="685800" y="457200"/>
            <a:ext cx="7770812" cy="855661"/>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2800" b="0" i="0" u="none" strike="noStrike" cap="none">
                <a:solidFill>
                  <a:srgbClr val="000000"/>
                </a:solidFill>
                <a:latin typeface="Arial"/>
                <a:ea typeface="Arial"/>
                <a:cs typeface="Arial"/>
                <a:sym typeface="Arial"/>
              </a:rPr>
              <a:t>Maureen Reagan died of melanoma</a:t>
            </a:r>
          </a:p>
        </p:txBody>
      </p:sp>
      <p:pic>
        <p:nvPicPr>
          <p:cNvPr id="205" name="Shape 205"/>
          <p:cNvPicPr preferRelativeResize="0"/>
          <p:nvPr/>
        </p:nvPicPr>
        <p:blipFill rotWithShape="1">
          <a:blip r:embed="rId3">
            <a:alphaModFix/>
          </a:blip>
          <a:srcRect/>
          <a:stretch/>
        </p:blipFill>
        <p:spPr>
          <a:xfrm>
            <a:off x="533400" y="1339850"/>
            <a:ext cx="3809999" cy="3489325"/>
          </a:xfrm>
          <a:prstGeom prst="rect">
            <a:avLst/>
          </a:prstGeom>
          <a:noFill/>
          <a:ln>
            <a:noFill/>
          </a:ln>
        </p:spPr>
      </p:pic>
      <p:pic>
        <p:nvPicPr>
          <p:cNvPr id="206" name="Shape 206"/>
          <p:cNvPicPr preferRelativeResize="0"/>
          <p:nvPr/>
        </p:nvPicPr>
        <p:blipFill rotWithShape="1">
          <a:blip r:embed="rId4">
            <a:alphaModFix/>
          </a:blip>
          <a:srcRect/>
          <a:stretch/>
        </p:blipFill>
        <p:spPr>
          <a:xfrm>
            <a:off x="5029200" y="1181100"/>
            <a:ext cx="3543300" cy="3962399"/>
          </a:xfrm>
          <a:prstGeom prst="rect">
            <a:avLst/>
          </a:prstGeom>
          <a:noFill/>
          <a:ln>
            <a:noFill/>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10"/>
        <p:cNvGrpSpPr/>
        <p:nvPr/>
      </p:nvGrpSpPr>
      <p:grpSpPr>
        <a:xfrm>
          <a:off x="0" y="0"/>
          <a:ext cx="0" cy="0"/>
          <a:chOff x="0" y="0"/>
          <a:chExt cx="0" cy="0"/>
        </a:xfrm>
      </p:grpSpPr>
      <p:sp>
        <p:nvSpPr>
          <p:cNvPr id="211" name="Shape 211"/>
          <p:cNvSpPr txBox="1">
            <a:spLocks noGrp="1"/>
          </p:cNvSpPr>
          <p:nvPr>
            <p:ph type="title"/>
          </p:nvPr>
        </p:nvSpPr>
        <p:spPr>
          <a:xfrm>
            <a:off x="685800" y="457200"/>
            <a:ext cx="7770812" cy="855661"/>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8800" b="0" i="0" u="none" strike="noStrike" cap="none">
                <a:solidFill>
                  <a:srgbClr val="000000"/>
                </a:solidFill>
                <a:latin typeface="Arial"/>
                <a:ea typeface="Arial"/>
                <a:cs typeface="Arial"/>
                <a:sym typeface="Arial"/>
              </a:rPr>
              <a:t>Steve Jobs</a:t>
            </a:r>
          </a:p>
        </p:txBody>
      </p:sp>
      <p:pic>
        <p:nvPicPr>
          <p:cNvPr id="212" name="Shape 212"/>
          <p:cNvPicPr preferRelativeResize="0"/>
          <p:nvPr/>
        </p:nvPicPr>
        <p:blipFill rotWithShape="1">
          <a:blip r:embed="rId3">
            <a:alphaModFix/>
          </a:blip>
          <a:srcRect/>
          <a:stretch/>
        </p:blipFill>
        <p:spPr>
          <a:xfrm>
            <a:off x="1828800" y="-115886"/>
            <a:ext cx="5562600" cy="5226050"/>
          </a:xfrm>
          <a:prstGeom prst="rect">
            <a:avLst/>
          </a:prstGeom>
          <a:noFill/>
          <a:ln>
            <a:noFill/>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16"/>
        <p:cNvGrpSpPr/>
        <p:nvPr/>
      </p:nvGrpSpPr>
      <p:grpSpPr>
        <a:xfrm>
          <a:off x="0" y="0"/>
          <a:ext cx="0" cy="0"/>
          <a:chOff x="0" y="0"/>
          <a:chExt cx="0" cy="0"/>
        </a:xfrm>
      </p:grpSpPr>
      <p:sp>
        <p:nvSpPr>
          <p:cNvPr id="217" name="Shape 217"/>
          <p:cNvSpPr txBox="1">
            <a:spLocks noGrp="1"/>
          </p:cNvSpPr>
          <p:nvPr>
            <p:ph type="title"/>
          </p:nvPr>
        </p:nvSpPr>
        <p:spPr>
          <a:xfrm>
            <a:off x="685800" y="457200"/>
            <a:ext cx="7770812" cy="855661"/>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4400" b="0" i="0" u="none" strike="noStrike" cap="none">
                <a:solidFill>
                  <a:srgbClr val="000000"/>
                </a:solidFill>
                <a:latin typeface="Arial"/>
                <a:ea typeface="Arial"/>
                <a:cs typeface="Arial"/>
                <a:sym typeface="Arial"/>
              </a:rPr>
              <a:t>Steve Jobs’ Cancer Timeline</a:t>
            </a:r>
          </a:p>
        </p:txBody>
      </p:sp>
      <p:pic>
        <p:nvPicPr>
          <p:cNvPr id="218" name="Shape 218"/>
          <p:cNvPicPr preferRelativeResize="0"/>
          <p:nvPr/>
        </p:nvPicPr>
        <p:blipFill rotWithShape="1">
          <a:blip r:embed="rId3">
            <a:alphaModFix/>
          </a:blip>
          <a:srcRect/>
          <a:stretch/>
        </p:blipFill>
        <p:spPr>
          <a:xfrm>
            <a:off x="0" y="285750"/>
            <a:ext cx="9144000" cy="4572000"/>
          </a:xfrm>
          <a:prstGeom prst="rect">
            <a:avLst/>
          </a:prstGeom>
          <a:noFill/>
          <a:ln>
            <a:noFill/>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22"/>
        <p:cNvGrpSpPr/>
        <p:nvPr/>
      </p:nvGrpSpPr>
      <p:grpSpPr>
        <a:xfrm>
          <a:off x="0" y="0"/>
          <a:ext cx="0" cy="0"/>
          <a:chOff x="0" y="0"/>
          <a:chExt cx="0" cy="0"/>
        </a:xfrm>
      </p:grpSpPr>
      <p:sp>
        <p:nvSpPr>
          <p:cNvPr id="223" name="Shape 223"/>
          <p:cNvSpPr txBox="1">
            <a:spLocks noGrp="1"/>
          </p:cNvSpPr>
          <p:nvPr>
            <p:ph type="title"/>
          </p:nvPr>
        </p:nvSpPr>
        <p:spPr>
          <a:xfrm>
            <a:off x="685800" y="457200"/>
            <a:ext cx="7770812" cy="1295400"/>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2800" b="0" i="0" u="none" strike="noStrike" cap="none">
                <a:solidFill>
                  <a:srgbClr val="000000"/>
                </a:solidFill>
                <a:latin typeface="Arial"/>
                <a:ea typeface="Arial"/>
                <a:cs typeface="Arial"/>
                <a:sym typeface="Arial"/>
              </a:rPr>
              <a:t>Conspiracy theorists explain away what refutes their theories as part of the conspiracy.</a:t>
            </a:r>
          </a:p>
        </p:txBody>
      </p:sp>
      <p:pic>
        <p:nvPicPr>
          <p:cNvPr id="224" name="Shape 224"/>
          <p:cNvPicPr preferRelativeResize="0"/>
          <p:nvPr/>
        </p:nvPicPr>
        <p:blipFill rotWithShape="1">
          <a:blip r:embed="rId3">
            <a:alphaModFix/>
          </a:blip>
          <a:srcRect/>
          <a:stretch/>
        </p:blipFill>
        <p:spPr>
          <a:xfrm>
            <a:off x="1819275" y="1828800"/>
            <a:ext cx="5505450" cy="3048000"/>
          </a:xfrm>
          <a:prstGeom prst="rect">
            <a:avLst/>
          </a:prstGeom>
          <a:noFill/>
          <a:ln>
            <a:noFill/>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28"/>
        <p:cNvGrpSpPr/>
        <p:nvPr/>
      </p:nvGrpSpPr>
      <p:grpSpPr>
        <a:xfrm>
          <a:off x="0" y="0"/>
          <a:ext cx="0" cy="0"/>
          <a:chOff x="0" y="0"/>
          <a:chExt cx="0" cy="0"/>
        </a:xfrm>
      </p:grpSpPr>
      <p:sp>
        <p:nvSpPr>
          <p:cNvPr id="229" name="Shape 229"/>
          <p:cNvSpPr txBox="1">
            <a:spLocks noGrp="1"/>
          </p:cNvSpPr>
          <p:nvPr>
            <p:ph type="title"/>
          </p:nvPr>
        </p:nvSpPr>
        <p:spPr>
          <a:xfrm>
            <a:off x="685800" y="457200"/>
            <a:ext cx="7770812" cy="855661"/>
          </a:xfrm>
          <a:prstGeom prst="rect">
            <a:avLst/>
          </a:prstGeom>
          <a:noFill/>
          <a:ln>
            <a:noFill/>
          </a:ln>
        </p:spPr>
        <p:txBody>
          <a:bodyPr lIns="91425" tIns="91425" rIns="91425" bIns="91425" anchor="ctr" anchorCtr="0">
            <a:noAutofit/>
          </a:bodyPr>
          <a:lstStyle/>
          <a:p>
            <a:pPr marL="0" marR="0" lvl="0" indent="0" algn="l" rtl="0">
              <a:spcBef>
                <a:spcPts val="0"/>
              </a:spcBef>
              <a:spcAft>
                <a:spcPts val="0"/>
              </a:spcAft>
              <a:buSzPct val="25000"/>
              <a:buNone/>
            </a:pPr>
            <a:endParaRPr sz="1400" b="0" i="0" u="none" strike="noStrike" cap="none">
              <a:solidFill>
                <a:srgbClr val="000000"/>
              </a:solidFill>
              <a:latin typeface="Arial"/>
              <a:ea typeface="Arial"/>
              <a:cs typeface="Arial"/>
              <a:sym typeface="Arial"/>
            </a:endParaRPr>
          </a:p>
        </p:txBody>
      </p:sp>
      <p:pic>
        <p:nvPicPr>
          <p:cNvPr id="230" name="Shape 230"/>
          <p:cNvPicPr preferRelativeResize="0"/>
          <p:nvPr/>
        </p:nvPicPr>
        <p:blipFill rotWithShape="1">
          <a:blip r:embed="rId3">
            <a:alphaModFix/>
          </a:blip>
          <a:srcRect/>
          <a:stretch/>
        </p:blipFill>
        <p:spPr>
          <a:xfrm>
            <a:off x="381000" y="428625"/>
            <a:ext cx="8610599" cy="4448175"/>
          </a:xfrm>
          <a:prstGeom prst="rect">
            <a:avLst/>
          </a:prstGeom>
          <a:noFill/>
          <a:ln>
            <a:noFill/>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34"/>
        <p:cNvGrpSpPr/>
        <p:nvPr/>
      </p:nvGrpSpPr>
      <p:grpSpPr>
        <a:xfrm>
          <a:off x="0" y="0"/>
          <a:ext cx="0" cy="0"/>
          <a:chOff x="0" y="0"/>
          <a:chExt cx="0" cy="0"/>
        </a:xfrm>
      </p:grpSpPr>
      <p:sp>
        <p:nvSpPr>
          <p:cNvPr id="235" name="Shape 235"/>
          <p:cNvSpPr txBox="1">
            <a:spLocks noGrp="1"/>
          </p:cNvSpPr>
          <p:nvPr>
            <p:ph type="title"/>
          </p:nvPr>
        </p:nvSpPr>
        <p:spPr>
          <a:xfrm>
            <a:off x="685800" y="457200"/>
            <a:ext cx="7770812" cy="855661"/>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6600" b="0" i="0" u="none" strike="noStrike" cap="none">
                <a:solidFill>
                  <a:srgbClr val="000000"/>
                </a:solidFill>
                <a:latin typeface="Arial"/>
                <a:ea typeface="Arial"/>
                <a:cs typeface="Arial"/>
                <a:sym typeface="Arial"/>
              </a:rPr>
              <a:t>Alfred Adler</a:t>
            </a:r>
          </a:p>
        </p:txBody>
      </p:sp>
      <p:sp>
        <p:nvSpPr>
          <p:cNvPr id="236" name="Shape 236"/>
          <p:cNvSpPr txBox="1">
            <a:spLocks noGrp="1"/>
          </p:cNvSpPr>
          <p:nvPr>
            <p:ph type="body" idx="1"/>
          </p:nvPr>
        </p:nvSpPr>
        <p:spPr>
          <a:xfrm>
            <a:off x="685800" y="1485900"/>
            <a:ext cx="7770812" cy="3084512"/>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rgbClr val="000000"/>
              </a:buClr>
              <a:buSzPct val="100000"/>
              <a:buFont typeface="Arial"/>
              <a:buChar char="•"/>
            </a:pPr>
            <a:r>
              <a:rPr lang="en-US" sz="5400" b="0" i="0" u="none">
                <a:solidFill>
                  <a:srgbClr val="000000"/>
                </a:solidFill>
                <a:latin typeface="Arial"/>
                <a:ea typeface="Arial"/>
                <a:cs typeface="Arial"/>
                <a:sym typeface="Arial"/>
              </a:rPr>
              <a:t>Inferiority Feeling</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40"/>
        <p:cNvGrpSpPr/>
        <p:nvPr/>
      </p:nvGrpSpPr>
      <p:grpSpPr>
        <a:xfrm>
          <a:off x="0" y="0"/>
          <a:ext cx="0" cy="0"/>
          <a:chOff x="0" y="0"/>
          <a:chExt cx="0" cy="0"/>
        </a:xfrm>
      </p:grpSpPr>
      <p:sp>
        <p:nvSpPr>
          <p:cNvPr id="241" name="Shape 241"/>
          <p:cNvSpPr txBox="1">
            <a:spLocks noGrp="1"/>
          </p:cNvSpPr>
          <p:nvPr>
            <p:ph type="title" idx="4294967295"/>
          </p:nvPr>
        </p:nvSpPr>
        <p:spPr>
          <a:xfrm>
            <a:off x="685800" y="457200"/>
            <a:ext cx="7770812" cy="855661"/>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6600" b="0" i="0" u="none" strike="noStrike" cap="none">
                <a:solidFill>
                  <a:srgbClr val="000000"/>
                </a:solidFill>
                <a:latin typeface="Arial"/>
                <a:ea typeface="Arial"/>
                <a:cs typeface="Arial"/>
                <a:sym typeface="Arial"/>
              </a:rPr>
              <a:t>Alfred Adler</a:t>
            </a:r>
          </a:p>
        </p:txBody>
      </p:sp>
      <p:sp>
        <p:nvSpPr>
          <p:cNvPr id="242" name="Shape 242"/>
          <p:cNvSpPr txBox="1">
            <a:spLocks noGrp="1"/>
          </p:cNvSpPr>
          <p:nvPr>
            <p:ph type="body" idx="4294967295"/>
          </p:nvPr>
        </p:nvSpPr>
        <p:spPr>
          <a:xfrm>
            <a:off x="685800" y="1485900"/>
            <a:ext cx="7770812" cy="3084512"/>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rgbClr val="000000"/>
              </a:buClr>
              <a:buSzPct val="100000"/>
              <a:buFont typeface="Arial"/>
              <a:buChar char="•"/>
            </a:pPr>
            <a:r>
              <a:rPr lang="en-US" sz="5400" b="0" i="0" u="none">
                <a:solidFill>
                  <a:srgbClr val="000000"/>
                </a:solidFill>
                <a:latin typeface="Arial"/>
                <a:ea typeface="Arial"/>
                <a:cs typeface="Arial"/>
                <a:sym typeface="Arial"/>
              </a:rPr>
              <a:t>Inferiority Feeling</a:t>
            </a:r>
          </a:p>
          <a:p>
            <a:pPr marL="0" marR="0" lvl="0" indent="0" algn="l" rtl="0">
              <a:lnSpc>
                <a:spcPct val="100000"/>
              </a:lnSpc>
              <a:spcBef>
                <a:spcPts val="0"/>
              </a:spcBef>
              <a:spcAft>
                <a:spcPts val="0"/>
              </a:spcAft>
              <a:buClr>
                <a:srgbClr val="000000"/>
              </a:buClr>
              <a:buSzPct val="100000"/>
              <a:buFont typeface="Arial"/>
              <a:buChar char="•"/>
            </a:pPr>
            <a:r>
              <a:rPr lang="en-US" sz="5400" b="0" i="0" u="none">
                <a:solidFill>
                  <a:srgbClr val="000000"/>
                </a:solidFill>
                <a:latin typeface="Arial"/>
                <a:ea typeface="Arial"/>
                <a:cs typeface="Arial"/>
                <a:sym typeface="Arial"/>
              </a:rPr>
              <a:t>Guiding Fictions &amp;    Sham Superiority</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80"/>
        <p:cNvGrpSpPr/>
        <p:nvPr/>
      </p:nvGrpSpPr>
      <p:grpSpPr>
        <a:xfrm>
          <a:off x="0" y="0"/>
          <a:ext cx="0" cy="0"/>
          <a:chOff x="0" y="0"/>
          <a:chExt cx="0" cy="0"/>
        </a:xfrm>
      </p:grpSpPr>
      <p:sp>
        <p:nvSpPr>
          <p:cNvPr id="81" name="Shape 81"/>
          <p:cNvSpPr txBox="1"/>
          <p:nvPr/>
        </p:nvSpPr>
        <p:spPr>
          <a:xfrm>
            <a:off x="685800" y="349250"/>
            <a:ext cx="7772400" cy="1073150"/>
          </a:xfrm>
          <a:prstGeom prst="rect">
            <a:avLst/>
          </a:prstGeom>
          <a:noFill/>
          <a:ln>
            <a:noFill/>
          </a:ln>
        </p:spPr>
        <p:txBody>
          <a:bodyPr lIns="91425" tIns="45700" rIns="91425" bIns="45700" anchor="ctr" anchorCtr="0">
            <a:noAutofit/>
          </a:bodyPr>
          <a:lstStyle/>
          <a:p>
            <a:pPr marL="0" marR="0" lvl="0" indent="0" algn="l" rtl="0">
              <a:lnSpc>
                <a:spcPct val="100000"/>
              </a:lnSpc>
              <a:spcBef>
                <a:spcPts val="0"/>
              </a:spcBef>
              <a:spcAft>
                <a:spcPts val="0"/>
              </a:spcAft>
              <a:buNone/>
            </a:pPr>
            <a:endParaRPr sz="1400" b="0" i="0" u="none">
              <a:solidFill>
                <a:srgbClr val="000000"/>
              </a:solidFill>
              <a:latin typeface="Arial"/>
              <a:ea typeface="Arial"/>
              <a:cs typeface="Arial"/>
              <a:sym typeface="Arial"/>
            </a:endParaRPr>
          </a:p>
        </p:txBody>
      </p:sp>
      <p:sp>
        <p:nvSpPr>
          <p:cNvPr id="82" name="Shape 82"/>
          <p:cNvSpPr txBox="1"/>
          <p:nvPr/>
        </p:nvSpPr>
        <p:spPr>
          <a:xfrm>
            <a:off x="228600" y="1828800"/>
            <a:ext cx="7467600" cy="4548187"/>
          </a:xfrm>
          <a:prstGeom prst="rect">
            <a:avLst/>
          </a:prstGeom>
          <a:noFill/>
          <a:ln>
            <a:noFill/>
          </a:ln>
        </p:spPr>
        <p:txBody>
          <a:bodyPr lIns="91425" tIns="45700" rIns="91425" bIns="45700" anchor="t" anchorCtr="0">
            <a:noAutofit/>
          </a:bodyPr>
          <a:lstStyle/>
          <a:p>
            <a:pPr marL="342900" marR="0" lvl="0" indent="-342900" algn="ctr" rtl="0">
              <a:lnSpc>
                <a:spcPct val="90000"/>
              </a:lnSpc>
              <a:spcBef>
                <a:spcPts val="0"/>
              </a:spcBef>
              <a:spcAft>
                <a:spcPts val="0"/>
              </a:spcAft>
              <a:buClr>
                <a:schemeClr val="dk1"/>
              </a:buClr>
              <a:buSzPct val="25000"/>
              <a:buFont typeface="Verdana"/>
              <a:buNone/>
            </a:pPr>
            <a:r>
              <a:rPr lang="en-US" sz="5400" b="0" i="0" u="none">
                <a:solidFill>
                  <a:schemeClr val="dk1"/>
                </a:solidFill>
                <a:latin typeface="Verdana"/>
                <a:ea typeface="Verdana"/>
                <a:cs typeface="Verdana"/>
                <a:sym typeface="Verdana"/>
              </a:rPr>
              <a:t>Jackie Corona</a:t>
            </a:r>
          </a:p>
          <a:p>
            <a:pPr marL="342900" marR="0" lvl="0" indent="-342900" algn="ctr" rtl="0">
              <a:lnSpc>
                <a:spcPct val="90000"/>
              </a:lnSpc>
              <a:spcBef>
                <a:spcPts val="0"/>
              </a:spcBef>
              <a:spcAft>
                <a:spcPts val="0"/>
              </a:spcAft>
              <a:buClr>
                <a:srgbClr val="000000"/>
              </a:buClr>
              <a:buSzPct val="25000"/>
              <a:buFont typeface="Times New Roman"/>
              <a:buNone/>
            </a:pPr>
            <a:r>
              <a:rPr lang="en-US" sz="4400" b="0" i="0" u="none">
                <a:solidFill>
                  <a:srgbClr val="000000"/>
                </a:solidFill>
                <a:latin typeface="Times New Roman"/>
                <a:ea typeface="Times New Roman"/>
                <a:cs typeface="Times New Roman"/>
                <a:sym typeface="Times New Roman"/>
              </a:rPr>
              <a:t>University of California Riverside</a:t>
            </a:r>
          </a:p>
        </p:txBody>
      </p:sp>
      <p:pic>
        <p:nvPicPr>
          <p:cNvPr id="83" name="Shape 83"/>
          <p:cNvPicPr preferRelativeResize="0"/>
          <p:nvPr/>
        </p:nvPicPr>
        <p:blipFill rotWithShape="1">
          <a:blip r:embed="rId3">
            <a:alphaModFix/>
          </a:blip>
          <a:srcRect/>
          <a:stretch/>
        </p:blipFill>
        <p:spPr>
          <a:xfrm>
            <a:off x="6659561" y="269875"/>
            <a:ext cx="2339975" cy="1620836"/>
          </a:xfrm>
          <a:prstGeom prst="rect">
            <a:avLst/>
          </a:prstGeom>
          <a:noFill/>
          <a:ln>
            <a:noFill/>
          </a:ln>
        </p:spPr>
      </p:pic>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46"/>
        <p:cNvGrpSpPr/>
        <p:nvPr/>
      </p:nvGrpSpPr>
      <p:grpSpPr>
        <a:xfrm>
          <a:off x="0" y="0"/>
          <a:ext cx="0" cy="0"/>
          <a:chOff x="0" y="0"/>
          <a:chExt cx="0" cy="0"/>
        </a:xfrm>
      </p:grpSpPr>
      <p:sp>
        <p:nvSpPr>
          <p:cNvPr id="247" name="Shape 247"/>
          <p:cNvSpPr txBox="1">
            <a:spLocks noGrp="1"/>
          </p:cNvSpPr>
          <p:nvPr>
            <p:ph type="title" idx="4294967295"/>
          </p:nvPr>
        </p:nvSpPr>
        <p:spPr>
          <a:xfrm>
            <a:off x="685800" y="457200"/>
            <a:ext cx="7770812" cy="855661"/>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6600" b="0" i="0" u="none" strike="noStrike" cap="none">
                <a:solidFill>
                  <a:srgbClr val="000000"/>
                </a:solidFill>
                <a:latin typeface="Arial"/>
                <a:ea typeface="Arial"/>
                <a:cs typeface="Arial"/>
                <a:sym typeface="Arial"/>
              </a:rPr>
              <a:t>Alfred Adler</a:t>
            </a:r>
          </a:p>
        </p:txBody>
      </p:sp>
      <p:sp>
        <p:nvSpPr>
          <p:cNvPr id="248" name="Shape 248"/>
          <p:cNvSpPr txBox="1">
            <a:spLocks noGrp="1"/>
          </p:cNvSpPr>
          <p:nvPr>
            <p:ph type="body" idx="4294967295"/>
          </p:nvPr>
        </p:nvSpPr>
        <p:spPr>
          <a:xfrm>
            <a:off x="685800" y="1485900"/>
            <a:ext cx="7770812" cy="3084512"/>
          </a:xfrm>
          <a:prstGeom prst="rect">
            <a:avLst/>
          </a:prstGeom>
          <a:noFill/>
          <a:ln>
            <a:noFill/>
          </a:ln>
        </p:spPr>
        <p:txBody>
          <a:bodyPr lIns="91425" tIns="91425" rIns="91425" bIns="91425" anchor="t" anchorCtr="0">
            <a:noAutofit/>
          </a:bodyPr>
          <a:lstStyle/>
          <a:p>
            <a:pPr marL="0" marR="0" lvl="0" indent="0" algn="l" rtl="0">
              <a:lnSpc>
                <a:spcPct val="90000"/>
              </a:lnSpc>
              <a:spcBef>
                <a:spcPts val="0"/>
              </a:spcBef>
              <a:spcAft>
                <a:spcPts val="0"/>
              </a:spcAft>
              <a:buClr>
                <a:srgbClr val="000000"/>
              </a:buClr>
              <a:buSzPct val="100000"/>
              <a:buFont typeface="Arial"/>
              <a:buChar char="•"/>
            </a:pPr>
            <a:r>
              <a:rPr lang="en-US" sz="3200" b="0" i="0" u="none">
                <a:solidFill>
                  <a:srgbClr val="000000"/>
                </a:solidFill>
                <a:latin typeface="Arial"/>
                <a:ea typeface="Arial"/>
                <a:cs typeface="Arial"/>
                <a:sym typeface="Arial"/>
              </a:rPr>
              <a:t>Inferiority Feeling</a:t>
            </a:r>
          </a:p>
          <a:p>
            <a:pPr marL="0" marR="0" lvl="0" indent="0" algn="l" rtl="0">
              <a:lnSpc>
                <a:spcPct val="90000"/>
              </a:lnSpc>
              <a:spcBef>
                <a:spcPts val="0"/>
              </a:spcBef>
              <a:spcAft>
                <a:spcPts val="0"/>
              </a:spcAft>
              <a:buClr>
                <a:srgbClr val="000000"/>
              </a:buClr>
              <a:buSzPct val="100000"/>
              <a:buFont typeface="Arial"/>
              <a:buChar char="•"/>
            </a:pPr>
            <a:r>
              <a:rPr lang="en-US" sz="3200" b="0" i="0" u="none">
                <a:solidFill>
                  <a:srgbClr val="000000"/>
                </a:solidFill>
                <a:latin typeface="Arial"/>
                <a:ea typeface="Arial"/>
                <a:cs typeface="Arial"/>
                <a:sym typeface="Arial"/>
              </a:rPr>
              <a:t>Guiding Fictions &amp;  Sham Superiority</a:t>
            </a:r>
          </a:p>
          <a:p>
            <a:pPr marL="0" marR="0" lvl="0" indent="0" algn="l" rtl="0">
              <a:lnSpc>
                <a:spcPct val="90000"/>
              </a:lnSpc>
              <a:spcBef>
                <a:spcPts val="0"/>
              </a:spcBef>
              <a:spcAft>
                <a:spcPts val="0"/>
              </a:spcAft>
              <a:buClr>
                <a:srgbClr val="000000"/>
              </a:buClr>
              <a:buSzPct val="100000"/>
              <a:buFont typeface="Arial"/>
              <a:buChar char="•"/>
            </a:pPr>
            <a:r>
              <a:rPr lang="en-US" sz="4800" b="0" i="0" u="none">
                <a:solidFill>
                  <a:srgbClr val="000000"/>
                </a:solidFill>
                <a:latin typeface="Arial"/>
                <a:ea typeface="Arial"/>
                <a:cs typeface="Arial"/>
                <a:sym typeface="Arial"/>
              </a:rPr>
              <a:t>“I can see through the conspiracy that most people are fooled by!”</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52"/>
        <p:cNvGrpSpPr/>
        <p:nvPr/>
      </p:nvGrpSpPr>
      <p:grpSpPr>
        <a:xfrm>
          <a:off x="0" y="0"/>
          <a:ext cx="0" cy="0"/>
          <a:chOff x="0" y="0"/>
          <a:chExt cx="0" cy="0"/>
        </a:xfrm>
      </p:grpSpPr>
      <p:sp>
        <p:nvSpPr>
          <p:cNvPr id="253" name="Shape 253"/>
          <p:cNvSpPr txBox="1">
            <a:spLocks noGrp="1"/>
          </p:cNvSpPr>
          <p:nvPr>
            <p:ph type="title"/>
          </p:nvPr>
        </p:nvSpPr>
        <p:spPr>
          <a:xfrm>
            <a:off x="685800" y="457200"/>
            <a:ext cx="7770812" cy="855661"/>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6000" b="0" i="0" u="none" strike="noStrike" cap="none">
                <a:solidFill>
                  <a:srgbClr val="000000"/>
                </a:solidFill>
                <a:latin typeface="Arial"/>
                <a:ea typeface="Arial"/>
                <a:cs typeface="Arial"/>
                <a:sym typeface="Arial"/>
              </a:rPr>
              <a:t>Bonime (1955, 1979)</a:t>
            </a:r>
          </a:p>
        </p:txBody>
      </p:sp>
      <p:sp>
        <p:nvSpPr>
          <p:cNvPr id="254" name="Shape 254"/>
          <p:cNvSpPr txBox="1">
            <a:spLocks noGrp="1"/>
          </p:cNvSpPr>
          <p:nvPr>
            <p:ph type="body" idx="1"/>
          </p:nvPr>
        </p:nvSpPr>
        <p:spPr>
          <a:xfrm>
            <a:off x="685800" y="1485900"/>
            <a:ext cx="7770812" cy="3084512"/>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SzPct val="25000"/>
              <a:buFont typeface="Arial"/>
              <a:buNone/>
            </a:pPr>
            <a:endParaRPr sz="1400" b="0" i="0" u="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ct val="25000"/>
              <a:buFont typeface="Arial"/>
              <a:buNone/>
            </a:pPr>
            <a:r>
              <a:rPr lang="en-US" sz="5400" b="0" i="0" u="none">
                <a:solidFill>
                  <a:srgbClr val="000000"/>
                </a:solidFill>
                <a:latin typeface="Arial"/>
                <a:ea typeface="Arial"/>
                <a:cs typeface="Arial"/>
                <a:sym typeface="Arial"/>
              </a:rPr>
              <a:t>Depression &amp; Paranoia have similar dynamics</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58"/>
        <p:cNvGrpSpPr/>
        <p:nvPr/>
      </p:nvGrpSpPr>
      <p:grpSpPr>
        <a:xfrm>
          <a:off x="0" y="0"/>
          <a:ext cx="0" cy="0"/>
          <a:chOff x="0" y="0"/>
          <a:chExt cx="0" cy="0"/>
        </a:xfrm>
      </p:grpSpPr>
      <p:sp>
        <p:nvSpPr>
          <p:cNvPr id="259" name="Shape 259"/>
          <p:cNvSpPr txBox="1">
            <a:spLocks noGrp="1"/>
          </p:cNvSpPr>
          <p:nvPr>
            <p:ph type="title"/>
          </p:nvPr>
        </p:nvSpPr>
        <p:spPr>
          <a:xfrm>
            <a:off x="685800" y="457200"/>
            <a:ext cx="7770812" cy="855661"/>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6600" b="0" i="0" u="none" strike="noStrike" cap="none">
                <a:solidFill>
                  <a:srgbClr val="000000"/>
                </a:solidFill>
                <a:latin typeface="Arial"/>
                <a:ea typeface="Arial"/>
                <a:cs typeface="Arial"/>
                <a:sym typeface="Arial"/>
              </a:rPr>
              <a:t>Meissner (1978)</a:t>
            </a:r>
          </a:p>
        </p:txBody>
      </p:sp>
      <p:sp>
        <p:nvSpPr>
          <p:cNvPr id="260" name="Shape 260"/>
          <p:cNvSpPr txBox="1">
            <a:spLocks noGrp="1"/>
          </p:cNvSpPr>
          <p:nvPr>
            <p:ph type="body" idx="1"/>
          </p:nvPr>
        </p:nvSpPr>
        <p:spPr>
          <a:xfrm>
            <a:off x="685800" y="1485900"/>
            <a:ext cx="7770812" cy="3084512"/>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SzPct val="25000"/>
              <a:buFont typeface="Arial"/>
              <a:buNone/>
            </a:pPr>
            <a:r>
              <a:rPr lang="en-US" sz="6000" b="0" i="0" u="none">
                <a:solidFill>
                  <a:srgbClr val="000000"/>
                </a:solidFill>
                <a:latin typeface="Arial"/>
                <a:ea typeface="Arial"/>
                <a:cs typeface="Arial"/>
                <a:sym typeface="Arial"/>
              </a:rPr>
              <a:t>Paranoia is a defense against depression</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64"/>
        <p:cNvGrpSpPr/>
        <p:nvPr/>
      </p:nvGrpSpPr>
      <p:grpSpPr>
        <a:xfrm>
          <a:off x="0" y="0"/>
          <a:ext cx="0" cy="0"/>
          <a:chOff x="0" y="0"/>
          <a:chExt cx="0" cy="0"/>
        </a:xfrm>
      </p:grpSpPr>
      <p:sp>
        <p:nvSpPr>
          <p:cNvPr id="265" name="Shape 265"/>
          <p:cNvSpPr txBox="1">
            <a:spLocks noGrp="1"/>
          </p:cNvSpPr>
          <p:nvPr>
            <p:ph type="title"/>
          </p:nvPr>
        </p:nvSpPr>
        <p:spPr>
          <a:xfrm>
            <a:off x="685800" y="457200"/>
            <a:ext cx="7770812" cy="855661"/>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6600" b="0" i="0" u="none" strike="noStrike" cap="none">
                <a:solidFill>
                  <a:srgbClr val="000000"/>
                </a:solidFill>
                <a:latin typeface="Arial"/>
                <a:ea typeface="Arial"/>
                <a:cs typeface="Arial"/>
                <a:sym typeface="Arial"/>
              </a:rPr>
              <a:t>Meissner (1978)</a:t>
            </a:r>
          </a:p>
        </p:txBody>
      </p:sp>
      <p:sp>
        <p:nvSpPr>
          <p:cNvPr id="266" name="Shape 266"/>
          <p:cNvSpPr txBox="1">
            <a:spLocks noGrp="1"/>
          </p:cNvSpPr>
          <p:nvPr>
            <p:ph type="body" idx="1"/>
          </p:nvPr>
        </p:nvSpPr>
        <p:spPr>
          <a:xfrm>
            <a:off x="685800" y="1485900"/>
            <a:ext cx="7770812" cy="3084512"/>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SzPct val="100000"/>
              <a:buFont typeface="Arial"/>
              <a:buChar char="•"/>
            </a:pPr>
            <a:r>
              <a:rPr lang="en-US" sz="3200" b="0" i="0" u="none">
                <a:solidFill>
                  <a:srgbClr val="000000"/>
                </a:solidFill>
                <a:latin typeface="Arial"/>
                <a:ea typeface="Arial"/>
                <a:cs typeface="Arial"/>
                <a:sym typeface="Arial"/>
              </a:rPr>
              <a:t>Paranoia is a defense against depression</a:t>
            </a:r>
          </a:p>
          <a:p>
            <a:pPr marL="0" marR="0" lvl="0" indent="0" algn="l" rtl="0">
              <a:lnSpc>
                <a:spcPct val="100000"/>
              </a:lnSpc>
              <a:spcBef>
                <a:spcPts val="0"/>
              </a:spcBef>
              <a:spcAft>
                <a:spcPts val="0"/>
              </a:spcAft>
              <a:buClr>
                <a:srgbClr val="000000"/>
              </a:buClr>
              <a:buSzPct val="100000"/>
              <a:buFont typeface="Arial"/>
              <a:buChar char="•"/>
            </a:pPr>
            <a:r>
              <a:rPr lang="en-US" sz="6600" b="0" i="0" u="none">
                <a:solidFill>
                  <a:srgbClr val="000000"/>
                </a:solidFill>
                <a:latin typeface="Arial"/>
                <a:ea typeface="Arial"/>
                <a:cs typeface="Arial"/>
                <a:sym typeface="Arial"/>
              </a:rPr>
              <a:t>It’s not my fault</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70"/>
        <p:cNvGrpSpPr/>
        <p:nvPr/>
      </p:nvGrpSpPr>
      <p:grpSpPr>
        <a:xfrm>
          <a:off x="0" y="0"/>
          <a:ext cx="0" cy="0"/>
          <a:chOff x="0" y="0"/>
          <a:chExt cx="0" cy="0"/>
        </a:xfrm>
      </p:grpSpPr>
      <p:sp>
        <p:nvSpPr>
          <p:cNvPr id="271" name="Shape 271"/>
          <p:cNvSpPr txBox="1">
            <a:spLocks noGrp="1"/>
          </p:cNvSpPr>
          <p:nvPr>
            <p:ph type="title"/>
          </p:nvPr>
        </p:nvSpPr>
        <p:spPr>
          <a:xfrm>
            <a:off x="685800" y="457200"/>
            <a:ext cx="7770812" cy="855661"/>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6600" b="0" i="0" u="none" strike="noStrike" cap="none">
                <a:solidFill>
                  <a:srgbClr val="000000"/>
                </a:solidFill>
                <a:latin typeface="Arial"/>
                <a:ea typeface="Arial"/>
                <a:cs typeface="Arial"/>
                <a:sym typeface="Arial"/>
              </a:rPr>
              <a:t>Meissner (1978)</a:t>
            </a:r>
          </a:p>
        </p:txBody>
      </p:sp>
      <p:sp>
        <p:nvSpPr>
          <p:cNvPr id="272" name="Shape 272"/>
          <p:cNvSpPr txBox="1">
            <a:spLocks noGrp="1"/>
          </p:cNvSpPr>
          <p:nvPr>
            <p:ph type="body" idx="1"/>
          </p:nvPr>
        </p:nvSpPr>
        <p:spPr>
          <a:xfrm>
            <a:off x="685800" y="1485900"/>
            <a:ext cx="7770812" cy="3084512"/>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SzPct val="100000"/>
              <a:buFont typeface="Arial"/>
              <a:buChar char="•"/>
            </a:pPr>
            <a:r>
              <a:rPr lang="en-US" sz="3200" b="0" i="0" u="none">
                <a:solidFill>
                  <a:srgbClr val="000000"/>
                </a:solidFill>
                <a:latin typeface="Arial"/>
                <a:ea typeface="Arial"/>
                <a:cs typeface="Arial"/>
                <a:sym typeface="Arial"/>
              </a:rPr>
              <a:t>Paranoia is a defense against depression</a:t>
            </a:r>
          </a:p>
          <a:p>
            <a:pPr marL="0" marR="0" lvl="0" indent="0" algn="l" rtl="0">
              <a:lnSpc>
                <a:spcPct val="100000"/>
              </a:lnSpc>
              <a:spcBef>
                <a:spcPts val="0"/>
              </a:spcBef>
              <a:spcAft>
                <a:spcPts val="0"/>
              </a:spcAft>
              <a:buClr>
                <a:srgbClr val="000000"/>
              </a:buClr>
              <a:buSzPct val="100000"/>
              <a:buFont typeface="Arial"/>
              <a:buChar char="•"/>
            </a:pPr>
            <a:r>
              <a:rPr lang="en-US" sz="6600" b="0" i="0" u="none">
                <a:solidFill>
                  <a:srgbClr val="000000"/>
                </a:solidFill>
                <a:latin typeface="Arial"/>
                <a:ea typeface="Arial"/>
                <a:cs typeface="Arial"/>
                <a:sym typeface="Arial"/>
              </a:rPr>
              <a:t>It’s not my fault</a:t>
            </a:r>
          </a:p>
          <a:p>
            <a:pPr marL="0" marR="0" lvl="0" indent="0" algn="l" rtl="0">
              <a:lnSpc>
                <a:spcPct val="100000"/>
              </a:lnSpc>
              <a:spcBef>
                <a:spcPts val="0"/>
              </a:spcBef>
              <a:spcAft>
                <a:spcPts val="0"/>
              </a:spcAft>
              <a:buClr>
                <a:srgbClr val="000000"/>
              </a:buClr>
              <a:buSzPct val="100000"/>
              <a:buFont typeface="Arial"/>
              <a:buChar char="•"/>
            </a:pPr>
            <a:r>
              <a:rPr lang="en-US" sz="6600" b="0" i="0" u="none">
                <a:solidFill>
                  <a:srgbClr val="000000"/>
                </a:solidFill>
                <a:latin typeface="Arial"/>
                <a:ea typeface="Arial"/>
                <a:cs typeface="Arial"/>
                <a:sym typeface="Arial"/>
              </a:rPr>
              <a:t>I’m a special target</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76"/>
        <p:cNvGrpSpPr/>
        <p:nvPr/>
      </p:nvGrpSpPr>
      <p:grpSpPr>
        <a:xfrm>
          <a:off x="0" y="0"/>
          <a:ext cx="0" cy="0"/>
          <a:chOff x="0" y="0"/>
          <a:chExt cx="0" cy="0"/>
        </a:xfrm>
      </p:grpSpPr>
      <p:sp>
        <p:nvSpPr>
          <p:cNvPr id="277" name="Shape 277"/>
          <p:cNvSpPr txBox="1">
            <a:spLocks noGrp="1"/>
          </p:cNvSpPr>
          <p:nvPr>
            <p:ph type="title"/>
          </p:nvPr>
        </p:nvSpPr>
        <p:spPr>
          <a:xfrm>
            <a:off x="685800" y="457200"/>
            <a:ext cx="7770812" cy="855661"/>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7200" b="0" i="0" u="none" strike="noStrike" cap="none">
                <a:solidFill>
                  <a:srgbClr val="000000"/>
                </a:solidFill>
                <a:latin typeface="Arial"/>
                <a:ea typeface="Arial"/>
                <a:cs typeface="Arial"/>
                <a:sym typeface="Arial"/>
              </a:rPr>
              <a:t>Brink, </a:t>
            </a:r>
            <a:r>
              <a:rPr lang="en-US" sz="7200" b="0" i="1" u="none" strike="noStrike" cap="none">
                <a:solidFill>
                  <a:srgbClr val="000000"/>
                </a:solidFill>
                <a:latin typeface="Arial"/>
                <a:ea typeface="Arial"/>
                <a:cs typeface="Arial"/>
                <a:sym typeface="Arial"/>
              </a:rPr>
              <a:t>et al</a:t>
            </a:r>
            <a:r>
              <a:rPr lang="en-US" sz="7200" b="0" i="0" u="none" strike="noStrike" cap="none">
                <a:solidFill>
                  <a:srgbClr val="000000"/>
                </a:solidFill>
                <a:latin typeface="Arial"/>
                <a:ea typeface="Arial"/>
                <a:cs typeface="Arial"/>
                <a:sym typeface="Arial"/>
              </a:rPr>
              <a:t> (1979)</a:t>
            </a:r>
          </a:p>
        </p:txBody>
      </p:sp>
      <p:sp>
        <p:nvSpPr>
          <p:cNvPr id="278" name="Shape 278"/>
          <p:cNvSpPr txBox="1">
            <a:spLocks noGrp="1"/>
          </p:cNvSpPr>
          <p:nvPr>
            <p:ph type="body" idx="1"/>
          </p:nvPr>
        </p:nvSpPr>
        <p:spPr>
          <a:xfrm>
            <a:off x="685800" y="1485900"/>
            <a:ext cx="7770812" cy="3084512"/>
          </a:xfrm>
          <a:prstGeom prst="rect">
            <a:avLst/>
          </a:prstGeom>
          <a:noFill/>
          <a:ln>
            <a:noFill/>
          </a:ln>
        </p:spPr>
        <p:txBody>
          <a:bodyPr lIns="91425" tIns="91425" rIns="91425" bIns="91425" anchor="t" anchorCtr="0">
            <a:noAutofit/>
          </a:bodyPr>
          <a:lstStyle/>
          <a:p>
            <a:pPr marL="0" marR="0" lvl="0" indent="0" algn="l" rtl="0">
              <a:lnSpc>
                <a:spcPct val="90000"/>
              </a:lnSpc>
              <a:spcBef>
                <a:spcPts val="0"/>
              </a:spcBef>
              <a:spcAft>
                <a:spcPts val="0"/>
              </a:spcAft>
              <a:buClr>
                <a:srgbClr val="000000"/>
              </a:buClr>
              <a:buSzPct val="25000"/>
              <a:buFont typeface="Arial"/>
              <a:buNone/>
            </a:pPr>
            <a:r>
              <a:rPr lang="en-US" sz="6000" b="0" i="0" u="none">
                <a:solidFill>
                  <a:srgbClr val="000000"/>
                </a:solidFill>
                <a:latin typeface="Arial"/>
                <a:ea typeface="Arial"/>
                <a:cs typeface="Arial"/>
                <a:sym typeface="Arial"/>
              </a:rPr>
              <a:t>Paranoia &amp; hypochondriasis are exacerbated by geriatric depression</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82"/>
        <p:cNvGrpSpPr/>
        <p:nvPr/>
      </p:nvGrpSpPr>
      <p:grpSpPr>
        <a:xfrm>
          <a:off x="0" y="0"/>
          <a:ext cx="0" cy="0"/>
          <a:chOff x="0" y="0"/>
          <a:chExt cx="0" cy="0"/>
        </a:xfrm>
      </p:grpSpPr>
      <p:sp>
        <p:nvSpPr>
          <p:cNvPr id="283" name="Shape 283"/>
          <p:cNvSpPr txBox="1">
            <a:spLocks noGrp="1"/>
          </p:cNvSpPr>
          <p:nvPr>
            <p:ph type="title"/>
          </p:nvPr>
        </p:nvSpPr>
        <p:spPr>
          <a:xfrm>
            <a:off x="685800" y="457200"/>
            <a:ext cx="7770812" cy="855661"/>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8000" b="0" i="0" u="none" strike="noStrike" cap="none">
                <a:solidFill>
                  <a:srgbClr val="000000"/>
                </a:solidFill>
                <a:latin typeface="Arial"/>
                <a:ea typeface="Arial"/>
                <a:cs typeface="Arial"/>
                <a:sym typeface="Arial"/>
              </a:rPr>
              <a:t>Barkun (2003)</a:t>
            </a:r>
          </a:p>
        </p:txBody>
      </p:sp>
      <p:sp>
        <p:nvSpPr>
          <p:cNvPr id="284" name="Shape 284"/>
          <p:cNvSpPr txBox="1">
            <a:spLocks noGrp="1"/>
          </p:cNvSpPr>
          <p:nvPr>
            <p:ph type="body" idx="1"/>
          </p:nvPr>
        </p:nvSpPr>
        <p:spPr>
          <a:xfrm>
            <a:off x="685800" y="1485900"/>
            <a:ext cx="7770812" cy="3084512"/>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rgbClr val="000000"/>
              </a:buClr>
              <a:buSzPct val="100000"/>
              <a:buFont typeface="Arial"/>
              <a:buChar char="•"/>
            </a:pPr>
            <a:r>
              <a:rPr lang="en-US" sz="5400" b="0" i="0" u="none">
                <a:solidFill>
                  <a:srgbClr val="000000"/>
                </a:solidFill>
                <a:latin typeface="Arial"/>
                <a:ea typeface="Arial"/>
                <a:cs typeface="Arial"/>
                <a:sym typeface="Arial"/>
              </a:rPr>
              <a:t>Conspiracy theorists think of themselves as of superior intelligence</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88"/>
        <p:cNvGrpSpPr/>
        <p:nvPr/>
      </p:nvGrpSpPr>
      <p:grpSpPr>
        <a:xfrm>
          <a:off x="0" y="0"/>
          <a:ext cx="0" cy="0"/>
          <a:chOff x="0" y="0"/>
          <a:chExt cx="0" cy="0"/>
        </a:xfrm>
      </p:grpSpPr>
      <p:sp>
        <p:nvSpPr>
          <p:cNvPr id="289" name="Shape 289"/>
          <p:cNvSpPr txBox="1">
            <a:spLocks noGrp="1"/>
          </p:cNvSpPr>
          <p:nvPr>
            <p:ph type="title"/>
          </p:nvPr>
        </p:nvSpPr>
        <p:spPr>
          <a:xfrm>
            <a:off x="685800" y="457200"/>
            <a:ext cx="7770812" cy="855661"/>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5400" b="0" i="0" u="none" strike="noStrike" cap="none">
                <a:solidFill>
                  <a:srgbClr val="000000"/>
                </a:solidFill>
                <a:latin typeface="Arial"/>
                <a:ea typeface="Arial"/>
                <a:cs typeface="Arial"/>
                <a:sym typeface="Arial"/>
              </a:rPr>
              <a:t>Leon Festinger (1956)</a:t>
            </a:r>
          </a:p>
        </p:txBody>
      </p:sp>
      <p:sp>
        <p:nvSpPr>
          <p:cNvPr id="290" name="Shape 290"/>
          <p:cNvSpPr txBox="1">
            <a:spLocks noGrp="1"/>
          </p:cNvSpPr>
          <p:nvPr>
            <p:ph type="body" idx="1"/>
          </p:nvPr>
        </p:nvSpPr>
        <p:spPr>
          <a:xfrm>
            <a:off x="685800" y="1485900"/>
            <a:ext cx="7770812" cy="3084512"/>
          </a:xfrm>
          <a:prstGeom prst="rect">
            <a:avLst/>
          </a:prstGeom>
          <a:noFill/>
          <a:ln>
            <a:noFill/>
          </a:ln>
        </p:spPr>
        <p:txBody>
          <a:bodyPr lIns="91425" tIns="91425" rIns="91425" bIns="91425" anchor="t" anchorCtr="0">
            <a:noAutofit/>
          </a:bodyPr>
          <a:lstStyle/>
          <a:p>
            <a:pPr marL="0" marR="0" lvl="0" indent="0" algn="l" rtl="0">
              <a:lnSpc>
                <a:spcPct val="90000"/>
              </a:lnSpc>
              <a:spcBef>
                <a:spcPts val="0"/>
              </a:spcBef>
              <a:spcAft>
                <a:spcPts val="0"/>
              </a:spcAft>
              <a:buClr>
                <a:srgbClr val="000000"/>
              </a:buClr>
              <a:buSzPct val="100000"/>
              <a:buFont typeface="Arial"/>
              <a:buChar char="•"/>
            </a:pPr>
            <a:r>
              <a:rPr lang="en-US" sz="4800" b="0" i="1" u="none">
                <a:solidFill>
                  <a:srgbClr val="000000"/>
                </a:solidFill>
                <a:latin typeface="Arial"/>
                <a:ea typeface="Arial"/>
                <a:cs typeface="Arial"/>
                <a:sym typeface="Arial"/>
              </a:rPr>
              <a:t>When Prophecy Fails</a:t>
            </a:r>
          </a:p>
          <a:p>
            <a:pPr marL="0" marR="0" lvl="0" indent="0" algn="l" rtl="0">
              <a:lnSpc>
                <a:spcPct val="90000"/>
              </a:lnSpc>
              <a:spcBef>
                <a:spcPts val="0"/>
              </a:spcBef>
              <a:spcAft>
                <a:spcPts val="0"/>
              </a:spcAft>
              <a:buClr>
                <a:srgbClr val="000000"/>
              </a:buClr>
              <a:buSzPct val="100000"/>
              <a:buFont typeface="Arial"/>
              <a:buChar char="•"/>
            </a:pPr>
            <a:r>
              <a:rPr lang="en-US" sz="4800" b="0" i="0" u="none">
                <a:solidFill>
                  <a:srgbClr val="000000"/>
                </a:solidFill>
                <a:latin typeface="Arial"/>
                <a:ea typeface="Arial"/>
                <a:cs typeface="Arial"/>
                <a:sym typeface="Arial"/>
              </a:rPr>
              <a:t>Conspiracy theory is a self-sealing doctrine impervious to empirical refutation</a:t>
            </a:r>
          </a:p>
          <a:p>
            <a:pPr marL="0" marR="0" lvl="0" indent="0" algn="l" rtl="0">
              <a:lnSpc>
                <a:spcPct val="90000"/>
              </a:lnSpc>
              <a:spcBef>
                <a:spcPts val="0"/>
              </a:spcBef>
              <a:spcAft>
                <a:spcPts val="0"/>
              </a:spcAft>
              <a:buClr>
                <a:srgbClr val="000000"/>
              </a:buClr>
              <a:buSzPct val="25000"/>
              <a:buFont typeface="Arial"/>
              <a:buNone/>
            </a:pPr>
            <a:endParaRPr sz="7200" b="0" i="0" u="none">
              <a:solidFill>
                <a:srgbClr val="000000"/>
              </a:solidFill>
              <a:latin typeface="Arial"/>
              <a:ea typeface="Arial"/>
              <a:cs typeface="Arial"/>
              <a:sym typeface="Arial"/>
            </a:endParaRPr>
          </a:p>
          <a:p>
            <a:pPr marL="342900" marR="0" lvl="0" indent="-342900" algn="l" rtl="0">
              <a:spcBef>
                <a:spcPts val="800"/>
              </a:spcBef>
              <a:spcAft>
                <a:spcPts val="0"/>
              </a:spcAft>
              <a:buSzPct val="25000"/>
              <a:buNone/>
            </a:pPr>
            <a:endParaRPr sz="7200" b="0" i="0" u="none">
              <a:solidFill>
                <a:srgbClr val="000000"/>
              </a:solidFill>
              <a:latin typeface="Arial"/>
              <a:ea typeface="Arial"/>
              <a:cs typeface="Arial"/>
              <a:sym typeface="Arial"/>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94"/>
        <p:cNvGrpSpPr/>
        <p:nvPr/>
      </p:nvGrpSpPr>
      <p:grpSpPr>
        <a:xfrm>
          <a:off x="0" y="0"/>
          <a:ext cx="0" cy="0"/>
          <a:chOff x="0" y="0"/>
          <a:chExt cx="0" cy="0"/>
        </a:xfrm>
      </p:grpSpPr>
      <p:sp>
        <p:nvSpPr>
          <p:cNvPr id="295" name="Shape 295"/>
          <p:cNvSpPr txBox="1">
            <a:spLocks noGrp="1"/>
          </p:cNvSpPr>
          <p:nvPr>
            <p:ph type="title"/>
          </p:nvPr>
        </p:nvSpPr>
        <p:spPr>
          <a:xfrm>
            <a:off x="685800" y="457200"/>
            <a:ext cx="7770812" cy="855661"/>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5400" b="0" i="0" u="none" strike="noStrike" cap="none">
                <a:solidFill>
                  <a:srgbClr val="000000"/>
                </a:solidFill>
                <a:latin typeface="Arial"/>
                <a:ea typeface="Arial"/>
                <a:cs typeface="Arial"/>
                <a:sym typeface="Arial"/>
              </a:rPr>
              <a:t>Leon Festinger (1956)</a:t>
            </a:r>
          </a:p>
        </p:txBody>
      </p:sp>
      <p:sp>
        <p:nvSpPr>
          <p:cNvPr id="296" name="Shape 296"/>
          <p:cNvSpPr txBox="1">
            <a:spLocks noGrp="1"/>
          </p:cNvSpPr>
          <p:nvPr>
            <p:ph type="body" idx="1"/>
          </p:nvPr>
        </p:nvSpPr>
        <p:spPr>
          <a:xfrm>
            <a:off x="685800" y="1485900"/>
            <a:ext cx="7770812" cy="3084512"/>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rgbClr val="000000"/>
              </a:buClr>
              <a:buSzPct val="100000"/>
              <a:buFont typeface="Arial"/>
              <a:buChar char="•"/>
            </a:pPr>
            <a:r>
              <a:rPr lang="en-US" sz="6000" b="0" i="0" u="none">
                <a:solidFill>
                  <a:srgbClr val="000000"/>
                </a:solidFill>
                <a:latin typeface="Arial"/>
                <a:ea typeface="Arial"/>
                <a:cs typeface="Arial"/>
                <a:sym typeface="Arial"/>
              </a:rPr>
              <a:t>Regardless what happens, there is an </a:t>
            </a:r>
            <a:r>
              <a:rPr lang="en-US" sz="6000" b="0" i="1" u="none">
                <a:solidFill>
                  <a:srgbClr val="000000"/>
                </a:solidFill>
                <a:latin typeface="Arial"/>
                <a:ea typeface="Arial"/>
                <a:cs typeface="Arial"/>
                <a:sym typeface="Arial"/>
              </a:rPr>
              <a:t>ad hoc </a:t>
            </a:r>
            <a:r>
              <a:rPr lang="en-US" sz="6000" b="0" i="0" u="none">
                <a:solidFill>
                  <a:srgbClr val="000000"/>
                </a:solidFill>
                <a:latin typeface="Arial"/>
                <a:ea typeface="Arial"/>
                <a:cs typeface="Arial"/>
                <a:sym typeface="Arial"/>
              </a:rPr>
              <a:t>explanation</a:t>
            </a:r>
          </a:p>
          <a:p>
            <a:pPr marL="0" marR="0" lvl="0" indent="0" algn="l" rtl="0">
              <a:lnSpc>
                <a:spcPct val="100000"/>
              </a:lnSpc>
              <a:spcBef>
                <a:spcPts val="0"/>
              </a:spcBef>
              <a:spcAft>
                <a:spcPts val="0"/>
              </a:spcAft>
              <a:buClr>
                <a:srgbClr val="000000"/>
              </a:buClr>
              <a:buSzPct val="25000"/>
              <a:buFont typeface="Arial"/>
              <a:buNone/>
            </a:pPr>
            <a:endParaRPr sz="9900" b="0" i="0" u="none">
              <a:solidFill>
                <a:srgbClr val="000000"/>
              </a:solidFill>
              <a:latin typeface="Arial"/>
              <a:ea typeface="Arial"/>
              <a:cs typeface="Arial"/>
              <a:sym typeface="Arial"/>
            </a:endParaRPr>
          </a:p>
          <a:p>
            <a:pPr marL="342900" marR="0" lvl="0" indent="-342900" algn="l" rtl="0">
              <a:spcBef>
                <a:spcPts val="800"/>
              </a:spcBef>
              <a:spcAft>
                <a:spcPts val="0"/>
              </a:spcAft>
              <a:buSzPct val="25000"/>
              <a:buNone/>
            </a:pPr>
            <a:endParaRPr sz="9900" b="0" i="0" u="none">
              <a:solidFill>
                <a:srgbClr val="000000"/>
              </a:solidFill>
              <a:latin typeface="Arial"/>
              <a:ea typeface="Arial"/>
              <a:cs typeface="Arial"/>
              <a:sym typeface="Arial"/>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300"/>
        <p:cNvGrpSpPr/>
        <p:nvPr/>
      </p:nvGrpSpPr>
      <p:grpSpPr>
        <a:xfrm>
          <a:off x="0" y="0"/>
          <a:ext cx="0" cy="0"/>
          <a:chOff x="0" y="0"/>
          <a:chExt cx="0" cy="0"/>
        </a:xfrm>
      </p:grpSpPr>
      <p:sp>
        <p:nvSpPr>
          <p:cNvPr id="301" name="Shape 301"/>
          <p:cNvSpPr txBox="1">
            <a:spLocks noGrp="1"/>
          </p:cNvSpPr>
          <p:nvPr>
            <p:ph type="title" idx="4294967295"/>
          </p:nvPr>
        </p:nvSpPr>
        <p:spPr>
          <a:xfrm>
            <a:off x="685800" y="457200"/>
            <a:ext cx="7770812" cy="855661"/>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5400" b="0" i="0" u="none" strike="noStrike" cap="none">
                <a:solidFill>
                  <a:srgbClr val="000000"/>
                </a:solidFill>
                <a:latin typeface="Arial"/>
                <a:ea typeface="Arial"/>
                <a:cs typeface="Arial"/>
                <a:sym typeface="Arial"/>
              </a:rPr>
              <a:t>Leon Festinger (1956)</a:t>
            </a:r>
          </a:p>
        </p:txBody>
      </p:sp>
      <p:sp>
        <p:nvSpPr>
          <p:cNvPr id="302" name="Shape 302"/>
          <p:cNvSpPr txBox="1">
            <a:spLocks noGrp="1"/>
          </p:cNvSpPr>
          <p:nvPr>
            <p:ph type="body" idx="4294967295"/>
          </p:nvPr>
        </p:nvSpPr>
        <p:spPr>
          <a:xfrm>
            <a:off x="685800" y="1485900"/>
            <a:ext cx="7770812" cy="3084512"/>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rgbClr val="000000"/>
              </a:buClr>
              <a:buSzPct val="100000"/>
              <a:buFont typeface="Arial"/>
              <a:buChar char="•"/>
            </a:pPr>
            <a:r>
              <a:rPr lang="en-US" sz="4000" b="0" i="0" u="none">
                <a:solidFill>
                  <a:srgbClr val="000000"/>
                </a:solidFill>
                <a:latin typeface="Arial"/>
                <a:ea typeface="Arial"/>
                <a:cs typeface="Arial"/>
                <a:sym typeface="Arial"/>
              </a:rPr>
              <a:t>Regardless what happens, there is an </a:t>
            </a:r>
            <a:r>
              <a:rPr lang="en-US" sz="4000" b="0" i="1" u="none">
                <a:solidFill>
                  <a:srgbClr val="000000"/>
                </a:solidFill>
                <a:latin typeface="Arial"/>
                <a:ea typeface="Arial"/>
                <a:cs typeface="Arial"/>
                <a:sym typeface="Arial"/>
              </a:rPr>
              <a:t>ad hoc </a:t>
            </a:r>
            <a:r>
              <a:rPr lang="en-US" sz="4000" b="0" i="0" u="none">
                <a:solidFill>
                  <a:srgbClr val="000000"/>
                </a:solidFill>
                <a:latin typeface="Arial"/>
                <a:ea typeface="Arial"/>
                <a:cs typeface="Arial"/>
                <a:sym typeface="Arial"/>
              </a:rPr>
              <a:t>explanation</a:t>
            </a:r>
          </a:p>
          <a:p>
            <a:pPr marL="0" marR="0" lvl="0" indent="0" algn="l" rtl="0">
              <a:lnSpc>
                <a:spcPct val="100000"/>
              </a:lnSpc>
              <a:spcBef>
                <a:spcPts val="0"/>
              </a:spcBef>
              <a:spcAft>
                <a:spcPts val="0"/>
              </a:spcAft>
              <a:buClr>
                <a:srgbClr val="000000"/>
              </a:buClr>
              <a:buSzPct val="100000"/>
              <a:buFont typeface="Arial"/>
              <a:buChar char="•"/>
            </a:pPr>
            <a:r>
              <a:rPr lang="en-US" sz="5400" b="0" i="0" u="none">
                <a:solidFill>
                  <a:srgbClr val="000000"/>
                </a:solidFill>
                <a:latin typeface="Arial"/>
                <a:ea typeface="Arial"/>
                <a:cs typeface="Arial"/>
                <a:sym typeface="Arial"/>
              </a:rPr>
              <a:t>Everything is evidence </a:t>
            </a:r>
            <a:r>
              <a:rPr lang="en-US" sz="5400" b="1" i="1" u="none">
                <a:solidFill>
                  <a:srgbClr val="000000"/>
                </a:solidFill>
                <a:latin typeface="Arial"/>
                <a:ea typeface="Arial"/>
                <a:cs typeface="Arial"/>
                <a:sym typeface="Arial"/>
              </a:rPr>
              <a:t>for</a:t>
            </a:r>
            <a:r>
              <a:rPr lang="en-US" sz="5400" b="0" i="0" u="none">
                <a:solidFill>
                  <a:srgbClr val="000000"/>
                </a:solidFill>
                <a:latin typeface="Arial"/>
                <a:ea typeface="Arial"/>
                <a:cs typeface="Arial"/>
                <a:sym typeface="Arial"/>
              </a:rPr>
              <a:t> the conspiracy</a:t>
            </a:r>
          </a:p>
          <a:p>
            <a:pPr marL="0" marR="0" lvl="0" indent="0" algn="l" rtl="0">
              <a:lnSpc>
                <a:spcPct val="100000"/>
              </a:lnSpc>
              <a:spcBef>
                <a:spcPts val="0"/>
              </a:spcBef>
              <a:spcAft>
                <a:spcPts val="0"/>
              </a:spcAft>
              <a:buClr>
                <a:srgbClr val="000000"/>
              </a:buClr>
              <a:buSzPct val="25000"/>
              <a:buFont typeface="Arial"/>
              <a:buNone/>
            </a:pPr>
            <a:endParaRPr sz="9900" b="0" i="0" u="none">
              <a:solidFill>
                <a:srgbClr val="000000"/>
              </a:solidFill>
              <a:latin typeface="Arial"/>
              <a:ea typeface="Arial"/>
              <a:cs typeface="Arial"/>
              <a:sym typeface="Arial"/>
            </a:endParaRPr>
          </a:p>
          <a:p>
            <a:pPr marL="0" marR="0" lvl="0" indent="0" algn="l" rtl="0">
              <a:spcBef>
                <a:spcPts val="0"/>
              </a:spcBef>
              <a:spcAft>
                <a:spcPts val="0"/>
              </a:spcAft>
              <a:buSzPct val="25000"/>
              <a:buNone/>
            </a:pPr>
            <a:endParaRPr sz="9900" b="0" i="0" u="none">
              <a:solidFill>
                <a:srgbClr val="000000"/>
              </a:solidFill>
              <a:latin typeface="Arial"/>
              <a:ea typeface="Arial"/>
              <a:cs typeface="Arial"/>
              <a:sym typeface="Aria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87"/>
        <p:cNvGrpSpPr/>
        <p:nvPr/>
      </p:nvGrpSpPr>
      <p:grpSpPr>
        <a:xfrm>
          <a:off x="0" y="0"/>
          <a:ext cx="0" cy="0"/>
          <a:chOff x="0" y="0"/>
          <a:chExt cx="0" cy="0"/>
        </a:xfrm>
      </p:grpSpPr>
      <p:sp>
        <p:nvSpPr>
          <p:cNvPr id="88" name="Shape 88"/>
          <p:cNvSpPr txBox="1"/>
          <p:nvPr/>
        </p:nvSpPr>
        <p:spPr>
          <a:xfrm>
            <a:off x="685800" y="349250"/>
            <a:ext cx="7772400" cy="1073150"/>
          </a:xfrm>
          <a:prstGeom prst="rect">
            <a:avLst/>
          </a:prstGeom>
          <a:noFill/>
          <a:ln>
            <a:noFill/>
          </a:ln>
        </p:spPr>
        <p:txBody>
          <a:bodyPr lIns="91425" tIns="45700" rIns="91425" bIns="45700" anchor="ctr" anchorCtr="0">
            <a:noAutofit/>
          </a:bodyPr>
          <a:lstStyle/>
          <a:p>
            <a:pPr marL="0" marR="0" lvl="0" indent="0" algn="l" rtl="0">
              <a:lnSpc>
                <a:spcPct val="100000"/>
              </a:lnSpc>
              <a:spcBef>
                <a:spcPts val="0"/>
              </a:spcBef>
              <a:spcAft>
                <a:spcPts val="0"/>
              </a:spcAft>
              <a:buNone/>
            </a:pPr>
            <a:endParaRPr sz="1400" b="0" i="0" u="none">
              <a:solidFill>
                <a:srgbClr val="000000"/>
              </a:solidFill>
              <a:latin typeface="Arial"/>
              <a:ea typeface="Arial"/>
              <a:cs typeface="Arial"/>
              <a:sym typeface="Arial"/>
            </a:endParaRPr>
          </a:p>
        </p:txBody>
      </p:sp>
      <p:sp>
        <p:nvSpPr>
          <p:cNvPr id="89" name="Shape 89"/>
          <p:cNvSpPr txBox="1"/>
          <p:nvPr/>
        </p:nvSpPr>
        <p:spPr>
          <a:xfrm>
            <a:off x="228600" y="1828800"/>
            <a:ext cx="7467600" cy="4548187"/>
          </a:xfrm>
          <a:prstGeom prst="rect">
            <a:avLst/>
          </a:prstGeom>
          <a:noFill/>
          <a:ln>
            <a:noFill/>
          </a:ln>
        </p:spPr>
        <p:txBody>
          <a:bodyPr lIns="91425" tIns="45700" rIns="91425" bIns="45700" anchor="t" anchorCtr="0">
            <a:noAutofit/>
          </a:bodyPr>
          <a:lstStyle/>
          <a:p>
            <a:pPr marL="342900" marR="0" lvl="0" indent="-342900" algn="ctr" rtl="0">
              <a:lnSpc>
                <a:spcPct val="90000"/>
              </a:lnSpc>
              <a:spcBef>
                <a:spcPts val="0"/>
              </a:spcBef>
              <a:spcAft>
                <a:spcPts val="0"/>
              </a:spcAft>
              <a:buClr>
                <a:schemeClr val="dk1"/>
              </a:buClr>
              <a:buSzPct val="25000"/>
              <a:buFont typeface="Verdana"/>
              <a:buNone/>
            </a:pPr>
            <a:r>
              <a:rPr lang="en-US" sz="5400" b="0" i="0" u="none">
                <a:solidFill>
                  <a:schemeClr val="dk1"/>
                </a:solidFill>
                <a:latin typeface="Verdana"/>
                <a:ea typeface="Verdana"/>
                <a:cs typeface="Verdana"/>
                <a:sym typeface="Verdana"/>
              </a:rPr>
              <a:t>Melissa Klaib</a:t>
            </a:r>
          </a:p>
          <a:p>
            <a:pPr marL="342900" marR="0" lvl="0" indent="-342900" algn="ctr" rtl="0">
              <a:lnSpc>
                <a:spcPct val="90000"/>
              </a:lnSpc>
              <a:spcBef>
                <a:spcPts val="0"/>
              </a:spcBef>
              <a:spcAft>
                <a:spcPts val="0"/>
              </a:spcAft>
              <a:buClr>
                <a:srgbClr val="000000"/>
              </a:buClr>
              <a:buSzPct val="25000"/>
              <a:buFont typeface="Times New Roman"/>
              <a:buNone/>
            </a:pPr>
            <a:r>
              <a:rPr lang="en-US" sz="4400" b="0" i="0" u="none">
                <a:solidFill>
                  <a:srgbClr val="000000"/>
                </a:solidFill>
                <a:latin typeface="Times New Roman"/>
                <a:ea typeface="Times New Roman"/>
                <a:cs typeface="Times New Roman"/>
                <a:sym typeface="Times New Roman"/>
              </a:rPr>
              <a:t>University of California </a:t>
            </a:r>
          </a:p>
          <a:p>
            <a:pPr marL="342900" marR="0" lvl="0" indent="-342900" algn="ctr" rtl="0">
              <a:lnSpc>
                <a:spcPct val="90000"/>
              </a:lnSpc>
              <a:spcBef>
                <a:spcPts val="0"/>
              </a:spcBef>
              <a:spcAft>
                <a:spcPts val="0"/>
              </a:spcAft>
              <a:buClr>
                <a:srgbClr val="000000"/>
              </a:buClr>
              <a:buSzPct val="25000"/>
              <a:buFont typeface="Times New Roman"/>
              <a:buNone/>
            </a:pPr>
            <a:r>
              <a:rPr lang="en-US" sz="4400" b="0" i="0" u="none">
                <a:solidFill>
                  <a:srgbClr val="000000"/>
                </a:solidFill>
                <a:latin typeface="Times New Roman"/>
                <a:ea typeface="Times New Roman"/>
                <a:cs typeface="Times New Roman"/>
                <a:sym typeface="Times New Roman"/>
              </a:rPr>
              <a:t>Irvine</a:t>
            </a:r>
          </a:p>
        </p:txBody>
      </p:sp>
      <p:pic>
        <p:nvPicPr>
          <p:cNvPr id="90" name="Shape 90"/>
          <p:cNvPicPr preferRelativeResize="0"/>
          <p:nvPr/>
        </p:nvPicPr>
        <p:blipFill rotWithShape="1">
          <a:blip r:embed="rId3">
            <a:alphaModFix/>
          </a:blip>
          <a:srcRect/>
          <a:stretch/>
        </p:blipFill>
        <p:spPr>
          <a:xfrm>
            <a:off x="6659561" y="269875"/>
            <a:ext cx="2339975" cy="1620836"/>
          </a:xfrm>
          <a:prstGeom prst="rect">
            <a:avLst/>
          </a:prstGeom>
          <a:noFill/>
          <a:ln>
            <a:noFill/>
          </a:ln>
        </p:spPr>
      </p:pic>
    </p:spTree>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306"/>
        <p:cNvGrpSpPr/>
        <p:nvPr/>
      </p:nvGrpSpPr>
      <p:grpSpPr>
        <a:xfrm>
          <a:off x="0" y="0"/>
          <a:ext cx="0" cy="0"/>
          <a:chOff x="0" y="0"/>
          <a:chExt cx="0" cy="0"/>
        </a:xfrm>
      </p:grpSpPr>
      <p:sp>
        <p:nvSpPr>
          <p:cNvPr id="307" name="Shape 307"/>
          <p:cNvSpPr txBox="1">
            <a:spLocks noGrp="1"/>
          </p:cNvSpPr>
          <p:nvPr>
            <p:ph type="title"/>
          </p:nvPr>
        </p:nvSpPr>
        <p:spPr>
          <a:xfrm>
            <a:off x="685800" y="457200"/>
            <a:ext cx="7770812" cy="855661"/>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8800" b="0" i="0" u="none" strike="noStrike" cap="none">
                <a:solidFill>
                  <a:srgbClr val="000000"/>
                </a:solidFill>
                <a:latin typeface="Arial"/>
                <a:ea typeface="Arial"/>
                <a:cs typeface="Arial"/>
                <a:sym typeface="Arial"/>
              </a:rPr>
              <a:t>Offit (2013)</a:t>
            </a:r>
          </a:p>
        </p:txBody>
      </p:sp>
      <p:sp>
        <p:nvSpPr>
          <p:cNvPr id="308" name="Shape 308"/>
          <p:cNvSpPr txBox="1">
            <a:spLocks noGrp="1"/>
          </p:cNvSpPr>
          <p:nvPr>
            <p:ph type="body" idx="1"/>
          </p:nvPr>
        </p:nvSpPr>
        <p:spPr>
          <a:xfrm>
            <a:off x="685800" y="1485900"/>
            <a:ext cx="7770812" cy="3084512"/>
          </a:xfrm>
          <a:prstGeom prst="rect">
            <a:avLst/>
          </a:prstGeom>
          <a:noFill/>
          <a:ln>
            <a:noFill/>
          </a:ln>
        </p:spPr>
        <p:txBody>
          <a:bodyPr lIns="91425" tIns="91425" rIns="91425" bIns="91425" anchor="t" anchorCtr="0">
            <a:noAutofit/>
          </a:bodyPr>
          <a:lstStyle/>
          <a:p>
            <a:pPr marL="0" marR="0" lvl="0" indent="0" algn="l" rtl="0">
              <a:lnSpc>
                <a:spcPct val="90000"/>
              </a:lnSpc>
              <a:spcBef>
                <a:spcPts val="0"/>
              </a:spcBef>
              <a:spcAft>
                <a:spcPts val="0"/>
              </a:spcAft>
              <a:buClr>
                <a:srgbClr val="000000"/>
              </a:buClr>
              <a:buSzPct val="100000"/>
              <a:buFont typeface="Arial"/>
              <a:buChar char="•"/>
            </a:pPr>
            <a:r>
              <a:rPr lang="en-US" sz="6600" b="0" i="0" u="none">
                <a:solidFill>
                  <a:srgbClr val="000000"/>
                </a:solidFill>
                <a:latin typeface="Arial"/>
                <a:ea typeface="Arial"/>
                <a:cs typeface="Arial"/>
                <a:sym typeface="Arial"/>
              </a:rPr>
              <a:t>There are many false beliefs about medicine &amp; health</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312"/>
        <p:cNvGrpSpPr/>
        <p:nvPr/>
      </p:nvGrpSpPr>
      <p:grpSpPr>
        <a:xfrm>
          <a:off x="0" y="0"/>
          <a:ext cx="0" cy="0"/>
          <a:chOff x="0" y="0"/>
          <a:chExt cx="0" cy="0"/>
        </a:xfrm>
      </p:grpSpPr>
      <p:sp>
        <p:nvSpPr>
          <p:cNvPr id="313" name="Shape 313"/>
          <p:cNvSpPr txBox="1">
            <a:spLocks noGrp="1"/>
          </p:cNvSpPr>
          <p:nvPr>
            <p:ph type="title" idx="4294967295"/>
          </p:nvPr>
        </p:nvSpPr>
        <p:spPr>
          <a:xfrm>
            <a:off x="685800" y="457200"/>
            <a:ext cx="7770812" cy="855661"/>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8800" b="0" i="0" u="none" strike="noStrike" cap="none">
                <a:solidFill>
                  <a:srgbClr val="000000"/>
                </a:solidFill>
                <a:latin typeface="Arial"/>
                <a:ea typeface="Arial"/>
                <a:cs typeface="Arial"/>
                <a:sym typeface="Arial"/>
              </a:rPr>
              <a:t>Offit (2013)</a:t>
            </a:r>
          </a:p>
        </p:txBody>
      </p:sp>
      <p:sp>
        <p:nvSpPr>
          <p:cNvPr id="314" name="Shape 314"/>
          <p:cNvSpPr txBox="1">
            <a:spLocks noGrp="1"/>
          </p:cNvSpPr>
          <p:nvPr>
            <p:ph type="body" idx="4294967295"/>
          </p:nvPr>
        </p:nvSpPr>
        <p:spPr>
          <a:xfrm>
            <a:off x="685800" y="1485900"/>
            <a:ext cx="7770812" cy="3084512"/>
          </a:xfrm>
          <a:prstGeom prst="rect">
            <a:avLst/>
          </a:prstGeom>
          <a:noFill/>
          <a:ln>
            <a:noFill/>
          </a:ln>
        </p:spPr>
        <p:txBody>
          <a:bodyPr lIns="91425" tIns="91425" rIns="91425" bIns="91425" anchor="t" anchorCtr="0">
            <a:noAutofit/>
          </a:bodyPr>
          <a:lstStyle/>
          <a:p>
            <a:pPr marL="0" marR="0" lvl="0" indent="0" algn="l" rtl="0">
              <a:lnSpc>
                <a:spcPct val="90000"/>
              </a:lnSpc>
              <a:spcBef>
                <a:spcPts val="0"/>
              </a:spcBef>
              <a:spcAft>
                <a:spcPts val="0"/>
              </a:spcAft>
              <a:buClr>
                <a:srgbClr val="000000"/>
              </a:buClr>
              <a:buSzPct val="100000"/>
              <a:buFont typeface="Arial"/>
              <a:buChar char="•"/>
            </a:pPr>
            <a:r>
              <a:rPr lang="en-US" sz="4400" b="0" i="0" u="none">
                <a:solidFill>
                  <a:srgbClr val="000000"/>
                </a:solidFill>
                <a:latin typeface="Arial"/>
                <a:ea typeface="Arial"/>
                <a:cs typeface="Arial"/>
                <a:sym typeface="Arial"/>
              </a:rPr>
              <a:t>There are many false beliefs about medicine &amp; health</a:t>
            </a:r>
          </a:p>
          <a:p>
            <a:pPr marL="0" marR="0" lvl="0" indent="0" algn="l" rtl="0">
              <a:lnSpc>
                <a:spcPct val="90000"/>
              </a:lnSpc>
              <a:spcBef>
                <a:spcPts val="0"/>
              </a:spcBef>
              <a:spcAft>
                <a:spcPts val="0"/>
              </a:spcAft>
              <a:buClr>
                <a:srgbClr val="000000"/>
              </a:buClr>
              <a:buSzPct val="100000"/>
              <a:buFont typeface="Arial"/>
              <a:buChar char="•"/>
            </a:pPr>
            <a:r>
              <a:rPr lang="en-US" sz="5400" b="0" i="0" u="none">
                <a:solidFill>
                  <a:srgbClr val="000000"/>
                </a:solidFill>
                <a:latin typeface="Arial"/>
                <a:ea typeface="Arial"/>
                <a:cs typeface="Arial"/>
                <a:sym typeface="Arial"/>
              </a:rPr>
              <a:t>Cost of alternative treatments = $34 billion</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318"/>
        <p:cNvGrpSpPr/>
        <p:nvPr/>
      </p:nvGrpSpPr>
      <p:grpSpPr>
        <a:xfrm>
          <a:off x="0" y="0"/>
          <a:ext cx="0" cy="0"/>
          <a:chOff x="0" y="0"/>
          <a:chExt cx="0" cy="0"/>
        </a:xfrm>
      </p:grpSpPr>
      <p:sp>
        <p:nvSpPr>
          <p:cNvPr id="319" name="Shape 319"/>
          <p:cNvSpPr txBox="1">
            <a:spLocks noGrp="1"/>
          </p:cNvSpPr>
          <p:nvPr>
            <p:ph type="title"/>
          </p:nvPr>
        </p:nvSpPr>
        <p:spPr>
          <a:xfrm>
            <a:off x="685800" y="457200"/>
            <a:ext cx="7770812" cy="855661"/>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8800" b="0" i="0" u="none" strike="noStrike" cap="none">
                <a:solidFill>
                  <a:srgbClr val="000000"/>
                </a:solidFill>
                <a:latin typeface="Arial"/>
                <a:ea typeface="Arial"/>
                <a:cs typeface="Arial"/>
                <a:sym typeface="Arial"/>
              </a:rPr>
              <a:t>Offit (2013)</a:t>
            </a:r>
          </a:p>
        </p:txBody>
      </p:sp>
      <p:sp>
        <p:nvSpPr>
          <p:cNvPr id="320" name="Shape 320"/>
          <p:cNvSpPr txBox="1">
            <a:spLocks noGrp="1"/>
          </p:cNvSpPr>
          <p:nvPr>
            <p:ph type="body" idx="1"/>
          </p:nvPr>
        </p:nvSpPr>
        <p:spPr>
          <a:xfrm>
            <a:off x="685800" y="1485900"/>
            <a:ext cx="7770812" cy="3084512"/>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rgbClr val="000000"/>
              </a:buClr>
              <a:buSzPct val="100000"/>
              <a:buFont typeface="Arial"/>
              <a:buChar char="•"/>
            </a:pPr>
            <a:r>
              <a:rPr lang="en-US" sz="3200" b="0" i="0" u="none">
                <a:solidFill>
                  <a:srgbClr val="000000"/>
                </a:solidFill>
                <a:latin typeface="Arial"/>
                <a:ea typeface="Arial"/>
                <a:cs typeface="Arial"/>
                <a:sym typeface="Arial"/>
              </a:rPr>
              <a:t>Muchas creencias falsas sobre medicina</a:t>
            </a:r>
          </a:p>
          <a:p>
            <a:pPr marL="0" marR="0" lvl="0" indent="0" algn="l" rtl="0">
              <a:lnSpc>
                <a:spcPct val="100000"/>
              </a:lnSpc>
              <a:spcBef>
                <a:spcPts val="0"/>
              </a:spcBef>
              <a:spcAft>
                <a:spcPts val="0"/>
              </a:spcAft>
              <a:buClr>
                <a:srgbClr val="000000"/>
              </a:buClr>
              <a:buSzPct val="100000"/>
              <a:buFont typeface="Arial"/>
              <a:buChar char="•"/>
            </a:pPr>
            <a:r>
              <a:rPr lang="en-US" sz="3200" b="0" i="0" u="none">
                <a:solidFill>
                  <a:srgbClr val="000000"/>
                </a:solidFill>
                <a:latin typeface="Arial"/>
                <a:ea typeface="Arial"/>
                <a:cs typeface="Arial"/>
                <a:sym typeface="Arial"/>
              </a:rPr>
              <a:t>Costo para tratamientos alternativas</a:t>
            </a:r>
          </a:p>
          <a:p>
            <a:pPr marL="0" marR="0" lvl="0" indent="0" algn="l" rtl="0">
              <a:lnSpc>
                <a:spcPct val="100000"/>
              </a:lnSpc>
              <a:spcBef>
                <a:spcPts val="0"/>
              </a:spcBef>
              <a:spcAft>
                <a:spcPts val="0"/>
              </a:spcAft>
              <a:buClr>
                <a:srgbClr val="000000"/>
              </a:buClr>
              <a:buSzPct val="100000"/>
              <a:buFont typeface="Arial"/>
              <a:buNone/>
            </a:pPr>
            <a:endParaRPr sz="3200" b="0" i="0" u="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ct val="25000"/>
              <a:buFont typeface="Arial"/>
              <a:buNone/>
            </a:pPr>
            <a:r>
              <a:rPr lang="en-US" sz="7200" b="0" i="0" u="none">
                <a:solidFill>
                  <a:srgbClr val="000000"/>
                </a:solidFill>
                <a:latin typeface="Arial"/>
                <a:ea typeface="Arial"/>
                <a:cs typeface="Arial"/>
                <a:sym typeface="Arial"/>
              </a:rPr>
              <a:t>    $34 b (dolares)</a:t>
            </a:r>
            <a:r>
              <a:rPr lang="en-US" sz="3200" b="0" i="0" u="none">
                <a:solidFill>
                  <a:srgbClr val="000000"/>
                </a:solidFill>
                <a:latin typeface="Arial"/>
                <a:ea typeface="Arial"/>
                <a:cs typeface="Arial"/>
                <a:sym typeface="Arial"/>
              </a:rPr>
              <a:t> </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324"/>
        <p:cNvGrpSpPr/>
        <p:nvPr/>
      </p:nvGrpSpPr>
      <p:grpSpPr>
        <a:xfrm>
          <a:off x="0" y="0"/>
          <a:ext cx="0" cy="0"/>
          <a:chOff x="0" y="0"/>
          <a:chExt cx="0" cy="0"/>
        </a:xfrm>
      </p:grpSpPr>
      <p:sp>
        <p:nvSpPr>
          <p:cNvPr id="325" name="Shape 325"/>
          <p:cNvSpPr txBox="1">
            <a:spLocks noGrp="1"/>
          </p:cNvSpPr>
          <p:nvPr>
            <p:ph type="title"/>
          </p:nvPr>
        </p:nvSpPr>
        <p:spPr>
          <a:xfrm>
            <a:off x="685800" y="457200"/>
            <a:ext cx="7770812" cy="855661"/>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6000" b="0" i="0" u="none" strike="noStrike" cap="none">
                <a:solidFill>
                  <a:srgbClr val="000000"/>
                </a:solidFill>
                <a:latin typeface="Arial"/>
                <a:ea typeface="Arial"/>
                <a:cs typeface="Arial"/>
                <a:sym typeface="Arial"/>
              </a:rPr>
              <a:t>Oliver &amp; Wood (2014)</a:t>
            </a:r>
          </a:p>
        </p:txBody>
      </p:sp>
      <p:sp>
        <p:nvSpPr>
          <p:cNvPr id="326" name="Shape 326"/>
          <p:cNvSpPr txBox="1">
            <a:spLocks noGrp="1"/>
          </p:cNvSpPr>
          <p:nvPr>
            <p:ph type="body" idx="1"/>
          </p:nvPr>
        </p:nvSpPr>
        <p:spPr>
          <a:xfrm>
            <a:off x="685800" y="1485900"/>
            <a:ext cx="7770812" cy="3084512"/>
          </a:xfrm>
          <a:prstGeom prst="rect">
            <a:avLst/>
          </a:prstGeom>
          <a:noFill/>
          <a:ln>
            <a:noFill/>
          </a:ln>
        </p:spPr>
        <p:txBody>
          <a:bodyPr lIns="91425" tIns="91425" rIns="91425" bIns="91425" anchor="t" anchorCtr="0">
            <a:noAutofit/>
          </a:bodyPr>
          <a:lstStyle/>
          <a:p>
            <a:pPr marL="342900" marR="0" lvl="0" indent="-342900" algn="l" rtl="0">
              <a:spcBef>
                <a:spcPts val="0"/>
              </a:spcBef>
              <a:spcAft>
                <a:spcPts val="0"/>
              </a:spcAft>
              <a:buSzPct val="25000"/>
              <a:buNone/>
            </a:pPr>
            <a:endParaRPr sz="1400">
              <a:solidFill>
                <a:srgbClr val="000000"/>
              </a:solidFill>
              <a:latin typeface="Arial"/>
              <a:ea typeface="Arial"/>
              <a:cs typeface="Arial"/>
              <a:sym typeface="Arial"/>
            </a:endParaRPr>
          </a:p>
        </p:txBody>
      </p:sp>
      <p:pic>
        <p:nvPicPr>
          <p:cNvPr id="327" name="Shape 327" descr="A:\CancerConspiracy37percent.JPG"/>
          <p:cNvPicPr preferRelativeResize="0"/>
          <p:nvPr/>
        </p:nvPicPr>
        <p:blipFill rotWithShape="1">
          <a:blip r:embed="rId3">
            <a:alphaModFix/>
          </a:blip>
          <a:srcRect/>
          <a:stretch/>
        </p:blipFill>
        <p:spPr>
          <a:xfrm>
            <a:off x="0" y="1524000"/>
            <a:ext cx="8839199" cy="3505200"/>
          </a:xfrm>
          <a:prstGeom prst="rect">
            <a:avLst/>
          </a:prstGeom>
          <a:noFill/>
          <a:ln>
            <a:noFill/>
          </a:ln>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331"/>
        <p:cNvGrpSpPr/>
        <p:nvPr/>
      </p:nvGrpSpPr>
      <p:grpSpPr>
        <a:xfrm>
          <a:off x="0" y="0"/>
          <a:ext cx="0" cy="0"/>
          <a:chOff x="0" y="0"/>
          <a:chExt cx="0" cy="0"/>
        </a:xfrm>
      </p:grpSpPr>
      <p:sp>
        <p:nvSpPr>
          <p:cNvPr id="332" name="Shape 332"/>
          <p:cNvSpPr txBox="1">
            <a:spLocks noGrp="1"/>
          </p:cNvSpPr>
          <p:nvPr>
            <p:ph type="title"/>
          </p:nvPr>
        </p:nvSpPr>
        <p:spPr>
          <a:xfrm>
            <a:off x="685800" y="457200"/>
            <a:ext cx="7770812" cy="855661"/>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6000" b="0" i="0" u="none" strike="noStrike" cap="none">
                <a:solidFill>
                  <a:srgbClr val="000000"/>
                </a:solidFill>
                <a:latin typeface="Arial"/>
                <a:ea typeface="Arial"/>
                <a:cs typeface="Arial"/>
                <a:sym typeface="Arial"/>
              </a:rPr>
              <a:t>Oliver &amp; Wood (2014)</a:t>
            </a:r>
          </a:p>
        </p:txBody>
      </p:sp>
      <p:sp>
        <p:nvSpPr>
          <p:cNvPr id="333" name="Shape 333"/>
          <p:cNvSpPr txBox="1">
            <a:spLocks noGrp="1"/>
          </p:cNvSpPr>
          <p:nvPr>
            <p:ph type="body" idx="1"/>
          </p:nvPr>
        </p:nvSpPr>
        <p:spPr>
          <a:xfrm>
            <a:off x="685800" y="1485900"/>
            <a:ext cx="7770812" cy="3084512"/>
          </a:xfrm>
          <a:prstGeom prst="rect">
            <a:avLst/>
          </a:prstGeom>
          <a:noFill/>
          <a:ln>
            <a:noFill/>
          </a:ln>
        </p:spPr>
        <p:txBody>
          <a:bodyPr lIns="91425" tIns="91425" rIns="91425" bIns="91425" anchor="t" anchorCtr="0">
            <a:noAutofit/>
          </a:bodyPr>
          <a:lstStyle/>
          <a:p>
            <a:pPr marL="342900" marR="0" lvl="0" indent="-342900" algn="l" rtl="0">
              <a:spcBef>
                <a:spcPts val="0"/>
              </a:spcBef>
              <a:spcAft>
                <a:spcPts val="0"/>
              </a:spcAft>
              <a:buSzPct val="25000"/>
              <a:buNone/>
            </a:pPr>
            <a:endParaRPr sz="1400">
              <a:solidFill>
                <a:srgbClr val="000000"/>
              </a:solidFill>
              <a:latin typeface="Arial"/>
              <a:ea typeface="Arial"/>
              <a:cs typeface="Arial"/>
              <a:sym typeface="Arial"/>
            </a:endParaRPr>
          </a:p>
        </p:txBody>
      </p:sp>
      <p:pic>
        <p:nvPicPr>
          <p:cNvPr id="334" name="Shape 334" descr="A:\conspiracybehavior.JPG"/>
          <p:cNvPicPr preferRelativeResize="0"/>
          <p:nvPr/>
        </p:nvPicPr>
        <p:blipFill rotWithShape="1">
          <a:blip r:embed="rId3">
            <a:alphaModFix/>
          </a:blip>
          <a:srcRect/>
          <a:stretch/>
        </p:blipFill>
        <p:spPr>
          <a:xfrm>
            <a:off x="0" y="76200"/>
            <a:ext cx="9067799" cy="5067300"/>
          </a:xfrm>
          <a:prstGeom prst="rect">
            <a:avLst/>
          </a:prstGeom>
          <a:noFill/>
          <a:ln>
            <a:noFill/>
          </a:ln>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338"/>
        <p:cNvGrpSpPr/>
        <p:nvPr/>
      </p:nvGrpSpPr>
      <p:grpSpPr>
        <a:xfrm>
          <a:off x="0" y="0"/>
          <a:ext cx="0" cy="0"/>
          <a:chOff x="0" y="0"/>
          <a:chExt cx="0" cy="0"/>
        </a:xfrm>
      </p:grpSpPr>
      <p:sp>
        <p:nvSpPr>
          <p:cNvPr id="339" name="Shape 339"/>
          <p:cNvSpPr txBox="1">
            <a:spLocks noGrp="1"/>
          </p:cNvSpPr>
          <p:nvPr>
            <p:ph type="title"/>
          </p:nvPr>
        </p:nvSpPr>
        <p:spPr>
          <a:xfrm>
            <a:off x="685800" y="457200"/>
            <a:ext cx="7770812" cy="855661"/>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4000" b="0" i="0" u="none" strike="noStrike" cap="none">
                <a:solidFill>
                  <a:srgbClr val="000000"/>
                </a:solidFill>
                <a:latin typeface="Arial"/>
                <a:ea typeface="Arial"/>
                <a:cs typeface="Arial"/>
                <a:sym typeface="Arial"/>
              </a:rPr>
              <a:t>Why so many pseudo-scientific beliefs about cancer?</a:t>
            </a:r>
          </a:p>
        </p:txBody>
      </p:sp>
      <p:sp>
        <p:nvSpPr>
          <p:cNvPr id="340" name="Shape 340"/>
          <p:cNvSpPr txBox="1">
            <a:spLocks noGrp="1"/>
          </p:cNvSpPr>
          <p:nvPr>
            <p:ph type="body" idx="1"/>
          </p:nvPr>
        </p:nvSpPr>
        <p:spPr>
          <a:xfrm>
            <a:off x="685800" y="1485900"/>
            <a:ext cx="7770812" cy="3084512"/>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endParaRPr sz="1400">
              <a:solidFill>
                <a:srgbClr val="000000"/>
              </a:solidFill>
              <a:latin typeface="Arial"/>
              <a:ea typeface="Arial"/>
              <a:cs typeface="Arial"/>
              <a:sym typeface="Arial"/>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344"/>
        <p:cNvGrpSpPr/>
        <p:nvPr/>
      </p:nvGrpSpPr>
      <p:grpSpPr>
        <a:xfrm>
          <a:off x="0" y="0"/>
          <a:ext cx="0" cy="0"/>
          <a:chOff x="0" y="0"/>
          <a:chExt cx="0" cy="0"/>
        </a:xfrm>
      </p:grpSpPr>
      <p:sp>
        <p:nvSpPr>
          <p:cNvPr id="345" name="Shape 345"/>
          <p:cNvSpPr txBox="1">
            <a:spLocks noGrp="1"/>
          </p:cNvSpPr>
          <p:nvPr>
            <p:ph type="title"/>
          </p:nvPr>
        </p:nvSpPr>
        <p:spPr>
          <a:xfrm>
            <a:off x="685800" y="457200"/>
            <a:ext cx="7770812" cy="855661"/>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4000" b="0" i="0" u="none" strike="noStrike" cap="none">
                <a:solidFill>
                  <a:srgbClr val="000000"/>
                </a:solidFill>
                <a:latin typeface="Arial"/>
                <a:ea typeface="Arial"/>
                <a:cs typeface="Arial"/>
                <a:sym typeface="Arial"/>
              </a:rPr>
              <a:t>Why are there so many pseudo-scientific ideas about cancer?</a:t>
            </a:r>
          </a:p>
        </p:txBody>
      </p:sp>
      <p:sp>
        <p:nvSpPr>
          <p:cNvPr id="346" name="Shape 346"/>
          <p:cNvSpPr txBox="1">
            <a:spLocks noGrp="1"/>
          </p:cNvSpPr>
          <p:nvPr>
            <p:ph type="body" idx="1"/>
          </p:nvPr>
        </p:nvSpPr>
        <p:spPr>
          <a:xfrm>
            <a:off x="685800" y="1485900"/>
            <a:ext cx="7770812" cy="3084512"/>
          </a:xfrm>
          <a:prstGeom prst="rect">
            <a:avLst/>
          </a:prstGeom>
          <a:noFill/>
          <a:ln>
            <a:noFill/>
          </a:ln>
        </p:spPr>
        <p:txBody>
          <a:bodyPr lIns="91425" tIns="91425" rIns="91425" bIns="91425" anchor="t" anchorCtr="0">
            <a:noAutofit/>
          </a:bodyPr>
          <a:lstStyle/>
          <a:p>
            <a:pPr marL="342900" marR="0" lvl="0" indent="-342900" algn="l" rtl="0">
              <a:spcBef>
                <a:spcPts val="0"/>
              </a:spcBef>
              <a:spcAft>
                <a:spcPts val="0"/>
              </a:spcAft>
              <a:buSzPct val="25000"/>
              <a:buNone/>
            </a:pPr>
            <a:endParaRPr sz="1400">
              <a:solidFill>
                <a:srgbClr val="000000"/>
              </a:solidFill>
              <a:latin typeface="Arial"/>
              <a:ea typeface="Arial"/>
              <a:cs typeface="Arial"/>
              <a:sym typeface="Arial"/>
            </a:endParaRPr>
          </a:p>
        </p:txBody>
      </p:sp>
      <p:pic>
        <p:nvPicPr>
          <p:cNvPr id="347" name="Shape 347"/>
          <p:cNvPicPr preferRelativeResize="0"/>
          <p:nvPr/>
        </p:nvPicPr>
        <p:blipFill rotWithShape="1">
          <a:blip r:embed="rId3">
            <a:alphaModFix/>
          </a:blip>
          <a:srcRect/>
          <a:stretch/>
        </p:blipFill>
        <p:spPr>
          <a:xfrm>
            <a:off x="463550" y="1430337"/>
            <a:ext cx="8216900" cy="3427412"/>
          </a:xfrm>
          <a:prstGeom prst="rect">
            <a:avLst/>
          </a:prstGeom>
          <a:noFill/>
          <a:ln>
            <a:noFill/>
          </a:ln>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351"/>
        <p:cNvGrpSpPr/>
        <p:nvPr/>
      </p:nvGrpSpPr>
      <p:grpSpPr>
        <a:xfrm>
          <a:off x="0" y="0"/>
          <a:ext cx="0" cy="0"/>
          <a:chOff x="0" y="0"/>
          <a:chExt cx="0" cy="0"/>
        </a:xfrm>
      </p:grpSpPr>
      <p:sp>
        <p:nvSpPr>
          <p:cNvPr id="352" name="Shape 352"/>
          <p:cNvSpPr txBox="1">
            <a:spLocks noGrp="1"/>
          </p:cNvSpPr>
          <p:nvPr>
            <p:ph type="title"/>
          </p:nvPr>
        </p:nvSpPr>
        <p:spPr>
          <a:xfrm>
            <a:off x="685800" y="457200"/>
            <a:ext cx="7770812" cy="855661"/>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8800" b="0" i="0" u="none" strike="noStrike" cap="none">
                <a:solidFill>
                  <a:srgbClr val="000000"/>
                </a:solidFill>
                <a:latin typeface="Arial"/>
                <a:ea typeface="Arial"/>
                <a:cs typeface="Arial"/>
                <a:sym typeface="Arial"/>
              </a:rPr>
              <a:t>Cáncer</a:t>
            </a:r>
          </a:p>
        </p:txBody>
      </p:sp>
      <p:sp>
        <p:nvSpPr>
          <p:cNvPr id="353" name="Shape 353"/>
          <p:cNvSpPr txBox="1">
            <a:spLocks noGrp="1"/>
          </p:cNvSpPr>
          <p:nvPr>
            <p:ph type="body" idx="1"/>
          </p:nvPr>
        </p:nvSpPr>
        <p:spPr>
          <a:xfrm>
            <a:off x="685800" y="1485900"/>
            <a:ext cx="7770812" cy="3084512"/>
          </a:xfrm>
          <a:prstGeom prst="rect">
            <a:avLst/>
          </a:prstGeom>
          <a:noFill/>
          <a:ln>
            <a:noFill/>
          </a:ln>
        </p:spPr>
        <p:txBody>
          <a:bodyPr lIns="91425" tIns="91425" rIns="91425" bIns="91425" anchor="t" anchorCtr="0">
            <a:noAutofit/>
          </a:bodyPr>
          <a:lstStyle/>
          <a:p>
            <a:pPr marL="342900" marR="0" lvl="0" indent="-342900" algn="l" rtl="0">
              <a:spcBef>
                <a:spcPts val="0"/>
              </a:spcBef>
              <a:spcAft>
                <a:spcPts val="0"/>
              </a:spcAft>
              <a:buSzPct val="25000"/>
              <a:buNone/>
            </a:pPr>
            <a:endParaRPr sz="1400">
              <a:solidFill>
                <a:srgbClr val="000000"/>
              </a:solidFill>
              <a:latin typeface="Arial"/>
              <a:ea typeface="Arial"/>
              <a:cs typeface="Arial"/>
              <a:sym typeface="Arial"/>
            </a:endParaRPr>
          </a:p>
        </p:txBody>
      </p:sp>
      <p:pic>
        <p:nvPicPr>
          <p:cNvPr id="354" name="Shape 354"/>
          <p:cNvPicPr preferRelativeResize="0"/>
          <p:nvPr/>
        </p:nvPicPr>
        <p:blipFill rotWithShape="1">
          <a:blip r:embed="rId3">
            <a:alphaModFix/>
          </a:blip>
          <a:srcRect/>
          <a:stretch/>
        </p:blipFill>
        <p:spPr>
          <a:xfrm>
            <a:off x="152400" y="133350"/>
            <a:ext cx="8839199" cy="4876799"/>
          </a:xfrm>
          <a:prstGeom prst="rect">
            <a:avLst/>
          </a:prstGeom>
          <a:noFill/>
          <a:ln>
            <a:noFill/>
          </a:ln>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358"/>
        <p:cNvGrpSpPr/>
        <p:nvPr/>
      </p:nvGrpSpPr>
      <p:grpSpPr>
        <a:xfrm>
          <a:off x="0" y="0"/>
          <a:ext cx="0" cy="0"/>
          <a:chOff x="0" y="0"/>
          <a:chExt cx="0" cy="0"/>
        </a:xfrm>
      </p:grpSpPr>
      <p:sp>
        <p:nvSpPr>
          <p:cNvPr id="359" name="Shape 359"/>
          <p:cNvSpPr txBox="1">
            <a:spLocks noGrp="1"/>
          </p:cNvSpPr>
          <p:nvPr>
            <p:ph type="title"/>
          </p:nvPr>
        </p:nvSpPr>
        <p:spPr>
          <a:xfrm>
            <a:off x="685800" y="457200"/>
            <a:ext cx="7770812" cy="855661"/>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8800" b="0" i="0" u="none" strike="noStrike" cap="none">
                <a:solidFill>
                  <a:srgbClr val="000000"/>
                </a:solidFill>
                <a:latin typeface="Arial"/>
                <a:ea typeface="Arial"/>
                <a:cs typeface="Arial"/>
                <a:sym typeface="Arial"/>
              </a:rPr>
              <a:t>Cáncer</a:t>
            </a:r>
          </a:p>
        </p:txBody>
      </p:sp>
      <p:sp>
        <p:nvSpPr>
          <p:cNvPr id="360" name="Shape 360"/>
          <p:cNvSpPr txBox="1">
            <a:spLocks noGrp="1"/>
          </p:cNvSpPr>
          <p:nvPr>
            <p:ph type="body" idx="1"/>
          </p:nvPr>
        </p:nvSpPr>
        <p:spPr>
          <a:xfrm>
            <a:off x="685800" y="1485900"/>
            <a:ext cx="7770812" cy="3084512"/>
          </a:xfrm>
          <a:prstGeom prst="rect">
            <a:avLst/>
          </a:prstGeom>
          <a:noFill/>
          <a:ln>
            <a:noFill/>
          </a:ln>
        </p:spPr>
        <p:txBody>
          <a:bodyPr lIns="91425" tIns="91425" rIns="91425" bIns="91425" anchor="t" anchorCtr="0">
            <a:noAutofit/>
          </a:bodyPr>
          <a:lstStyle/>
          <a:p>
            <a:pPr marL="342900" marR="0" lvl="0" indent="-342900" algn="l" rtl="0">
              <a:spcBef>
                <a:spcPts val="0"/>
              </a:spcBef>
              <a:spcAft>
                <a:spcPts val="0"/>
              </a:spcAft>
              <a:buSzPct val="25000"/>
              <a:buNone/>
            </a:pPr>
            <a:endParaRPr sz="1400">
              <a:solidFill>
                <a:srgbClr val="000000"/>
              </a:solidFill>
              <a:latin typeface="Arial"/>
              <a:ea typeface="Arial"/>
              <a:cs typeface="Arial"/>
              <a:sym typeface="Arial"/>
            </a:endParaRPr>
          </a:p>
        </p:txBody>
      </p:sp>
      <p:pic>
        <p:nvPicPr>
          <p:cNvPr id="361" name="Shape 361"/>
          <p:cNvPicPr preferRelativeResize="0"/>
          <p:nvPr/>
        </p:nvPicPr>
        <p:blipFill rotWithShape="1">
          <a:blip r:embed="rId3">
            <a:alphaModFix/>
          </a:blip>
          <a:srcRect/>
          <a:stretch/>
        </p:blipFill>
        <p:spPr>
          <a:xfrm>
            <a:off x="0" y="0"/>
            <a:ext cx="9067799" cy="5143499"/>
          </a:xfrm>
          <a:prstGeom prst="rect">
            <a:avLst/>
          </a:prstGeom>
          <a:noFill/>
          <a:ln>
            <a:noFill/>
          </a:ln>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365"/>
        <p:cNvGrpSpPr/>
        <p:nvPr/>
      </p:nvGrpSpPr>
      <p:grpSpPr>
        <a:xfrm>
          <a:off x="0" y="0"/>
          <a:ext cx="0" cy="0"/>
          <a:chOff x="0" y="0"/>
          <a:chExt cx="0" cy="0"/>
        </a:xfrm>
      </p:grpSpPr>
      <p:sp>
        <p:nvSpPr>
          <p:cNvPr id="366" name="Shape 366"/>
          <p:cNvSpPr txBox="1">
            <a:spLocks noGrp="1"/>
          </p:cNvSpPr>
          <p:nvPr>
            <p:ph type="title"/>
          </p:nvPr>
        </p:nvSpPr>
        <p:spPr>
          <a:xfrm>
            <a:off x="685800" y="457200"/>
            <a:ext cx="7770900" cy="856200"/>
          </a:xfrm>
          <a:prstGeom prst="rect">
            <a:avLst/>
          </a:prstGeom>
        </p:spPr>
        <p:txBody>
          <a:bodyPr lIns="91425" tIns="91425" rIns="91425" bIns="91425" anchor="ctr" anchorCtr="0">
            <a:noAutofit/>
          </a:bodyPr>
          <a:lstStyle/>
          <a:p>
            <a:pPr lvl="0">
              <a:spcBef>
                <a:spcPts val="0"/>
              </a:spcBef>
              <a:buNone/>
            </a:pPr>
            <a:r>
              <a:rPr lang="en-US" sz="6000"/>
              <a:t>Current Consensus</a:t>
            </a:r>
          </a:p>
        </p:txBody>
      </p:sp>
      <p:sp>
        <p:nvSpPr>
          <p:cNvPr id="367" name="Shape 367"/>
          <p:cNvSpPr txBox="1">
            <a:spLocks noGrp="1"/>
          </p:cNvSpPr>
          <p:nvPr>
            <p:ph type="body" idx="1"/>
          </p:nvPr>
        </p:nvSpPr>
        <p:spPr>
          <a:xfrm>
            <a:off x="685800" y="1485900"/>
            <a:ext cx="7770900" cy="3084900"/>
          </a:xfrm>
          <a:prstGeom prst="rect">
            <a:avLst/>
          </a:prstGeom>
        </p:spPr>
        <p:txBody>
          <a:bodyPr lIns="91425" tIns="91425" rIns="91425" bIns="91425" anchor="t" anchorCtr="0">
            <a:noAutofit/>
          </a:bodyPr>
          <a:lstStyle/>
          <a:p>
            <a:pPr marL="0" lvl="0" indent="0">
              <a:spcBef>
                <a:spcPts val="0"/>
              </a:spcBef>
              <a:buNone/>
            </a:pPr>
            <a:r>
              <a:rPr lang="en-US" sz="3600"/>
              <a:t>“tumor cells cooperate with other tumor cells and host cells in their microenvironment. … the ecosystem evolves and adapts to ensure the survival and growth of cancer.” (Horning, 2017)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94"/>
        <p:cNvGrpSpPr/>
        <p:nvPr/>
      </p:nvGrpSpPr>
      <p:grpSpPr>
        <a:xfrm>
          <a:off x="0" y="0"/>
          <a:ext cx="0" cy="0"/>
          <a:chOff x="0" y="0"/>
          <a:chExt cx="0" cy="0"/>
        </a:xfrm>
      </p:grpSpPr>
      <p:sp>
        <p:nvSpPr>
          <p:cNvPr id="95" name="Shape 95"/>
          <p:cNvSpPr txBox="1">
            <a:spLocks noGrp="1"/>
          </p:cNvSpPr>
          <p:nvPr>
            <p:ph type="title"/>
          </p:nvPr>
        </p:nvSpPr>
        <p:spPr>
          <a:xfrm>
            <a:off x="685800" y="457200"/>
            <a:ext cx="7770812" cy="855661"/>
          </a:xfrm>
          <a:prstGeom prst="rect">
            <a:avLst/>
          </a:prstGeom>
          <a:noFill/>
          <a:ln>
            <a:noFill/>
          </a:ln>
        </p:spPr>
        <p:txBody>
          <a:bodyPr lIns="90000" tIns="46800" rIns="90000" bIns="46800" anchor="ctr" anchorCtr="0">
            <a:noAutofit/>
          </a:bodyPr>
          <a:lstStyle/>
          <a:p>
            <a:pPr marL="0" marR="0" lvl="0" indent="0" algn="ctr" rtl="0">
              <a:spcBef>
                <a:spcPts val="0"/>
              </a:spcBef>
              <a:spcAft>
                <a:spcPts val="0"/>
              </a:spcAft>
              <a:buSzPct val="25000"/>
              <a:buNone/>
            </a:pPr>
            <a:endParaRPr sz="1400" b="0" i="0" u="none" strike="noStrike" cap="none">
              <a:solidFill>
                <a:srgbClr val="000000"/>
              </a:solidFill>
              <a:latin typeface="Arial"/>
              <a:ea typeface="Arial"/>
              <a:cs typeface="Arial"/>
              <a:sym typeface="Arial"/>
            </a:endParaRPr>
          </a:p>
        </p:txBody>
      </p:sp>
      <p:sp>
        <p:nvSpPr>
          <p:cNvPr id="96" name="Shape 96"/>
          <p:cNvSpPr txBox="1">
            <a:spLocks noGrp="1"/>
          </p:cNvSpPr>
          <p:nvPr>
            <p:ph type="body" idx="1"/>
          </p:nvPr>
        </p:nvSpPr>
        <p:spPr>
          <a:xfrm>
            <a:off x="685800" y="1485900"/>
            <a:ext cx="7770812" cy="3084512"/>
          </a:xfrm>
          <a:prstGeom prst="rect">
            <a:avLst/>
          </a:prstGeom>
          <a:noFill/>
          <a:ln>
            <a:noFill/>
          </a:ln>
        </p:spPr>
        <p:txBody>
          <a:bodyPr lIns="90000" tIns="46800" rIns="90000" bIns="46800" anchor="t" anchorCtr="0">
            <a:noAutofit/>
          </a:bodyPr>
          <a:lstStyle/>
          <a:p>
            <a:pPr marL="342900" marR="0" lvl="0" indent="-342900" algn="ctr" rtl="0">
              <a:lnSpc>
                <a:spcPct val="100000"/>
              </a:lnSpc>
              <a:spcBef>
                <a:spcPts val="0"/>
              </a:spcBef>
              <a:spcAft>
                <a:spcPts val="0"/>
              </a:spcAft>
              <a:buClr>
                <a:srgbClr val="000000"/>
              </a:buClr>
              <a:buSzPct val="25000"/>
              <a:buFont typeface="Times New Roman"/>
              <a:buNone/>
            </a:pPr>
            <a:r>
              <a:rPr lang="en-US" sz="7200" b="1" i="0" u="none" strike="noStrike" cap="none">
                <a:solidFill>
                  <a:srgbClr val="000000"/>
                </a:solidFill>
                <a:latin typeface="Times New Roman"/>
                <a:ea typeface="Times New Roman"/>
                <a:cs typeface="Times New Roman"/>
                <a:sym typeface="Times New Roman"/>
              </a:rPr>
              <a:t>INTRODUCCION</a:t>
            </a:r>
            <a:r>
              <a:rPr lang="en-US" sz="8800" b="0" i="0" u="none" strike="noStrike" cap="none">
                <a:solidFill>
                  <a:srgbClr val="000000"/>
                </a:solidFill>
                <a:latin typeface="Times New Roman"/>
                <a:ea typeface="Times New Roman"/>
                <a:cs typeface="Times New Roman"/>
                <a:sym typeface="Times New Roman"/>
              </a:rPr>
              <a:t> </a:t>
            </a:r>
          </a:p>
          <a:p>
            <a:pPr marL="342900" marR="0" lvl="0" indent="-342900" algn="l" rtl="0">
              <a:lnSpc>
                <a:spcPct val="100000"/>
              </a:lnSpc>
              <a:spcBef>
                <a:spcPts val="800"/>
              </a:spcBef>
              <a:spcAft>
                <a:spcPts val="0"/>
              </a:spcAft>
              <a:buClr>
                <a:srgbClr val="000000"/>
              </a:buClr>
              <a:buSzPct val="25000"/>
              <a:buFont typeface="Times New Roman"/>
              <a:buNone/>
            </a:pPr>
            <a:r>
              <a:rPr lang="en-US" sz="3200" b="0" i="0" u="none" strike="noStrike" cap="none">
                <a:solidFill>
                  <a:srgbClr val="000000"/>
                </a:solidFill>
                <a:latin typeface="Times New Roman"/>
                <a:ea typeface="Times New Roman"/>
                <a:cs typeface="Times New Roman"/>
                <a:sym typeface="Times New Roman"/>
              </a:rPr>
              <a:t> </a:t>
            </a:r>
          </a:p>
          <a:p>
            <a:pPr marL="342900" marR="0" lvl="0" indent="-342900" algn="l" rtl="0">
              <a:spcBef>
                <a:spcPts val="800"/>
              </a:spcBef>
              <a:spcAft>
                <a:spcPts val="0"/>
              </a:spcAft>
              <a:buSzPct val="25000"/>
              <a:buNone/>
            </a:pPr>
            <a:endParaRPr sz="3200" b="0" i="0" u="none" strike="noStrike" cap="none">
              <a:solidFill>
                <a:srgbClr val="000000"/>
              </a:solidFill>
              <a:latin typeface="Times New Roman"/>
              <a:ea typeface="Times New Roman"/>
              <a:cs typeface="Times New Roman"/>
              <a:sym typeface="Times New Roman"/>
            </a:endParaRPr>
          </a:p>
        </p:txBody>
      </p:sp>
    </p:spTree>
  </p:cSld>
  <p:clrMapOvr>
    <a:masterClrMapping/>
  </p:clrMapOvr>
  <p:transition>
    <p:fad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371"/>
        <p:cNvGrpSpPr/>
        <p:nvPr/>
      </p:nvGrpSpPr>
      <p:grpSpPr>
        <a:xfrm>
          <a:off x="0" y="0"/>
          <a:ext cx="0" cy="0"/>
          <a:chOff x="0" y="0"/>
          <a:chExt cx="0" cy="0"/>
        </a:xfrm>
      </p:grpSpPr>
      <p:sp>
        <p:nvSpPr>
          <p:cNvPr id="372" name="Shape 372"/>
          <p:cNvSpPr txBox="1">
            <a:spLocks noGrp="1"/>
          </p:cNvSpPr>
          <p:nvPr>
            <p:ph type="title"/>
          </p:nvPr>
        </p:nvSpPr>
        <p:spPr>
          <a:xfrm>
            <a:off x="685800" y="457200"/>
            <a:ext cx="7770812" cy="855661"/>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4000" b="0" i="0" u="none" strike="noStrike" cap="none">
                <a:solidFill>
                  <a:srgbClr val="000000"/>
                </a:solidFill>
                <a:latin typeface="Arial"/>
                <a:ea typeface="Arial"/>
                <a:cs typeface="Arial"/>
                <a:sym typeface="Arial"/>
              </a:rPr>
              <a:t>The facts seem counter-intuitive</a:t>
            </a:r>
          </a:p>
        </p:txBody>
      </p:sp>
      <p:sp>
        <p:nvSpPr>
          <p:cNvPr id="373" name="Shape 373"/>
          <p:cNvSpPr txBox="1">
            <a:spLocks noGrp="1"/>
          </p:cNvSpPr>
          <p:nvPr>
            <p:ph type="body" idx="1"/>
          </p:nvPr>
        </p:nvSpPr>
        <p:spPr>
          <a:xfrm>
            <a:off x="685800" y="1485900"/>
            <a:ext cx="7770812" cy="3084512"/>
          </a:xfrm>
          <a:prstGeom prst="rect">
            <a:avLst/>
          </a:prstGeom>
          <a:noFill/>
          <a:ln>
            <a:noFill/>
          </a:ln>
        </p:spPr>
        <p:txBody>
          <a:bodyPr lIns="91425" tIns="91425" rIns="91425" bIns="91425" anchor="t" anchorCtr="0">
            <a:noAutofit/>
          </a:bodyPr>
          <a:lstStyle/>
          <a:p>
            <a:pPr marL="0" marR="0" lvl="0" indent="0" algn="l" rtl="0">
              <a:lnSpc>
                <a:spcPct val="90000"/>
              </a:lnSpc>
              <a:spcBef>
                <a:spcPts val="0"/>
              </a:spcBef>
              <a:spcAft>
                <a:spcPts val="0"/>
              </a:spcAft>
              <a:buClr>
                <a:srgbClr val="000000"/>
              </a:buClr>
              <a:buSzPct val="100000"/>
              <a:buFont typeface="Arial"/>
              <a:buChar char="•"/>
            </a:pPr>
            <a:r>
              <a:rPr lang="en-US" sz="6600" b="0" i="0" u="none">
                <a:solidFill>
                  <a:srgbClr val="000000"/>
                </a:solidFill>
                <a:latin typeface="Arial"/>
                <a:ea typeface="Arial"/>
                <a:cs typeface="Arial"/>
                <a:sym typeface="Arial"/>
              </a:rPr>
              <a:t>Number of cases down by 23% in the last quarter century</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377"/>
        <p:cNvGrpSpPr/>
        <p:nvPr/>
      </p:nvGrpSpPr>
      <p:grpSpPr>
        <a:xfrm>
          <a:off x="0" y="0"/>
          <a:ext cx="0" cy="0"/>
          <a:chOff x="0" y="0"/>
          <a:chExt cx="0" cy="0"/>
        </a:xfrm>
      </p:grpSpPr>
      <p:sp>
        <p:nvSpPr>
          <p:cNvPr id="378" name="Shape 378"/>
          <p:cNvSpPr txBox="1">
            <a:spLocks noGrp="1"/>
          </p:cNvSpPr>
          <p:nvPr>
            <p:ph type="title" idx="4294967295"/>
          </p:nvPr>
        </p:nvSpPr>
        <p:spPr>
          <a:xfrm>
            <a:off x="685800" y="457200"/>
            <a:ext cx="7770812" cy="855661"/>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4000" b="0" i="0" u="none" strike="noStrike" cap="none">
                <a:solidFill>
                  <a:srgbClr val="000000"/>
                </a:solidFill>
                <a:latin typeface="Arial"/>
                <a:ea typeface="Arial"/>
                <a:cs typeface="Arial"/>
                <a:sym typeface="Arial"/>
              </a:rPr>
              <a:t>The facts seem counter-intuitive</a:t>
            </a:r>
          </a:p>
        </p:txBody>
      </p:sp>
      <p:sp>
        <p:nvSpPr>
          <p:cNvPr id="379" name="Shape 379"/>
          <p:cNvSpPr txBox="1">
            <a:spLocks noGrp="1"/>
          </p:cNvSpPr>
          <p:nvPr>
            <p:ph type="body" idx="4294967295"/>
          </p:nvPr>
        </p:nvSpPr>
        <p:spPr>
          <a:xfrm>
            <a:off x="685800" y="1485900"/>
            <a:ext cx="7770812" cy="3084512"/>
          </a:xfrm>
          <a:prstGeom prst="rect">
            <a:avLst/>
          </a:prstGeom>
          <a:noFill/>
          <a:ln>
            <a:noFill/>
          </a:ln>
        </p:spPr>
        <p:txBody>
          <a:bodyPr lIns="91425" tIns="91425" rIns="91425" bIns="91425" anchor="t" anchorCtr="0">
            <a:noAutofit/>
          </a:bodyPr>
          <a:lstStyle/>
          <a:p>
            <a:pPr marL="0" marR="0" lvl="0" indent="0" algn="l" rtl="0">
              <a:lnSpc>
                <a:spcPct val="90000"/>
              </a:lnSpc>
              <a:spcBef>
                <a:spcPts val="0"/>
              </a:spcBef>
              <a:spcAft>
                <a:spcPts val="0"/>
              </a:spcAft>
              <a:buClr>
                <a:srgbClr val="000000"/>
              </a:buClr>
              <a:buSzPct val="100000"/>
              <a:buFont typeface="Arial"/>
              <a:buChar char="•"/>
            </a:pPr>
            <a:r>
              <a:rPr lang="en-US" sz="4400" b="0" i="0" u="none">
                <a:solidFill>
                  <a:srgbClr val="000000"/>
                </a:solidFill>
                <a:latin typeface="Arial"/>
                <a:ea typeface="Arial"/>
                <a:cs typeface="Arial"/>
                <a:sym typeface="Arial"/>
              </a:rPr>
              <a:t>Number of cases down by 23% in the last quarter century</a:t>
            </a:r>
          </a:p>
          <a:p>
            <a:pPr marL="0" marR="0" lvl="0" indent="0" algn="l" rtl="0">
              <a:lnSpc>
                <a:spcPct val="90000"/>
              </a:lnSpc>
              <a:spcBef>
                <a:spcPts val="0"/>
              </a:spcBef>
              <a:spcAft>
                <a:spcPts val="0"/>
              </a:spcAft>
              <a:buClr>
                <a:srgbClr val="000000"/>
              </a:buClr>
              <a:buSzPct val="100000"/>
              <a:buFont typeface="Arial"/>
              <a:buChar char="•"/>
            </a:pPr>
            <a:r>
              <a:rPr lang="en-US" sz="8000" b="0" i="0" u="none">
                <a:solidFill>
                  <a:srgbClr val="000000"/>
                </a:solidFill>
                <a:latin typeface="Arial"/>
                <a:ea typeface="Arial"/>
                <a:cs typeface="Arial"/>
                <a:sym typeface="Arial"/>
              </a:rPr>
              <a:t>More patients are surviving</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383"/>
        <p:cNvGrpSpPr/>
        <p:nvPr/>
      </p:nvGrpSpPr>
      <p:grpSpPr>
        <a:xfrm>
          <a:off x="0" y="0"/>
          <a:ext cx="0" cy="0"/>
          <a:chOff x="0" y="0"/>
          <a:chExt cx="0" cy="0"/>
        </a:xfrm>
      </p:grpSpPr>
      <p:sp>
        <p:nvSpPr>
          <p:cNvPr id="384" name="Shape 384"/>
          <p:cNvSpPr txBox="1">
            <a:spLocks noGrp="1"/>
          </p:cNvSpPr>
          <p:nvPr>
            <p:ph type="title" idx="4294967295"/>
          </p:nvPr>
        </p:nvSpPr>
        <p:spPr>
          <a:xfrm>
            <a:off x="685800" y="457200"/>
            <a:ext cx="7770812" cy="855661"/>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5400" b="0" i="0" u="none" strike="noStrike" cap="none">
                <a:solidFill>
                  <a:srgbClr val="000000"/>
                </a:solidFill>
                <a:latin typeface="Arial"/>
                <a:ea typeface="Arial"/>
                <a:cs typeface="Arial"/>
                <a:sym typeface="Arial"/>
              </a:rPr>
              <a:t>The role for psychology</a:t>
            </a:r>
          </a:p>
        </p:txBody>
      </p:sp>
      <p:sp>
        <p:nvSpPr>
          <p:cNvPr id="385" name="Shape 385"/>
          <p:cNvSpPr txBox="1">
            <a:spLocks noGrp="1"/>
          </p:cNvSpPr>
          <p:nvPr>
            <p:ph type="body" idx="4294967295"/>
          </p:nvPr>
        </p:nvSpPr>
        <p:spPr>
          <a:xfrm>
            <a:off x="685800" y="1485900"/>
            <a:ext cx="7770812" cy="3084512"/>
          </a:xfrm>
          <a:prstGeom prst="rect">
            <a:avLst/>
          </a:prstGeom>
          <a:noFill/>
          <a:ln>
            <a:noFill/>
          </a:ln>
        </p:spPr>
        <p:txBody>
          <a:bodyPr lIns="91425" tIns="91425" rIns="91425" bIns="91425" anchor="t" anchorCtr="0">
            <a:noAutofit/>
          </a:bodyPr>
          <a:lstStyle/>
          <a:p>
            <a:pPr marL="0" marR="0" lvl="0" indent="0" algn="ctr" rtl="0">
              <a:lnSpc>
                <a:spcPct val="90000"/>
              </a:lnSpc>
              <a:spcBef>
                <a:spcPts val="0"/>
              </a:spcBef>
              <a:spcAft>
                <a:spcPts val="0"/>
              </a:spcAft>
              <a:buClr>
                <a:srgbClr val="000000"/>
              </a:buClr>
              <a:buSzPct val="25000"/>
              <a:buFont typeface="Arial"/>
              <a:buNone/>
            </a:pPr>
            <a:r>
              <a:rPr lang="en-US" sz="8800" b="0" i="0" u="none">
                <a:solidFill>
                  <a:srgbClr val="000000"/>
                </a:solidFill>
                <a:latin typeface="Arial"/>
                <a:ea typeface="Arial"/>
                <a:cs typeface="Arial"/>
                <a:sym typeface="Arial"/>
              </a:rPr>
              <a:t>Motivate preventive behaviors</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389"/>
        <p:cNvGrpSpPr/>
        <p:nvPr/>
      </p:nvGrpSpPr>
      <p:grpSpPr>
        <a:xfrm>
          <a:off x="0" y="0"/>
          <a:ext cx="0" cy="0"/>
          <a:chOff x="0" y="0"/>
          <a:chExt cx="0" cy="0"/>
        </a:xfrm>
      </p:grpSpPr>
      <p:sp>
        <p:nvSpPr>
          <p:cNvPr id="390" name="Shape 390"/>
          <p:cNvSpPr txBox="1">
            <a:spLocks noGrp="1"/>
          </p:cNvSpPr>
          <p:nvPr>
            <p:ph type="title"/>
          </p:nvPr>
        </p:nvSpPr>
        <p:spPr>
          <a:xfrm>
            <a:off x="685800" y="457200"/>
            <a:ext cx="7770812" cy="855661"/>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6600" b="0" i="0" u="none" strike="noStrike" cap="none">
                <a:solidFill>
                  <a:srgbClr val="000000"/>
                </a:solidFill>
                <a:latin typeface="Arial"/>
                <a:ea typeface="Arial"/>
                <a:cs typeface="Arial"/>
                <a:sym typeface="Arial"/>
              </a:rPr>
              <a:t>Dejar de fumar</a:t>
            </a:r>
          </a:p>
        </p:txBody>
      </p:sp>
      <p:sp>
        <p:nvSpPr>
          <p:cNvPr id="391" name="Shape 391"/>
          <p:cNvSpPr txBox="1">
            <a:spLocks noGrp="1"/>
          </p:cNvSpPr>
          <p:nvPr>
            <p:ph type="body" idx="1"/>
          </p:nvPr>
        </p:nvSpPr>
        <p:spPr>
          <a:xfrm>
            <a:off x="685800" y="1485900"/>
            <a:ext cx="7770812" cy="3084512"/>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rgbClr val="000000"/>
              </a:buClr>
              <a:buSzPct val="25000"/>
              <a:buFont typeface="Arial"/>
              <a:buNone/>
            </a:pPr>
            <a:r>
              <a:rPr lang="en-US" sz="1400" b="0" i="0" u="none">
                <a:solidFill>
                  <a:srgbClr val="000000"/>
                </a:solidFill>
                <a:latin typeface="Arial"/>
                <a:ea typeface="Arial"/>
                <a:cs typeface="Arial"/>
                <a:sym typeface="Arial"/>
              </a:rPr>
              <a:t> </a:t>
            </a:r>
          </a:p>
        </p:txBody>
      </p:sp>
      <p:pic>
        <p:nvPicPr>
          <p:cNvPr id="392" name="Shape 392"/>
          <p:cNvPicPr preferRelativeResize="0"/>
          <p:nvPr/>
        </p:nvPicPr>
        <p:blipFill rotWithShape="1">
          <a:blip r:embed="rId3">
            <a:alphaModFix/>
          </a:blip>
          <a:srcRect/>
          <a:stretch/>
        </p:blipFill>
        <p:spPr>
          <a:xfrm>
            <a:off x="0" y="0"/>
            <a:ext cx="9144000" cy="5143499"/>
          </a:xfrm>
          <a:prstGeom prst="rect">
            <a:avLst/>
          </a:prstGeom>
          <a:noFill/>
          <a:ln>
            <a:noFill/>
          </a:ln>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396"/>
        <p:cNvGrpSpPr/>
        <p:nvPr/>
      </p:nvGrpSpPr>
      <p:grpSpPr>
        <a:xfrm>
          <a:off x="0" y="0"/>
          <a:ext cx="0" cy="0"/>
          <a:chOff x="0" y="0"/>
          <a:chExt cx="0" cy="0"/>
        </a:xfrm>
      </p:grpSpPr>
      <p:sp>
        <p:nvSpPr>
          <p:cNvPr id="397" name="Shape 397"/>
          <p:cNvSpPr txBox="1">
            <a:spLocks noGrp="1"/>
          </p:cNvSpPr>
          <p:nvPr>
            <p:ph type="title"/>
          </p:nvPr>
        </p:nvSpPr>
        <p:spPr>
          <a:xfrm>
            <a:off x="685800" y="457200"/>
            <a:ext cx="7770812" cy="855661"/>
          </a:xfrm>
          <a:prstGeom prst="rect">
            <a:avLst/>
          </a:prstGeom>
          <a:noFill/>
          <a:ln>
            <a:noFill/>
          </a:ln>
        </p:spPr>
        <p:txBody>
          <a:bodyPr lIns="91425" tIns="91425" rIns="91425" bIns="91425" anchor="ctr" anchorCtr="0">
            <a:noAutofit/>
          </a:bodyPr>
          <a:lstStyle/>
          <a:p>
            <a:pPr marL="0" marR="0" lvl="0" indent="0" algn="ctr" rtl="0">
              <a:spcBef>
                <a:spcPts val="0"/>
              </a:spcBef>
              <a:spcAft>
                <a:spcPts val="0"/>
              </a:spcAft>
              <a:buSzPct val="25000"/>
              <a:buNone/>
            </a:pPr>
            <a:endParaRPr sz="1400" b="0" i="0" u="none" strike="noStrike" cap="none">
              <a:solidFill>
                <a:srgbClr val="000000"/>
              </a:solidFill>
              <a:latin typeface="Arial"/>
              <a:ea typeface="Arial"/>
              <a:cs typeface="Arial"/>
              <a:sym typeface="Arial"/>
            </a:endParaRPr>
          </a:p>
        </p:txBody>
      </p:sp>
      <p:pic>
        <p:nvPicPr>
          <p:cNvPr id="398" name="Shape 398"/>
          <p:cNvPicPr preferRelativeResize="0">
            <a:picLocks noGrp="1"/>
          </p:cNvPicPr>
          <p:nvPr>
            <p:ph type="body" idx="1"/>
          </p:nvPr>
        </p:nvPicPr>
        <p:blipFill rotWithShape="1">
          <a:blip r:embed="rId3">
            <a:alphaModFix/>
          </a:blip>
          <a:srcRect/>
          <a:stretch/>
        </p:blipFill>
        <p:spPr>
          <a:xfrm>
            <a:off x="76200" y="0"/>
            <a:ext cx="9067799" cy="5029199"/>
          </a:xfrm>
          <a:prstGeom prst="rect">
            <a:avLst/>
          </a:prstGeom>
          <a:noFill/>
          <a:ln>
            <a:noFill/>
          </a:ln>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402"/>
        <p:cNvGrpSpPr/>
        <p:nvPr/>
      </p:nvGrpSpPr>
      <p:grpSpPr>
        <a:xfrm>
          <a:off x="0" y="0"/>
          <a:ext cx="0" cy="0"/>
          <a:chOff x="0" y="0"/>
          <a:chExt cx="0" cy="0"/>
        </a:xfrm>
      </p:grpSpPr>
      <p:sp>
        <p:nvSpPr>
          <p:cNvPr id="403" name="Shape 403"/>
          <p:cNvSpPr txBox="1">
            <a:spLocks noGrp="1"/>
          </p:cNvSpPr>
          <p:nvPr>
            <p:ph type="title" idx="4294967295"/>
          </p:nvPr>
        </p:nvSpPr>
        <p:spPr>
          <a:xfrm>
            <a:off x="685800" y="457200"/>
            <a:ext cx="7770812" cy="855661"/>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5400" b="0" i="0" u="none" strike="noStrike" cap="none">
                <a:solidFill>
                  <a:srgbClr val="000000"/>
                </a:solidFill>
                <a:latin typeface="Arial"/>
                <a:ea typeface="Arial"/>
                <a:cs typeface="Arial"/>
                <a:sym typeface="Arial"/>
              </a:rPr>
              <a:t>The role for psychology</a:t>
            </a:r>
          </a:p>
        </p:txBody>
      </p:sp>
      <p:sp>
        <p:nvSpPr>
          <p:cNvPr id="404" name="Shape 404"/>
          <p:cNvSpPr txBox="1">
            <a:spLocks noGrp="1"/>
          </p:cNvSpPr>
          <p:nvPr>
            <p:ph type="body" idx="4294967295"/>
          </p:nvPr>
        </p:nvSpPr>
        <p:spPr>
          <a:xfrm>
            <a:off x="685800" y="1485900"/>
            <a:ext cx="7770812" cy="3084512"/>
          </a:xfrm>
          <a:prstGeom prst="rect">
            <a:avLst/>
          </a:prstGeom>
          <a:noFill/>
          <a:ln>
            <a:noFill/>
          </a:ln>
        </p:spPr>
        <p:txBody>
          <a:bodyPr lIns="91425" tIns="91425" rIns="91425" bIns="91425" anchor="t"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8800" b="0" i="0" u="none">
                <a:solidFill>
                  <a:srgbClr val="000000"/>
                </a:solidFill>
                <a:latin typeface="Arial"/>
                <a:ea typeface="Arial"/>
                <a:cs typeface="Arial"/>
                <a:sym typeface="Arial"/>
              </a:rPr>
              <a:t>Motivate early detection</a:t>
            </a: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408"/>
        <p:cNvGrpSpPr/>
        <p:nvPr/>
      </p:nvGrpSpPr>
      <p:grpSpPr>
        <a:xfrm>
          <a:off x="0" y="0"/>
          <a:ext cx="0" cy="0"/>
          <a:chOff x="0" y="0"/>
          <a:chExt cx="0" cy="0"/>
        </a:xfrm>
      </p:grpSpPr>
      <p:sp>
        <p:nvSpPr>
          <p:cNvPr id="409" name="Shape 409"/>
          <p:cNvSpPr txBox="1">
            <a:spLocks noGrp="1"/>
          </p:cNvSpPr>
          <p:nvPr>
            <p:ph type="title"/>
          </p:nvPr>
        </p:nvSpPr>
        <p:spPr>
          <a:xfrm>
            <a:off x="685800" y="457200"/>
            <a:ext cx="7770812" cy="855661"/>
          </a:xfrm>
          <a:prstGeom prst="rect">
            <a:avLst/>
          </a:prstGeom>
          <a:noFill/>
          <a:ln>
            <a:noFill/>
          </a:ln>
        </p:spPr>
        <p:txBody>
          <a:bodyPr lIns="91425" tIns="91425" rIns="91425" bIns="91425" anchor="ctr" anchorCtr="0">
            <a:noAutofit/>
          </a:bodyPr>
          <a:lstStyle/>
          <a:p>
            <a:pPr marL="0" marR="0" lvl="0" indent="0" algn="ctr" rtl="0">
              <a:spcBef>
                <a:spcPts val="0"/>
              </a:spcBef>
              <a:spcAft>
                <a:spcPts val="0"/>
              </a:spcAft>
              <a:buSzPct val="25000"/>
              <a:buNone/>
            </a:pPr>
            <a:endParaRPr sz="1400" b="0" i="0" u="none" strike="noStrike" cap="none">
              <a:solidFill>
                <a:srgbClr val="000000"/>
              </a:solidFill>
              <a:latin typeface="Arial"/>
              <a:ea typeface="Arial"/>
              <a:cs typeface="Arial"/>
              <a:sym typeface="Arial"/>
            </a:endParaRPr>
          </a:p>
        </p:txBody>
      </p:sp>
      <p:pic>
        <p:nvPicPr>
          <p:cNvPr id="410" name="Shape 410"/>
          <p:cNvPicPr preferRelativeResize="0">
            <a:picLocks noGrp="1"/>
          </p:cNvPicPr>
          <p:nvPr>
            <p:ph type="body" idx="1"/>
          </p:nvPr>
        </p:nvPicPr>
        <p:blipFill rotWithShape="1">
          <a:blip r:embed="rId3">
            <a:alphaModFix/>
          </a:blip>
          <a:srcRect/>
          <a:stretch/>
        </p:blipFill>
        <p:spPr>
          <a:xfrm>
            <a:off x="0" y="0"/>
            <a:ext cx="9144000" cy="5029199"/>
          </a:xfrm>
          <a:prstGeom prst="rect">
            <a:avLst/>
          </a:prstGeom>
          <a:noFill/>
          <a:ln>
            <a:noFill/>
          </a:ln>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414"/>
        <p:cNvGrpSpPr/>
        <p:nvPr/>
      </p:nvGrpSpPr>
      <p:grpSpPr>
        <a:xfrm>
          <a:off x="0" y="0"/>
          <a:ext cx="0" cy="0"/>
          <a:chOff x="0" y="0"/>
          <a:chExt cx="0" cy="0"/>
        </a:xfrm>
      </p:grpSpPr>
      <p:sp>
        <p:nvSpPr>
          <p:cNvPr id="415" name="Shape 415"/>
          <p:cNvSpPr txBox="1">
            <a:spLocks noGrp="1"/>
          </p:cNvSpPr>
          <p:nvPr>
            <p:ph type="title"/>
          </p:nvPr>
        </p:nvSpPr>
        <p:spPr>
          <a:xfrm>
            <a:off x="685800" y="457200"/>
            <a:ext cx="7770812" cy="855661"/>
          </a:xfrm>
          <a:prstGeom prst="rect">
            <a:avLst/>
          </a:prstGeom>
          <a:noFill/>
          <a:ln>
            <a:noFill/>
          </a:ln>
        </p:spPr>
        <p:txBody>
          <a:bodyPr lIns="91425" tIns="91425" rIns="91425" bIns="91425" anchor="ctr" anchorCtr="0">
            <a:noAutofit/>
          </a:bodyPr>
          <a:lstStyle/>
          <a:p>
            <a:pPr marL="0" marR="0" lvl="0" indent="0" algn="ctr" rtl="0">
              <a:spcBef>
                <a:spcPts val="0"/>
              </a:spcBef>
              <a:spcAft>
                <a:spcPts val="0"/>
              </a:spcAft>
              <a:buSzPct val="25000"/>
              <a:buNone/>
            </a:pPr>
            <a:endParaRPr sz="1400" b="0" i="0" u="none" strike="noStrike" cap="none">
              <a:solidFill>
                <a:srgbClr val="000000"/>
              </a:solidFill>
              <a:latin typeface="Arial"/>
              <a:ea typeface="Arial"/>
              <a:cs typeface="Arial"/>
              <a:sym typeface="Arial"/>
            </a:endParaRPr>
          </a:p>
        </p:txBody>
      </p:sp>
      <p:pic>
        <p:nvPicPr>
          <p:cNvPr id="416" name="Shape 416"/>
          <p:cNvPicPr preferRelativeResize="0">
            <a:picLocks noGrp="1"/>
          </p:cNvPicPr>
          <p:nvPr>
            <p:ph type="body" idx="1"/>
          </p:nvPr>
        </p:nvPicPr>
        <p:blipFill rotWithShape="1">
          <a:blip r:embed="rId3">
            <a:alphaModFix/>
          </a:blip>
          <a:srcRect/>
          <a:stretch/>
        </p:blipFill>
        <p:spPr>
          <a:xfrm>
            <a:off x="0" y="0"/>
            <a:ext cx="9144000" cy="5143499"/>
          </a:xfrm>
          <a:prstGeom prst="rect">
            <a:avLst/>
          </a:prstGeom>
          <a:noFill/>
          <a:ln>
            <a:noFill/>
          </a:ln>
        </p:spPr>
      </p:pic>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420"/>
        <p:cNvGrpSpPr/>
        <p:nvPr/>
      </p:nvGrpSpPr>
      <p:grpSpPr>
        <a:xfrm>
          <a:off x="0" y="0"/>
          <a:ext cx="0" cy="0"/>
          <a:chOff x="0" y="0"/>
          <a:chExt cx="0" cy="0"/>
        </a:xfrm>
      </p:grpSpPr>
      <p:sp>
        <p:nvSpPr>
          <p:cNvPr id="421" name="Shape 421"/>
          <p:cNvSpPr txBox="1">
            <a:spLocks noGrp="1"/>
          </p:cNvSpPr>
          <p:nvPr>
            <p:ph type="title" idx="4294967295"/>
          </p:nvPr>
        </p:nvSpPr>
        <p:spPr>
          <a:xfrm>
            <a:off x="685800" y="457200"/>
            <a:ext cx="7770812" cy="855661"/>
          </a:xfrm>
          <a:prstGeom prst="rect">
            <a:avLst/>
          </a:prstGeom>
          <a:noFill/>
          <a:ln>
            <a:noFill/>
          </a:ln>
        </p:spPr>
        <p:txBody>
          <a:bodyPr lIns="90000" tIns="46800" rIns="90000" bIns="46800" anchor="ctr" anchorCtr="0">
            <a:noAutofit/>
          </a:bodyPr>
          <a:lstStyle/>
          <a:p>
            <a:pPr marL="0" marR="0" lvl="0" indent="0" algn="ctr" rtl="0">
              <a:lnSpc>
                <a:spcPct val="100000"/>
              </a:lnSpc>
              <a:spcBef>
                <a:spcPts val="0"/>
              </a:spcBef>
              <a:spcAft>
                <a:spcPts val="0"/>
              </a:spcAft>
              <a:buClr>
                <a:srgbClr val="000000"/>
              </a:buClr>
              <a:buSzPct val="25000"/>
              <a:buFont typeface="Times New Roman"/>
              <a:buNone/>
            </a:pPr>
            <a:r>
              <a:rPr lang="en-US" sz="4800" b="1" i="0" u="none" strike="noStrike" cap="none">
                <a:solidFill>
                  <a:srgbClr val="000000"/>
                </a:solidFill>
                <a:latin typeface="Times New Roman"/>
                <a:ea typeface="Times New Roman"/>
                <a:cs typeface="Times New Roman"/>
                <a:sym typeface="Times New Roman"/>
              </a:rPr>
              <a:t>GUIDING QUESTION #1</a:t>
            </a:r>
          </a:p>
        </p:txBody>
      </p:sp>
      <p:sp>
        <p:nvSpPr>
          <p:cNvPr id="422" name="Shape 422"/>
          <p:cNvSpPr txBox="1">
            <a:spLocks noGrp="1"/>
          </p:cNvSpPr>
          <p:nvPr>
            <p:ph type="body" idx="4294967295"/>
          </p:nvPr>
        </p:nvSpPr>
        <p:spPr>
          <a:xfrm>
            <a:off x="685800" y="1485900"/>
            <a:ext cx="7770812" cy="3084512"/>
          </a:xfrm>
          <a:prstGeom prst="rect">
            <a:avLst/>
          </a:prstGeom>
          <a:noFill/>
          <a:ln>
            <a:noFill/>
          </a:ln>
        </p:spPr>
        <p:txBody>
          <a:bodyPr lIns="90000" tIns="46800" rIns="90000" bIns="46800" anchor="t" anchorCtr="0">
            <a:noAutofit/>
          </a:bodyPr>
          <a:lstStyle/>
          <a:p>
            <a:pPr marL="342900" marR="0" lvl="0" indent="-342900" algn="ctr" rtl="0">
              <a:lnSpc>
                <a:spcPct val="90000"/>
              </a:lnSpc>
              <a:spcBef>
                <a:spcPts val="0"/>
              </a:spcBef>
              <a:spcAft>
                <a:spcPts val="0"/>
              </a:spcAft>
              <a:buClr>
                <a:srgbClr val="000000"/>
              </a:buClr>
              <a:buSzPct val="25000"/>
              <a:buFont typeface="Arial"/>
              <a:buNone/>
            </a:pPr>
            <a:r>
              <a:rPr lang="en-US" sz="4800" b="0" i="0" u="none">
                <a:solidFill>
                  <a:srgbClr val="000000"/>
                </a:solidFill>
                <a:latin typeface="Arial"/>
                <a:ea typeface="Arial"/>
                <a:cs typeface="Arial"/>
                <a:sym typeface="Arial"/>
              </a:rPr>
              <a:t>How widespread acceptance of the cancer conspiracy theory among U.S. undergraduate university students?</a:t>
            </a:r>
          </a:p>
        </p:txBody>
      </p:sp>
    </p:spTree>
  </p:cSld>
  <p:clrMapOvr>
    <a:masterClrMapping/>
  </p:clrMapOvr>
  <p:transition>
    <p:fade/>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426"/>
        <p:cNvGrpSpPr/>
        <p:nvPr/>
      </p:nvGrpSpPr>
      <p:grpSpPr>
        <a:xfrm>
          <a:off x="0" y="0"/>
          <a:ext cx="0" cy="0"/>
          <a:chOff x="0" y="0"/>
          <a:chExt cx="0" cy="0"/>
        </a:xfrm>
      </p:grpSpPr>
      <p:sp>
        <p:nvSpPr>
          <p:cNvPr id="427" name="Shape 427"/>
          <p:cNvSpPr txBox="1">
            <a:spLocks noGrp="1"/>
          </p:cNvSpPr>
          <p:nvPr>
            <p:ph type="title" idx="4294967295"/>
          </p:nvPr>
        </p:nvSpPr>
        <p:spPr>
          <a:xfrm>
            <a:off x="685800" y="457200"/>
            <a:ext cx="7770812" cy="855661"/>
          </a:xfrm>
          <a:prstGeom prst="rect">
            <a:avLst/>
          </a:prstGeom>
          <a:noFill/>
          <a:ln>
            <a:noFill/>
          </a:ln>
        </p:spPr>
        <p:txBody>
          <a:bodyPr lIns="90000" tIns="46800" rIns="90000" bIns="46800" anchor="ctr" anchorCtr="0">
            <a:noAutofit/>
          </a:bodyPr>
          <a:lstStyle/>
          <a:p>
            <a:pPr marL="0" marR="0" lvl="0" indent="0" algn="ctr" rtl="0">
              <a:lnSpc>
                <a:spcPct val="100000"/>
              </a:lnSpc>
              <a:spcBef>
                <a:spcPts val="0"/>
              </a:spcBef>
              <a:spcAft>
                <a:spcPts val="0"/>
              </a:spcAft>
              <a:buClr>
                <a:srgbClr val="000000"/>
              </a:buClr>
              <a:buSzPct val="25000"/>
              <a:buFont typeface="Times New Roman"/>
              <a:buNone/>
            </a:pPr>
            <a:r>
              <a:rPr lang="en-US" sz="4800" b="1" i="0" u="none" strike="noStrike" cap="none">
                <a:solidFill>
                  <a:srgbClr val="000000"/>
                </a:solidFill>
                <a:latin typeface="Times New Roman"/>
                <a:ea typeface="Times New Roman"/>
                <a:cs typeface="Times New Roman"/>
                <a:sym typeface="Times New Roman"/>
              </a:rPr>
              <a:t>GUIDING QUESTION #2</a:t>
            </a:r>
          </a:p>
        </p:txBody>
      </p:sp>
      <p:sp>
        <p:nvSpPr>
          <p:cNvPr id="428" name="Shape 428"/>
          <p:cNvSpPr txBox="1">
            <a:spLocks noGrp="1"/>
          </p:cNvSpPr>
          <p:nvPr>
            <p:ph type="body" idx="4294967295"/>
          </p:nvPr>
        </p:nvSpPr>
        <p:spPr>
          <a:xfrm>
            <a:off x="685800" y="1485900"/>
            <a:ext cx="7770812" cy="3084512"/>
          </a:xfrm>
          <a:prstGeom prst="rect">
            <a:avLst/>
          </a:prstGeom>
          <a:noFill/>
          <a:ln>
            <a:noFill/>
          </a:ln>
        </p:spPr>
        <p:txBody>
          <a:bodyPr lIns="90000" tIns="46800" rIns="90000" bIns="46800" anchor="t" anchorCtr="0">
            <a:noAutofit/>
          </a:bodyPr>
          <a:lstStyle/>
          <a:p>
            <a:pPr marL="342900" marR="0" lvl="0" indent="-342900" algn="ctr" rtl="0">
              <a:lnSpc>
                <a:spcPct val="90000"/>
              </a:lnSpc>
              <a:spcBef>
                <a:spcPts val="0"/>
              </a:spcBef>
              <a:spcAft>
                <a:spcPts val="0"/>
              </a:spcAft>
              <a:buClr>
                <a:srgbClr val="000000"/>
              </a:buClr>
              <a:buSzPct val="25000"/>
              <a:buFont typeface="Arial"/>
              <a:buNone/>
            </a:pPr>
            <a:r>
              <a:rPr lang="en-US" sz="4800" b="0" i="0" u="none">
                <a:solidFill>
                  <a:srgbClr val="000000"/>
                </a:solidFill>
                <a:latin typeface="Arial"/>
                <a:ea typeface="Arial"/>
                <a:cs typeface="Arial"/>
                <a:sym typeface="Arial"/>
              </a:rPr>
              <a:t>Is acceptance of the cancer conspiracy theory related to background factors such as gender, ethnicity or religiosity?</a:t>
            </a:r>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100"/>
        <p:cNvGrpSpPr/>
        <p:nvPr/>
      </p:nvGrpSpPr>
      <p:grpSpPr>
        <a:xfrm>
          <a:off x="0" y="0"/>
          <a:ext cx="0" cy="0"/>
          <a:chOff x="0" y="0"/>
          <a:chExt cx="0" cy="0"/>
        </a:xfrm>
      </p:grpSpPr>
      <p:sp>
        <p:nvSpPr>
          <p:cNvPr id="101" name="Shape 101"/>
          <p:cNvSpPr txBox="1">
            <a:spLocks noGrp="1"/>
          </p:cNvSpPr>
          <p:nvPr>
            <p:ph type="title"/>
          </p:nvPr>
        </p:nvSpPr>
        <p:spPr>
          <a:xfrm>
            <a:off x="685800" y="457200"/>
            <a:ext cx="7770812" cy="855661"/>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5400" b="0" i="0" u="none" strike="noStrike" cap="none">
                <a:solidFill>
                  <a:srgbClr val="000000"/>
                </a:solidFill>
                <a:latin typeface="Arial"/>
                <a:ea typeface="Arial"/>
                <a:cs typeface="Arial"/>
                <a:sym typeface="Arial"/>
              </a:rPr>
              <a:t>Cáncer y Conspiración</a:t>
            </a:r>
          </a:p>
        </p:txBody>
      </p:sp>
      <p:sp>
        <p:nvSpPr>
          <p:cNvPr id="102" name="Shape 102"/>
          <p:cNvSpPr txBox="1">
            <a:spLocks noGrp="1"/>
          </p:cNvSpPr>
          <p:nvPr>
            <p:ph type="body" idx="1"/>
          </p:nvPr>
        </p:nvSpPr>
        <p:spPr>
          <a:xfrm>
            <a:off x="685800" y="1485900"/>
            <a:ext cx="7770812" cy="3084512"/>
          </a:xfrm>
          <a:prstGeom prst="rect">
            <a:avLst/>
          </a:prstGeom>
          <a:noFill/>
          <a:ln>
            <a:noFill/>
          </a:ln>
        </p:spPr>
        <p:txBody>
          <a:bodyPr lIns="91425" tIns="91425" rIns="91425" bIns="91425" anchor="t" anchorCtr="0">
            <a:noAutofit/>
          </a:bodyPr>
          <a:lstStyle/>
          <a:p>
            <a:pPr marL="342900" marR="0" lvl="0" indent="-342900" algn="l" rtl="0">
              <a:spcBef>
                <a:spcPts val="0"/>
              </a:spcBef>
              <a:spcAft>
                <a:spcPts val="0"/>
              </a:spcAft>
              <a:buSzPct val="25000"/>
              <a:buNone/>
            </a:pPr>
            <a:endParaRPr sz="1400" b="0" i="0" u="none" strike="noStrike" cap="none">
              <a:solidFill>
                <a:srgbClr val="000000"/>
              </a:solidFill>
              <a:latin typeface="Arial"/>
              <a:ea typeface="Arial"/>
              <a:cs typeface="Arial"/>
              <a:sym typeface="Arial"/>
            </a:endParaRPr>
          </a:p>
        </p:txBody>
      </p:sp>
      <p:pic>
        <p:nvPicPr>
          <p:cNvPr id="103" name="Shape 103"/>
          <p:cNvPicPr preferRelativeResize="0"/>
          <p:nvPr/>
        </p:nvPicPr>
        <p:blipFill rotWithShape="1">
          <a:blip r:embed="rId3">
            <a:alphaModFix/>
          </a:blip>
          <a:srcRect/>
          <a:stretch/>
        </p:blipFill>
        <p:spPr>
          <a:xfrm>
            <a:off x="0" y="0"/>
            <a:ext cx="9067799" cy="5133975"/>
          </a:xfrm>
          <a:prstGeom prst="rect">
            <a:avLst/>
          </a:prstGeom>
          <a:noFill/>
          <a:ln>
            <a:noFill/>
          </a:ln>
        </p:spPr>
      </p:pic>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432"/>
        <p:cNvGrpSpPr/>
        <p:nvPr/>
      </p:nvGrpSpPr>
      <p:grpSpPr>
        <a:xfrm>
          <a:off x="0" y="0"/>
          <a:ext cx="0" cy="0"/>
          <a:chOff x="0" y="0"/>
          <a:chExt cx="0" cy="0"/>
        </a:xfrm>
      </p:grpSpPr>
      <p:sp>
        <p:nvSpPr>
          <p:cNvPr id="433" name="Shape 433"/>
          <p:cNvSpPr txBox="1">
            <a:spLocks noGrp="1"/>
          </p:cNvSpPr>
          <p:nvPr>
            <p:ph type="title" idx="4294967295"/>
          </p:nvPr>
        </p:nvSpPr>
        <p:spPr>
          <a:xfrm>
            <a:off x="685800" y="457200"/>
            <a:ext cx="7770812" cy="855661"/>
          </a:xfrm>
          <a:prstGeom prst="rect">
            <a:avLst/>
          </a:prstGeom>
          <a:noFill/>
          <a:ln>
            <a:noFill/>
          </a:ln>
        </p:spPr>
        <p:txBody>
          <a:bodyPr lIns="90000" tIns="46800" rIns="90000" bIns="46800" anchor="ctr" anchorCtr="0">
            <a:noAutofit/>
          </a:bodyPr>
          <a:lstStyle/>
          <a:p>
            <a:pPr marL="0" marR="0" lvl="0" indent="0" algn="ctr" rtl="0">
              <a:lnSpc>
                <a:spcPct val="100000"/>
              </a:lnSpc>
              <a:spcBef>
                <a:spcPts val="0"/>
              </a:spcBef>
              <a:spcAft>
                <a:spcPts val="0"/>
              </a:spcAft>
              <a:buClr>
                <a:srgbClr val="000000"/>
              </a:buClr>
              <a:buSzPct val="25000"/>
              <a:buFont typeface="Times New Roman"/>
              <a:buNone/>
            </a:pPr>
            <a:r>
              <a:rPr lang="en-US" sz="4800" b="1" i="0" u="none" strike="noStrike" cap="none">
                <a:solidFill>
                  <a:srgbClr val="000000"/>
                </a:solidFill>
                <a:latin typeface="Times New Roman"/>
                <a:ea typeface="Times New Roman"/>
                <a:cs typeface="Times New Roman"/>
                <a:sym typeface="Times New Roman"/>
              </a:rPr>
              <a:t>GUIDING QUESTION #3</a:t>
            </a:r>
          </a:p>
        </p:txBody>
      </p:sp>
      <p:sp>
        <p:nvSpPr>
          <p:cNvPr id="434" name="Shape 434"/>
          <p:cNvSpPr txBox="1">
            <a:spLocks noGrp="1"/>
          </p:cNvSpPr>
          <p:nvPr>
            <p:ph type="body" idx="4294967295"/>
          </p:nvPr>
        </p:nvSpPr>
        <p:spPr>
          <a:xfrm>
            <a:off x="685800" y="1485900"/>
            <a:ext cx="7770812" cy="3084512"/>
          </a:xfrm>
          <a:prstGeom prst="rect">
            <a:avLst/>
          </a:prstGeom>
          <a:noFill/>
          <a:ln>
            <a:noFill/>
          </a:ln>
        </p:spPr>
        <p:txBody>
          <a:bodyPr lIns="90000" tIns="46800" rIns="90000" bIns="46800" anchor="t" anchorCtr="0">
            <a:noAutofit/>
          </a:bodyPr>
          <a:lstStyle/>
          <a:p>
            <a:pPr marL="342900" marR="0" lvl="0" indent="-342900" algn="ctr" rtl="0">
              <a:lnSpc>
                <a:spcPct val="90000"/>
              </a:lnSpc>
              <a:spcBef>
                <a:spcPts val="0"/>
              </a:spcBef>
              <a:spcAft>
                <a:spcPts val="0"/>
              </a:spcAft>
              <a:buClr>
                <a:srgbClr val="000000"/>
              </a:buClr>
              <a:buSzPct val="25000"/>
              <a:buFont typeface="Arial"/>
              <a:buNone/>
            </a:pPr>
            <a:r>
              <a:rPr lang="en-US" sz="4800" b="0" i="0" u="none">
                <a:solidFill>
                  <a:srgbClr val="000000"/>
                </a:solidFill>
                <a:latin typeface="Arial"/>
                <a:ea typeface="Arial"/>
                <a:cs typeface="Arial"/>
                <a:sym typeface="Arial"/>
              </a:rPr>
              <a:t>Is acceptance of the cancer conspiracy theory related to coursework in science or career choices in medicine?</a:t>
            </a:r>
          </a:p>
        </p:txBody>
      </p:sp>
    </p:spTree>
  </p:cSld>
  <p:clrMapOvr>
    <a:masterClrMapping/>
  </p:clrMapOvr>
  <p:transition>
    <p:fade/>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438"/>
        <p:cNvGrpSpPr/>
        <p:nvPr/>
      </p:nvGrpSpPr>
      <p:grpSpPr>
        <a:xfrm>
          <a:off x="0" y="0"/>
          <a:ext cx="0" cy="0"/>
          <a:chOff x="0" y="0"/>
          <a:chExt cx="0" cy="0"/>
        </a:xfrm>
      </p:grpSpPr>
      <p:sp>
        <p:nvSpPr>
          <p:cNvPr id="439" name="Shape 439"/>
          <p:cNvSpPr txBox="1">
            <a:spLocks noGrp="1"/>
          </p:cNvSpPr>
          <p:nvPr>
            <p:ph type="title" idx="4294967295"/>
          </p:nvPr>
        </p:nvSpPr>
        <p:spPr>
          <a:xfrm>
            <a:off x="685800" y="457200"/>
            <a:ext cx="7770812" cy="855661"/>
          </a:xfrm>
          <a:prstGeom prst="rect">
            <a:avLst/>
          </a:prstGeom>
          <a:noFill/>
          <a:ln>
            <a:noFill/>
          </a:ln>
        </p:spPr>
        <p:txBody>
          <a:bodyPr lIns="90000" tIns="46800" rIns="90000" bIns="46800" anchor="ctr" anchorCtr="0">
            <a:noAutofit/>
          </a:bodyPr>
          <a:lstStyle/>
          <a:p>
            <a:pPr marL="0" marR="0" lvl="0" indent="0" algn="ctr" rtl="0">
              <a:lnSpc>
                <a:spcPct val="100000"/>
              </a:lnSpc>
              <a:spcBef>
                <a:spcPts val="0"/>
              </a:spcBef>
              <a:spcAft>
                <a:spcPts val="0"/>
              </a:spcAft>
              <a:buClr>
                <a:srgbClr val="000000"/>
              </a:buClr>
              <a:buSzPct val="25000"/>
              <a:buFont typeface="Times New Roman"/>
              <a:buNone/>
            </a:pPr>
            <a:r>
              <a:rPr lang="en-US" sz="4800" b="1" i="0" u="none" strike="noStrike" cap="none">
                <a:solidFill>
                  <a:srgbClr val="000000"/>
                </a:solidFill>
                <a:latin typeface="Times New Roman"/>
                <a:ea typeface="Times New Roman"/>
                <a:cs typeface="Times New Roman"/>
                <a:sym typeface="Times New Roman"/>
              </a:rPr>
              <a:t>GUIDING QUESTION #4</a:t>
            </a:r>
          </a:p>
        </p:txBody>
      </p:sp>
      <p:sp>
        <p:nvSpPr>
          <p:cNvPr id="440" name="Shape 440"/>
          <p:cNvSpPr txBox="1">
            <a:spLocks noGrp="1"/>
          </p:cNvSpPr>
          <p:nvPr>
            <p:ph type="body" idx="4294967295"/>
          </p:nvPr>
        </p:nvSpPr>
        <p:spPr>
          <a:xfrm>
            <a:off x="685800" y="1485900"/>
            <a:ext cx="7770812" cy="3084512"/>
          </a:xfrm>
          <a:prstGeom prst="rect">
            <a:avLst/>
          </a:prstGeom>
          <a:noFill/>
          <a:ln>
            <a:noFill/>
          </a:ln>
        </p:spPr>
        <p:txBody>
          <a:bodyPr lIns="90000" tIns="46800" rIns="90000" bIns="46800" anchor="t" anchorCtr="0">
            <a:noAutofit/>
          </a:bodyPr>
          <a:lstStyle/>
          <a:p>
            <a:pPr marL="342900" marR="0" lvl="0" indent="-342900" algn="ctr" rtl="0">
              <a:lnSpc>
                <a:spcPct val="100000"/>
              </a:lnSpc>
              <a:spcBef>
                <a:spcPts val="0"/>
              </a:spcBef>
              <a:spcAft>
                <a:spcPts val="0"/>
              </a:spcAft>
              <a:buClr>
                <a:srgbClr val="000000"/>
              </a:buClr>
              <a:buSzPct val="25000"/>
              <a:buFont typeface="Arial"/>
              <a:buNone/>
            </a:pPr>
            <a:r>
              <a:rPr lang="en-US" sz="4800" b="0" i="0" u="none">
                <a:solidFill>
                  <a:srgbClr val="000000"/>
                </a:solidFill>
                <a:latin typeface="Arial"/>
                <a:ea typeface="Arial"/>
                <a:cs typeface="Arial"/>
                <a:sym typeface="Arial"/>
              </a:rPr>
              <a:t>Do U.S. &amp; Mexican students differ in their acceptance of the cancer conspiracy theory?</a:t>
            </a:r>
          </a:p>
        </p:txBody>
      </p:sp>
    </p:spTree>
  </p:cSld>
  <p:clrMapOvr>
    <a:masterClrMapping/>
  </p:clrMapOvr>
  <p:transition>
    <p:fade/>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444"/>
        <p:cNvGrpSpPr/>
        <p:nvPr/>
      </p:nvGrpSpPr>
      <p:grpSpPr>
        <a:xfrm>
          <a:off x="0" y="0"/>
          <a:ext cx="0" cy="0"/>
          <a:chOff x="0" y="0"/>
          <a:chExt cx="0" cy="0"/>
        </a:xfrm>
      </p:grpSpPr>
      <p:sp>
        <p:nvSpPr>
          <p:cNvPr id="445" name="Shape 445"/>
          <p:cNvSpPr txBox="1">
            <a:spLocks noGrp="1"/>
          </p:cNvSpPr>
          <p:nvPr>
            <p:ph type="title"/>
          </p:nvPr>
        </p:nvSpPr>
        <p:spPr>
          <a:xfrm>
            <a:off x="685800" y="457200"/>
            <a:ext cx="7770812" cy="855661"/>
          </a:xfrm>
          <a:prstGeom prst="rect">
            <a:avLst/>
          </a:prstGeom>
          <a:noFill/>
          <a:ln>
            <a:noFill/>
          </a:ln>
        </p:spPr>
        <p:txBody>
          <a:bodyPr lIns="90000" tIns="46800" rIns="90000" bIns="46800" anchor="ctr" anchorCtr="0">
            <a:noAutofit/>
          </a:bodyPr>
          <a:lstStyle/>
          <a:p>
            <a:pPr marL="0" marR="0" lvl="0" indent="0" algn="ctr" rtl="0">
              <a:spcBef>
                <a:spcPts val="0"/>
              </a:spcBef>
              <a:spcAft>
                <a:spcPts val="0"/>
              </a:spcAft>
              <a:buSzPct val="25000"/>
              <a:buNone/>
            </a:pPr>
            <a:endParaRPr sz="1400" b="0" i="0" u="none" strike="noStrike" cap="none">
              <a:solidFill>
                <a:srgbClr val="000000"/>
              </a:solidFill>
              <a:latin typeface="Arial"/>
              <a:ea typeface="Arial"/>
              <a:cs typeface="Arial"/>
              <a:sym typeface="Arial"/>
            </a:endParaRPr>
          </a:p>
        </p:txBody>
      </p:sp>
      <p:sp>
        <p:nvSpPr>
          <p:cNvPr id="446" name="Shape 446"/>
          <p:cNvSpPr txBox="1">
            <a:spLocks noGrp="1"/>
          </p:cNvSpPr>
          <p:nvPr>
            <p:ph type="body" idx="1"/>
          </p:nvPr>
        </p:nvSpPr>
        <p:spPr>
          <a:xfrm>
            <a:off x="685800" y="1485900"/>
            <a:ext cx="7770812" cy="3084512"/>
          </a:xfrm>
          <a:prstGeom prst="rect">
            <a:avLst/>
          </a:prstGeom>
          <a:noFill/>
          <a:ln>
            <a:noFill/>
          </a:ln>
        </p:spPr>
        <p:txBody>
          <a:bodyPr lIns="90000" tIns="46800" rIns="90000" bIns="46800" anchor="t" anchorCtr="0">
            <a:noAutofit/>
          </a:bodyPr>
          <a:lstStyle/>
          <a:p>
            <a:pPr marL="342900" marR="0" lvl="0" indent="-342900" algn="ctr" rtl="0">
              <a:lnSpc>
                <a:spcPct val="100000"/>
              </a:lnSpc>
              <a:spcBef>
                <a:spcPts val="0"/>
              </a:spcBef>
              <a:spcAft>
                <a:spcPts val="0"/>
              </a:spcAft>
              <a:buClr>
                <a:srgbClr val="000000"/>
              </a:buClr>
              <a:buSzPct val="25000"/>
              <a:buFont typeface="Times New Roman"/>
              <a:buNone/>
            </a:pPr>
            <a:r>
              <a:rPr lang="en-US" sz="8800" b="1" i="0" u="none">
                <a:solidFill>
                  <a:srgbClr val="000000"/>
                </a:solidFill>
                <a:latin typeface="Times New Roman"/>
                <a:ea typeface="Times New Roman"/>
                <a:cs typeface="Times New Roman"/>
                <a:sym typeface="Times New Roman"/>
              </a:rPr>
              <a:t>METHOD</a:t>
            </a:r>
            <a:r>
              <a:rPr lang="en-US" sz="8800" b="0" i="0" u="none">
                <a:solidFill>
                  <a:srgbClr val="000000"/>
                </a:solidFill>
                <a:latin typeface="Times New Roman"/>
                <a:ea typeface="Times New Roman"/>
                <a:cs typeface="Times New Roman"/>
                <a:sym typeface="Times New Roman"/>
              </a:rPr>
              <a:t> </a:t>
            </a:r>
          </a:p>
          <a:p>
            <a:pPr marL="342900" marR="0" lvl="0" indent="-342900" algn="l" rtl="0">
              <a:lnSpc>
                <a:spcPct val="100000"/>
              </a:lnSpc>
              <a:spcBef>
                <a:spcPts val="800"/>
              </a:spcBef>
              <a:spcAft>
                <a:spcPts val="0"/>
              </a:spcAft>
              <a:buClr>
                <a:srgbClr val="000000"/>
              </a:buClr>
              <a:buSzPct val="25000"/>
              <a:buFont typeface="Times New Roman"/>
              <a:buNone/>
            </a:pPr>
            <a:r>
              <a:rPr lang="en-US" sz="3200" b="0" i="0" u="none">
                <a:solidFill>
                  <a:srgbClr val="000000"/>
                </a:solidFill>
                <a:latin typeface="Times New Roman"/>
                <a:ea typeface="Times New Roman"/>
                <a:cs typeface="Times New Roman"/>
                <a:sym typeface="Times New Roman"/>
              </a:rPr>
              <a:t> </a:t>
            </a:r>
          </a:p>
          <a:p>
            <a:pPr marL="342900" marR="0" lvl="0" indent="-342900" algn="l" rtl="0">
              <a:spcBef>
                <a:spcPts val="800"/>
              </a:spcBef>
              <a:spcAft>
                <a:spcPts val="0"/>
              </a:spcAft>
              <a:buSzPct val="25000"/>
              <a:buNone/>
            </a:pPr>
            <a:endParaRPr sz="3200" b="0" i="0" u="none">
              <a:solidFill>
                <a:srgbClr val="000000"/>
              </a:solidFill>
              <a:latin typeface="Times New Roman"/>
              <a:ea typeface="Times New Roman"/>
              <a:cs typeface="Times New Roman"/>
              <a:sym typeface="Times New Roman"/>
            </a:endParaRPr>
          </a:p>
        </p:txBody>
      </p:sp>
    </p:spTree>
  </p:cSld>
  <p:clrMapOvr>
    <a:masterClrMapping/>
  </p:clrMapOvr>
  <p:transition>
    <p:fade/>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450"/>
        <p:cNvGrpSpPr/>
        <p:nvPr/>
      </p:nvGrpSpPr>
      <p:grpSpPr>
        <a:xfrm>
          <a:off x="0" y="0"/>
          <a:ext cx="0" cy="0"/>
          <a:chOff x="0" y="0"/>
          <a:chExt cx="0" cy="0"/>
        </a:xfrm>
      </p:grpSpPr>
      <p:sp>
        <p:nvSpPr>
          <p:cNvPr id="451" name="Shape 451"/>
          <p:cNvSpPr txBox="1">
            <a:spLocks noGrp="1"/>
          </p:cNvSpPr>
          <p:nvPr>
            <p:ph type="title"/>
          </p:nvPr>
        </p:nvSpPr>
        <p:spPr>
          <a:xfrm>
            <a:off x="685800" y="457200"/>
            <a:ext cx="7770812" cy="855661"/>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8800" b="0" i="0" u="none" strike="noStrike" cap="none">
                <a:solidFill>
                  <a:srgbClr val="000000"/>
                </a:solidFill>
                <a:latin typeface="Arial"/>
                <a:ea typeface="Arial"/>
                <a:cs typeface="Arial"/>
                <a:sym typeface="Arial"/>
              </a:rPr>
              <a:t>Sample</a:t>
            </a:r>
          </a:p>
        </p:txBody>
      </p:sp>
      <p:sp>
        <p:nvSpPr>
          <p:cNvPr id="452" name="Shape 452"/>
          <p:cNvSpPr txBox="1">
            <a:spLocks noGrp="1"/>
          </p:cNvSpPr>
          <p:nvPr>
            <p:ph type="body" idx="1"/>
          </p:nvPr>
        </p:nvSpPr>
        <p:spPr>
          <a:xfrm>
            <a:off x="685800" y="1485900"/>
            <a:ext cx="7770812" cy="3084512"/>
          </a:xfrm>
          <a:prstGeom prst="rect">
            <a:avLst/>
          </a:prstGeom>
          <a:noFill/>
          <a:ln>
            <a:noFill/>
          </a:ln>
        </p:spPr>
        <p:txBody>
          <a:bodyPr lIns="91425" tIns="45700" rIns="91425" bIns="45700" anchor="t" anchorCtr="0">
            <a:noAutofit/>
          </a:bodyPr>
          <a:lstStyle/>
          <a:p>
            <a:pPr marL="0" marR="0" lvl="0" indent="0" algn="l" rtl="0">
              <a:lnSpc>
                <a:spcPct val="90000"/>
              </a:lnSpc>
              <a:spcBef>
                <a:spcPts val="0"/>
              </a:spcBef>
              <a:spcAft>
                <a:spcPts val="0"/>
              </a:spcAft>
              <a:buClr>
                <a:srgbClr val="000000"/>
              </a:buClr>
              <a:buSzPct val="25000"/>
              <a:buFont typeface="Arial"/>
              <a:buNone/>
            </a:pPr>
            <a:r>
              <a:rPr lang="en-US" sz="4800" b="0" i="0" u="none">
                <a:solidFill>
                  <a:srgbClr val="000000"/>
                </a:solidFill>
                <a:latin typeface="Arial"/>
                <a:ea typeface="Arial"/>
                <a:cs typeface="Arial"/>
                <a:sym typeface="Arial"/>
              </a:rPr>
              <a:t>Undergraduate students at University of California campuses (UCI &amp; UCR), total n = 133</a:t>
            </a: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456"/>
        <p:cNvGrpSpPr/>
        <p:nvPr/>
      </p:nvGrpSpPr>
      <p:grpSpPr>
        <a:xfrm>
          <a:off x="0" y="0"/>
          <a:ext cx="0" cy="0"/>
          <a:chOff x="0" y="0"/>
          <a:chExt cx="0" cy="0"/>
        </a:xfrm>
      </p:grpSpPr>
      <p:sp>
        <p:nvSpPr>
          <p:cNvPr id="457" name="Shape 457"/>
          <p:cNvSpPr txBox="1">
            <a:spLocks noGrp="1"/>
          </p:cNvSpPr>
          <p:nvPr>
            <p:ph type="title"/>
          </p:nvPr>
        </p:nvSpPr>
        <p:spPr>
          <a:xfrm>
            <a:off x="685800" y="457200"/>
            <a:ext cx="7770812" cy="855661"/>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7200" b="0" i="0" u="none" strike="noStrike" cap="none">
                <a:solidFill>
                  <a:srgbClr val="000000"/>
                </a:solidFill>
                <a:latin typeface="Arial"/>
                <a:ea typeface="Arial"/>
                <a:cs typeface="Arial"/>
                <a:sym typeface="Arial"/>
              </a:rPr>
              <a:t>Sites: UCR &amp; UCI</a:t>
            </a:r>
          </a:p>
        </p:txBody>
      </p:sp>
      <p:sp>
        <p:nvSpPr>
          <p:cNvPr id="458" name="Shape 458"/>
          <p:cNvSpPr txBox="1">
            <a:spLocks noGrp="1"/>
          </p:cNvSpPr>
          <p:nvPr>
            <p:ph type="body" idx="1"/>
          </p:nvPr>
        </p:nvSpPr>
        <p:spPr>
          <a:xfrm>
            <a:off x="685800" y="1485900"/>
            <a:ext cx="7770812" cy="3084512"/>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endParaRPr sz="1400">
              <a:solidFill>
                <a:srgbClr val="000000"/>
              </a:solidFill>
              <a:latin typeface="Arial"/>
              <a:ea typeface="Arial"/>
              <a:cs typeface="Arial"/>
              <a:sym typeface="Arial"/>
            </a:endParaRPr>
          </a:p>
        </p:txBody>
      </p:sp>
      <p:pic>
        <p:nvPicPr>
          <p:cNvPr id="459" name="Shape 459"/>
          <p:cNvPicPr preferRelativeResize="0"/>
          <p:nvPr/>
        </p:nvPicPr>
        <p:blipFill rotWithShape="1">
          <a:blip r:embed="rId3">
            <a:alphaModFix/>
          </a:blip>
          <a:srcRect/>
          <a:stretch/>
        </p:blipFill>
        <p:spPr>
          <a:xfrm>
            <a:off x="228600" y="1371600"/>
            <a:ext cx="8686800" cy="3771900"/>
          </a:xfrm>
          <a:prstGeom prst="rect">
            <a:avLst/>
          </a:prstGeom>
          <a:noFill/>
          <a:ln>
            <a:noFill/>
          </a:ln>
        </p:spPr>
      </p:pic>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463"/>
        <p:cNvGrpSpPr/>
        <p:nvPr/>
      </p:nvGrpSpPr>
      <p:grpSpPr>
        <a:xfrm>
          <a:off x="0" y="0"/>
          <a:ext cx="0" cy="0"/>
          <a:chOff x="0" y="0"/>
          <a:chExt cx="0" cy="0"/>
        </a:xfrm>
      </p:grpSpPr>
      <p:sp>
        <p:nvSpPr>
          <p:cNvPr id="464" name="Shape 464"/>
          <p:cNvSpPr txBox="1">
            <a:spLocks noGrp="1"/>
          </p:cNvSpPr>
          <p:nvPr>
            <p:ph type="title"/>
          </p:nvPr>
        </p:nvSpPr>
        <p:spPr>
          <a:xfrm>
            <a:off x="685800" y="457200"/>
            <a:ext cx="7770812" cy="855661"/>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5400" b="0" i="0" u="none" strike="noStrike" cap="none">
                <a:solidFill>
                  <a:srgbClr val="000000"/>
                </a:solidFill>
                <a:latin typeface="Arial"/>
                <a:ea typeface="Arial"/>
                <a:cs typeface="Arial"/>
                <a:sym typeface="Arial"/>
              </a:rPr>
              <a:t>Half was under age 20</a:t>
            </a:r>
          </a:p>
        </p:txBody>
      </p:sp>
      <p:pic>
        <p:nvPicPr>
          <p:cNvPr id="465" name="Shape 465"/>
          <p:cNvPicPr preferRelativeResize="0"/>
          <p:nvPr/>
        </p:nvPicPr>
        <p:blipFill rotWithShape="1">
          <a:blip r:embed="rId3">
            <a:alphaModFix/>
          </a:blip>
          <a:srcRect/>
          <a:stretch/>
        </p:blipFill>
        <p:spPr>
          <a:xfrm>
            <a:off x="838200" y="1219200"/>
            <a:ext cx="7619999" cy="3924299"/>
          </a:xfrm>
          <a:prstGeom prst="rect">
            <a:avLst/>
          </a:prstGeom>
          <a:noFill/>
          <a:ln>
            <a:noFill/>
          </a:ln>
        </p:spPr>
      </p:pic>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469"/>
        <p:cNvGrpSpPr/>
        <p:nvPr/>
      </p:nvGrpSpPr>
      <p:grpSpPr>
        <a:xfrm>
          <a:off x="0" y="0"/>
          <a:ext cx="0" cy="0"/>
          <a:chOff x="0" y="0"/>
          <a:chExt cx="0" cy="0"/>
        </a:xfrm>
      </p:grpSpPr>
      <p:sp>
        <p:nvSpPr>
          <p:cNvPr id="470" name="Shape 470"/>
          <p:cNvSpPr txBox="1">
            <a:spLocks noGrp="1"/>
          </p:cNvSpPr>
          <p:nvPr>
            <p:ph type="title"/>
          </p:nvPr>
        </p:nvSpPr>
        <p:spPr>
          <a:xfrm>
            <a:off x="685800" y="457200"/>
            <a:ext cx="7770812" cy="855661"/>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4800" b="0" i="0" u="none" strike="noStrike" cap="none">
                <a:solidFill>
                  <a:srgbClr val="000000"/>
                </a:solidFill>
                <a:latin typeface="Arial"/>
                <a:ea typeface="Arial"/>
                <a:cs typeface="Arial"/>
                <a:sym typeface="Arial"/>
              </a:rPr>
              <a:t>Half Asian / Third Hispanic</a:t>
            </a:r>
          </a:p>
        </p:txBody>
      </p:sp>
      <p:sp>
        <p:nvSpPr>
          <p:cNvPr id="471" name="Shape 471"/>
          <p:cNvSpPr txBox="1">
            <a:spLocks noGrp="1"/>
          </p:cNvSpPr>
          <p:nvPr>
            <p:ph type="body" idx="1"/>
          </p:nvPr>
        </p:nvSpPr>
        <p:spPr>
          <a:xfrm>
            <a:off x="685800" y="1485900"/>
            <a:ext cx="7770812" cy="3084512"/>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endParaRPr sz="1400">
              <a:solidFill>
                <a:srgbClr val="000000"/>
              </a:solidFill>
              <a:latin typeface="Arial"/>
              <a:ea typeface="Arial"/>
              <a:cs typeface="Arial"/>
              <a:sym typeface="Arial"/>
            </a:endParaRPr>
          </a:p>
        </p:txBody>
      </p:sp>
      <p:pic>
        <p:nvPicPr>
          <p:cNvPr id="472" name="Shape 472"/>
          <p:cNvPicPr preferRelativeResize="0"/>
          <p:nvPr/>
        </p:nvPicPr>
        <p:blipFill rotWithShape="1">
          <a:blip r:embed="rId3">
            <a:alphaModFix/>
          </a:blip>
          <a:srcRect/>
          <a:stretch/>
        </p:blipFill>
        <p:spPr>
          <a:xfrm>
            <a:off x="381000" y="1524000"/>
            <a:ext cx="8077199" cy="3252787"/>
          </a:xfrm>
          <a:prstGeom prst="rect">
            <a:avLst/>
          </a:prstGeom>
          <a:noFill/>
          <a:ln>
            <a:noFill/>
          </a:ln>
        </p:spPr>
      </p:pic>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476"/>
        <p:cNvGrpSpPr/>
        <p:nvPr/>
      </p:nvGrpSpPr>
      <p:grpSpPr>
        <a:xfrm>
          <a:off x="0" y="0"/>
          <a:ext cx="0" cy="0"/>
          <a:chOff x="0" y="0"/>
          <a:chExt cx="0" cy="0"/>
        </a:xfrm>
      </p:grpSpPr>
      <p:sp>
        <p:nvSpPr>
          <p:cNvPr id="477" name="Shape 477"/>
          <p:cNvSpPr txBox="1"/>
          <p:nvPr/>
        </p:nvSpPr>
        <p:spPr>
          <a:xfrm>
            <a:off x="685800" y="349250"/>
            <a:ext cx="7772400" cy="1073150"/>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rgbClr val="000000"/>
              </a:buClr>
              <a:buSzPct val="25000"/>
              <a:buFont typeface="Times New Roman"/>
              <a:buNone/>
            </a:pPr>
            <a:r>
              <a:rPr lang="en-US" sz="8800" b="0" i="0" u="none">
                <a:solidFill>
                  <a:srgbClr val="000000"/>
                </a:solidFill>
                <a:latin typeface="Times New Roman"/>
                <a:ea typeface="Times New Roman"/>
                <a:cs typeface="Times New Roman"/>
                <a:sym typeface="Times New Roman"/>
              </a:rPr>
              <a:t>Mexican Sample</a:t>
            </a:r>
          </a:p>
        </p:txBody>
      </p:sp>
      <p:sp>
        <p:nvSpPr>
          <p:cNvPr id="478" name="Shape 478"/>
          <p:cNvSpPr txBox="1"/>
          <p:nvPr/>
        </p:nvSpPr>
        <p:spPr>
          <a:xfrm>
            <a:off x="685800" y="1485900"/>
            <a:ext cx="7772400" cy="3086099"/>
          </a:xfrm>
          <a:prstGeom prst="rect">
            <a:avLst/>
          </a:prstGeom>
          <a:noFill/>
          <a:ln>
            <a:noFill/>
          </a:ln>
        </p:spPr>
        <p:txBody>
          <a:bodyPr lIns="91425" tIns="45700" rIns="91425" bIns="45700" anchor="t" anchorCtr="0">
            <a:noAutofit/>
          </a:bodyPr>
          <a:lstStyle/>
          <a:p>
            <a:pPr marL="0" marR="0" lvl="0" indent="0" algn="ctr" rtl="0">
              <a:lnSpc>
                <a:spcPct val="100000"/>
              </a:lnSpc>
              <a:spcBef>
                <a:spcPts val="0"/>
              </a:spcBef>
              <a:spcAft>
                <a:spcPts val="0"/>
              </a:spcAft>
              <a:buClr>
                <a:srgbClr val="000000"/>
              </a:buClr>
              <a:buFont typeface="Arial"/>
              <a:buNone/>
            </a:pPr>
            <a:endParaRPr sz="8800" b="0" i="0" u="none">
              <a:solidFill>
                <a:srgbClr val="000000"/>
              </a:solidFill>
              <a:latin typeface="Times New Roman"/>
              <a:ea typeface="Times New Roman"/>
              <a:cs typeface="Times New Roman"/>
              <a:sym typeface="Times New Roman"/>
            </a:endParaRPr>
          </a:p>
          <a:p>
            <a:pPr marL="0" marR="0" lvl="0" indent="0" algn="ctr" rtl="0">
              <a:lnSpc>
                <a:spcPct val="100000"/>
              </a:lnSpc>
              <a:spcBef>
                <a:spcPts val="2200"/>
              </a:spcBef>
              <a:spcAft>
                <a:spcPts val="0"/>
              </a:spcAft>
              <a:buClr>
                <a:srgbClr val="000000"/>
              </a:buClr>
              <a:buSzPct val="25000"/>
              <a:buFont typeface="Times New Roman"/>
              <a:buNone/>
            </a:pPr>
            <a:r>
              <a:rPr lang="en-US" sz="8800" b="0" i="0" u="none">
                <a:solidFill>
                  <a:srgbClr val="000000"/>
                </a:solidFill>
                <a:latin typeface="Times New Roman"/>
                <a:ea typeface="Times New Roman"/>
                <a:cs typeface="Times New Roman"/>
                <a:sym typeface="Times New Roman"/>
              </a:rPr>
              <a:t>N = 49</a:t>
            </a:r>
          </a:p>
        </p:txBody>
      </p:sp>
    </p:spTree>
  </p:cSld>
  <p:clrMapOvr>
    <a:masterClrMapping/>
  </p:clrMapOvr>
  <p:transition>
    <p:fade/>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482"/>
        <p:cNvGrpSpPr/>
        <p:nvPr/>
      </p:nvGrpSpPr>
      <p:grpSpPr>
        <a:xfrm>
          <a:off x="0" y="0"/>
          <a:ext cx="0" cy="0"/>
          <a:chOff x="0" y="0"/>
          <a:chExt cx="0" cy="0"/>
        </a:xfrm>
      </p:grpSpPr>
      <p:sp>
        <p:nvSpPr>
          <p:cNvPr id="483" name="Shape 483"/>
          <p:cNvSpPr txBox="1">
            <a:spLocks noGrp="1"/>
          </p:cNvSpPr>
          <p:nvPr>
            <p:ph type="title"/>
          </p:nvPr>
        </p:nvSpPr>
        <p:spPr>
          <a:xfrm>
            <a:off x="685800" y="457200"/>
            <a:ext cx="7770812" cy="855661"/>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8800" b="0" i="0" u="none" strike="noStrike" cap="none">
                <a:solidFill>
                  <a:srgbClr val="000000"/>
                </a:solidFill>
                <a:latin typeface="Arial"/>
                <a:ea typeface="Arial"/>
                <a:cs typeface="Arial"/>
                <a:sym typeface="Arial"/>
              </a:rPr>
              <a:t>UACM</a:t>
            </a:r>
          </a:p>
        </p:txBody>
      </p:sp>
      <p:sp>
        <p:nvSpPr>
          <p:cNvPr id="484" name="Shape 484"/>
          <p:cNvSpPr txBox="1">
            <a:spLocks noGrp="1"/>
          </p:cNvSpPr>
          <p:nvPr>
            <p:ph type="body" idx="1"/>
          </p:nvPr>
        </p:nvSpPr>
        <p:spPr>
          <a:xfrm>
            <a:off x="685800" y="1485900"/>
            <a:ext cx="7770812" cy="3084512"/>
          </a:xfrm>
          <a:prstGeom prst="rect">
            <a:avLst/>
          </a:prstGeom>
          <a:noFill/>
          <a:ln>
            <a:noFill/>
          </a:ln>
        </p:spPr>
        <p:txBody>
          <a:bodyPr lIns="91425" tIns="91425" rIns="91425" bIns="91425" anchor="t" anchorCtr="0">
            <a:noAutofit/>
          </a:bodyPr>
          <a:lstStyle/>
          <a:p>
            <a:pPr marL="342900" marR="0" lvl="0" indent="-342900" algn="l" rtl="0">
              <a:spcBef>
                <a:spcPts val="0"/>
              </a:spcBef>
              <a:spcAft>
                <a:spcPts val="0"/>
              </a:spcAft>
              <a:buSzPct val="25000"/>
              <a:buNone/>
            </a:pPr>
            <a:endParaRPr sz="1400">
              <a:solidFill>
                <a:srgbClr val="000000"/>
              </a:solidFill>
              <a:latin typeface="Arial"/>
              <a:ea typeface="Arial"/>
              <a:cs typeface="Arial"/>
              <a:sym typeface="Arial"/>
            </a:endParaRPr>
          </a:p>
        </p:txBody>
      </p:sp>
      <p:pic>
        <p:nvPicPr>
          <p:cNvPr id="485" name="Shape 485"/>
          <p:cNvPicPr preferRelativeResize="0"/>
          <p:nvPr/>
        </p:nvPicPr>
        <p:blipFill rotWithShape="1">
          <a:blip r:embed="rId3">
            <a:alphaModFix/>
          </a:blip>
          <a:srcRect/>
          <a:stretch/>
        </p:blipFill>
        <p:spPr>
          <a:xfrm>
            <a:off x="0" y="57150"/>
            <a:ext cx="9067799" cy="5029199"/>
          </a:xfrm>
          <a:prstGeom prst="rect">
            <a:avLst/>
          </a:prstGeom>
          <a:noFill/>
          <a:ln>
            <a:noFill/>
          </a:ln>
        </p:spPr>
      </p:pic>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489"/>
        <p:cNvGrpSpPr/>
        <p:nvPr/>
      </p:nvGrpSpPr>
      <p:grpSpPr>
        <a:xfrm>
          <a:off x="0" y="0"/>
          <a:ext cx="0" cy="0"/>
          <a:chOff x="0" y="0"/>
          <a:chExt cx="0" cy="0"/>
        </a:xfrm>
      </p:grpSpPr>
      <p:sp>
        <p:nvSpPr>
          <p:cNvPr id="490" name="Shape 490"/>
          <p:cNvSpPr txBox="1"/>
          <p:nvPr/>
        </p:nvSpPr>
        <p:spPr>
          <a:xfrm>
            <a:off x="685800" y="349250"/>
            <a:ext cx="7772400" cy="1073150"/>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rgbClr val="000000"/>
              </a:buClr>
              <a:buSzPct val="25000"/>
              <a:buFont typeface="Times New Roman"/>
              <a:buNone/>
            </a:pPr>
            <a:r>
              <a:rPr lang="en-US" sz="8800" b="0" i="0" u="none">
                <a:solidFill>
                  <a:srgbClr val="000000"/>
                </a:solidFill>
                <a:latin typeface="Times New Roman"/>
                <a:ea typeface="Times New Roman"/>
                <a:cs typeface="Times New Roman"/>
                <a:sym typeface="Times New Roman"/>
              </a:rPr>
              <a:t>UCSJ</a:t>
            </a:r>
          </a:p>
        </p:txBody>
      </p:sp>
      <p:sp>
        <p:nvSpPr>
          <p:cNvPr id="491" name="Shape 491"/>
          <p:cNvSpPr txBox="1"/>
          <p:nvPr/>
        </p:nvSpPr>
        <p:spPr>
          <a:xfrm>
            <a:off x="685800" y="1485900"/>
            <a:ext cx="7772400" cy="3086099"/>
          </a:xfrm>
          <a:prstGeom prst="rect">
            <a:avLst/>
          </a:prstGeom>
          <a:noFill/>
          <a:ln>
            <a:noFill/>
          </a:ln>
        </p:spPr>
        <p:txBody>
          <a:bodyPr lIns="91425" tIns="45700" rIns="91425" bIns="45700" anchor="t" anchorCtr="0">
            <a:noAutofit/>
          </a:bodyPr>
          <a:lstStyle/>
          <a:p>
            <a:pPr marL="0" marR="0" lvl="0" indent="0" algn="ctr" rtl="0">
              <a:lnSpc>
                <a:spcPct val="100000"/>
              </a:lnSpc>
              <a:spcBef>
                <a:spcPts val="0"/>
              </a:spcBef>
              <a:spcAft>
                <a:spcPts val="0"/>
              </a:spcAft>
              <a:buClr>
                <a:srgbClr val="000000"/>
              </a:buClr>
              <a:buFont typeface="Arial"/>
              <a:buNone/>
            </a:pPr>
            <a:endParaRPr sz="8800" b="0" i="0" u="none">
              <a:solidFill>
                <a:srgbClr val="000000"/>
              </a:solidFill>
              <a:latin typeface="Times New Roman"/>
              <a:ea typeface="Times New Roman"/>
              <a:cs typeface="Times New Roman"/>
              <a:sym typeface="Times New Roman"/>
            </a:endParaRPr>
          </a:p>
          <a:p>
            <a:pPr marL="0" marR="0" lvl="0" indent="0" algn="l" rtl="0">
              <a:lnSpc>
                <a:spcPct val="100000"/>
              </a:lnSpc>
              <a:spcBef>
                <a:spcPts val="0"/>
              </a:spcBef>
              <a:spcAft>
                <a:spcPts val="0"/>
              </a:spcAft>
              <a:buNone/>
            </a:pPr>
            <a:endParaRPr sz="8800" b="0" i="0" u="none">
              <a:solidFill>
                <a:srgbClr val="000000"/>
              </a:solidFill>
              <a:latin typeface="Times New Roman"/>
              <a:ea typeface="Times New Roman"/>
              <a:cs typeface="Times New Roman"/>
              <a:sym typeface="Times New Roman"/>
            </a:endParaRPr>
          </a:p>
        </p:txBody>
      </p:sp>
      <p:pic>
        <p:nvPicPr>
          <p:cNvPr id="492" name="Shape 492" descr="F:\serveimage.jpg"/>
          <p:cNvPicPr preferRelativeResize="0"/>
          <p:nvPr/>
        </p:nvPicPr>
        <p:blipFill rotWithShape="1">
          <a:blip r:embed="rId3">
            <a:alphaModFix/>
          </a:blip>
          <a:srcRect/>
          <a:stretch/>
        </p:blipFill>
        <p:spPr>
          <a:xfrm>
            <a:off x="838200" y="1657350"/>
            <a:ext cx="7162799" cy="3143249"/>
          </a:xfrm>
          <a:prstGeom prst="rect">
            <a:avLst/>
          </a:prstGeom>
          <a:noFill/>
          <a:ln>
            <a:noFill/>
          </a:ln>
        </p:spPr>
      </p:pic>
    </p:spTree>
  </p:cSld>
  <p:clrMapOvr>
    <a:masterClrMapping/>
  </p:clrMapOvr>
  <p:transition spd="med">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107"/>
        <p:cNvGrpSpPr/>
        <p:nvPr/>
      </p:nvGrpSpPr>
      <p:grpSpPr>
        <a:xfrm>
          <a:off x="0" y="0"/>
          <a:ext cx="0" cy="0"/>
          <a:chOff x="0" y="0"/>
          <a:chExt cx="0" cy="0"/>
        </a:xfrm>
      </p:grpSpPr>
      <p:sp>
        <p:nvSpPr>
          <p:cNvPr id="108" name="Shape 108"/>
          <p:cNvSpPr txBox="1">
            <a:spLocks noGrp="1"/>
          </p:cNvSpPr>
          <p:nvPr>
            <p:ph type="ctrTitle"/>
          </p:nvPr>
        </p:nvSpPr>
        <p:spPr>
          <a:xfrm>
            <a:off x="685800" y="1752600"/>
            <a:ext cx="7772400" cy="838199"/>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4400" b="0" i="0" u="none" strike="noStrike" cap="none">
                <a:solidFill>
                  <a:srgbClr val="000000"/>
                </a:solidFill>
                <a:latin typeface="Arial"/>
                <a:ea typeface="Arial"/>
                <a:cs typeface="Arial"/>
                <a:sym typeface="Arial"/>
              </a:rPr>
              <a:t>What is the rationale of the</a:t>
            </a:r>
          </a:p>
        </p:txBody>
      </p:sp>
      <p:sp>
        <p:nvSpPr>
          <p:cNvPr id="109" name="Shape 109"/>
          <p:cNvSpPr txBox="1">
            <a:spLocks noGrp="1"/>
          </p:cNvSpPr>
          <p:nvPr>
            <p:ph type="subTitle" idx="1"/>
          </p:nvPr>
        </p:nvSpPr>
        <p:spPr>
          <a:xfrm>
            <a:off x="914400" y="2895600"/>
            <a:ext cx="7239000" cy="1371599"/>
          </a:xfrm>
          <a:prstGeom prst="rect">
            <a:avLst/>
          </a:prstGeom>
          <a:noFill/>
          <a:ln>
            <a:noFill/>
          </a:ln>
        </p:spPr>
        <p:txBody>
          <a:bodyPr lIns="91425" tIns="45700" rIns="91425" bIns="45700" anchor="t"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6000" b="0" i="0" u="none" strike="noStrike" cap="none">
                <a:solidFill>
                  <a:srgbClr val="000000"/>
                </a:solidFill>
                <a:latin typeface="Arial"/>
                <a:ea typeface="Arial"/>
                <a:cs typeface="Arial"/>
                <a:sym typeface="Arial"/>
              </a:rPr>
              <a:t>theory of the cancer conspiracy?</a:t>
            </a: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496"/>
        <p:cNvGrpSpPr/>
        <p:nvPr/>
      </p:nvGrpSpPr>
      <p:grpSpPr>
        <a:xfrm>
          <a:off x="0" y="0"/>
          <a:ext cx="0" cy="0"/>
          <a:chOff x="0" y="0"/>
          <a:chExt cx="0" cy="0"/>
        </a:xfrm>
      </p:grpSpPr>
      <p:sp>
        <p:nvSpPr>
          <p:cNvPr id="497" name="Shape 497"/>
          <p:cNvSpPr txBox="1">
            <a:spLocks noGrp="1"/>
          </p:cNvSpPr>
          <p:nvPr>
            <p:ph type="title"/>
          </p:nvPr>
        </p:nvSpPr>
        <p:spPr>
          <a:xfrm>
            <a:off x="685800" y="457200"/>
            <a:ext cx="7770812" cy="855661"/>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8800" b="0" i="0" u="none" strike="noStrike" cap="none">
                <a:solidFill>
                  <a:srgbClr val="000000"/>
                </a:solidFill>
                <a:latin typeface="Arial"/>
                <a:ea typeface="Arial"/>
                <a:cs typeface="Arial"/>
                <a:sym typeface="Arial"/>
              </a:rPr>
              <a:t>UAEM</a:t>
            </a:r>
          </a:p>
        </p:txBody>
      </p:sp>
      <p:sp>
        <p:nvSpPr>
          <p:cNvPr id="498" name="Shape 498"/>
          <p:cNvSpPr txBox="1">
            <a:spLocks noGrp="1"/>
          </p:cNvSpPr>
          <p:nvPr>
            <p:ph type="body" idx="1"/>
          </p:nvPr>
        </p:nvSpPr>
        <p:spPr>
          <a:xfrm>
            <a:off x="685800" y="1485900"/>
            <a:ext cx="7770812" cy="3084512"/>
          </a:xfrm>
          <a:prstGeom prst="rect">
            <a:avLst/>
          </a:prstGeom>
          <a:noFill/>
          <a:ln>
            <a:noFill/>
          </a:ln>
        </p:spPr>
        <p:txBody>
          <a:bodyPr lIns="91425" tIns="91425" rIns="91425" bIns="91425" anchor="t" anchorCtr="0">
            <a:noAutofit/>
          </a:bodyPr>
          <a:lstStyle/>
          <a:p>
            <a:pPr marL="342900" marR="0" lvl="0" indent="-342900" algn="l" rtl="0">
              <a:spcBef>
                <a:spcPts val="0"/>
              </a:spcBef>
              <a:spcAft>
                <a:spcPts val="0"/>
              </a:spcAft>
              <a:buSzPct val="25000"/>
              <a:buNone/>
            </a:pPr>
            <a:endParaRPr sz="1400">
              <a:solidFill>
                <a:srgbClr val="000000"/>
              </a:solidFill>
              <a:latin typeface="Arial"/>
              <a:ea typeface="Arial"/>
              <a:cs typeface="Arial"/>
              <a:sym typeface="Arial"/>
            </a:endParaRPr>
          </a:p>
        </p:txBody>
      </p:sp>
      <p:pic>
        <p:nvPicPr>
          <p:cNvPr id="499" name="Shape 499"/>
          <p:cNvPicPr preferRelativeResize="0"/>
          <p:nvPr/>
        </p:nvPicPr>
        <p:blipFill rotWithShape="1">
          <a:blip r:embed="rId3">
            <a:alphaModFix/>
          </a:blip>
          <a:srcRect/>
          <a:stretch/>
        </p:blipFill>
        <p:spPr>
          <a:xfrm>
            <a:off x="0" y="0"/>
            <a:ext cx="9144000" cy="5086349"/>
          </a:xfrm>
          <a:prstGeom prst="rect">
            <a:avLst/>
          </a:prstGeom>
          <a:noFill/>
          <a:ln>
            <a:noFill/>
          </a:ln>
        </p:spPr>
      </p:pic>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503"/>
        <p:cNvGrpSpPr/>
        <p:nvPr/>
      </p:nvGrpSpPr>
      <p:grpSpPr>
        <a:xfrm>
          <a:off x="0" y="0"/>
          <a:ext cx="0" cy="0"/>
          <a:chOff x="0" y="0"/>
          <a:chExt cx="0" cy="0"/>
        </a:xfrm>
      </p:grpSpPr>
      <p:sp>
        <p:nvSpPr>
          <p:cNvPr id="504" name="Shape 504"/>
          <p:cNvSpPr txBox="1">
            <a:spLocks noGrp="1"/>
          </p:cNvSpPr>
          <p:nvPr>
            <p:ph type="title"/>
          </p:nvPr>
        </p:nvSpPr>
        <p:spPr>
          <a:xfrm>
            <a:off x="685800" y="457200"/>
            <a:ext cx="7770812" cy="855661"/>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4800" b="0" i="0" u="none" strike="noStrike" cap="none">
                <a:solidFill>
                  <a:srgbClr val="000000"/>
                </a:solidFill>
                <a:latin typeface="Arial"/>
                <a:ea typeface="Arial"/>
                <a:cs typeface="Arial"/>
                <a:sym typeface="Arial"/>
              </a:rPr>
              <a:t>Apparatus: questionnaire</a:t>
            </a:r>
          </a:p>
        </p:txBody>
      </p:sp>
      <p:sp>
        <p:nvSpPr>
          <p:cNvPr id="505" name="Shape 505"/>
          <p:cNvSpPr txBox="1">
            <a:spLocks noGrp="1"/>
          </p:cNvSpPr>
          <p:nvPr>
            <p:ph type="body" idx="1"/>
          </p:nvPr>
        </p:nvSpPr>
        <p:spPr>
          <a:xfrm>
            <a:off x="685800" y="1485900"/>
            <a:ext cx="7770812" cy="3084512"/>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endParaRPr sz="1400">
              <a:solidFill>
                <a:srgbClr val="000000"/>
              </a:solidFill>
              <a:latin typeface="Arial"/>
              <a:ea typeface="Arial"/>
              <a:cs typeface="Arial"/>
              <a:sym typeface="Arial"/>
            </a:endParaRPr>
          </a:p>
        </p:txBody>
      </p:sp>
      <p:graphicFrame>
        <p:nvGraphicFramePr>
          <p:cNvPr id="506" name="Shape 506"/>
          <p:cNvGraphicFramePr/>
          <p:nvPr/>
        </p:nvGraphicFramePr>
        <p:xfrm>
          <a:off x="304800" y="1600200"/>
          <a:ext cx="8382000" cy="3378175"/>
        </p:xfrm>
        <a:graphic>
          <a:graphicData uri="http://schemas.openxmlformats.org/drawingml/2006/table">
            <a:tbl>
              <a:tblPr>
                <a:noFill/>
                <a:tableStyleId>{2F2092FE-3A74-40D1-A1BB-CADD4C123038}</a:tableStyleId>
              </a:tblPr>
              <a:tblGrid>
                <a:gridCol w="4191000">
                  <a:extLst>
                    <a:ext uri="{9D8B030D-6E8A-4147-A177-3AD203B41FA5}">
                      <a16:colId xmlns:a16="http://schemas.microsoft.com/office/drawing/2014/main" val="20000"/>
                    </a:ext>
                  </a:extLst>
                </a:gridCol>
                <a:gridCol w="4191000">
                  <a:extLst>
                    <a:ext uri="{9D8B030D-6E8A-4147-A177-3AD203B41FA5}">
                      <a16:colId xmlns:a16="http://schemas.microsoft.com/office/drawing/2014/main" val="20001"/>
                    </a:ext>
                  </a:extLst>
                </a:gridCol>
              </a:tblGrid>
              <a:tr h="1189025">
                <a:tc>
                  <a:txBody>
                    <a:bodyPr/>
                    <a:lstStyle/>
                    <a:p>
                      <a:pPr marL="0" marR="0" lvl="0" indent="0" algn="ctr" rtl="0">
                        <a:lnSpc>
                          <a:spcPct val="100000"/>
                        </a:lnSpc>
                        <a:spcBef>
                          <a:spcPts val="0"/>
                        </a:spcBef>
                        <a:spcAft>
                          <a:spcPts val="0"/>
                        </a:spcAft>
                        <a:buClr>
                          <a:srgbClr val="000000"/>
                        </a:buClr>
                        <a:buSzPct val="25000"/>
                        <a:buFont typeface="Arial"/>
                        <a:buNone/>
                      </a:pPr>
                      <a:r>
                        <a:rPr lang="en-US" sz="3600" b="0" i="0" u="none" strike="noStrike" cap="none">
                          <a:solidFill>
                            <a:srgbClr val="000000"/>
                          </a:solidFill>
                          <a:latin typeface="Arial"/>
                          <a:ea typeface="Arial"/>
                          <a:cs typeface="Arial"/>
                          <a:sym typeface="Arial"/>
                        </a:rPr>
                        <a:t>Age</a:t>
                      </a:r>
                    </a:p>
                  </a:txBody>
                  <a:tcPr marL="0" marR="0" marT="0" marB="0">
                    <a:lnL w="28575"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28575"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tcPr>
                </a:tc>
                <a:tc>
                  <a:txBody>
                    <a:bodyPr/>
                    <a:lstStyle/>
                    <a:p>
                      <a:pPr marL="0" marR="0" lvl="0" indent="0" algn="ctr" rtl="0">
                        <a:lnSpc>
                          <a:spcPct val="100000"/>
                        </a:lnSpc>
                        <a:spcBef>
                          <a:spcPts val="0"/>
                        </a:spcBef>
                        <a:spcAft>
                          <a:spcPts val="0"/>
                        </a:spcAft>
                        <a:buClr>
                          <a:srgbClr val="000000"/>
                        </a:buClr>
                        <a:buSzPct val="25000"/>
                        <a:buFont typeface="Arial"/>
                        <a:buNone/>
                      </a:pPr>
                      <a:r>
                        <a:rPr lang="en-US" sz="3600" b="0" i="0" u="none" strike="noStrike" cap="none">
                          <a:solidFill>
                            <a:srgbClr val="000000"/>
                          </a:solidFill>
                          <a:latin typeface="Arial"/>
                          <a:ea typeface="Arial"/>
                          <a:cs typeface="Arial"/>
                          <a:sym typeface="Arial"/>
                        </a:rPr>
                        <a:t>Courses in Science / Medicine</a:t>
                      </a:r>
                    </a:p>
                  </a:txBody>
                  <a:tcPr marL="0" marR="0" marT="0" marB="0">
                    <a:lnL w="12700" cap="flat" cmpd="sng">
                      <a:solidFill>
                        <a:schemeClr val="dk1"/>
                      </a:solidFill>
                      <a:prstDash val="solid"/>
                      <a:round/>
                      <a:headEnd type="none" w="med" len="med"/>
                      <a:tailEnd type="none" w="med" len="med"/>
                    </a:lnL>
                    <a:lnR w="28575" cap="flat" cmpd="sng">
                      <a:solidFill>
                        <a:schemeClr val="dk1"/>
                      </a:solidFill>
                      <a:prstDash val="solid"/>
                      <a:round/>
                      <a:headEnd type="none" w="med" len="med"/>
                      <a:tailEnd type="none" w="med" len="med"/>
                    </a:lnR>
                    <a:lnT w="28575"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tcPr>
                </a:tc>
                <a:extLst>
                  <a:ext uri="{0D108BD9-81ED-4DB2-BD59-A6C34878D82A}">
                    <a16:rowId xmlns:a16="http://schemas.microsoft.com/office/drawing/2014/main" val="10000"/>
                  </a:ext>
                </a:extLst>
              </a:tr>
              <a:tr h="1189025">
                <a:tc>
                  <a:txBody>
                    <a:bodyPr/>
                    <a:lstStyle/>
                    <a:p>
                      <a:pPr marL="0" marR="0" lvl="0" indent="0" algn="ctr" rtl="0">
                        <a:lnSpc>
                          <a:spcPct val="100000"/>
                        </a:lnSpc>
                        <a:spcBef>
                          <a:spcPts val="0"/>
                        </a:spcBef>
                        <a:spcAft>
                          <a:spcPts val="0"/>
                        </a:spcAft>
                        <a:buClr>
                          <a:srgbClr val="000000"/>
                        </a:buClr>
                        <a:buSzPct val="25000"/>
                        <a:buFont typeface="Arial"/>
                        <a:buNone/>
                      </a:pPr>
                      <a:r>
                        <a:rPr lang="en-US" sz="3600" b="0" i="0" u="none" strike="noStrike" cap="none">
                          <a:solidFill>
                            <a:srgbClr val="000000"/>
                          </a:solidFill>
                          <a:latin typeface="Arial"/>
                          <a:ea typeface="Arial"/>
                          <a:cs typeface="Arial"/>
                          <a:sym typeface="Arial"/>
                        </a:rPr>
                        <a:t>Ethnicity</a:t>
                      </a:r>
                    </a:p>
                  </a:txBody>
                  <a:tcPr marL="0" marR="0" marT="0" marB="0">
                    <a:lnL w="28575"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tcPr>
                </a:tc>
                <a:tc>
                  <a:txBody>
                    <a:bodyPr/>
                    <a:lstStyle/>
                    <a:p>
                      <a:pPr marL="0" marR="0" lvl="0" indent="0" algn="ctr" rtl="0">
                        <a:lnSpc>
                          <a:spcPct val="100000"/>
                        </a:lnSpc>
                        <a:spcBef>
                          <a:spcPts val="0"/>
                        </a:spcBef>
                        <a:spcAft>
                          <a:spcPts val="0"/>
                        </a:spcAft>
                        <a:buClr>
                          <a:srgbClr val="000000"/>
                        </a:buClr>
                        <a:buSzPct val="25000"/>
                        <a:buFont typeface="Arial"/>
                        <a:buNone/>
                      </a:pPr>
                      <a:r>
                        <a:rPr lang="en-US" sz="3600" b="0" i="0" u="none" strike="noStrike" cap="none">
                          <a:solidFill>
                            <a:srgbClr val="000000"/>
                          </a:solidFill>
                          <a:latin typeface="Arial"/>
                          <a:ea typeface="Arial"/>
                          <a:cs typeface="Arial"/>
                          <a:sym typeface="Arial"/>
                        </a:rPr>
                        <a:t>Career in Science </a:t>
                      </a:r>
                    </a:p>
                    <a:p>
                      <a:pPr marL="0" marR="0" lvl="0" indent="0" algn="ctr" rtl="0">
                        <a:lnSpc>
                          <a:spcPct val="100000"/>
                        </a:lnSpc>
                        <a:spcBef>
                          <a:spcPts val="0"/>
                        </a:spcBef>
                        <a:spcAft>
                          <a:spcPts val="0"/>
                        </a:spcAft>
                        <a:buClr>
                          <a:srgbClr val="000000"/>
                        </a:buClr>
                        <a:buSzPct val="25000"/>
                        <a:buFont typeface="Arial"/>
                        <a:buNone/>
                      </a:pPr>
                      <a:r>
                        <a:rPr lang="en-US" sz="3600" b="0" i="0" u="none" strike="noStrike" cap="none">
                          <a:solidFill>
                            <a:srgbClr val="000000"/>
                          </a:solidFill>
                          <a:latin typeface="Arial"/>
                          <a:ea typeface="Arial"/>
                          <a:cs typeface="Arial"/>
                          <a:sym typeface="Arial"/>
                        </a:rPr>
                        <a:t>/ Medicine</a:t>
                      </a:r>
                    </a:p>
                  </a:txBody>
                  <a:tcPr marL="0" marR="0" marT="0" marB="0">
                    <a:lnL w="12700" cap="flat" cmpd="sng">
                      <a:solidFill>
                        <a:schemeClr val="dk1"/>
                      </a:solidFill>
                      <a:prstDash val="solid"/>
                      <a:round/>
                      <a:headEnd type="none" w="med" len="med"/>
                      <a:tailEnd type="none" w="med" len="med"/>
                    </a:lnL>
                    <a:lnR w="28575"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tcPr>
                </a:tc>
                <a:extLst>
                  <a:ext uri="{0D108BD9-81ED-4DB2-BD59-A6C34878D82A}">
                    <a16:rowId xmlns:a16="http://schemas.microsoft.com/office/drawing/2014/main" val="10001"/>
                  </a:ext>
                </a:extLst>
              </a:tr>
              <a:tr h="1000125">
                <a:tc>
                  <a:txBody>
                    <a:bodyPr/>
                    <a:lstStyle/>
                    <a:p>
                      <a:pPr marL="0" marR="0" lvl="0" indent="0" algn="ctr" rtl="0">
                        <a:lnSpc>
                          <a:spcPct val="100000"/>
                        </a:lnSpc>
                        <a:spcBef>
                          <a:spcPts val="0"/>
                        </a:spcBef>
                        <a:spcAft>
                          <a:spcPts val="0"/>
                        </a:spcAft>
                        <a:buClr>
                          <a:srgbClr val="000000"/>
                        </a:buClr>
                        <a:buSzPct val="25000"/>
                        <a:buFont typeface="Arial"/>
                        <a:buNone/>
                      </a:pPr>
                      <a:r>
                        <a:rPr lang="en-US" sz="3600" b="0" i="0" u="none" strike="noStrike" cap="none">
                          <a:solidFill>
                            <a:srgbClr val="000000"/>
                          </a:solidFill>
                          <a:latin typeface="Arial"/>
                          <a:ea typeface="Arial"/>
                          <a:cs typeface="Arial"/>
                          <a:sym typeface="Arial"/>
                        </a:rPr>
                        <a:t>Religiosity</a:t>
                      </a:r>
                    </a:p>
                  </a:txBody>
                  <a:tcPr marL="0" marR="0" marT="0" marB="0">
                    <a:lnL w="28575"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28575" cap="flat" cmpd="sng">
                      <a:solidFill>
                        <a:schemeClr val="dk1"/>
                      </a:solidFill>
                      <a:prstDash val="solid"/>
                      <a:round/>
                      <a:headEnd type="none" w="med" len="med"/>
                      <a:tailEnd type="none" w="med" len="med"/>
                    </a:lnB>
                  </a:tcPr>
                </a:tc>
                <a:tc>
                  <a:txBody>
                    <a:bodyPr/>
                    <a:lstStyle/>
                    <a:p>
                      <a:pPr marL="0" marR="0" lvl="0" indent="0" algn="ctr" rtl="0">
                        <a:lnSpc>
                          <a:spcPct val="100000"/>
                        </a:lnSpc>
                        <a:spcBef>
                          <a:spcPts val="0"/>
                        </a:spcBef>
                        <a:spcAft>
                          <a:spcPts val="0"/>
                        </a:spcAft>
                        <a:buClr>
                          <a:srgbClr val="000000"/>
                        </a:buClr>
                        <a:buSzPct val="25000"/>
                        <a:buFont typeface="Arial"/>
                        <a:buNone/>
                      </a:pPr>
                      <a:r>
                        <a:rPr lang="en-US" sz="3600" b="0" i="0" u="none" strike="noStrike" cap="none">
                          <a:solidFill>
                            <a:srgbClr val="000000"/>
                          </a:solidFill>
                          <a:latin typeface="Arial"/>
                          <a:ea typeface="Arial"/>
                          <a:cs typeface="Arial"/>
                          <a:sym typeface="Arial"/>
                        </a:rPr>
                        <a:t>Cancer Conspiracy</a:t>
                      </a:r>
                    </a:p>
                  </a:txBody>
                  <a:tcPr marL="0" marR="0" marT="0" marB="0">
                    <a:lnL w="12700" cap="flat" cmpd="sng">
                      <a:solidFill>
                        <a:schemeClr val="dk1"/>
                      </a:solidFill>
                      <a:prstDash val="solid"/>
                      <a:round/>
                      <a:headEnd type="none" w="med" len="med"/>
                      <a:tailEnd type="none" w="med" len="med"/>
                    </a:lnL>
                    <a:lnR w="28575"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28575" cap="flat" cmpd="sng">
                      <a:solidFill>
                        <a:schemeClr val="dk1"/>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510"/>
        <p:cNvGrpSpPr/>
        <p:nvPr/>
      </p:nvGrpSpPr>
      <p:grpSpPr>
        <a:xfrm>
          <a:off x="0" y="0"/>
          <a:ext cx="0" cy="0"/>
          <a:chOff x="0" y="0"/>
          <a:chExt cx="0" cy="0"/>
        </a:xfrm>
      </p:grpSpPr>
      <p:sp>
        <p:nvSpPr>
          <p:cNvPr id="511" name="Shape 511"/>
          <p:cNvSpPr txBox="1"/>
          <p:nvPr/>
        </p:nvSpPr>
        <p:spPr>
          <a:xfrm>
            <a:off x="685800" y="-171450"/>
            <a:ext cx="7772400" cy="1714500"/>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rgbClr val="000000"/>
              </a:buClr>
              <a:buSzPct val="25000"/>
              <a:buFont typeface="Times New Roman"/>
              <a:buNone/>
            </a:pPr>
            <a:r>
              <a:rPr lang="en-US" sz="7200" b="0" i="0" u="none">
                <a:solidFill>
                  <a:srgbClr val="000000"/>
                </a:solidFill>
                <a:latin typeface="Times New Roman"/>
                <a:ea typeface="Times New Roman"/>
                <a:cs typeface="Times New Roman"/>
                <a:sym typeface="Times New Roman"/>
              </a:rPr>
              <a:t>Religiosity</a:t>
            </a:r>
          </a:p>
        </p:txBody>
      </p:sp>
      <p:sp>
        <p:nvSpPr>
          <p:cNvPr id="512" name="Shape 512"/>
          <p:cNvSpPr txBox="1"/>
          <p:nvPr/>
        </p:nvSpPr>
        <p:spPr>
          <a:xfrm>
            <a:off x="685800" y="1828800"/>
            <a:ext cx="7772400" cy="2620962"/>
          </a:xfrm>
          <a:prstGeom prst="rect">
            <a:avLst/>
          </a:prstGeom>
          <a:noFill/>
          <a:ln>
            <a:noFill/>
          </a:ln>
        </p:spPr>
        <p:txBody>
          <a:bodyPr lIns="91425" tIns="45700" rIns="91425" bIns="45700" anchor="t" anchorCtr="0">
            <a:noAutofit/>
          </a:bodyPr>
          <a:lstStyle/>
          <a:p>
            <a:pPr marL="0" marR="0" lvl="0" indent="0" algn="ctr" rtl="0">
              <a:lnSpc>
                <a:spcPct val="100000"/>
              </a:lnSpc>
              <a:spcBef>
                <a:spcPts val="0"/>
              </a:spcBef>
              <a:spcAft>
                <a:spcPts val="0"/>
              </a:spcAft>
              <a:buClr>
                <a:srgbClr val="000000"/>
              </a:buClr>
              <a:buSzPct val="25000"/>
              <a:buFont typeface="Times New Roman"/>
              <a:buNone/>
            </a:pPr>
            <a:r>
              <a:rPr lang="en-US" sz="6600" b="0" i="0" u="none">
                <a:solidFill>
                  <a:srgbClr val="000000"/>
                </a:solidFill>
                <a:latin typeface="Times New Roman"/>
                <a:ea typeface="Times New Roman"/>
                <a:cs typeface="Times New Roman"/>
                <a:sym typeface="Times New Roman"/>
              </a:rPr>
              <a:t>How important is religion in your life?</a:t>
            </a:r>
          </a:p>
          <a:p>
            <a:pPr marL="0" marR="0" lvl="0" indent="0" algn="ctr" rtl="0">
              <a:lnSpc>
                <a:spcPct val="100000"/>
              </a:lnSpc>
              <a:spcBef>
                <a:spcPts val="0"/>
              </a:spcBef>
              <a:spcAft>
                <a:spcPts val="0"/>
              </a:spcAft>
              <a:buClr>
                <a:srgbClr val="000000"/>
              </a:buClr>
              <a:buSzPct val="25000"/>
              <a:buFont typeface="Times New Roman"/>
              <a:buNone/>
            </a:pPr>
            <a:r>
              <a:rPr lang="en-US" sz="5400" b="0" i="0" u="none">
                <a:solidFill>
                  <a:srgbClr val="000000"/>
                </a:solidFill>
                <a:latin typeface="Times New Roman"/>
                <a:ea typeface="Times New Roman"/>
                <a:cs typeface="Times New Roman"/>
                <a:sym typeface="Times New Roman"/>
              </a:rPr>
              <a:t>(Gallup, 2013)</a:t>
            </a:r>
          </a:p>
        </p:txBody>
      </p:sp>
    </p:spTree>
  </p:cSld>
  <p:clrMapOvr>
    <a:masterClrMapping/>
  </p:clrMapOvr>
  <p:transition>
    <p:fade/>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516"/>
        <p:cNvGrpSpPr/>
        <p:nvPr/>
      </p:nvGrpSpPr>
      <p:grpSpPr>
        <a:xfrm>
          <a:off x="0" y="0"/>
          <a:ext cx="0" cy="0"/>
          <a:chOff x="0" y="0"/>
          <a:chExt cx="0" cy="0"/>
        </a:xfrm>
      </p:grpSpPr>
      <p:sp>
        <p:nvSpPr>
          <p:cNvPr id="517" name="Shape 517"/>
          <p:cNvSpPr txBox="1"/>
          <p:nvPr/>
        </p:nvSpPr>
        <p:spPr>
          <a:xfrm>
            <a:off x="685800" y="-171450"/>
            <a:ext cx="7772400" cy="1714500"/>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rgbClr val="000000"/>
              </a:buClr>
              <a:buSzPct val="25000"/>
              <a:buFont typeface="Times New Roman"/>
              <a:buNone/>
            </a:pPr>
            <a:r>
              <a:rPr lang="en-US" sz="7200" b="0" i="0" u="none">
                <a:solidFill>
                  <a:srgbClr val="000000"/>
                </a:solidFill>
                <a:latin typeface="Times New Roman"/>
                <a:ea typeface="Times New Roman"/>
                <a:cs typeface="Times New Roman"/>
                <a:sym typeface="Times New Roman"/>
              </a:rPr>
              <a:t>Religiosity</a:t>
            </a:r>
          </a:p>
        </p:txBody>
      </p:sp>
      <p:sp>
        <p:nvSpPr>
          <p:cNvPr id="518" name="Shape 518"/>
          <p:cNvSpPr txBox="1"/>
          <p:nvPr/>
        </p:nvSpPr>
        <p:spPr>
          <a:xfrm>
            <a:off x="685800" y="2225675"/>
            <a:ext cx="7772400" cy="2620962"/>
          </a:xfrm>
          <a:prstGeom prst="rect">
            <a:avLst/>
          </a:prstGeom>
          <a:noFill/>
          <a:ln>
            <a:noFill/>
          </a:ln>
        </p:spPr>
        <p:txBody>
          <a:bodyPr lIns="91425" tIns="45700" rIns="91425" bIns="45700" anchor="t" anchorCtr="0">
            <a:noAutofit/>
          </a:bodyPr>
          <a:lstStyle/>
          <a:p>
            <a:pPr marL="0" marR="0" lvl="0" indent="0" algn="ctr" rtl="0">
              <a:lnSpc>
                <a:spcPct val="100000"/>
              </a:lnSpc>
              <a:spcBef>
                <a:spcPts val="0"/>
              </a:spcBef>
              <a:spcAft>
                <a:spcPts val="0"/>
              </a:spcAft>
              <a:buClr>
                <a:srgbClr val="000000"/>
              </a:buClr>
              <a:buSzPct val="25000"/>
              <a:buFont typeface="Times New Roman"/>
              <a:buNone/>
            </a:pPr>
            <a:r>
              <a:rPr lang="en-US" sz="5400" b="0" i="0" u="none">
                <a:solidFill>
                  <a:srgbClr val="000000"/>
                </a:solidFill>
                <a:latin typeface="Times New Roman"/>
                <a:ea typeface="Times New Roman"/>
                <a:cs typeface="Times New Roman"/>
                <a:sym typeface="Times New Roman"/>
              </a:rPr>
              <a:t>Very important</a:t>
            </a:r>
          </a:p>
          <a:p>
            <a:pPr marL="0" marR="0" lvl="0" indent="0" algn="ctr" rtl="0">
              <a:lnSpc>
                <a:spcPct val="100000"/>
              </a:lnSpc>
              <a:spcBef>
                <a:spcPts val="0"/>
              </a:spcBef>
              <a:spcAft>
                <a:spcPts val="0"/>
              </a:spcAft>
              <a:buClr>
                <a:srgbClr val="000000"/>
              </a:buClr>
              <a:buSzPct val="25000"/>
              <a:buFont typeface="Times New Roman"/>
              <a:buNone/>
            </a:pPr>
            <a:r>
              <a:rPr lang="en-US" sz="5400" b="0" i="0" u="none">
                <a:solidFill>
                  <a:srgbClr val="000000"/>
                </a:solidFill>
                <a:latin typeface="Times New Roman"/>
                <a:ea typeface="Times New Roman"/>
                <a:cs typeface="Times New Roman"/>
                <a:sym typeface="Times New Roman"/>
              </a:rPr>
              <a:t>Fairly important</a:t>
            </a:r>
          </a:p>
          <a:p>
            <a:pPr marL="0" marR="0" lvl="0" indent="0" algn="ctr" rtl="0">
              <a:lnSpc>
                <a:spcPct val="100000"/>
              </a:lnSpc>
              <a:spcBef>
                <a:spcPts val="0"/>
              </a:spcBef>
              <a:spcAft>
                <a:spcPts val="0"/>
              </a:spcAft>
              <a:buClr>
                <a:srgbClr val="000000"/>
              </a:buClr>
              <a:buSzPct val="25000"/>
              <a:buFont typeface="Times New Roman"/>
              <a:buNone/>
            </a:pPr>
            <a:r>
              <a:rPr lang="en-US" sz="5400" b="0" i="0" u="none">
                <a:solidFill>
                  <a:srgbClr val="000000"/>
                </a:solidFill>
                <a:latin typeface="Times New Roman"/>
                <a:ea typeface="Times New Roman"/>
                <a:cs typeface="Times New Roman"/>
                <a:sym typeface="Times New Roman"/>
              </a:rPr>
              <a:t>Not very important</a:t>
            </a:r>
          </a:p>
        </p:txBody>
      </p:sp>
    </p:spTree>
  </p:cSld>
  <p:clrMapOvr>
    <a:masterClrMapping/>
  </p:clrMapOvr>
  <p:transition>
    <p:fade/>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522"/>
        <p:cNvGrpSpPr/>
        <p:nvPr/>
      </p:nvGrpSpPr>
      <p:grpSpPr>
        <a:xfrm>
          <a:off x="0" y="0"/>
          <a:ext cx="0" cy="0"/>
          <a:chOff x="0" y="0"/>
          <a:chExt cx="0" cy="0"/>
        </a:xfrm>
      </p:grpSpPr>
      <p:sp>
        <p:nvSpPr>
          <p:cNvPr id="523" name="Shape 523"/>
          <p:cNvSpPr txBox="1">
            <a:spLocks noGrp="1"/>
          </p:cNvSpPr>
          <p:nvPr>
            <p:ph type="title"/>
          </p:nvPr>
        </p:nvSpPr>
        <p:spPr>
          <a:xfrm>
            <a:off x="685800" y="457200"/>
            <a:ext cx="7770812" cy="855661"/>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6600" b="0" i="0" u="none" strike="noStrike" cap="none">
                <a:solidFill>
                  <a:srgbClr val="000000"/>
                </a:solidFill>
                <a:latin typeface="Arial"/>
                <a:ea typeface="Arial"/>
                <a:cs typeface="Arial"/>
                <a:sym typeface="Arial"/>
              </a:rPr>
              <a:t>Cancer Conspiracy</a:t>
            </a:r>
          </a:p>
        </p:txBody>
      </p:sp>
      <p:sp>
        <p:nvSpPr>
          <p:cNvPr id="524" name="Shape 524"/>
          <p:cNvSpPr txBox="1">
            <a:spLocks noGrp="1"/>
          </p:cNvSpPr>
          <p:nvPr>
            <p:ph type="body" idx="1"/>
          </p:nvPr>
        </p:nvSpPr>
        <p:spPr>
          <a:xfrm>
            <a:off x="381000" y="1295400"/>
            <a:ext cx="8305799" cy="3084512"/>
          </a:xfrm>
          <a:prstGeom prst="rect">
            <a:avLst/>
          </a:prstGeom>
          <a:noFill/>
          <a:ln>
            <a:noFill/>
          </a:ln>
        </p:spPr>
        <p:txBody>
          <a:bodyPr lIns="91425" tIns="45700" rIns="91425" bIns="45700" anchor="t" anchorCtr="0">
            <a:noAutofit/>
          </a:bodyPr>
          <a:lstStyle/>
          <a:p>
            <a:pPr marL="0" marR="0" lvl="0" indent="0" algn="ctr" rtl="0">
              <a:lnSpc>
                <a:spcPct val="90000"/>
              </a:lnSpc>
              <a:spcBef>
                <a:spcPts val="0"/>
              </a:spcBef>
              <a:spcAft>
                <a:spcPts val="0"/>
              </a:spcAft>
              <a:buClr>
                <a:srgbClr val="333333"/>
              </a:buClr>
              <a:buSzPct val="25000"/>
              <a:buFont typeface="Arial"/>
              <a:buNone/>
            </a:pPr>
            <a:r>
              <a:rPr lang="en-US" sz="5400" b="0" i="0" u="none">
                <a:solidFill>
                  <a:srgbClr val="333333"/>
                </a:solidFill>
                <a:latin typeface="Arial"/>
                <a:ea typeface="Arial"/>
                <a:cs typeface="Arial"/>
                <a:sym typeface="Arial"/>
              </a:rPr>
              <a:t>Do you agree that ways to prevent and/or cure cancer are already known, but that there is a conspiracy</a:t>
            </a:r>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528"/>
        <p:cNvGrpSpPr/>
        <p:nvPr/>
      </p:nvGrpSpPr>
      <p:grpSpPr>
        <a:xfrm>
          <a:off x="0" y="0"/>
          <a:ext cx="0" cy="0"/>
          <a:chOff x="0" y="0"/>
          <a:chExt cx="0" cy="0"/>
        </a:xfrm>
      </p:grpSpPr>
      <p:sp>
        <p:nvSpPr>
          <p:cNvPr id="529" name="Shape 529"/>
          <p:cNvSpPr txBox="1">
            <a:spLocks noGrp="1"/>
          </p:cNvSpPr>
          <p:nvPr>
            <p:ph type="title"/>
          </p:nvPr>
        </p:nvSpPr>
        <p:spPr>
          <a:xfrm>
            <a:off x="685800" y="457200"/>
            <a:ext cx="7770812" cy="855661"/>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6600" b="0" i="0" u="none" strike="noStrike" cap="none">
                <a:solidFill>
                  <a:srgbClr val="000000"/>
                </a:solidFill>
                <a:latin typeface="Arial"/>
                <a:ea typeface="Arial"/>
                <a:cs typeface="Arial"/>
                <a:sym typeface="Arial"/>
              </a:rPr>
              <a:t>Cancer Conspiracy</a:t>
            </a:r>
          </a:p>
        </p:txBody>
      </p:sp>
      <p:sp>
        <p:nvSpPr>
          <p:cNvPr id="530" name="Shape 530"/>
          <p:cNvSpPr txBox="1">
            <a:spLocks noGrp="1"/>
          </p:cNvSpPr>
          <p:nvPr>
            <p:ph type="body" idx="1"/>
          </p:nvPr>
        </p:nvSpPr>
        <p:spPr>
          <a:xfrm>
            <a:off x="457200" y="1295400"/>
            <a:ext cx="8305799" cy="3084512"/>
          </a:xfrm>
          <a:prstGeom prst="rect">
            <a:avLst/>
          </a:prstGeom>
          <a:noFill/>
          <a:ln>
            <a:noFill/>
          </a:ln>
        </p:spPr>
        <p:txBody>
          <a:bodyPr lIns="91425" tIns="45700" rIns="91425" bIns="45700" anchor="t" anchorCtr="0">
            <a:noAutofit/>
          </a:bodyPr>
          <a:lstStyle/>
          <a:p>
            <a:pPr marL="0" marR="0" lvl="0" indent="0" algn="ctr" rtl="0">
              <a:lnSpc>
                <a:spcPct val="90000"/>
              </a:lnSpc>
              <a:spcBef>
                <a:spcPts val="0"/>
              </a:spcBef>
              <a:spcAft>
                <a:spcPts val="0"/>
              </a:spcAft>
              <a:buClr>
                <a:srgbClr val="333333"/>
              </a:buClr>
              <a:buSzPct val="25000"/>
              <a:buFont typeface="Arial"/>
              <a:buNone/>
            </a:pPr>
            <a:r>
              <a:rPr lang="en-US" sz="5400" b="0" i="0" u="none">
                <a:solidFill>
                  <a:srgbClr val="333333"/>
                </a:solidFill>
                <a:latin typeface="Arial"/>
                <a:ea typeface="Arial"/>
                <a:cs typeface="Arial"/>
                <a:sym typeface="Arial"/>
              </a:rPr>
              <a:t>by the medical and pharmaceutical establishment to suppress this knowledge in order to make more profits?</a:t>
            </a:r>
            <a:r>
              <a:rPr lang="en-US" sz="4800" b="0" i="0" u="none">
                <a:solidFill>
                  <a:srgbClr val="333333"/>
                </a:solidFill>
                <a:latin typeface="Arial"/>
                <a:ea typeface="Arial"/>
                <a:cs typeface="Arial"/>
                <a:sym typeface="Arial"/>
              </a:rPr>
              <a:t> </a:t>
            </a:r>
            <a:r>
              <a:rPr lang="en-US" sz="4000" b="0" i="0" u="none">
                <a:solidFill>
                  <a:srgbClr val="333333"/>
                </a:solidFill>
                <a:latin typeface="Arial"/>
                <a:ea typeface="Arial"/>
                <a:cs typeface="Arial"/>
                <a:sym typeface="Arial"/>
              </a:rPr>
              <a:t>      </a:t>
            </a:r>
            <a:r>
              <a:rPr lang="en-US" sz="4000" b="0" i="0" u="none">
                <a:solidFill>
                  <a:srgbClr val="000000"/>
                </a:solidFill>
                <a:latin typeface="Arial"/>
                <a:ea typeface="Arial"/>
                <a:cs typeface="Arial"/>
                <a:sym typeface="Arial"/>
              </a:rPr>
              <a:t> </a:t>
            </a:r>
          </a:p>
          <a:p>
            <a:pPr marL="0" marR="0" lvl="0" indent="0" algn="l" rtl="0">
              <a:spcBef>
                <a:spcPts val="0"/>
              </a:spcBef>
              <a:spcAft>
                <a:spcPts val="0"/>
              </a:spcAft>
              <a:buSzPct val="25000"/>
              <a:buNone/>
            </a:pPr>
            <a:endParaRPr sz="4000" b="0" i="0" u="none">
              <a:solidFill>
                <a:srgbClr val="000000"/>
              </a:solidFill>
              <a:latin typeface="Arial"/>
              <a:ea typeface="Arial"/>
              <a:cs typeface="Arial"/>
              <a:sym typeface="Arial"/>
            </a:endParaRPr>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534"/>
        <p:cNvGrpSpPr/>
        <p:nvPr/>
      </p:nvGrpSpPr>
      <p:grpSpPr>
        <a:xfrm>
          <a:off x="0" y="0"/>
          <a:ext cx="0" cy="0"/>
          <a:chOff x="0" y="0"/>
          <a:chExt cx="0" cy="0"/>
        </a:xfrm>
      </p:grpSpPr>
      <p:sp>
        <p:nvSpPr>
          <p:cNvPr id="535" name="Shape 535"/>
          <p:cNvSpPr txBox="1">
            <a:spLocks noGrp="1"/>
          </p:cNvSpPr>
          <p:nvPr>
            <p:ph type="title" idx="4294967295"/>
          </p:nvPr>
        </p:nvSpPr>
        <p:spPr>
          <a:xfrm>
            <a:off x="685800" y="457200"/>
            <a:ext cx="7770812" cy="855661"/>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6000" b="0" i="0" u="none" strike="noStrike" cap="none">
                <a:solidFill>
                  <a:srgbClr val="000000"/>
                </a:solidFill>
                <a:latin typeface="Arial"/>
                <a:ea typeface="Arial"/>
                <a:cs typeface="Arial"/>
                <a:sym typeface="Arial"/>
              </a:rPr>
              <a:t>Seven level Likert</a:t>
            </a:r>
          </a:p>
        </p:txBody>
      </p:sp>
      <p:sp>
        <p:nvSpPr>
          <p:cNvPr id="536" name="Shape 536"/>
          <p:cNvSpPr txBox="1">
            <a:spLocks noGrp="1"/>
          </p:cNvSpPr>
          <p:nvPr>
            <p:ph type="body" idx="4294967295"/>
          </p:nvPr>
        </p:nvSpPr>
        <p:spPr>
          <a:xfrm>
            <a:off x="901700" y="1565275"/>
            <a:ext cx="7337425" cy="2552699"/>
          </a:xfrm>
          <a:prstGeom prst="rect">
            <a:avLst/>
          </a:prstGeom>
          <a:noFill/>
          <a:ln>
            <a:noFill/>
          </a:ln>
        </p:spPr>
        <p:txBody>
          <a:bodyPr lIns="91425" tIns="91425" rIns="91425" bIns="91425" anchor="t" anchorCtr="0">
            <a:noAutofit/>
          </a:bodyPr>
          <a:lstStyle/>
          <a:p>
            <a:pPr marL="457200" marR="0" lvl="0" indent="-381000" algn="l" rtl="0">
              <a:lnSpc>
                <a:spcPct val="90000"/>
              </a:lnSpc>
              <a:spcBef>
                <a:spcPts val="0"/>
              </a:spcBef>
              <a:spcAft>
                <a:spcPts val="0"/>
              </a:spcAft>
              <a:buClr>
                <a:srgbClr val="000000"/>
              </a:buClr>
              <a:buSzPct val="100000"/>
              <a:buFont typeface="Arial"/>
              <a:buChar char="●"/>
            </a:pPr>
            <a:r>
              <a:rPr lang="en-US" sz="3200" b="0" i="0" u="none">
                <a:solidFill>
                  <a:srgbClr val="000000"/>
                </a:solidFill>
                <a:latin typeface="Arial"/>
                <a:ea typeface="Arial"/>
                <a:cs typeface="Arial"/>
                <a:sym typeface="Arial"/>
              </a:rPr>
              <a:t>Agree strongly</a:t>
            </a:r>
          </a:p>
          <a:p>
            <a:pPr marL="457200" marR="0" lvl="0" indent="-381000" algn="l" rtl="0">
              <a:lnSpc>
                <a:spcPct val="90000"/>
              </a:lnSpc>
              <a:spcBef>
                <a:spcPts val="0"/>
              </a:spcBef>
              <a:spcAft>
                <a:spcPts val="0"/>
              </a:spcAft>
              <a:buClr>
                <a:srgbClr val="000000"/>
              </a:buClr>
              <a:buSzPct val="100000"/>
              <a:buFont typeface="Arial"/>
              <a:buChar char="●"/>
            </a:pPr>
            <a:r>
              <a:rPr lang="en-US" sz="3200" b="0" i="0" u="none">
                <a:solidFill>
                  <a:srgbClr val="000000"/>
                </a:solidFill>
                <a:latin typeface="Arial"/>
                <a:ea typeface="Arial"/>
                <a:cs typeface="Arial"/>
                <a:sym typeface="Arial"/>
              </a:rPr>
              <a:t>Agree</a:t>
            </a:r>
          </a:p>
          <a:p>
            <a:pPr marL="457200" marR="0" lvl="0" indent="-381000" algn="l" rtl="0">
              <a:lnSpc>
                <a:spcPct val="90000"/>
              </a:lnSpc>
              <a:spcBef>
                <a:spcPts val="0"/>
              </a:spcBef>
              <a:spcAft>
                <a:spcPts val="0"/>
              </a:spcAft>
              <a:buClr>
                <a:srgbClr val="000000"/>
              </a:buClr>
              <a:buSzPct val="100000"/>
              <a:buFont typeface="Arial"/>
              <a:buChar char="●"/>
            </a:pPr>
            <a:r>
              <a:rPr lang="en-US" sz="3200" b="0" i="0" u="none">
                <a:solidFill>
                  <a:srgbClr val="000000"/>
                </a:solidFill>
                <a:latin typeface="Arial"/>
                <a:ea typeface="Arial"/>
                <a:cs typeface="Arial"/>
                <a:sym typeface="Arial"/>
              </a:rPr>
              <a:t>Agree mildly</a:t>
            </a:r>
          </a:p>
          <a:p>
            <a:pPr marL="457200" marR="0" lvl="0" indent="-381000" algn="l" rtl="0">
              <a:lnSpc>
                <a:spcPct val="90000"/>
              </a:lnSpc>
              <a:spcBef>
                <a:spcPts val="0"/>
              </a:spcBef>
              <a:spcAft>
                <a:spcPts val="0"/>
              </a:spcAft>
              <a:buClr>
                <a:srgbClr val="000000"/>
              </a:buClr>
              <a:buSzPct val="100000"/>
              <a:buFont typeface="Arial"/>
              <a:buChar char="●"/>
            </a:pPr>
            <a:r>
              <a:rPr lang="en-US" sz="3200" b="0" i="0" u="none">
                <a:solidFill>
                  <a:srgbClr val="000000"/>
                </a:solidFill>
                <a:latin typeface="Arial"/>
                <a:ea typeface="Arial"/>
                <a:cs typeface="Arial"/>
                <a:sym typeface="Arial"/>
              </a:rPr>
              <a:t>Don’t know / not sure</a:t>
            </a:r>
          </a:p>
          <a:p>
            <a:pPr marL="457200" marR="0" lvl="0" indent="-381000" algn="l" rtl="0">
              <a:lnSpc>
                <a:spcPct val="90000"/>
              </a:lnSpc>
              <a:spcBef>
                <a:spcPts val="0"/>
              </a:spcBef>
              <a:spcAft>
                <a:spcPts val="0"/>
              </a:spcAft>
              <a:buClr>
                <a:srgbClr val="000000"/>
              </a:buClr>
              <a:buSzPct val="100000"/>
              <a:buFont typeface="Arial"/>
              <a:buChar char="●"/>
            </a:pPr>
            <a:r>
              <a:rPr lang="en-US" sz="3200" b="0" i="0" u="none">
                <a:solidFill>
                  <a:srgbClr val="000000"/>
                </a:solidFill>
                <a:latin typeface="Arial"/>
                <a:ea typeface="Arial"/>
                <a:cs typeface="Arial"/>
                <a:sym typeface="Arial"/>
              </a:rPr>
              <a:t>Disagree mildly</a:t>
            </a:r>
          </a:p>
          <a:p>
            <a:pPr marL="457200" marR="0" lvl="0" indent="-381000" algn="l" rtl="0">
              <a:lnSpc>
                <a:spcPct val="90000"/>
              </a:lnSpc>
              <a:spcBef>
                <a:spcPts val="0"/>
              </a:spcBef>
              <a:spcAft>
                <a:spcPts val="0"/>
              </a:spcAft>
              <a:buClr>
                <a:srgbClr val="000000"/>
              </a:buClr>
              <a:buSzPct val="100000"/>
              <a:buFont typeface="Arial"/>
              <a:buChar char="●"/>
            </a:pPr>
            <a:r>
              <a:rPr lang="en-US" sz="3200" b="0" i="0" u="none">
                <a:solidFill>
                  <a:srgbClr val="000000"/>
                </a:solidFill>
                <a:latin typeface="Arial"/>
                <a:ea typeface="Arial"/>
                <a:cs typeface="Arial"/>
                <a:sym typeface="Arial"/>
              </a:rPr>
              <a:t>Disagree</a:t>
            </a:r>
          </a:p>
          <a:p>
            <a:pPr marL="457200" marR="0" lvl="0" indent="-381000" algn="l" rtl="0">
              <a:lnSpc>
                <a:spcPct val="90000"/>
              </a:lnSpc>
              <a:spcBef>
                <a:spcPts val="0"/>
              </a:spcBef>
              <a:spcAft>
                <a:spcPts val="0"/>
              </a:spcAft>
              <a:buClr>
                <a:srgbClr val="000000"/>
              </a:buClr>
              <a:buSzPct val="100000"/>
              <a:buFont typeface="Arial"/>
              <a:buChar char="●"/>
            </a:pPr>
            <a:r>
              <a:rPr lang="en-US" sz="3200" b="0" i="0" u="none">
                <a:solidFill>
                  <a:srgbClr val="000000"/>
                </a:solidFill>
                <a:latin typeface="Arial"/>
                <a:ea typeface="Arial"/>
                <a:cs typeface="Arial"/>
                <a:sym typeface="Arial"/>
              </a:rPr>
              <a:t>Disagree strongly</a:t>
            </a:r>
          </a:p>
        </p:txBody>
      </p:sp>
    </p:spTree>
  </p:cSld>
  <p:clrMapOvr>
    <a:masterClrMapping/>
  </p:clrMapOvr>
  <p:transition>
    <p:fade/>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540"/>
        <p:cNvGrpSpPr/>
        <p:nvPr/>
      </p:nvGrpSpPr>
      <p:grpSpPr>
        <a:xfrm>
          <a:off x="0" y="0"/>
          <a:ext cx="0" cy="0"/>
          <a:chOff x="0" y="0"/>
          <a:chExt cx="0" cy="0"/>
        </a:xfrm>
      </p:grpSpPr>
      <p:sp>
        <p:nvSpPr>
          <p:cNvPr id="541" name="Shape 541"/>
          <p:cNvSpPr txBox="1">
            <a:spLocks noGrp="1"/>
          </p:cNvSpPr>
          <p:nvPr>
            <p:ph type="title" idx="4294967295"/>
          </p:nvPr>
        </p:nvSpPr>
        <p:spPr>
          <a:xfrm>
            <a:off x="685800" y="457200"/>
            <a:ext cx="7770812" cy="855661"/>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7200" b="0" i="0" u="none" strike="noStrike" cap="none">
                <a:solidFill>
                  <a:srgbClr val="000000"/>
                </a:solidFill>
                <a:latin typeface="Arial"/>
                <a:ea typeface="Arial"/>
                <a:cs typeface="Arial"/>
                <a:sym typeface="Arial"/>
              </a:rPr>
              <a:t>Data Analysis</a:t>
            </a:r>
          </a:p>
        </p:txBody>
      </p:sp>
      <p:sp>
        <p:nvSpPr>
          <p:cNvPr id="542" name="Shape 542"/>
          <p:cNvSpPr txBox="1">
            <a:spLocks noGrp="1"/>
          </p:cNvSpPr>
          <p:nvPr>
            <p:ph type="body" idx="4294967295"/>
          </p:nvPr>
        </p:nvSpPr>
        <p:spPr>
          <a:xfrm>
            <a:off x="685800" y="2057400"/>
            <a:ext cx="7770812" cy="2513012"/>
          </a:xfrm>
          <a:prstGeom prst="rect">
            <a:avLst/>
          </a:prstGeom>
          <a:noFill/>
          <a:ln>
            <a:noFill/>
          </a:ln>
        </p:spPr>
        <p:txBody>
          <a:bodyPr lIns="91425" tIns="91425" rIns="91425" bIns="91425" anchor="t" anchorCtr="0">
            <a:noAutofit/>
          </a:bodyPr>
          <a:lstStyle/>
          <a:p>
            <a:pPr marL="342900" marR="0" lvl="0" indent="-342900" algn="ctr" rtl="0">
              <a:lnSpc>
                <a:spcPct val="100000"/>
              </a:lnSpc>
              <a:spcBef>
                <a:spcPts val="0"/>
              </a:spcBef>
              <a:spcAft>
                <a:spcPts val="0"/>
              </a:spcAft>
              <a:buClr>
                <a:srgbClr val="000000"/>
              </a:buClr>
              <a:buSzPct val="25000"/>
              <a:buFont typeface="Verdana"/>
              <a:buNone/>
            </a:pPr>
            <a:r>
              <a:rPr lang="en-US" sz="7200" b="0" i="0" u="none">
                <a:solidFill>
                  <a:srgbClr val="000000"/>
                </a:solidFill>
                <a:latin typeface="Verdana"/>
                <a:ea typeface="Verdana"/>
                <a:cs typeface="Verdana"/>
                <a:sym typeface="Verdana"/>
              </a:rPr>
              <a:t>VassarStats.net</a:t>
            </a:r>
          </a:p>
          <a:p>
            <a:pPr marL="342900" marR="0" lvl="0" indent="-342900" algn="ctr" rtl="0">
              <a:lnSpc>
                <a:spcPct val="100000"/>
              </a:lnSpc>
              <a:spcBef>
                <a:spcPts val="0"/>
              </a:spcBef>
              <a:spcAft>
                <a:spcPts val="0"/>
              </a:spcAft>
              <a:buClr>
                <a:srgbClr val="000000"/>
              </a:buClr>
              <a:buSzPct val="25000"/>
              <a:buFont typeface="Verdana"/>
              <a:buNone/>
            </a:pPr>
            <a:r>
              <a:rPr lang="en-US" sz="7200" b="0" i="0" u="none">
                <a:solidFill>
                  <a:srgbClr val="000000"/>
                </a:solidFill>
                <a:latin typeface="Verdana"/>
                <a:ea typeface="Verdana"/>
                <a:cs typeface="Verdana"/>
                <a:sym typeface="Verdana"/>
              </a:rPr>
              <a:t>&amp; JASP</a:t>
            </a:r>
          </a:p>
        </p:txBody>
      </p:sp>
    </p:spTree>
  </p:cSld>
  <p:clrMapOvr>
    <a:masterClrMapping/>
  </p:clrMapOvr>
  <p:transition>
    <p:fade/>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546"/>
        <p:cNvGrpSpPr/>
        <p:nvPr/>
      </p:nvGrpSpPr>
      <p:grpSpPr>
        <a:xfrm>
          <a:off x="0" y="0"/>
          <a:ext cx="0" cy="0"/>
          <a:chOff x="0" y="0"/>
          <a:chExt cx="0" cy="0"/>
        </a:xfrm>
      </p:grpSpPr>
      <p:sp>
        <p:nvSpPr>
          <p:cNvPr id="547" name="Shape 547"/>
          <p:cNvSpPr txBox="1">
            <a:spLocks noGrp="1"/>
          </p:cNvSpPr>
          <p:nvPr>
            <p:ph type="title"/>
          </p:nvPr>
        </p:nvSpPr>
        <p:spPr>
          <a:xfrm>
            <a:off x="685800" y="457200"/>
            <a:ext cx="7770812" cy="855661"/>
          </a:xfrm>
          <a:prstGeom prst="rect">
            <a:avLst/>
          </a:prstGeom>
          <a:noFill/>
          <a:ln>
            <a:noFill/>
          </a:ln>
        </p:spPr>
        <p:txBody>
          <a:bodyPr lIns="90000" tIns="46800" rIns="90000" bIns="46800" anchor="ctr" anchorCtr="0">
            <a:noAutofit/>
          </a:bodyPr>
          <a:lstStyle/>
          <a:p>
            <a:pPr marL="0" marR="0" lvl="0" indent="0" algn="ctr" rtl="0">
              <a:spcBef>
                <a:spcPts val="0"/>
              </a:spcBef>
              <a:spcAft>
                <a:spcPts val="0"/>
              </a:spcAft>
              <a:buSzPct val="25000"/>
              <a:buNone/>
            </a:pPr>
            <a:endParaRPr sz="1400" b="0" i="0" u="none" strike="noStrike" cap="none">
              <a:solidFill>
                <a:srgbClr val="000000"/>
              </a:solidFill>
              <a:latin typeface="Arial"/>
              <a:ea typeface="Arial"/>
              <a:cs typeface="Arial"/>
              <a:sym typeface="Arial"/>
            </a:endParaRPr>
          </a:p>
        </p:txBody>
      </p:sp>
      <p:sp>
        <p:nvSpPr>
          <p:cNvPr id="548" name="Shape 548"/>
          <p:cNvSpPr txBox="1">
            <a:spLocks noGrp="1"/>
          </p:cNvSpPr>
          <p:nvPr>
            <p:ph type="body" idx="1"/>
          </p:nvPr>
        </p:nvSpPr>
        <p:spPr>
          <a:xfrm>
            <a:off x="685800" y="1485900"/>
            <a:ext cx="7770812" cy="3084512"/>
          </a:xfrm>
          <a:prstGeom prst="rect">
            <a:avLst/>
          </a:prstGeom>
          <a:noFill/>
          <a:ln>
            <a:noFill/>
          </a:ln>
        </p:spPr>
        <p:txBody>
          <a:bodyPr lIns="90000" tIns="46800" rIns="90000" bIns="46800" anchor="t" anchorCtr="0">
            <a:noAutofit/>
          </a:bodyPr>
          <a:lstStyle/>
          <a:p>
            <a:pPr marL="342900" marR="0" lvl="0" indent="-342900" algn="ctr" rtl="0">
              <a:lnSpc>
                <a:spcPct val="100000"/>
              </a:lnSpc>
              <a:spcBef>
                <a:spcPts val="0"/>
              </a:spcBef>
              <a:spcAft>
                <a:spcPts val="0"/>
              </a:spcAft>
              <a:buClr>
                <a:srgbClr val="000000"/>
              </a:buClr>
              <a:buSzPct val="25000"/>
              <a:buFont typeface="Times New Roman"/>
              <a:buNone/>
            </a:pPr>
            <a:r>
              <a:rPr lang="en-US" sz="8800" b="1" i="0" u="none">
                <a:solidFill>
                  <a:srgbClr val="000000"/>
                </a:solidFill>
                <a:latin typeface="Times New Roman"/>
                <a:ea typeface="Times New Roman"/>
                <a:cs typeface="Times New Roman"/>
                <a:sym typeface="Times New Roman"/>
              </a:rPr>
              <a:t>RESULTS</a:t>
            </a:r>
            <a:r>
              <a:rPr lang="en-US" sz="8800" b="0" i="0" u="none">
                <a:solidFill>
                  <a:srgbClr val="000000"/>
                </a:solidFill>
                <a:latin typeface="Times New Roman"/>
                <a:ea typeface="Times New Roman"/>
                <a:cs typeface="Times New Roman"/>
                <a:sym typeface="Times New Roman"/>
              </a:rPr>
              <a:t> </a:t>
            </a:r>
          </a:p>
          <a:p>
            <a:pPr marL="342900" marR="0" lvl="0" indent="-342900" algn="l" rtl="0">
              <a:lnSpc>
                <a:spcPct val="100000"/>
              </a:lnSpc>
              <a:spcBef>
                <a:spcPts val="800"/>
              </a:spcBef>
              <a:spcAft>
                <a:spcPts val="0"/>
              </a:spcAft>
              <a:buClr>
                <a:srgbClr val="000000"/>
              </a:buClr>
              <a:buSzPct val="25000"/>
              <a:buFont typeface="Times New Roman"/>
              <a:buNone/>
            </a:pPr>
            <a:r>
              <a:rPr lang="en-US" sz="3200" b="0" i="0" u="none">
                <a:solidFill>
                  <a:srgbClr val="000000"/>
                </a:solidFill>
                <a:latin typeface="Times New Roman"/>
                <a:ea typeface="Times New Roman"/>
                <a:cs typeface="Times New Roman"/>
                <a:sym typeface="Times New Roman"/>
              </a:rPr>
              <a:t> </a:t>
            </a:r>
          </a:p>
          <a:p>
            <a:pPr marL="342900" marR="0" lvl="0" indent="-342900" algn="l" rtl="0">
              <a:spcBef>
                <a:spcPts val="800"/>
              </a:spcBef>
              <a:spcAft>
                <a:spcPts val="0"/>
              </a:spcAft>
              <a:buSzPct val="25000"/>
              <a:buNone/>
            </a:pPr>
            <a:endParaRPr sz="3200" b="0" i="0" u="none">
              <a:solidFill>
                <a:srgbClr val="000000"/>
              </a:solidFill>
              <a:latin typeface="Times New Roman"/>
              <a:ea typeface="Times New Roman"/>
              <a:cs typeface="Times New Roman"/>
              <a:sym typeface="Times New Roman"/>
            </a:endParaRPr>
          </a:p>
        </p:txBody>
      </p:sp>
    </p:spTree>
  </p:cSld>
  <p:clrMapOvr>
    <a:masterClrMapping/>
  </p:clrMapOvr>
  <p:transition>
    <p:fade/>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552"/>
        <p:cNvGrpSpPr/>
        <p:nvPr/>
      </p:nvGrpSpPr>
      <p:grpSpPr>
        <a:xfrm>
          <a:off x="0" y="0"/>
          <a:ext cx="0" cy="0"/>
          <a:chOff x="0" y="0"/>
          <a:chExt cx="0" cy="0"/>
        </a:xfrm>
      </p:grpSpPr>
      <p:sp>
        <p:nvSpPr>
          <p:cNvPr id="553" name="Shape 553"/>
          <p:cNvSpPr txBox="1">
            <a:spLocks noGrp="1"/>
          </p:cNvSpPr>
          <p:nvPr>
            <p:ph type="title"/>
          </p:nvPr>
        </p:nvSpPr>
        <p:spPr>
          <a:xfrm>
            <a:off x="685800" y="457200"/>
            <a:ext cx="7770812" cy="855661"/>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4400" b="0" i="0" u="none" strike="noStrike" cap="none">
                <a:solidFill>
                  <a:srgbClr val="000000"/>
                </a:solidFill>
                <a:latin typeface="Arial"/>
                <a:ea typeface="Arial"/>
                <a:cs typeface="Arial"/>
                <a:sym typeface="Arial"/>
              </a:rPr>
              <a:t>Number of courses taken in Science &amp; Medicine</a:t>
            </a:r>
          </a:p>
        </p:txBody>
      </p:sp>
      <p:sp>
        <p:nvSpPr>
          <p:cNvPr id="554" name="Shape 554"/>
          <p:cNvSpPr txBox="1">
            <a:spLocks noGrp="1"/>
          </p:cNvSpPr>
          <p:nvPr>
            <p:ph type="body" idx="1"/>
          </p:nvPr>
        </p:nvSpPr>
        <p:spPr>
          <a:xfrm>
            <a:off x="685800" y="1752600"/>
            <a:ext cx="7770812" cy="2817812"/>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endParaRPr sz="1400">
              <a:solidFill>
                <a:srgbClr val="000000"/>
              </a:solidFill>
              <a:latin typeface="Arial"/>
              <a:ea typeface="Arial"/>
              <a:cs typeface="Arial"/>
              <a:sym typeface="Arial"/>
            </a:endParaRPr>
          </a:p>
        </p:txBody>
      </p:sp>
      <p:pic>
        <p:nvPicPr>
          <p:cNvPr id="555" name="Shape 555"/>
          <p:cNvPicPr preferRelativeResize="0"/>
          <p:nvPr/>
        </p:nvPicPr>
        <p:blipFill rotWithShape="1">
          <a:blip r:embed="rId3">
            <a:alphaModFix/>
          </a:blip>
          <a:srcRect/>
          <a:stretch/>
        </p:blipFill>
        <p:spPr>
          <a:xfrm>
            <a:off x="457200" y="152400"/>
            <a:ext cx="8229600" cy="4876799"/>
          </a:xfrm>
          <a:prstGeom prst="rect">
            <a:avLst/>
          </a:prstGeom>
          <a:noFill/>
          <a:ln>
            <a:noFill/>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113"/>
        <p:cNvGrpSpPr/>
        <p:nvPr/>
      </p:nvGrpSpPr>
      <p:grpSpPr>
        <a:xfrm>
          <a:off x="0" y="0"/>
          <a:ext cx="0" cy="0"/>
          <a:chOff x="0" y="0"/>
          <a:chExt cx="0" cy="0"/>
        </a:xfrm>
      </p:grpSpPr>
      <p:sp>
        <p:nvSpPr>
          <p:cNvPr id="114" name="Shape 114"/>
          <p:cNvSpPr txBox="1">
            <a:spLocks noGrp="1"/>
          </p:cNvSpPr>
          <p:nvPr>
            <p:ph type="title"/>
          </p:nvPr>
        </p:nvSpPr>
        <p:spPr>
          <a:xfrm>
            <a:off x="685800" y="457200"/>
            <a:ext cx="7770812" cy="855661"/>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6600" b="0" i="0" u="none" strike="noStrike" cap="none">
                <a:solidFill>
                  <a:srgbClr val="000000"/>
                </a:solidFill>
                <a:latin typeface="Arial"/>
                <a:ea typeface="Arial"/>
                <a:cs typeface="Arial"/>
                <a:sym typeface="Arial"/>
              </a:rPr>
              <a:t>Cancer Conspiracy</a:t>
            </a:r>
          </a:p>
        </p:txBody>
      </p:sp>
      <p:sp>
        <p:nvSpPr>
          <p:cNvPr id="115" name="Shape 115"/>
          <p:cNvSpPr txBox="1">
            <a:spLocks noGrp="1"/>
          </p:cNvSpPr>
          <p:nvPr>
            <p:ph type="body" idx="1"/>
          </p:nvPr>
        </p:nvSpPr>
        <p:spPr>
          <a:xfrm>
            <a:off x="381000" y="1295400"/>
            <a:ext cx="8305799" cy="3084512"/>
          </a:xfrm>
          <a:prstGeom prst="rect">
            <a:avLst/>
          </a:prstGeom>
          <a:noFill/>
          <a:ln>
            <a:noFill/>
          </a:ln>
        </p:spPr>
        <p:txBody>
          <a:bodyPr lIns="91425" tIns="45700" rIns="91425" bIns="45700" anchor="t" anchorCtr="0">
            <a:noAutofit/>
          </a:bodyPr>
          <a:lstStyle/>
          <a:p>
            <a:pPr marL="0" marR="0" lvl="0" indent="0" algn="ctr" rtl="0">
              <a:lnSpc>
                <a:spcPct val="100000"/>
              </a:lnSpc>
              <a:spcBef>
                <a:spcPts val="0"/>
              </a:spcBef>
              <a:spcAft>
                <a:spcPts val="0"/>
              </a:spcAft>
              <a:buClr>
                <a:srgbClr val="333333"/>
              </a:buClr>
              <a:buSzPct val="25000"/>
              <a:buFont typeface="Arial"/>
              <a:buNone/>
            </a:pPr>
            <a:r>
              <a:rPr lang="en-US" sz="4800" b="0" i="0" u="none" strike="noStrike" cap="none">
                <a:solidFill>
                  <a:srgbClr val="333333"/>
                </a:solidFill>
                <a:latin typeface="Arial"/>
                <a:ea typeface="Arial"/>
                <a:cs typeface="Arial"/>
                <a:sym typeface="Arial"/>
              </a:rPr>
              <a:t>ways to prevent and/or cure cancer are already known (e.g., natural, holistic)</a:t>
            </a:r>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559"/>
        <p:cNvGrpSpPr/>
        <p:nvPr/>
      </p:nvGrpSpPr>
      <p:grpSpPr>
        <a:xfrm>
          <a:off x="0" y="0"/>
          <a:ext cx="0" cy="0"/>
          <a:chOff x="0" y="0"/>
          <a:chExt cx="0" cy="0"/>
        </a:xfrm>
      </p:grpSpPr>
      <p:sp>
        <p:nvSpPr>
          <p:cNvPr id="560" name="Shape 560"/>
          <p:cNvSpPr txBox="1">
            <a:spLocks noGrp="1"/>
          </p:cNvSpPr>
          <p:nvPr>
            <p:ph type="title"/>
          </p:nvPr>
        </p:nvSpPr>
        <p:spPr>
          <a:xfrm>
            <a:off x="685800" y="457200"/>
            <a:ext cx="7770812" cy="855661"/>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5400" b="0" i="0" u="none" strike="noStrike" cap="none">
                <a:solidFill>
                  <a:srgbClr val="000000"/>
                </a:solidFill>
                <a:latin typeface="Arial"/>
                <a:ea typeface="Arial"/>
                <a:cs typeface="Arial"/>
                <a:sym typeface="Arial"/>
              </a:rPr>
              <a:t>Headed for a career in science or medicine?</a:t>
            </a:r>
          </a:p>
        </p:txBody>
      </p:sp>
      <p:sp>
        <p:nvSpPr>
          <p:cNvPr id="561" name="Shape 561"/>
          <p:cNvSpPr txBox="1">
            <a:spLocks noGrp="1"/>
          </p:cNvSpPr>
          <p:nvPr>
            <p:ph type="body" idx="1"/>
          </p:nvPr>
        </p:nvSpPr>
        <p:spPr>
          <a:xfrm>
            <a:off x="685800" y="1828800"/>
            <a:ext cx="7770812" cy="2741612"/>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endParaRPr sz="1400">
              <a:solidFill>
                <a:srgbClr val="000000"/>
              </a:solidFill>
              <a:latin typeface="Arial"/>
              <a:ea typeface="Arial"/>
              <a:cs typeface="Arial"/>
              <a:sym typeface="Arial"/>
            </a:endParaRPr>
          </a:p>
        </p:txBody>
      </p:sp>
      <p:pic>
        <p:nvPicPr>
          <p:cNvPr id="562" name="Shape 562"/>
          <p:cNvPicPr preferRelativeResize="0"/>
          <p:nvPr/>
        </p:nvPicPr>
        <p:blipFill rotWithShape="1">
          <a:blip r:embed="rId3">
            <a:alphaModFix/>
          </a:blip>
          <a:srcRect/>
          <a:stretch/>
        </p:blipFill>
        <p:spPr>
          <a:xfrm>
            <a:off x="228600" y="0"/>
            <a:ext cx="8686800" cy="5029199"/>
          </a:xfrm>
          <a:prstGeom prst="rect">
            <a:avLst/>
          </a:prstGeom>
          <a:noFill/>
          <a:ln>
            <a:noFill/>
          </a:ln>
        </p:spPr>
      </p:pic>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566"/>
        <p:cNvGrpSpPr/>
        <p:nvPr/>
      </p:nvGrpSpPr>
      <p:grpSpPr>
        <a:xfrm>
          <a:off x="0" y="0"/>
          <a:ext cx="0" cy="0"/>
          <a:chOff x="0" y="0"/>
          <a:chExt cx="0" cy="0"/>
        </a:xfrm>
      </p:grpSpPr>
      <p:sp>
        <p:nvSpPr>
          <p:cNvPr id="567" name="Shape 567"/>
          <p:cNvSpPr txBox="1">
            <a:spLocks noGrp="1"/>
          </p:cNvSpPr>
          <p:nvPr>
            <p:ph type="title"/>
          </p:nvPr>
        </p:nvSpPr>
        <p:spPr>
          <a:xfrm>
            <a:off x="685800" y="457200"/>
            <a:ext cx="7770812" cy="855661"/>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6000" b="0" i="0" u="none" strike="noStrike" cap="none">
                <a:solidFill>
                  <a:srgbClr val="000000"/>
                </a:solidFill>
                <a:latin typeface="Arial"/>
                <a:ea typeface="Arial"/>
                <a:cs typeface="Arial"/>
                <a:sym typeface="Arial"/>
              </a:rPr>
              <a:t>Low in Religiosity</a:t>
            </a:r>
          </a:p>
        </p:txBody>
      </p:sp>
      <p:sp>
        <p:nvSpPr>
          <p:cNvPr id="568" name="Shape 568"/>
          <p:cNvSpPr txBox="1">
            <a:spLocks noGrp="1"/>
          </p:cNvSpPr>
          <p:nvPr>
            <p:ph type="body" idx="1"/>
          </p:nvPr>
        </p:nvSpPr>
        <p:spPr>
          <a:xfrm>
            <a:off x="685800" y="1485900"/>
            <a:ext cx="7770812" cy="3084512"/>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endParaRPr sz="1400">
              <a:solidFill>
                <a:srgbClr val="000000"/>
              </a:solidFill>
              <a:latin typeface="Arial"/>
              <a:ea typeface="Arial"/>
              <a:cs typeface="Arial"/>
              <a:sym typeface="Arial"/>
            </a:endParaRPr>
          </a:p>
        </p:txBody>
      </p:sp>
      <p:pic>
        <p:nvPicPr>
          <p:cNvPr id="569" name="Shape 569"/>
          <p:cNvPicPr preferRelativeResize="0"/>
          <p:nvPr/>
        </p:nvPicPr>
        <p:blipFill rotWithShape="1">
          <a:blip r:embed="rId3">
            <a:alphaModFix/>
          </a:blip>
          <a:srcRect/>
          <a:stretch/>
        </p:blipFill>
        <p:spPr>
          <a:xfrm>
            <a:off x="228600" y="1219200"/>
            <a:ext cx="8534399" cy="3809999"/>
          </a:xfrm>
          <a:prstGeom prst="rect">
            <a:avLst/>
          </a:prstGeom>
          <a:noFill/>
          <a:ln>
            <a:noFill/>
          </a:ln>
        </p:spPr>
      </p:pic>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573"/>
        <p:cNvGrpSpPr/>
        <p:nvPr/>
      </p:nvGrpSpPr>
      <p:grpSpPr>
        <a:xfrm>
          <a:off x="0" y="0"/>
          <a:ext cx="0" cy="0"/>
          <a:chOff x="0" y="0"/>
          <a:chExt cx="0" cy="0"/>
        </a:xfrm>
      </p:grpSpPr>
      <p:sp>
        <p:nvSpPr>
          <p:cNvPr id="574" name="Shape 574"/>
          <p:cNvSpPr txBox="1">
            <a:spLocks noGrp="1"/>
          </p:cNvSpPr>
          <p:nvPr>
            <p:ph type="title"/>
          </p:nvPr>
        </p:nvSpPr>
        <p:spPr>
          <a:xfrm>
            <a:off x="685800" y="457200"/>
            <a:ext cx="7770812" cy="855661"/>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6000" b="0" i="0" u="none" strike="noStrike" cap="none">
                <a:solidFill>
                  <a:srgbClr val="000000"/>
                </a:solidFill>
                <a:latin typeface="Arial"/>
                <a:ea typeface="Arial"/>
                <a:cs typeface="Arial"/>
                <a:sym typeface="Arial"/>
              </a:rPr>
              <a:t>Low in Religiosity</a:t>
            </a:r>
          </a:p>
        </p:txBody>
      </p:sp>
      <p:sp>
        <p:nvSpPr>
          <p:cNvPr id="575" name="Shape 575"/>
          <p:cNvSpPr txBox="1">
            <a:spLocks noGrp="1"/>
          </p:cNvSpPr>
          <p:nvPr>
            <p:ph type="body" idx="1"/>
          </p:nvPr>
        </p:nvSpPr>
        <p:spPr>
          <a:xfrm>
            <a:off x="685800" y="1485900"/>
            <a:ext cx="7770812" cy="3084512"/>
          </a:xfrm>
          <a:prstGeom prst="rect">
            <a:avLst/>
          </a:prstGeom>
          <a:noFill/>
          <a:ln>
            <a:noFill/>
          </a:ln>
        </p:spPr>
        <p:txBody>
          <a:bodyPr lIns="91425" tIns="45700" rIns="91425" bIns="45700" anchor="t" anchorCtr="0">
            <a:noAutofit/>
          </a:bodyPr>
          <a:lstStyle/>
          <a:p>
            <a:pPr marL="0" marR="0" lvl="0" indent="0" algn="ctr" rtl="0">
              <a:lnSpc>
                <a:spcPct val="90000"/>
              </a:lnSpc>
              <a:spcBef>
                <a:spcPts val="0"/>
              </a:spcBef>
              <a:spcAft>
                <a:spcPts val="0"/>
              </a:spcAft>
              <a:buClr>
                <a:srgbClr val="000000"/>
              </a:buClr>
              <a:buSzPct val="25000"/>
              <a:buFont typeface="Arial"/>
              <a:buNone/>
            </a:pPr>
            <a:r>
              <a:rPr lang="en-US" sz="4000" b="0" i="0" u="none">
                <a:solidFill>
                  <a:srgbClr val="000000"/>
                </a:solidFill>
                <a:latin typeface="Arial"/>
                <a:ea typeface="Arial"/>
                <a:cs typeface="Arial"/>
                <a:sym typeface="Arial"/>
              </a:rPr>
              <a:t>Significantly lower than the national norms.</a:t>
            </a:r>
          </a:p>
          <a:p>
            <a:pPr marL="0" marR="0" lvl="0" indent="0" algn="ctr" rtl="0">
              <a:lnSpc>
                <a:spcPct val="90000"/>
              </a:lnSpc>
              <a:spcBef>
                <a:spcPts val="0"/>
              </a:spcBef>
              <a:spcAft>
                <a:spcPts val="0"/>
              </a:spcAft>
              <a:buClr>
                <a:srgbClr val="000000"/>
              </a:buClr>
              <a:buSzPct val="25000"/>
              <a:buFont typeface="Arial"/>
              <a:buNone/>
            </a:pPr>
            <a:endParaRPr sz="4000" b="0" i="0" u="none">
              <a:solidFill>
                <a:srgbClr val="000000"/>
              </a:solidFill>
              <a:latin typeface="Arial"/>
              <a:ea typeface="Arial"/>
              <a:cs typeface="Arial"/>
              <a:sym typeface="Arial"/>
            </a:endParaRPr>
          </a:p>
          <a:p>
            <a:pPr marL="0" marR="0" lvl="0" indent="0" algn="ctr" rtl="0">
              <a:lnSpc>
                <a:spcPct val="90000"/>
              </a:lnSpc>
              <a:spcBef>
                <a:spcPts val="0"/>
              </a:spcBef>
              <a:spcAft>
                <a:spcPts val="0"/>
              </a:spcAft>
              <a:buClr>
                <a:srgbClr val="000000"/>
              </a:buClr>
              <a:buSzPct val="25000"/>
              <a:buFont typeface="Arial"/>
              <a:buNone/>
            </a:pPr>
            <a:r>
              <a:rPr lang="en-US" sz="4000" b="0" i="0" u="none">
                <a:solidFill>
                  <a:srgbClr val="000000"/>
                </a:solidFill>
                <a:latin typeface="Arial"/>
                <a:ea typeface="Arial"/>
                <a:cs typeface="Arial"/>
                <a:sym typeface="Arial"/>
              </a:rPr>
              <a:t>P &lt; .001 Kolmogorov-Smirnov Dmax = .297</a:t>
            </a:r>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579"/>
        <p:cNvGrpSpPr/>
        <p:nvPr/>
      </p:nvGrpSpPr>
      <p:grpSpPr>
        <a:xfrm>
          <a:off x="0" y="0"/>
          <a:ext cx="0" cy="0"/>
          <a:chOff x="0" y="0"/>
          <a:chExt cx="0" cy="0"/>
        </a:xfrm>
      </p:grpSpPr>
      <p:sp>
        <p:nvSpPr>
          <p:cNvPr id="580" name="Shape 580"/>
          <p:cNvSpPr txBox="1">
            <a:spLocks noGrp="1"/>
          </p:cNvSpPr>
          <p:nvPr>
            <p:ph type="title"/>
          </p:nvPr>
        </p:nvSpPr>
        <p:spPr>
          <a:xfrm>
            <a:off x="685800" y="457200"/>
            <a:ext cx="7770812" cy="855661"/>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3600" b="0" i="0" u="none" strike="noStrike" cap="none">
                <a:solidFill>
                  <a:srgbClr val="000000"/>
                </a:solidFill>
                <a:latin typeface="Arial"/>
                <a:ea typeface="Arial"/>
                <a:cs typeface="Arial"/>
                <a:sym typeface="Arial"/>
              </a:rPr>
              <a:t>Endorsement of Cancer Conspiracy?</a:t>
            </a:r>
          </a:p>
        </p:txBody>
      </p:sp>
      <p:sp>
        <p:nvSpPr>
          <p:cNvPr id="581" name="Shape 581"/>
          <p:cNvSpPr txBox="1">
            <a:spLocks noGrp="1"/>
          </p:cNvSpPr>
          <p:nvPr>
            <p:ph type="body" idx="1"/>
          </p:nvPr>
        </p:nvSpPr>
        <p:spPr>
          <a:xfrm>
            <a:off x="685800" y="1485900"/>
            <a:ext cx="7770812" cy="3084512"/>
          </a:xfrm>
          <a:prstGeom prst="rect">
            <a:avLst/>
          </a:prstGeom>
          <a:noFill/>
          <a:ln>
            <a:noFill/>
          </a:ln>
        </p:spPr>
        <p:txBody>
          <a:bodyPr lIns="91425" tIns="45700" rIns="91425" bIns="45700" anchor="t"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4800" b="0" i="0" u="none">
                <a:solidFill>
                  <a:srgbClr val="000000"/>
                </a:solidFill>
                <a:latin typeface="Arial"/>
                <a:ea typeface="Arial"/>
                <a:cs typeface="Arial"/>
                <a:sym typeface="Arial"/>
              </a:rPr>
              <a:t>Less than a quarter of the U.S. sample were on the side of disagreement.</a:t>
            </a:r>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585"/>
        <p:cNvGrpSpPr/>
        <p:nvPr/>
      </p:nvGrpSpPr>
      <p:grpSpPr>
        <a:xfrm>
          <a:off x="0" y="0"/>
          <a:ext cx="0" cy="0"/>
          <a:chOff x="0" y="0"/>
          <a:chExt cx="0" cy="0"/>
        </a:xfrm>
      </p:grpSpPr>
      <p:sp>
        <p:nvSpPr>
          <p:cNvPr id="586" name="Shape 586"/>
          <p:cNvSpPr txBox="1">
            <a:spLocks noGrp="1"/>
          </p:cNvSpPr>
          <p:nvPr>
            <p:ph type="title"/>
          </p:nvPr>
        </p:nvSpPr>
        <p:spPr>
          <a:xfrm>
            <a:off x="685800" y="457200"/>
            <a:ext cx="7770812" cy="855661"/>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3600" b="0" i="0" u="none" strike="noStrike" cap="none">
                <a:solidFill>
                  <a:srgbClr val="000000"/>
                </a:solidFill>
                <a:latin typeface="Arial"/>
                <a:ea typeface="Arial"/>
                <a:cs typeface="Arial"/>
                <a:sym typeface="Arial"/>
              </a:rPr>
              <a:t>Endorsement of Cancer Conspiracy?</a:t>
            </a:r>
          </a:p>
        </p:txBody>
      </p:sp>
      <p:sp>
        <p:nvSpPr>
          <p:cNvPr id="587" name="Shape 587"/>
          <p:cNvSpPr txBox="1">
            <a:spLocks noGrp="1"/>
          </p:cNvSpPr>
          <p:nvPr>
            <p:ph type="body" idx="1"/>
          </p:nvPr>
        </p:nvSpPr>
        <p:spPr>
          <a:xfrm>
            <a:off x="685800" y="1485900"/>
            <a:ext cx="7770812" cy="3084512"/>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endParaRPr sz="1400">
              <a:solidFill>
                <a:srgbClr val="000000"/>
              </a:solidFill>
              <a:latin typeface="Arial"/>
              <a:ea typeface="Arial"/>
              <a:cs typeface="Arial"/>
              <a:sym typeface="Arial"/>
            </a:endParaRPr>
          </a:p>
        </p:txBody>
      </p:sp>
      <p:pic>
        <p:nvPicPr>
          <p:cNvPr id="588" name="Shape 588"/>
          <p:cNvPicPr preferRelativeResize="0"/>
          <p:nvPr/>
        </p:nvPicPr>
        <p:blipFill rotWithShape="1">
          <a:blip r:embed="rId3">
            <a:alphaModFix/>
          </a:blip>
          <a:srcRect/>
          <a:stretch/>
        </p:blipFill>
        <p:spPr>
          <a:xfrm>
            <a:off x="152400" y="1447800"/>
            <a:ext cx="8839199" cy="3581399"/>
          </a:xfrm>
          <a:prstGeom prst="rect">
            <a:avLst/>
          </a:prstGeom>
          <a:noFill/>
          <a:ln>
            <a:noFill/>
          </a:ln>
        </p:spPr>
      </p:pic>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592"/>
        <p:cNvGrpSpPr/>
        <p:nvPr/>
      </p:nvGrpSpPr>
      <p:grpSpPr>
        <a:xfrm>
          <a:off x="0" y="0"/>
          <a:ext cx="0" cy="0"/>
          <a:chOff x="0" y="0"/>
          <a:chExt cx="0" cy="0"/>
        </a:xfrm>
      </p:grpSpPr>
      <p:sp>
        <p:nvSpPr>
          <p:cNvPr id="593" name="Shape 593"/>
          <p:cNvSpPr txBox="1">
            <a:spLocks noGrp="1"/>
          </p:cNvSpPr>
          <p:nvPr>
            <p:ph type="title"/>
          </p:nvPr>
        </p:nvSpPr>
        <p:spPr>
          <a:xfrm>
            <a:off x="685800" y="457200"/>
            <a:ext cx="7770812" cy="855661"/>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3600" b="0" i="0" u="none" strike="noStrike" cap="none">
                <a:solidFill>
                  <a:srgbClr val="000000"/>
                </a:solidFill>
                <a:latin typeface="Arial"/>
                <a:ea typeface="Arial"/>
                <a:cs typeface="Arial"/>
                <a:sym typeface="Arial"/>
              </a:rPr>
              <a:t>Endorsement of Cancer Conspiracy?</a:t>
            </a:r>
          </a:p>
        </p:txBody>
      </p:sp>
      <p:sp>
        <p:nvSpPr>
          <p:cNvPr id="594" name="Shape 594"/>
          <p:cNvSpPr txBox="1">
            <a:spLocks noGrp="1"/>
          </p:cNvSpPr>
          <p:nvPr>
            <p:ph type="body" idx="1"/>
          </p:nvPr>
        </p:nvSpPr>
        <p:spPr>
          <a:xfrm>
            <a:off x="685800" y="1485900"/>
            <a:ext cx="7770812" cy="3084512"/>
          </a:xfrm>
          <a:prstGeom prst="rect">
            <a:avLst/>
          </a:prstGeom>
          <a:noFill/>
          <a:ln>
            <a:noFill/>
          </a:ln>
        </p:spPr>
        <p:txBody>
          <a:bodyPr lIns="91425" tIns="45700" rIns="91425" bIns="45700" anchor="t"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2400" b="0" i="0" u="none">
                <a:solidFill>
                  <a:srgbClr val="000000"/>
                </a:solidFill>
                <a:latin typeface="Arial"/>
                <a:ea typeface="Arial"/>
                <a:cs typeface="Arial"/>
                <a:sym typeface="Arial"/>
              </a:rPr>
              <a:t>Differs significantly from normal distribution.</a:t>
            </a:r>
          </a:p>
          <a:p>
            <a:pPr marL="0" marR="0" lvl="0" indent="0" algn="l" rtl="0">
              <a:lnSpc>
                <a:spcPct val="100000"/>
              </a:lnSpc>
              <a:spcBef>
                <a:spcPts val="0"/>
              </a:spcBef>
              <a:spcAft>
                <a:spcPts val="0"/>
              </a:spcAft>
              <a:buClr>
                <a:srgbClr val="000000"/>
              </a:buClr>
              <a:buSzPct val="25000"/>
              <a:buFont typeface="Arial"/>
              <a:buNone/>
            </a:pPr>
            <a:endParaRPr sz="2400" b="0" i="0" u="none">
              <a:solidFill>
                <a:srgbClr val="000000"/>
              </a:solidFill>
              <a:latin typeface="Arial"/>
              <a:ea typeface="Arial"/>
              <a:cs typeface="Arial"/>
              <a:sym typeface="Arial"/>
            </a:endParaRPr>
          </a:p>
          <a:p>
            <a:pPr marL="0" marR="0" lvl="0" indent="0" algn="l" rtl="0">
              <a:spcBef>
                <a:spcPts val="0"/>
              </a:spcBef>
              <a:spcAft>
                <a:spcPts val="0"/>
              </a:spcAft>
              <a:buSzPct val="25000"/>
              <a:buNone/>
            </a:pPr>
            <a:endParaRPr sz="2400" b="0" i="0" u="none">
              <a:solidFill>
                <a:srgbClr val="000000"/>
              </a:solidFill>
              <a:latin typeface="Arial"/>
              <a:ea typeface="Arial"/>
              <a:cs typeface="Arial"/>
              <a:sym typeface="Arial"/>
            </a:endParaRPr>
          </a:p>
        </p:txBody>
      </p:sp>
      <p:pic>
        <p:nvPicPr>
          <p:cNvPr id="595" name="Shape 595"/>
          <p:cNvPicPr preferRelativeResize="0"/>
          <p:nvPr/>
        </p:nvPicPr>
        <p:blipFill rotWithShape="1">
          <a:blip r:embed="rId3">
            <a:alphaModFix/>
          </a:blip>
          <a:srcRect/>
          <a:stretch/>
        </p:blipFill>
        <p:spPr>
          <a:xfrm>
            <a:off x="609600" y="2076450"/>
            <a:ext cx="8229600" cy="3067049"/>
          </a:xfrm>
          <a:prstGeom prst="rect">
            <a:avLst/>
          </a:prstGeom>
          <a:noFill/>
          <a:ln>
            <a:noFill/>
          </a:ln>
        </p:spPr>
      </p:pic>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599"/>
        <p:cNvGrpSpPr/>
        <p:nvPr/>
      </p:nvGrpSpPr>
      <p:grpSpPr>
        <a:xfrm>
          <a:off x="0" y="0"/>
          <a:ext cx="0" cy="0"/>
          <a:chOff x="0" y="0"/>
          <a:chExt cx="0" cy="0"/>
        </a:xfrm>
      </p:grpSpPr>
      <p:sp>
        <p:nvSpPr>
          <p:cNvPr id="600" name="Shape 600"/>
          <p:cNvSpPr txBox="1">
            <a:spLocks noGrp="1"/>
          </p:cNvSpPr>
          <p:nvPr>
            <p:ph type="title"/>
          </p:nvPr>
        </p:nvSpPr>
        <p:spPr>
          <a:xfrm>
            <a:off x="685800" y="457200"/>
            <a:ext cx="7770812" cy="855661"/>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3600" b="0" i="0" u="none" strike="noStrike" cap="none">
                <a:solidFill>
                  <a:srgbClr val="000000"/>
                </a:solidFill>
                <a:latin typeface="Arial"/>
                <a:ea typeface="Arial"/>
                <a:cs typeface="Arial"/>
                <a:sym typeface="Arial"/>
              </a:rPr>
              <a:t>Endorsement of Cancer Conspiracy?</a:t>
            </a:r>
          </a:p>
        </p:txBody>
      </p:sp>
      <p:sp>
        <p:nvSpPr>
          <p:cNvPr id="601" name="Shape 601"/>
          <p:cNvSpPr txBox="1">
            <a:spLocks noGrp="1"/>
          </p:cNvSpPr>
          <p:nvPr>
            <p:ph type="body" idx="1"/>
          </p:nvPr>
        </p:nvSpPr>
        <p:spPr>
          <a:xfrm>
            <a:off x="685800" y="1485900"/>
            <a:ext cx="7770812" cy="3084512"/>
          </a:xfrm>
          <a:prstGeom prst="rect">
            <a:avLst/>
          </a:prstGeom>
          <a:noFill/>
          <a:ln>
            <a:noFill/>
          </a:ln>
        </p:spPr>
        <p:txBody>
          <a:bodyPr lIns="91425" tIns="45700" rIns="91425" bIns="45700" anchor="t"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3200" b="0" i="0" u="none">
                <a:solidFill>
                  <a:srgbClr val="000000"/>
                </a:solidFill>
                <a:latin typeface="Arial"/>
                <a:ea typeface="Arial"/>
                <a:cs typeface="Arial"/>
                <a:sym typeface="Arial"/>
              </a:rPr>
              <a:t>Differs significantly from flat distribution.</a:t>
            </a:r>
          </a:p>
          <a:p>
            <a:pPr marL="0" marR="0" lvl="0" indent="0" algn="ctr" rtl="0">
              <a:lnSpc>
                <a:spcPct val="100000"/>
              </a:lnSpc>
              <a:spcBef>
                <a:spcPts val="0"/>
              </a:spcBef>
              <a:spcAft>
                <a:spcPts val="0"/>
              </a:spcAft>
              <a:buClr>
                <a:srgbClr val="000000"/>
              </a:buClr>
              <a:buSzPct val="25000"/>
              <a:buFont typeface="Arial"/>
              <a:buNone/>
            </a:pPr>
            <a:endParaRPr sz="3200" b="0" i="0" u="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ct val="25000"/>
              <a:buFont typeface="Arial"/>
              <a:buNone/>
            </a:pPr>
            <a:r>
              <a:rPr lang="en-US" sz="4400" b="0" i="0" u="none">
                <a:solidFill>
                  <a:srgbClr val="000000"/>
                </a:solidFill>
                <a:latin typeface="Arial"/>
                <a:ea typeface="Arial"/>
                <a:cs typeface="Arial"/>
                <a:sym typeface="Arial"/>
              </a:rPr>
              <a:t>P &lt; .01 Kolmogorov-Smirnov Dmax = .195</a:t>
            </a:r>
          </a:p>
          <a:p>
            <a:pPr marL="0" marR="0" lvl="0" indent="0" algn="l" rtl="0">
              <a:lnSpc>
                <a:spcPct val="100000"/>
              </a:lnSpc>
              <a:spcBef>
                <a:spcPts val="0"/>
              </a:spcBef>
              <a:spcAft>
                <a:spcPts val="0"/>
              </a:spcAft>
              <a:buClr>
                <a:srgbClr val="000000"/>
              </a:buClr>
              <a:buSzPct val="25000"/>
              <a:buFont typeface="Arial"/>
              <a:buNone/>
            </a:pPr>
            <a:endParaRPr sz="2400" b="0" i="0" u="none">
              <a:solidFill>
                <a:srgbClr val="000000"/>
              </a:solidFill>
              <a:latin typeface="Arial"/>
              <a:ea typeface="Arial"/>
              <a:cs typeface="Arial"/>
              <a:sym typeface="Arial"/>
            </a:endParaRPr>
          </a:p>
          <a:p>
            <a:pPr marL="0" marR="0" lvl="0" indent="0" algn="l" rtl="0">
              <a:spcBef>
                <a:spcPts val="0"/>
              </a:spcBef>
              <a:spcAft>
                <a:spcPts val="0"/>
              </a:spcAft>
              <a:buSzPct val="25000"/>
              <a:buNone/>
            </a:pPr>
            <a:endParaRPr sz="2400" b="0" i="0" u="none">
              <a:solidFill>
                <a:srgbClr val="000000"/>
              </a:solidFill>
              <a:latin typeface="Arial"/>
              <a:ea typeface="Arial"/>
              <a:cs typeface="Arial"/>
              <a:sym typeface="Arial"/>
            </a:endParaRPr>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605"/>
        <p:cNvGrpSpPr/>
        <p:nvPr/>
      </p:nvGrpSpPr>
      <p:grpSpPr>
        <a:xfrm>
          <a:off x="0" y="0"/>
          <a:ext cx="0" cy="0"/>
          <a:chOff x="0" y="0"/>
          <a:chExt cx="0" cy="0"/>
        </a:xfrm>
      </p:grpSpPr>
      <p:sp>
        <p:nvSpPr>
          <p:cNvPr id="606" name="Shape 606"/>
          <p:cNvSpPr txBox="1">
            <a:spLocks noGrp="1"/>
          </p:cNvSpPr>
          <p:nvPr>
            <p:ph type="title"/>
          </p:nvPr>
        </p:nvSpPr>
        <p:spPr>
          <a:xfrm>
            <a:off x="685800" y="457200"/>
            <a:ext cx="7770812" cy="855661"/>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4800" b="0" i="0" u="none" strike="noStrike" cap="none">
                <a:solidFill>
                  <a:srgbClr val="000000"/>
                </a:solidFill>
                <a:latin typeface="Arial"/>
                <a:ea typeface="Arial"/>
                <a:cs typeface="Arial"/>
                <a:sym typeface="Arial"/>
              </a:rPr>
              <a:t>No significant differences (or interactions) between</a:t>
            </a:r>
          </a:p>
        </p:txBody>
      </p:sp>
      <p:sp>
        <p:nvSpPr>
          <p:cNvPr id="607" name="Shape 607"/>
          <p:cNvSpPr txBox="1">
            <a:spLocks noGrp="1"/>
          </p:cNvSpPr>
          <p:nvPr>
            <p:ph type="body" idx="1"/>
          </p:nvPr>
        </p:nvSpPr>
        <p:spPr>
          <a:xfrm>
            <a:off x="685800" y="1752600"/>
            <a:ext cx="7770812" cy="2817812"/>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endParaRPr sz="1400">
              <a:solidFill>
                <a:srgbClr val="000000"/>
              </a:solidFill>
              <a:latin typeface="Arial"/>
              <a:ea typeface="Arial"/>
              <a:cs typeface="Arial"/>
              <a:sym typeface="Arial"/>
            </a:endParaRPr>
          </a:p>
        </p:txBody>
      </p:sp>
      <p:graphicFrame>
        <p:nvGraphicFramePr>
          <p:cNvPr id="608" name="Shape 608"/>
          <p:cNvGraphicFramePr/>
          <p:nvPr>
            <p:extLst>
              <p:ext uri="{D42A27DB-BD31-4B8C-83A1-F6EECF244321}">
                <p14:modId xmlns:p14="http://schemas.microsoft.com/office/powerpoint/2010/main" val="53105680"/>
              </p:ext>
            </p:extLst>
          </p:nvPr>
        </p:nvGraphicFramePr>
        <p:xfrm>
          <a:off x="76200" y="1752600"/>
          <a:ext cx="8425070" cy="4064000"/>
        </p:xfrm>
        <a:graphic>
          <a:graphicData uri="http://schemas.openxmlformats.org/drawingml/2006/table">
            <a:tbl>
              <a:tblPr>
                <a:noFill/>
                <a:tableStyleId>{2F2092FE-3A74-40D1-A1BB-CADD4C123038}</a:tableStyleId>
              </a:tblPr>
              <a:tblGrid>
                <a:gridCol w="2726635">
                  <a:extLst>
                    <a:ext uri="{9D8B030D-6E8A-4147-A177-3AD203B41FA5}">
                      <a16:colId xmlns:a16="http://schemas.microsoft.com/office/drawing/2014/main" val="20000"/>
                    </a:ext>
                  </a:extLst>
                </a:gridCol>
                <a:gridCol w="3313043">
                  <a:extLst>
                    <a:ext uri="{9D8B030D-6E8A-4147-A177-3AD203B41FA5}">
                      <a16:colId xmlns:a16="http://schemas.microsoft.com/office/drawing/2014/main" val="20001"/>
                    </a:ext>
                  </a:extLst>
                </a:gridCol>
                <a:gridCol w="2385392">
                  <a:extLst>
                    <a:ext uri="{9D8B030D-6E8A-4147-A177-3AD203B41FA5}">
                      <a16:colId xmlns:a16="http://schemas.microsoft.com/office/drawing/2014/main" val="20002"/>
                    </a:ext>
                  </a:extLst>
                </a:gridCol>
              </a:tblGrid>
              <a:tr h="2032000">
                <a:tc>
                  <a:txBody>
                    <a:bodyPr/>
                    <a:lstStyle/>
                    <a:p>
                      <a:pPr marL="0" marR="0" lvl="0" indent="0" algn="ctr" rtl="0">
                        <a:lnSpc>
                          <a:spcPct val="100000"/>
                        </a:lnSpc>
                        <a:spcBef>
                          <a:spcPts val="0"/>
                        </a:spcBef>
                        <a:spcAft>
                          <a:spcPts val="0"/>
                        </a:spcAft>
                        <a:buClr>
                          <a:srgbClr val="000000"/>
                        </a:buClr>
                        <a:buSzPct val="25000"/>
                        <a:buFont typeface="Arial"/>
                        <a:buNone/>
                      </a:pPr>
                      <a:r>
                        <a:rPr lang="en-US" sz="3600" b="0" i="0" u="none" strike="noStrike" cap="none">
                          <a:solidFill>
                            <a:srgbClr val="000000"/>
                          </a:solidFill>
                          <a:latin typeface="Arial"/>
                          <a:ea typeface="Arial"/>
                          <a:cs typeface="Arial"/>
                          <a:sym typeface="Arial"/>
                        </a:rPr>
                        <a:t>Gender</a:t>
                      </a:r>
                    </a:p>
                  </a:txBody>
                  <a:tcPr marL="0" marR="0" marT="0" marB="0">
                    <a:lnL w="28575"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28575"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tcPr>
                </a:tc>
                <a:tc>
                  <a:txBody>
                    <a:bodyPr/>
                    <a:lstStyle/>
                    <a:p>
                      <a:pPr marL="0" marR="0" lvl="0" indent="0" algn="ctr" rtl="0">
                        <a:lnSpc>
                          <a:spcPct val="100000"/>
                        </a:lnSpc>
                        <a:spcBef>
                          <a:spcPts val="0"/>
                        </a:spcBef>
                        <a:spcAft>
                          <a:spcPts val="0"/>
                        </a:spcAft>
                        <a:buClr>
                          <a:srgbClr val="000000"/>
                        </a:buClr>
                        <a:buSzPct val="25000"/>
                        <a:buFont typeface="Arial"/>
                        <a:buNone/>
                      </a:pPr>
                      <a:r>
                        <a:rPr lang="en-US" sz="3600" b="0" i="0" u="none" strike="noStrike" cap="none">
                          <a:solidFill>
                            <a:srgbClr val="000000"/>
                          </a:solidFill>
                          <a:latin typeface="Arial"/>
                          <a:ea typeface="Arial"/>
                          <a:cs typeface="Arial"/>
                          <a:sym typeface="Arial"/>
                        </a:rPr>
                        <a:t>Age</a:t>
                      </a:r>
                    </a:p>
                  </a:txBody>
                  <a:tcPr marL="0" marR="0" marT="0" marB="0">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28575"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tcPr>
                </a:tc>
                <a:tc>
                  <a:txBody>
                    <a:bodyPr/>
                    <a:lstStyle/>
                    <a:p>
                      <a:pPr marL="0" marR="0" lvl="0" indent="0" algn="ctr" rtl="0">
                        <a:lnSpc>
                          <a:spcPct val="100000"/>
                        </a:lnSpc>
                        <a:spcBef>
                          <a:spcPts val="0"/>
                        </a:spcBef>
                        <a:spcAft>
                          <a:spcPts val="0"/>
                        </a:spcAft>
                        <a:buClr>
                          <a:srgbClr val="000000"/>
                        </a:buClr>
                        <a:buSzPct val="25000"/>
                        <a:buFont typeface="Arial"/>
                        <a:buNone/>
                      </a:pPr>
                      <a:r>
                        <a:rPr lang="en-US" sz="3600" b="0" i="0" u="none" strike="noStrike" cap="none">
                          <a:solidFill>
                            <a:srgbClr val="000000"/>
                          </a:solidFill>
                          <a:latin typeface="Arial"/>
                          <a:ea typeface="Arial"/>
                          <a:cs typeface="Arial"/>
                          <a:sym typeface="Arial"/>
                        </a:rPr>
                        <a:t>Ethnicity</a:t>
                      </a:r>
                    </a:p>
                  </a:txBody>
                  <a:tcPr marL="0" marR="0" marT="0" marB="0">
                    <a:lnL w="12700" cap="flat" cmpd="sng">
                      <a:solidFill>
                        <a:schemeClr val="dk1"/>
                      </a:solidFill>
                      <a:prstDash val="solid"/>
                      <a:round/>
                      <a:headEnd type="none" w="med" len="med"/>
                      <a:tailEnd type="none" w="med" len="med"/>
                    </a:lnL>
                    <a:lnR w="28575" cap="flat" cmpd="sng">
                      <a:solidFill>
                        <a:schemeClr val="dk1"/>
                      </a:solidFill>
                      <a:prstDash val="solid"/>
                      <a:round/>
                      <a:headEnd type="none" w="med" len="med"/>
                      <a:tailEnd type="none" w="med" len="med"/>
                    </a:lnR>
                    <a:lnT w="28575"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tcPr>
                </a:tc>
                <a:extLst>
                  <a:ext uri="{0D108BD9-81ED-4DB2-BD59-A6C34878D82A}">
                    <a16:rowId xmlns:a16="http://schemas.microsoft.com/office/drawing/2014/main" val="10000"/>
                  </a:ext>
                </a:extLst>
              </a:tr>
              <a:tr h="2032000">
                <a:tc>
                  <a:txBody>
                    <a:bodyPr/>
                    <a:lstStyle/>
                    <a:p>
                      <a:pPr marL="0" marR="0" lvl="0" indent="0" algn="ctr" rtl="0">
                        <a:lnSpc>
                          <a:spcPct val="100000"/>
                        </a:lnSpc>
                        <a:spcBef>
                          <a:spcPts val="0"/>
                        </a:spcBef>
                        <a:spcAft>
                          <a:spcPts val="0"/>
                        </a:spcAft>
                        <a:buClr>
                          <a:srgbClr val="000000"/>
                        </a:buClr>
                        <a:buSzPct val="25000"/>
                        <a:buFont typeface="Arial"/>
                        <a:buNone/>
                      </a:pPr>
                      <a:r>
                        <a:rPr lang="en-US" sz="3600" b="0" i="0" u="none" strike="noStrike" cap="none">
                          <a:solidFill>
                            <a:srgbClr val="000000"/>
                          </a:solidFill>
                          <a:latin typeface="Arial"/>
                          <a:ea typeface="Arial"/>
                          <a:cs typeface="Arial"/>
                          <a:sym typeface="Arial"/>
                        </a:rPr>
                        <a:t>Religiosity</a:t>
                      </a:r>
                    </a:p>
                  </a:txBody>
                  <a:tcPr marL="0" marR="0" marT="0" marB="0">
                    <a:lnL w="28575"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28575" cap="flat" cmpd="sng">
                      <a:solidFill>
                        <a:schemeClr val="dk1"/>
                      </a:solidFill>
                      <a:prstDash val="solid"/>
                      <a:round/>
                      <a:headEnd type="none" w="med" len="med"/>
                      <a:tailEnd type="none" w="med" len="med"/>
                    </a:lnB>
                  </a:tcPr>
                </a:tc>
                <a:tc>
                  <a:txBody>
                    <a:bodyPr/>
                    <a:lstStyle/>
                    <a:p>
                      <a:pPr marL="0" marR="0" lvl="0" indent="0" algn="ctr" rtl="0">
                        <a:lnSpc>
                          <a:spcPct val="100000"/>
                        </a:lnSpc>
                        <a:spcBef>
                          <a:spcPts val="0"/>
                        </a:spcBef>
                        <a:spcAft>
                          <a:spcPts val="0"/>
                        </a:spcAft>
                        <a:buClr>
                          <a:srgbClr val="000000"/>
                        </a:buClr>
                        <a:buSzPct val="25000"/>
                        <a:buFont typeface="Arial"/>
                        <a:buNone/>
                      </a:pPr>
                      <a:r>
                        <a:rPr lang="en-US" sz="3600" b="0" i="0" u="none" strike="noStrike" cap="none">
                          <a:solidFill>
                            <a:srgbClr val="000000"/>
                          </a:solidFill>
                          <a:latin typeface="Arial"/>
                          <a:ea typeface="Arial"/>
                          <a:cs typeface="Arial"/>
                          <a:sym typeface="Arial"/>
                        </a:rPr>
                        <a:t>Coursework</a:t>
                      </a:r>
                    </a:p>
                  </a:txBody>
                  <a:tcPr marL="0" marR="0" marT="0" marB="0">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28575" cap="flat" cmpd="sng">
                      <a:solidFill>
                        <a:schemeClr val="dk1"/>
                      </a:solidFill>
                      <a:prstDash val="solid"/>
                      <a:round/>
                      <a:headEnd type="none" w="med" len="med"/>
                      <a:tailEnd type="none" w="med" len="med"/>
                    </a:lnB>
                  </a:tcPr>
                </a:tc>
                <a:tc>
                  <a:txBody>
                    <a:bodyPr/>
                    <a:lstStyle/>
                    <a:p>
                      <a:pPr marL="0" marR="0" lvl="0" indent="0" algn="ctr" rtl="0">
                        <a:lnSpc>
                          <a:spcPct val="100000"/>
                        </a:lnSpc>
                        <a:spcBef>
                          <a:spcPts val="0"/>
                        </a:spcBef>
                        <a:spcAft>
                          <a:spcPts val="0"/>
                        </a:spcAft>
                        <a:buClr>
                          <a:srgbClr val="000000"/>
                        </a:buClr>
                        <a:buSzPct val="25000"/>
                        <a:buFont typeface="Arial"/>
                        <a:buNone/>
                      </a:pPr>
                      <a:r>
                        <a:rPr lang="en-US" sz="3600" b="0" i="0" u="none" strike="noStrike" cap="none" dirty="0">
                          <a:solidFill>
                            <a:srgbClr val="000000"/>
                          </a:solidFill>
                          <a:latin typeface="Arial"/>
                          <a:ea typeface="Arial"/>
                          <a:cs typeface="Arial"/>
                          <a:sym typeface="Arial"/>
                        </a:rPr>
                        <a:t>Career </a:t>
                      </a:r>
                    </a:p>
                  </a:txBody>
                  <a:tcPr marL="0" marR="0" marT="0" marB="0">
                    <a:lnL w="12700" cap="flat" cmpd="sng">
                      <a:solidFill>
                        <a:schemeClr val="dk1"/>
                      </a:solidFill>
                      <a:prstDash val="solid"/>
                      <a:round/>
                      <a:headEnd type="none" w="med" len="med"/>
                      <a:tailEnd type="none" w="med" len="med"/>
                    </a:lnL>
                    <a:lnR w="28575"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28575" cap="flat" cmpd="sng">
                      <a:solidFill>
                        <a:schemeClr val="dk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612"/>
        <p:cNvGrpSpPr/>
        <p:nvPr/>
      </p:nvGrpSpPr>
      <p:grpSpPr>
        <a:xfrm>
          <a:off x="0" y="0"/>
          <a:ext cx="0" cy="0"/>
          <a:chOff x="0" y="0"/>
          <a:chExt cx="0" cy="0"/>
        </a:xfrm>
      </p:grpSpPr>
      <p:sp>
        <p:nvSpPr>
          <p:cNvPr id="613" name="Shape 613"/>
          <p:cNvSpPr txBox="1">
            <a:spLocks noGrp="1"/>
          </p:cNvSpPr>
          <p:nvPr>
            <p:ph type="title"/>
          </p:nvPr>
        </p:nvSpPr>
        <p:spPr>
          <a:xfrm>
            <a:off x="685800" y="457200"/>
            <a:ext cx="7770812" cy="855661"/>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4800" b="0" i="0" u="none" strike="noStrike" cap="none">
                <a:solidFill>
                  <a:srgbClr val="000000"/>
                </a:solidFill>
                <a:latin typeface="Arial"/>
                <a:ea typeface="Arial"/>
                <a:cs typeface="Arial"/>
                <a:sym typeface="Arial"/>
              </a:rPr>
              <a:t>No significant differences (or interactions) between</a:t>
            </a:r>
          </a:p>
        </p:txBody>
      </p:sp>
      <p:pic>
        <p:nvPicPr>
          <p:cNvPr id="614" name="Shape 614"/>
          <p:cNvPicPr preferRelativeResize="0">
            <a:picLocks noGrp="1"/>
          </p:cNvPicPr>
          <p:nvPr>
            <p:ph type="body" idx="1"/>
          </p:nvPr>
        </p:nvPicPr>
        <p:blipFill rotWithShape="1">
          <a:blip r:embed="rId3">
            <a:alphaModFix/>
          </a:blip>
          <a:srcRect/>
          <a:stretch/>
        </p:blipFill>
        <p:spPr>
          <a:xfrm>
            <a:off x="685800" y="1485900"/>
            <a:ext cx="7770812" cy="3084512"/>
          </a:xfrm>
          <a:prstGeom prst="rect">
            <a:avLst/>
          </a:prstGeom>
          <a:noFill/>
          <a:ln>
            <a:noFill/>
          </a:ln>
        </p:spPr>
      </p:pic>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618"/>
        <p:cNvGrpSpPr/>
        <p:nvPr/>
      </p:nvGrpSpPr>
      <p:grpSpPr>
        <a:xfrm>
          <a:off x="0" y="0"/>
          <a:ext cx="0" cy="0"/>
          <a:chOff x="0" y="0"/>
          <a:chExt cx="0" cy="0"/>
        </a:xfrm>
      </p:grpSpPr>
      <p:sp>
        <p:nvSpPr>
          <p:cNvPr id="619" name="Shape 619"/>
          <p:cNvSpPr txBox="1">
            <a:spLocks noGrp="1"/>
          </p:cNvSpPr>
          <p:nvPr>
            <p:ph type="title"/>
          </p:nvPr>
        </p:nvSpPr>
        <p:spPr>
          <a:xfrm>
            <a:off x="685800" y="457200"/>
            <a:ext cx="7770812" cy="855661"/>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4800" b="0" i="0" u="none" strike="noStrike" cap="none">
                <a:solidFill>
                  <a:srgbClr val="000000"/>
                </a:solidFill>
                <a:latin typeface="Arial"/>
                <a:ea typeface="Arial"/>
                <a:cs typeface="Arial"/>
                <a:sym typeface="Arial"/>
              </a:rPr>
              <a:t>No significant differences (or interactions) between</a:t>
            </a:r>
          </a:p>
        </p:txBody>
      </p:sp>
      <p:sp>
        <p:nvSpPr>
          <p:cNvPr id="620" name="Shape 620"/>
          <p:cNvSpPr txBox="1">
            <a:spLocks noGrp="1"/>
          </p:cNvSpPr>
          <p:nvPr>
            <p:ph type="body" idx="1"/>
          </p:nvPr>
        </p:nvSpPr>
        <p:spPr>
          <a:xfrm>
            <a:off x="685800" y="1676400"/>
            <a:ext cx="7770812" cy="2894011"/>
          </a:xfrm>
          <a:prstGeom prst="rect">
            <a:avLst/>
          </a:prstGeom>
          <a:noFill/>
          <a:ln>
            <a:noFill/>
          </a:ln>
        </p:spPr>
        <p:txBody>
          <a:bodyPr lIns="91425" tIns="45700" rIns="91425" bIns="45700" anchor="t" anchorCtr="0">
            <a:noAutofit/>
          </a:bodyPr>
          <a:lstStyle/>
          <a:p>
            <a:pPr marL="0" marR="0" lvl="0" indent="0" algn="l" rtl="0">
              <a:lnSpc>
                <a:spcPct val="90000"/>
              </a:lnSpc>
              <a:spcBef>
                <a:spcPts val="0"/>
              </a:spcBef>
              <a:spcAft>
                <a:spcPts val="0"/>
              </a:spcAft>
              <a:buClr>
                <a:srgbClr val="000000"/>
              </a:buClr>
              <a:buSzPct val="25000"/>
              <a:buFont typeface="Arial"/>
              <a:buNone/>
            </a:pPr>
            <a:endParaRPr sz="1400" b="0" i="0" u="none">
              <a:solidFill>
                <a:srgbClr val="000000"/>
              </a:solidFill>
              <a:latin typeface="Arial"/>
              <a:ea typeface="Arial"/>
              <a:cs typeface="Arial"/>
              <a:sym typeface="Arial"/>
            </a:endParaRPr>
          </a:p>
          <a:p>
            <a:pPr marL="0" marR="0" lvl="0" indent="0" algn="ctr" rtl="0">
              <a:lnSpc>
                <a:spcPct val="90000"/>
              </a:lnSpc>
              <a:spcBef>
                <a:spcPts val="0"/>
              </a:spcBef>
              <a:spcAft>
                <a:spcPts val="0"/>
              </a:spcAft>
              <a:buClr>
                <a:srgbClr val="000000"/>
              </a:buClr>
              <a:buSzPct val="25000"/>
              <a:buFont typeface="Arial"/>
              <a:buNone/>
            </a:pPr>
            <a:r>
              <a:rPr lang="en-US" sz="4400" b="0" i="0" u="none">
                <a:solidFill>
                  <a:srgbClr val="000000"/>
                </a:solidFill>
                <a:latin typeface="Arial"/>
                <a:ea typeface="Arial"/>
                <a:cs typeface="Arial"/>
                <a:sym typeface="Arial"/>
              </a:rPr>
              <a:t>No correlations &gt; .20</a:t>
            </a:r>
          </a:p>
          <a:p>
            <a:pPr marL="0" marR="0" lvl="0" indent="0" algn="ctr" rtl="0">
              <a:lnSpc>
                <a:spcPct val="90000"/>
              </a:lnSpc>
              <a:spcBef>
                <a:spcPts val="0"/>
              </a:spcBef>
              <a:spcAft>
                <a:spcPts val="0"/>
              </a:spcAft>
              <a:buClr>
                <a:srgbClr val="000000"/>
              </a:buClr>
              <a:buSzPct val="25000"/>
              <a:buFont typeface="Arial"/>
              <a:buNone/>
            </a:pPr>
            <a:r>
              <a:rPr lang="en-US" sz="4400" b="0" i="0" u="none">
                <a:solidFill>
                  <a:srgbClr val="000000"/>
                </a:solidFill>
                <a:latin typeface="Arial"/>
                <a:ea typeface="Arial"/>
                <a:cs typeface="Arial"/>
                <a:sym typeface="Arial"/>
              </a:rPr>
              <a:t>No significance &lt; .05</a:t>
            </a:r>
          </a:p>
          <a:p>
            <a:pPr marL="0" marR="0" lvl="0" indent="0" algn="ctr" rtl="0">
              <a:lnSpc>
                <a:spcPct val="90000"/>
              </a:lnSpc>
              <a:spcBef>
                <a:spcPts val="0"/>
              </a:spcBef>
              <a:spcAft>
                <a:spcPts val="0"/>
              </a:spcAft>
              <a:buClr>
                <a:srgbClr val="000000"/>
              </a:buClr>
              <a:buSzPct val="25000"/>
              <a:buFont typeface="Arial"/>
              <a:buNone/>
            </a:pPr>
            <a:r>
              <a:rPr lang="en-US" sz="4400" b="0" i="0" u="none">
                <a:solidFill>
                  <a:srgbClr val="000000"/>
                </a:solidFill>
                <a:latin typeface="Arial"/>
                <a:ea typeface="Arial"/>
                <a:cs typeface="Arial"/>
                <a:sym typeface="Arial"/>
              </a:rPr>
              <a:t>No effect size &gt; .30</a:t>
            </a:r>
          </a:p>
          <a:p>
            <a:pPr marL="0" marR="0" lvl="0" indent="0" algn="ctr" rtl="0">
              <a:lnSpc>
                <a:spcPct val="90000"/>
              </a:lnSpc>
              <a:spcBef>
                <a:spcPts val="0"/>
              </a:spcBef>
              <a:spcAft>
                <a:spcPts val="0"/>
              </a:spcAft>
              <a:buClr>
                <a:srgbClr val="000000"/>
              </a:buClr>
              <a:buSzPct val="25000"/>
              <a:buFont typeface="Arial"/>
              <a:buNone/>
            </a:pPr>
            <a:r>
              <a:rPr lang="en-US" sz="4400" b="0" i="0" u="none">
                <a:solidFill>
                  <a:srgbClr val="000000"/>
                </a:solidFill>
                <a:latin typeface="Arial"/>
                <a:ea typeface="Arial"/>
                <a:cs typeface="Arial"/>
                <a:sym typeface="Arial"/>
              </a:rPr>
              <a:t>No Bayes Factors &gt; 3.0</a:t>
            </a:r>
          </a:p>
          <a:p>
            <a:pPr marL="0" marR="0" lvl="0" indent="0" algn="l" rtl="0">
              <a:spcBef>
                <a:spcPts val="0"/>
              </a:spcBef>
              <a:spcAft>
                <a:spcPts val="0"/>
              </a:spcAft>
              <a:buSzPct val="25000"/>
              <a:buNone/>
            </a:pPr>
            <a:endParaRPr sz="4400" b="0" i="0" u="none">
              <a:solidFill>
                <a:srgbClr val="000000"/>
              </a:solidFill>
              <a:latin typeface="Arial"/>
              <a:ea typeface="Arial"/>
              <a:cs typeface="Arial"/>
              <a:sym typeface="Aria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119"/>
        <p:cNvGrpSpPr/>
        <p:nvPr/>
      </p:nvGrpSpPr>
      <p:grpSpPr>
        <a:xfrm>
          <a:off x="0" y="0"/>
          <a:ext cx="0" cy="0"/>
          <a:chOff x="0" y="0"/>
          <a:chExt cx="0" cy="0"/>
        </a:xfrm>
      </p:grpSpPr>
      <p:sp>
        <p:nvSpPr>
          <p:cNvPr id="120" name="Shape 120"/>
          <p:cNvSpPr txBox="1">
            <a:spLocks noGrp="1"/>
          </p:cNvSpPr>
          <p:nvPr>
            <p:ph type="title"/>
          </p:nvPr>
        </p:nvSpPr>
        <p:spPr>
          <a:xfrm>
            <a:off x="685800" y="457200"/>
            <a:ext cx="7770812" cy="855661"/>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6600" b="0" i="0" u="none" strike="noStrike" cap="none">
                <a:solidFill>
                  <a:srgbClr val="000000"/>
                </a:solidFill>
                <a:latin typeface="Arial"/>
                <a:ea typeface="Arial"/>
                <a:cs typeface="Arial"/>
                <a:sym typeface="Arial"/>
              </a:rPr>
              <a:t>Cancer Conspiracy</a:t>
            </a:r>
          </a:p>
        </p:txBody>
      </p:sp>
      <p:sp>
        <p:nvSpPr>
          <p:cNvPr id="121" name="Shape 121"/>
          <p:cNvSpPr txBox="1">
            <a:spLocks noGrp="1"/>
          </p:cNvSpPr>
          <p:nvPr>
            <p:ph type="body" idx="1"/>
          </p:nvPr>
        </p:nvSpPr>
        <p:spPr>
          <a:xfrm>
            <a:off x="457200" y="1295400"/>
            <a:ext cx="8305799" cy="3084512"/>
          </a:xfrm>
          <a:prstGeom prst="rect">
            <a:avLst/>
          </a:prstGeom>
          <a:noFill/>
          <a:ln>
            <a:noFill/>
          </a:ln>
        </p:spPr>
        <p:txBody>
          <a:bodyPr lIns="91425" tIns="45700" rIns="91425" bIns="45700" anchor="t" anchorCtr="0">
            <a:noAutofit/>
          </a:bodyPr>
          <a:lstStyle/>
          <a:p>
            <a:pPr marL="0" marR="0" lvl="0" indent="0" algn="ctr" rtl="0">
              <a:lnSpc>
                <a:spcPct val="90000"/>
              </a:lnSpc>
              <a:spcBef>
                <a:spcPts val="0"/>
              </a:spcBef>
              <a:spcAft>
                <a:spcPts val="0"/>
              </a:spcAft>
              <a:buClr>
                <a:srgbClr val="333333"/>
              </a:buClr>
              <a:buSzPct val="25000"/>
              <a:buFont typeface="Arial"/>
              <a:buNone/>
            </a:pPr>
            <a:r>
              <a:rPr lang="en-US" sz="5400" b="0" i="0" u="none" strike="noStrike" cap="none">
                <a:solidFill>
                  <a:srgbClr val="333333"/>
                </a:solidFill>
                <a:latin typeface="Arial"/>
                <a:ea typeface="Arial"/>
                <a:cs typeface="Arial"/>
                <a:sym typeface="Arial"/>
              </a:rPr>
              <a:t>But these are suppressed by the medical and pharmaceutical establishment in order to make profits</a:t>
            </a:r>
            <a:r>
              <a:rPr lang="en-US" sz="4400" b="0" i="0" u="none" strike="noStrike" cap="none">
                <a:solidFill>
                  <a:srgbClr val="333333"/>
                </a:solidFill>
                <a:latin typeface="Arial"/>
                <a:ea typeface="Arial"/>
                <a:cs typeface="Arial"/>
                <a:sym typeface="Arial"/>
              </a:rPr>
              <a:t> </a:t>
            </a:r>
            <a:r>
              <a:rPr lang="en-US" sz="3600" b="0" i="0" u="none" strike="noStrike" cap="none">
                <a:solidFill>
                  <a:srgbClr val="333333"/>
                </a:solidFill>
                <a:latin typeface="Arial"/>
                <a:ea typeface="Arial"/>
                <a:cs typeface="Arial"/>
                <a:sym typeface="Arial"/>
              </a:rPr>
              <a:t>      </a:t>
            </a:r>
            <a:r>
              <a:rPr lang="en-US" sz="3600" b="0" i="0" u="none" strike="noStrike" cap="none">
                <a:solidFill>
                  <a:srgbClr val="000000"/>
                </a:solidFill>
                <a:latin typeface="Arial"/>
                <a:ea typeface="Arial"/>
                <a:cs typeface="Arial"/>
                <a:sym typeface="Arial"/>
              </a:rPr>
              <a:t> </a:t>
            </a:r>
          </a:p>
          <a:p>
            <a:pPr marL="0" marR="0" lvl="0" indent="0" algn="l" rtl="0">
              <a:spcBef>
                <a:spcPts val="0"/>
              </a:spcBef>
              <a:spcAft>
                <a:spcPts val="0"/>
              </a:spcAft>
              <a:buSzPct val="25000"/>
              <a:buNone/>
            </a:pPr>
            <a:endParaRPr sz="3600" b="0" i="0" u="none">
              <a:solidFill>
                <a:srgbClr val="000000"/>
              </a:solidFill>
              <a:latin typeface="Arial"/>
              <a:ea typeface="Arial"/>
              <a:cs typeface="Arial"/>
              <a:sym typeface="Arial"/>
            </a:endParaRPr>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624"/>
        <p:cNvGrpSpPr/>
        <p:nvPr/>
      </p:nvGrpSpPr>
      <p:grpSpPr>
        <a:xfrm>
          <a:off x="0" y="0"/>
          <a:ext cx="0" cy="0"/>
          <a:chOff x="0" y="0"/>
          <a:chExt cx="0" cy="0"/>
        </a:xfrm>
      </p:grpSpPr>
      <p:sp>
        <p:nvSpPr>
          <p:cNvPr id="625" name="Shape 625"/>
          <p:cNvSpPr txBox="1"/>
          <p:nvPr/>
        </p:nvSpPr>
        <p:spPr>
          <a:xfrm>
            <a:off x="685800" y="349250"/>
            <a:ext cx="7772400" cy="1073150"/>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rgbClr val="000000"/>
              </a:buClr>
              <a:buSzPct val="25000"/>
              <a:buFont typeface="Times New Roman"/>
              <a:buNone/>
            </a:pPr>
            <a:r>
              <a:rPr lang="en-US" sz="4800" b="0" i="0" u="none">
                <a:solidFill>
                  <a:srgbClr val="000000"/>
                </a:solidFill>
                <a:latin typeface="Times New Roman"/>
                <a:ea typeface="Times New Roman"/>
                <a:cs typeface="Times New Roman"/>
                <a:sym typeface="Times New Roman"/>
              </a:rPr>
              <a:t>Mexican University Students</a:t>
            </a:r>
          </a:p>
        </p:txBody>
      </p:sp>
      <p:sp>
        <p:nvSpPr>
          <p:cNvPr id="626" name="Shape 626"/>
          <p:cNvSpPr txBox="1"/>
          <p:nvPr/>
        </p:nvSpPr>
        <p:spPr>
          <a:xfrm>
            <a:off x="685800" y="1485900"/>
            <a:ext cx="7772400" cy="3086099"/>
          </a:xfrm>
          <a:prstGeom prst="rect">
            <a:avLst/>
          </a:prstGeom>
          <a:noFill/>
          <a:ln>
            <a:noFill/>
          </a:ln>
        </p:spPr>
        <p:txBody>
          <a:bodyPr lIns="91425" tIns="45700" rIns="91425" bIns="45700" anchor="ctr" anchorCtr="0">
            <a:noAutofit/>
          </a:bodyPr>
          <a:lstStyle/>
          <a:p>
            <a:pPr marL="0" marR="0" lvl="0" indent="0" algn="l" rtl="0">
              <a:lnSpc>
                <a:spcPct val="100000"/>
              </a:lnSpc>
              <a:spcBef>
                <a:spcPts val="0"/>
              </a:spcBef>
              <a:spcAft>
                <a:spcPts val="0"/>
              </a:spcAft>
              <a:buNone/>
            </a:pPr>
            <a:endParaRPr sz="1400" b="0" i="0" u="none">
              <a:solidFill>
                <a:srgbClr val="000000"/>
              </a:solidFill>
              <a:latin typeface="Arial"/>
              <a:ea typeface="Arial"/>
              <a:cs typeface="Arial"/>
              <a:sym typeface="Arial"/>
            </a:endParaRPr>
          </a:p>
        </p:txBody>
      </p:sp>
      <p:pic>
        <p:nvPicPr>
          <p:cNvPr id="627" name="Shape 627" descr="https://lh5.googleusercontent.com/cS82tLkDL0DvzLbkowMp7r6VZT7pvyO_pkumqVYGJj8fYhgne_cLdAQsofvywXpBWjHqx7AEMNNmvoLenUiPxi16Xz-FPQ7BoQRXEo1-hmRyKk1NsykMa4JK7TlHioGoqHE0fCcC"/>
          <p:cNvPicPr preferRelativeResize="0"/>
          <p:nvPr/>
        </p:nvPicPr>
        <p:blipFill rotWithShape="1">
          <a:blip r:embed="rId3">
            <a:alphaModFix/>
          </a:blip>
          <a:srcRect/>
          <a:stretch/>
        </p:blipFill>
        <p:spPr>
          <a:xfrm>
            <a:off x="6350" y="1566862"/>
            <a:ext cx="9290049" cy="3576637"/>
          </a:xfrm>
          <a:prstGeom prst="rect">
            <a:avLst/>
          </a:prstGeom>
          <a:noFill/>
          <a:ln>
            <a:noFill/>
          </a:ln>
        </p:spPr>
      </p:pic>
    </p:spTree>
  </p:cSld>
  <p:clrMapOvr>
    <a:masterClrMapping/>
  </p:clrMapOvr>
  <p:transition>
    <p:fade/>
  </p:transition>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631"/>
        <p:cNvGrpSpPr/>
        <p:nvPr/>
      </p:nvGrpSpPr>
      <p:grpSpPr>
        <a:xfrm>
          <a:off x="0" y="0"/>
          <a:ext cx="0" cy="0"/>
          <a:chOff x="0" y="0"/>
          <a:chExt cx="0" cy="0"/>
        </a:xfrm>
      </p:grpSpPr>
      <p:sp>
        <p:nvSpPr>
          <p:cNvPr id="632" name="Shape 632"/>
          <p:cNvSpPr txBox="1">
            <a:spLocks noGrp="1"/>
          </p:cNvSpPr>
          <p:nvPr>
            <p:ph type="title"/>
          </p:nvPr>
        </p:nvSpPr>
        <p:spPr>
          <a:xfrm>
            <a:off x="685800" y="457200"/>
            <a:ext cx="7770812" cy="855661"/>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3600" b="0" i="0" u="none" strike="noStrike" cap="none">
                <a:solidFill>
                  <a:srgbClr val="000000"/>
                </a:solidFill>
                <a:latin typeface="Arial"/>
                <a:ea typeface="Arial"/>
                <a:cs typeface="Arial"/>
                <a:sym typeface="Arial"/>
              </a:rPr>
              <a:t>Mexican Data on Cancer Conspiracy</a:t>
            </a:r>
          </a:p>
        </p:txBody>
      </p:sp>
      <p:sp>
        <p:nvSpPr>
          <p:cNvPr id="633" name="Shape 633"/>
          <p:cNvSpPr txBox="1">
            <a:spLocks noGrp="1"/>
          </p:cNvSpPr>
          <p:nvPr>
            <p:ph type="body" idx="1"/>
          </p:nvPr>
        </p:nvSpPr>
        <p:spPr>
          <a:xfrm>
            <a:off x="685800" y="1485900"/>
            <a:ext cx="7770812" cy="3084512"/>
          </a:xfrm>
          <a:prstGeom prst="rect">
            <a:avLst/>
          </a:prstGeom>
          <a:noFill/>
          <a:ln>
            <a:noFill/>
          </a:ln>
        </p:spPr>
        <p:txBody>
          <a:bodyPr lIns="91425" tIns="45700" rIns="91425" bIns="45700" anchor="t"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2400" b="0" i="0" u="none" strike="noStrike" cap="none">
                <a:solidFill>
                  <a:srgbClr val="000000"/>
                </a:solidFill>
                <a:latin typeface="Arial"/>
                <a:ea typeface="Arial"/>
                <a:cs typeface="Arial"/>
                <a:sym typeface="Arial"/>
              </a:rPr>
              <a:t>Differs significantly from normal distribution.</a:t>
            </a:r>
          </a:p>
          <a:p>
            <a:pPr marL="0" marR="0" lvl="0" indent="0" algn="l" rtl="0">
              <a:lnSpc>
                <a:spcPct val="100000"/>
              </a:lnSpc>
              <a:spcBef>
                <a:spcPts val="0"/>
              </a:spcBef>
              <a:spcAft>
                <a:spcPts val="0"/>
              </a:spcAft>
              <a:buClr>
                <a:srgbClr val="000000"/>
              </a:buClr>
              <a:buSzPct val="25000"/>
              <a:buFont typeface="Arial"/>
              <a:buNone/>
            </a:pPr>
            <a:endParaRPr sz="2400" b="0" i="0" u="none" strike="noStrike" cap="none">
              <a:solidFill>
                <a:srgbClr val="000000"/>
              </a:solidFill>
              <a:latin typeface="Arial"/>
              <a:ea typeface="Arial"/>
              <a:cs typeface="Arial"/>
              <a:sym typeface="Arial"/>
            </a:endParaRPr>
          </a:p>
          <a:p>
            <a:pPr marL="0" marR="0" lvl="0" indent="0" algn="l" rtl="0">
              <a:spcBef>
                <a:spcPts val="0"/>
              </a:spcBef>
              <a:spcAft>
                <a:spcPts val="0"/>
              </a:spcAft>
              <a:buSzPct val="25000"/>
              <a:buNone/>
            </a:pPr>
            <a:endParaRPr sz="2400" b="0" i="0" u="none">
              <a:solidFill>
                <a:srgbClr val="000000"/>
              </a:solidFill>
              <a:latin typeface="Arial"/>
              <a:ea typeface="Arial"/>
              <a:cs typeface="Arial"/>
              <a:sym typeface="Arial"/>
            </a:endParaRPr>
          </a:p>
        </p:txBody>
      </p:sp>
      <p:pic>
        <p:nvPicPr>
          <p:cNvPr id="634" name="Shape 634"/>
          <p:cNvPicPr preferRelativeResize="0"/>
          <p:nvPr/>
        </p:nvPicPr>
        <p:blipFill rotWithShape="1">
          <a:blip r:embed="rId3">
            <a:alphaModFix/>
          </a:blip>
          <a:srcRect/>
          <a:stretch/>
        </p:blipFill>
        <p:spPr>
          <a:xfrm>
            <a:off x="152400" y="1957386"/>
            <a:ext cx="8686800" cy="3186112"/>
          </a:xfrm>
          <a:prstGeom prst="rect">
            <a:avLst/>
          </a:prstGeom>
          <a:noFill/>
          <a:ln>
            <a:noFill/>
          </a:ln>
        </p:spPr>
      </p:pic>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638"/>
        <p:cNvGrpSpPr/>
        <p:nvPr/>
      </p:nvGrpSpPr>
      <p:grpSpPr>
        <a:xfrm>
          <a:off x="0" y="0"/>
          <a:ext cx="0" cy="0"/>
          <a:chOff x="0" y="0"/>
          <a:chExt cx="0" cy="0"/>
        </a:xfrm>
      </p:grpSpPr>
      <p:sp>
        <p:nvSpPr>
          <p:cNvPr id="639" name="Shape 639"/>
          <p:cNvSpPr txBox="1">
            <a:spLocks noGrp="1"/>
          </p:cNvSpPr>
          <p:nvPr>
            <p:ph type="title"/>
          </p:nvPr>
        </p:nvSpPr>
        <p:spPr>
          <a:xfrm>
            <a:off x="685800" y="457200"/>
            <a:ext cx="7770812" cy="855661"/>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3600" b="0" i="0" u="none" strike="noStrike" cap="none">
                <a:solidFill>
                  <a:srgbClr val="000000"/>
                </a:solidFill>
                <a:latin typeface="Arial"/>
                <a:ea typeface="Arial"/>
                <a:cs typeface="Arial"/>
                <a:sym typeface="Arial"/>
              </a:rPr>
              <a:t>Mexican Data on Cancer Conspiracy</a:t>
            </a:r>
          </a:p>
        </p:txBody>
      </p:sp>
      <p:sp>
        <p:nvSpPr>
          <p:cNvPr id="640" name="Shape 640"/>
          <p:cNvSpPr txBox="1">
            <a:spLocks noGrp="1"/>
          </p:cNvSpPr>
          <p:nvPr>
            <p:ph type="body" idx="1"/>
          </p:nvPr>
        </p:nvSpPr>
        <p:spPr>
          <a:xfrm>
            <a:off x="685800" y="1485900"/>
            <a:ext cx="7770812" cy="3084512"/>
          </a:xfrm>
          <a:prstGeom prst="rect">
            <a:avLst/>
          </a:prstGeom>
          <a:noFill/>
          <a:ln>
            <a:noFill/>
          </a:ln>
        </p:spPr>
        <p:txBody>
          <a:bodyPr lIns="91425" tIns="45700" rIns="91425" bIns="45700" anchor="t"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3200" b="0" i="0" u="none">
                <a:solidFill>
                  <a:srgbClr val="000000"/>
                </a:solidFill>
                <a:latin typeface="Arial"/>
                <a:ea typeface="Arial"/>
                <a:cs typeface="Arial"/>
                <a:sym typeface="Arial"/>
              </a:rPr>
              <a:t>Differs significantly from flat distribution.</a:t>
            </a:r>
          </a:p>
          <a:p>
            <a:pPr marL="0" marR="0" lvl="0" indent="0" algn="ctr" rtl="0">
              <a:lnSpc>
                <a:spcPct val="100000"/>
              </a:lnSpc>
              <a:spcBef>
                <a:spcPts val="0"/>
              </a:spcBef>
              <a:spcAft>
                <a:spcPts val="0"/>
              </a:spcAft>
              <a:buClr>
                <a:srgbClr val="000000"/>
              </a:buClr>
              <a:buSzPct val="25000"/>
              <a:buFont typeface="Arial"/>
              <a:buNone/>
            </a:pPr>
            <a:endParaRPr sz="3200" b="0" i="0" u="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ct val="25000"/>
              <a:buFont typeface="Arial"/>
              <a:buNone/>
            </a:pPr>
            <a:r>
              <a:rPr lang="en-US" sz="3200" b="0" i="0" u="none">
                <a:solidFill>
                  <a:srgbClr val="000000"/>
                </a:solidFill>
                <a:latin typeface="Arial"/>
                <a:ea typeface="Arial"/>
                <a:cs typeface="Arial"/>
                <a:sym typeface="Arial"/>
              </a:rPr>
              <a:t>P &lt; .01 Kolmorov-Smirnov</a:t>
            </a:r>
          </a:p>
          <a:p>
            <a:pPr marL="0" marR="0" lvl="0" indent="0" algn="ctr" rtl="0">
              <a:lnSpc>
                <a:spcPct val="100000"/>
              </a:lnSpc>
              <a:spcBef>
                <a:spcPts val="0"/>
              </a:spcBef>
              <a:spcAft>
                <a:spcPts val="0"/>
              </a:spcAft>
              <a:buClr>
                <a:srgbClr val="000000"/>
              </a:buClr>
              <a:buSzPct val="25000"/>
              <a:buFont typeface="Arial"/>
              <a:buNone/>
            </a:pPr>
            <a:r>
              <a:rPr lang="en-US" sz="3200" b="0" i="0" u="none">
                <a:solidFill>
                  <a:srgbClr val="000000"/>
                </a:solidFill>
                <a:latin typeface="Arial"/>
                <a:ea typeface="Arial"/>
                <a:cs typeface="Arial"/>
                <a:sym typeface="Arial"/>
              </a:rPr>
              <a:t>Dmax = .266</a:t>
            </a:r>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644"/>
        <p:cNvGrpSpPr/>
        <p:nvPr/>
      </p:nvGrpSpPr>
      <p:grpSpPr>
        <a:xfrm>
          <a:off x="0" y="0"/>
          <a:ext cx="0" cy="0"/>
          <a:chOff x="0" y="0"/>
          <a:chExt cx="0" cy="0"/>
        </a:xfrm>
      </p:grpSpPr>
      <p:sp>
        <p:nvSpPr>
          <p:cNvPr id="645" name="Shape 645"/>
          <p:cNvSpPr txBox="1">
            <a:spLocks noGrp="1"/>
          </p:cNvSpPr>
          <p:nvPr>
            <p:ph type="title"/>
          </p:nvPr>
        </p:nvSpPr>
        <p:spPr>
          <a:xfrm>
            <a:off x="685800" y="457200"/>
            <a:ext cx="7770812" cy="855661"/>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4400" b="0" i="0" u="none" strike="noStrike" cap="none">
                <a:solidFill>
                  <a:srgbClr val="000000"/>
                </a:solidFill>
                <a:latin typeface="Arial"/>
                <a:ea typeface="Arial"/>
                <a:cs typeface="Arial"/>
                <a:sym typeface="Arial"/>
              </a:rPr>
              <a:t>National Comparisons on Cancer Conspiracy</a:t>
            </a:r>
          </a:p>
        </p:txBody>
      </p:sp>
      <p:sp>
        <p:nvSpPr>
          <p:cNvPr id="646" name="Shape 646"/>
          <p:cNvSpPr txBox="1">
            <a:spLocks noGrp="1"/>
          </p:cNvSpPr>
          <p:nvPr>
            <p:ph type="body" idx="1"/>
          </p:nvPr>
        </p:nvSpPr>
        <p:spPr>
          <a:xfrm>
            <a:off x="685800" y="1752600"/>
            <a:ext cx="7770812" cy="2817812"/>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endParaRPr sz="1400">
              <a:solidFill>
                <a:srgbClr val="000000"/>
              </a:solidFill>
              <a:latin typeface="Arial"/>
              <a:ea typeface="Arial"/>
              <a:cs typeface="Arial"/>
              <a:sym typeface="Arial"/>
            </a:endParaRPr>
          </a:p>
        </p:txBody>
      </p:sp>
      <p:graphicFrame>
        <p:nvGraphicFramePr>
          <p:cNvPr id="647" name="Shape 647"/>
          <p:cNvGraphicFramePr/>
          <p:nvPr>
            <p:extLst>
              <p:ext uri="{D42A27DB-BD31-4B8C-83A1-F6EECF244321}">
                <p14:modId xmlns:p14="http://schemas.microsoft.com/office/powerpoint/2010/main" val="2463402653"/>
              </p:ext>
            </p:extLst>
          </p:nvPr>
        </p:nvGraphicFramePr>
        <p:xfrm>
          <a:off x="76200" y="1752600"/>
          <a:ext cx="8776252" cy="2782047"/>
        </p:xfrm>
        <a:graphic>
          <a:graphicData uri="http://schemas.openxmlformats.org/drawingml/2006/table">
            <a:tbl>
              <a:tblPr>
                <a:noFill/>
                <a:tableStyleId>{2F2092FE-3A74-40D1-A1BB-CADD4C123038}</a:tableStyleId>
              </a:tblPr>
              <a:tblGrid>
                <a:gridCol w="1692965">
                  <a:extLst>
                    <a:ext uri="{9D8B030D-6E8A-4147-A177-3AD203B41FA5}">
                      <a16:colId xmlns:a16="http://schemas.microsoft.com/office/drawing/2014/main" val="20000"/>
                    </a:ext>
                  </a:extLst>
                </a:gridCol>
                <a:gridCol w="868018">
                  <a:extLst>
                    <a:ext uri="{9D8B030D-6E8A-4147-A177-3AD203B41FA5}">
                      <a16:colId xmlns:a16="http://schemas.microsoft.com/office/drawing/2014/main" val="20001"/>
                    </a:ext>
                  </a:extLst>
                </a:gridCol>
                <a:gridCol w="1093304">
                  <a:extLst>
                    <a:ext uri="{9D8B030D-6E8A-4147-A177-3AD203B41FA5}">
                      <a16:colId xmlns:a16="http://schemas.microsoft.com/office/drawing/2014/main" val="20002"/>
                    </a:ext>
                  </a:extLst>
                </a:gridCol>
                <a:gridCol w="1371600">
                  <a:extLst>
                    <a:ext uri="{9D8B030D-6E8A-4147-A177-3AD203B41FA5}">
                      <a16:colId xmlns:a16="http://schemas.microsoft.com/office/drawing/2014/main" val="20003"/>
                    </a:ext>
                  </a:extLst>
                </a:gridCol>
                <a:gridCol w="1192696">
                  <a:extLst>
                    <a:ext uri="{9D8B030D-6E8A-4147-A177-3AD203B41FA5}">
                      <a16:colId xmlns:a16="http://schemas.microsoft.com/office/drawing/2014/main" val="20004"/>
                    </a:ext>
                  </a:extLst>
                </a:gridCol>
                <a:gridCol w="781878">
                  <a:extLst>
                    <a:ext uri="{9D8B030D-6E8A-4147-A177-3AD203B41FA5}">
                      <a16:colId xmlns:a16="http://schemas.microsoft.com/office/drawing/2014/main" val="20005"/>
                    </a:ext>
                  </a:extLst>
                </a:gridCol>
                <a:gridCol w="815009">
                  <a:extLst>
                    <a:ext uri="{9D8B030D-6E8A-4147-A177-3AD203B41FA5}">
                      <a16:colId xmlns:a16="http://schemas.microsoft.com/office/drawing/2014/main" val="20006"/>
                    </a:ext>
                  </a:extLst>
                </a:gridCol>
                <a:gridCol w="960782">
                  <a:extLst>
                    <a:ext uri="{9D8B030D-6E8A-4147-A177-3AD203B41FA5}">
                      <a16:colId xmlns:a16="http://schemas.microsoft.com/office/drawing/2014/main" val="20007"/>
                    </a:ext>
                  </a:extLst>
                </a:gridCol>
              </a:tblGrid>
              <a:tr h="718930">
                <a:tc>
                  <a:txBody>
                    <a:bodyPr/>
                    <a:lstStyle/>
                    <a:p>
                      <a:pPr marL="0" marR="0" lvl="0" indent="0" algn="ctr" rtl="0">
                        <a:lnSpc>
                          <a:spcPct val="100000"/>
                        </a:lnSpc>
                        <a:spcBef>
                          <a:spcPts val="0"/>
                        </a:spcBef>
                        <a:spcAft>
                          <a:spcPts val="0"/>
                        </a:spcAft>
                        <a:buClr>
                          <a:srgbClr val="000000"/>
                        </a:buClr>
                        <a:buSzPct val="25000"/>
                        <a:buFont typeface="Arial"/>
                        <a:buNone/>
                      </a:pPr>
                      <a:r>
                        <a:rPr lang="en-US" sz="1800" b="0" i="0" u="none" strike="noStrike" cap="none">
                          <a:solidFill>
                            <a:srgbClr val="000000"/>
                          </a:solidFill>
                          <a:latin typeface="Arial"/>
                          <a:ea typeface="Arial"/>
                          <a:cs typeface="Arial"/>
                          <a:sym typeface="Arial"/>
                        </a:rPr>
                        <a:t>Country</a:t>
                      </a:r>
                    </a:p>
                  </a:txBody>
                  <a:tcPr marL="0" marR="0" marT="0" marB="0">
                    <a:lnL w="28575"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28575"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tcPr>
                </a:tc>
                <a:tc>
                  <a:txBody>
                    <a:bodyPr/>
                    <a:lstStyle/>
                    <a:p>
                      <a:pPr marL="0" marR="0" lvl="0" indent="0" algn="ctr" rtl="0">
                        <a:lnSpc>
                          <a:spcPct val="100000"/>
                        </a:lnSpc>
                        <a:spcBef>
                          <a:spcPts val="0"/>
                        </a:spcBef>
                        <a:spcAft>
                          <a:spcPts val="0"/>
                        </a:spcAft>
                        <a:buClr>
                          <a:srgbClr val="000000"/>
                        </a:buClr>
                        <a:buSzPct val="25000"/>
                        <a:buFont typeface="Arial"/>
                        <a:buNone/>
                      </a:pPr>
                      <a:r>
                        <a:rPr lang="en-US" sz="1800" b="0" i="0" u="none" strike="noStrike" cap="none">
                          <a:solidFill>
                            <a:srgbClr val="000000"/>
                          </a:solidFill>
                          <a:latin typeface="Arial"/>
                          <a:ea typeface="Arial"/>
                          <a:cs typeface="Arial"/>
                          <a:sym typeface="Arial"/>
                        </a:rPr>
                        <a:t>Schools </a:t>
                      </a:r>
                    </a:p>
                  </a:txBody>
                  <a:tcPr marL="0" marR="0" marT="0" marB="0">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28575"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tcPr>
                </a:tc>
                <a:tc>
                  <a:txBody>
                    <a:bodyPr/>
                    <a:lstStyle/>
                    <a:p>
                      <a:pPr marL="0" marR="0" lvl="0" indent="0" algn="ctr" rtl="0">
                        <a:lnSpc>
                          <a:spcPct val="100000"/>
                        </a:lnSpc>
                        <a:spcBef>
                          <a:spcPts val="0"/>
                        </a:spcBef>
                        <a:spcAft>
                          <a:spcPts val="0"/>
                        </a:spcAft>
                        <a:buClr>
                          <a:srgbClr val="000000"/>
                        </a:buClr>
                        <a:buSzPct val="25000"/>
                        <a:buFont typeface="Arial"/>
                        <a:buNone/>
                      </a:pPr>
                      <a:r>
                        <a:rPr lang="en-US" sz="2000" b="0" i="0" u="none" strike="noStrike" cap="none">
                          <a:solidFill>
                            <a:srgbClr val="000000"/>
                          </a:solidFill>
                          <a:latin typeface="Arial"/>
                          <a:ea typeface="Arial"/>
                          <a:cs typeface="Arial"/>
                          <a:sym typeface="Arial"/>
                        </a:rPr>
                        <a:t>Mean</a:t>
                      </a:r>
                    </a:p>
                  </a:txBody>
                  <a:tcPr marL="0" marR="0" marT="0" marB="0">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28575"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tcPr>
                </a:tc>
                <a:tc>
                  <a:txBody>
                    <a:bodyPr/>
                    <a:lstStyle/>
                    <a:p>
                      <a:pPr marL="0" marR="0" lvl="0" indent="0" algn="ctr" rtl="0">
                        <a:lnSpc>
                          <a:spcPct val="100000"/>
                        </a:lnSpc>
                        <a:spcBef>
                          <a:spcPts val="0"/>
                        </a:spcBef>
                        <a:spcAft>
                          <a:spcPts val="0"/>
                        </a:spcAft>
                        <a:buClr>
                          <a:srgbClr val="000000"/>
                        </a:buClr>
                        <a:buSzPct val="25000"/>
                        <a:buFont typeface="Arial"/>
                        <a:buNone/>
                      </a:pPr>
                      <a:r>
                        <a:rPr lang="en-US" sz="2000" b="0" i="0" u="none" strike="noStrike" cap="none">
                          <a:solidFill>
                            <a:srgbClr val="000000"/>
                          </a:solidFill>
                          <a:latin typeface="Arial"/>
                          <a:ea typeface="Arial"/>
                          <a:cs typeface="Arial"/>
                          <a:sym typeface="Arial"/>
                        </a:rPr>
                        <a:t>Median</a:t>
                      </a:r>
                    </a:p>
                  </a:txBody>
                  <a:tcPr marL="0" marR="0" marT="0" marB="0">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28575"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tcPr>
                </a:tc>
                <a:tc>
                  <a:txBody>
                    <a:bodyPr/>
                    <a:lstStyle/>
                    <a:p>
                      <a:pPr marL="0" marR="0" lvl="0" indent="0" algn="ctr" rtl="0">
                        <a:lnSpc>
                          <a:spcPct val="100000"/>
                        </a:lnSpc>
                        <a:spcBef>
                          <a:spcPts val="0"/>
                        </a:spcBef>
                        <a:spcAft>
                          <a:spcPts val="0"/>
                        </a:spcAft>
                        <a:buClr>
                          <a:srgbClr val="000000"/>
                        </a:buClr>
                        <a:buSzPct val="25000"/>
                        <a:buFont typeface="Arial"/>
                        <a:buNone/>
                      </a:pPr>
                      <a:r>
                        <a:rPr lang="en-US" sz="2000" b="0" i="0" u="none" strike="noStrike" cap="none">
                          <a:solidFill>
                            <a:srgbClr val="000000"/>
                          </a:solidFill>
                          <a:latin typeface="Arial"/>
                          <a:ea typeface="Arial"/>
                          <a:cs typeface="Arial"/>
                          <a:sym typeface="Arial"/>
                        </a:rPr>
                        <a:t>Mode </a:t>
                      </a:r>
                    </a:p>
                  </a:txBody>
                  <a:tcPr marL="0" marR="0" marT="0" marB="0">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28575"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tcPr>
                </a:tc>
                <a:tc>
                  <a:txBody>
                    <a:bodyPr/>
                    <a:lstStyle/>
                    <a:p>
                      <a:pPr marL="0" marR="0" lvl="0" indent="0" algn="ctr" rtl="0">
                        <a:lnSpc>
                          <a:spcPct val="100000"/>
                        </a:lnSpc>
                        <a:spcBef>
                          <a:spcPts val="0"/>
                        </a:spcBef>
                        <a:spcAft>
                          <a:spcPts val="0"/>
                        </a:spcAft>
                        <a:buClr>
                          <a:srgbClr val="000000"/>
                        </a:buClr>
                        <a:buSzPct val="25000"/>
                        <a:buFont typeface="Arial"/>
                        <a:buNone/>
                      </a:pPr>
                      <a:r>
                        <a:rPr lang="en-US" sz="2000" b="0" i="0" u="none" strike="noStrike" cap="none">
                          <a:solidFill>
                            <a:srgbClr val="000000"/>
                          </a:solidFill>
                          <a:latin typeface="Arial"/>
                          <a:ea typeface="Arial"/>
                          <a:cs typeface="Arial"/>
                          <a:sym typeface="Arial"/>
                        </a:rPr>
                        <a:t>Min</a:t>
                      </a:r>
                    </a:p>
                  </a:txBody>
                  <a:tcPr marL="0" marR="0" marT="0" marB="0">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28575"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tcPr>
                </a:tc>
                <a:tc>
                  <a:txBody>
                    <a:bodyPr/>
                    <a:lstStyle/>
                    <a:p>
                      <a:pPr marL="0" marR="0" lvl="0" indent="0" algn="ctr" rtl="0">
                        <a:lnSpc>
                          <a:spcPct val="100000"/>
                        </a:lnSpc>
                        <a:spcBef>
                          <a:spcPts val="0"/>
                        </a:spcBef>
                        <a:spcAft>
                          <a:spcPts val="0"/>
                        </a:spcAft>
                        <a:buClr>
                          <a:srgbClr val="000000"/>
                        </a:buClr>
                        <a:buSzPct val="25000"/>
                        <a:buFont typeface="Arial"/>
                        <a:buNone/>
                      </a:pPr>
                      <a:r>
                        <a:rPr lang="en-US" sz="2000" b="0" i="0" u="none" strike="noStrike" cap="none">
                          <a:solidFill>
                            <a:srgbClr val="000000"/>
                          </a:solidFill>
                          <a:latin typeface="Arial"/>
                          <a:ea typeface="Arial"/>
                          <a:cs typeface="Arial"/>
                          <a:sym typeface="Arial"/>
                        </a:rPr>
                        <a:t>Max </a:t>
                      </a:r>
                    </a:p>
                  </a:txBody>
                  <a:tcPr marL="0" marR="0" marT="0" marB="0">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28575"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tcPr>
                </a:tc>
                <a:tc>
                  <a:txBody>
                    <a:bodyPr/>
                    <a:lstStyle/>
                    <a:p>
                      <a:pPr marL="0" marR="0" lvl="0" indent="0" algn="ctr" rtl="0">
                        <a:lnSpc>
                          <a:spcPct val="100000"/>
                        </a:lnSpc>
                        <a:spcBef>
                          <a:spcPts val="0"/>
                        </a:spcBef>
                        <a:spcAft>
                          <a:spcPts val="0"/>
                        </a:spcAft>
                        <a:buClr>
                          <a:srgbClr val="000000"/>
                        </a:buClr>
                        <a:buSzPct val="25000"/>
                        <a:buFont typeface="Arial"/>
                        <a:buNone/>
                      </a:pPr>
                      <a:r>
                        <a:rPr lang="en-US" sz="2000" b="0" i="0" u="none" strike="noStrike" cap="none">
                          <a:solidFill>
                            <a:srgbClr val="000000"/>
                          </a:solidFill>
                          <a:latin typeface="Arial"/>
                          <a:ea typeface="Arial"/>
                          <a:cs typeface="Arial"/>
                          <a:sym typeface="Arial"/>
                        </a:rPr>
                        <a:t>STD. DEV.</a:t>
                      </a:r>
                    </a:p>
                  </a:txBody>
                  <a:tcPr marL="0" marR="0" marT="0" marB="0">
                    <a:lnL w="12700" cap="flat" cmpd="sng">
                      <a:solidFill>
                        <a:schemeClr val="dk1"/>
                      </a:solidFill>
                      <a:prstDash val="solid"/>
                      <a:round/>
                      <a:headEnd type="none" w="med" len="med"/>
                      <a:tailEnd type="none" w="med" len="med"/>
                    </a:lnL>
                    <a:lnR w="28575" cap="flat" cmpd="sng">
                      <a:solidFill>
                        <a:schemeClr val="dk1"/>
                      </a:solidFill>
                      <a:prstDash val="solid"/>
                      <a:round/>
                      <a:headEnd type="none" w="med" len="med"/>
                      <a:tailEnd type="none" w="med" len="med"/>
                    </a:lnR>
                    <a:lnT w="28575"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tcPr>
                </a:tc>
                <a:extLst>
                  <a:ext uri="{0D108BD9-81ED-4DB2-BD59-A6C34878D82A}">
                    <a16:rowId xmlns:a16="http://schemas.microsoft.com/office/drawing/2014/main" val="10000"/>
                  </a:ext>
                </a:extLst>
              </a:tr>
              <a:tr h="708992">
                <a:tc>
                  <a:txBody>
                    <a:bodyPr/>
                    <a:lstStyle/>
                    <a:p>
                      <a:pPr marL="0" marR="0" lvl="0" indent="0" algn="ctr" rtl="0">
                        <a:lnSpc>
                          <a:spcPct val="100000"/>
                        </a:lnSpc>
                        <a:spcBef>
                          <a:spcPts val="0"/>
                        </a:spcBef>
                        <a:spcAft>
                          <a:spcPts val="0"/>
                        </a:spcAft>
                        <a:buClr>
                          <a:srgbClr val="000000"/>
                        </a:buClr>
                        <a:buSzPct val="25000"/>
                        <a:buFont typeface="Arial"/>
                        <a:buNone/>
                      </a:pPr>
                      <a:r>
                        <a:rPr lang="en-US" sz="2000" b="0" i="0" u="none" strike="noStrike" cap="none">
                          <a:solidFill>
                            <a:srgbClr val="000000"/>
                          </a:solidFill>
                          <a:latin typeface="Arial"/>
                          <a:ea typeface="Arial"/>
                          <a:cs typeface="Arial"/>
                          <a:sym typeface="Arial"/>
                        </a:rPr>
                        <a:t>U.S.</a:t>
                      </a:r>
                    </a:p>
                    <a:p>
                      <a:pPr marL="0" marR="0" lvl="0" indent="0" algn="l" rtl="0">
                        <a:spcBef>
                          <a:spcPts val="0"/>
                        </a:spcBef>
                        <a:buSzPct val="25000"/>
                        <a:buNone/>
                      </a:pPr>
                      <a:endParaRPr sz="2000" b="0" i="0" u="none">
                        <a:solidFill>
                          <a:srgbClr val="000000"/>
                        </a:solidFill>
                        <a:latin typeface="Arial"/>
                        <a:ea typeface="Arial"/>
                        <a:cs typeface="Arial"/>
                        <a:sym typeface="Arial"/>
                      </a:endParaRPr>
                    </a:p>
                  </a:txBody>
                  <a:tcPr marL="0" marR="0" marT="0" marB="0">
                    <a:lnL w="28575"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tcPr>
                </a:tc>
                <a:tc>
                  <a:txBody>
                    <a:bodyPr/>
                    <a:lstStyle/>
                    <a:p>
                      <a:pPr marL="0" marR="0" lvl="0" indent="0" algn="ctr" rtl="0">
                        <a:lnSpc>
                          <a:spcPct val="100000"/>
                        </a:lnSpc>
                        <a:spcBef>
                          <a:spcPts val="0"/>
                        </a:spcBef>
                        <a:spcAft>
                          <a:spcPts val="0"/>
                        </a:spcAft>
                        <a:buClr>
                          <a:srgbClr val="000000"/>
                        </a:buClr>
                        <a:buSzPct val="25000"/>
                        <a:buFont typeface="Arial"/>
                        <a:buNone/>
                      </a:pPr>
                      <a:r>
                        <a:rPr lang="en-US" sz="1800" b="0" i="0" u="none">
                          <a:solidFill>
                            <a:srgbClr val="000000"/>
                          </a:solidFill>
                          <a:latin typeface="Arial"/>
                          <a:ea typeface="Arial"/>
                          <a:cs typeface="Arial"/>
                          <a:sym typeface="Arial"/>
                        </a:rPr>
                        <a:t>UCR &amp; UCI</a:t>
                      </a:r>
                    </a:p>
                  </a:txBody>
                  <a:tcPr marL="0" marR="0" marT="0" marB="0">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tcPr>
                </a:tc>
                <a:tc>
                  <a:txBody>
                    <a:bodyPr/>
                    <a:lstStyle/>
                    <a:p>
                      <a:pPr marL="0" marR="0" lvl="0" indent="0" algn="ctr" rtl="0">
                        <a:lnSpc>
                          <a:spcPct val="100000"/>
                        </a:lnSpc>
                        <a:spcBef>
                          <a:spcPts val="0"/>
                        </a:spcBef>
                        <a:spcAft>
                          <a:spcPts val="0"/>
                        </a:spcAft>
                        <a:buClr>
                          <a:srgbClr val="000000"/>
                        </a:buClr>
                        <a:buSzPct val="25000"/>
                        <a:buFont typeface="Arial"/>
                        <a:buNone/>
                      </a:pPr>
                      <a:r>
                        <a:rPr lang="en-US" sz="3600" b="0" i="0" u="none">
                          <a:solidFill>
                            <a:srgbClr val="000000"/>
                          </a:solidFill>
                          <a:latin typeface="Arial"/>
                          <a:ea typeface="Arial"/>
                          <a:cs typeface="Arial"/>
                          <a:sym typeface="Arial"/>
                        </a:rPr>
                        <a:t>4.4</a:t>
                      </a:r>
                    </a:p>
                  </a:txBody>
                  <a:tcPr marL="0" marR="0" marT="0" marB="0">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tcPr>
                </a:tc>
                <a:tc>
                  <a:txBody>
                    <a:bodyPr/>
                    <a:lstStyle/>
                    <a:p>
                      <a:pPr marL="0" marR="0" lvl="0" indent="0" algn="ctr" rtl="0">
                        <a:lnSpc>
                          <a:spcPct val="100000"/>
                        </a:lnSpc>
                        <a:spcBef>
                          <a:spcPts val="0"/>
                        </a:spcBef>
                        <a:spcAft>
                          <a:spcPts val="0"/>
                        </a:spcAft>
                        <a:buClr>
                          <a:srgbClr val="000000"/>
                        </a:buClr>
                        <a:buSzPct val="25000"/>
                        <a:buFont typeface="Arial"/>
                        <a:buNone/>
                      </a:pPr>
                      <a:r>
                        <a:rPr lang="en-US" sz="3600" b="0" i="0" u="none">
                          <a:solidFill>
                            <a:srgbClr val="000000"/>
                          </a:solidFill>
                          <a:latin typeface="Arial"/>
                          <a:ea typeface="Arial"/>
                          <a:cs typeface="Arial"/>
                          <a:sym typeface="Arial"/>
                        </a:rPr>
                        <a:t>4</a:t>
                      </a:r>
                    </a:p>
                  </a:txBody>
                  <a:tcPr marL="0" marR="0" marT="0" marB="0">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tcPr>
                </a:tc>
                <a:tc>
                  <a:txBody>
                    <a:bodyPr/>
                    <a:lstStyle/>
                    <a:p>
                      <a:pPr marL="0" marR="0" lvl="0" indent="0" algn="ctr" rtl="0">
                        <a:lnSpc>
                          <a:spcPct val="100000"/>
                        </a:lnSpc>
                        <a:spcBef>
                          <a:spcPts val="0"/>
                        </a:spcBef>
                        <a:spcAft>
                          <a:spcPts val="0"/>
                        </a:spcAft>
                        <a:buClr>
                          <a:srgbClr val="000000"/>
                        </a:buClr>
                        <a:buSzPct val="25000"/>
                        <a:buFont typeface="Arial"/>
                        <a:buNone/>
                      </a:pPr>
                      <a:r>
                        <a:rPr lang="en-US" sz="3600" b="0" i="0" u="none">
                          <a:solidFill>
                            <a:srgbClr val="000000"/>
                          </a:solidFill>
                          <a:latin typeface="Arial"/>
                          <a:ea typeface="Arial"/>
                          <a:cs typeface="Arial"/>
                          <a:sym typeface="Arial"/>
                        </a:rPr>
                        <a:t>4</a:t>
                      </a:r>
                    </a:p>
                  </a:txBody>
                  <a:tcPr marL="0" marR="0" marT="0" marB="0">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tcPr>
                </a:tc>
                <a:tc>
                  <a:txBody>
                    <a:bodyPr/>
                    <a:lstStyle/>
                    <a:p>
                      <a:pPr marL="0" marR="0" lvl="0" indent="0" algn="ctr" rtl="0">
                        <a:lnSpc>
                          <a:spcPct val="100000"/>
                        </a:lnSpc>
                        <a:spcBef>
                          <a:spcPts val="0"/>
                        </a:spcBef>
                        <a:spcAft>
                          <a:spcPts val="0"/>
                        </a:spcAft>
                        <a:buClr>
                          <a:srgbClr val="000000"/>
                        </a:buClr>
                        <a:buSzPct val="25000"/>
                        <a:buFont typeface="Arial"/>
                        <a:buNone/>
                      </a:pPr>
                      <a:r>
                        <a:rPr lang="en-US" sz="3600" b="0" i="0" u="none">
                          <a:solidFill>
                            <a:srgbClr val="000000"/>
                          </a:solidFill>
                          <a:latin typeface="Arial"/>
                          <a:ea typeface="Arial"/>
                          <a:cs typeface="Arial"/>
                          <a:sym typeface="Arial"/>
                        </a:rPr>
                        <a:t>1</a:t>
                      </a:r>
                    </a:p>
                  </a:txBody>
                  <a:tcPr marL="0" marR="0" marT="0" marB="0">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tcPr>
                </a:tc>
                <a:tc>
                  <a:txBody>
                    <a:bodyPr/>
                    <a:lstStyle/>
                    <a:p>
                      <a:pPr marL="0" marR="0" lvl="0" indent="0" algn="ctr" rtl="0">
                        <a:lnSpc>
                          <a:spcPct val="100000"/>
                        </a:lnSpc>
                        <a:spcBef>
                          <a:spcPts val="0"/>
                        </a:spcBef>
                        <a:spcAft>
                          <a:spcPts val="0"/>
                        </a:spcAft>
                        <a:buClr>
                          <a:srgbClr val="000000"/>
                        </a:buClr>
                        <a:buSzPct val="25000"/>
                        <a:buFont typeface="Arial"/>
                        <a:buNone/>
                      </a:pPr>
                      <a:r>
                        <a:rPr lang="en-US" sz="3600" b="0" i="0" u="none">
                          <a:solidFill>
                            <a:srgbClr val="000000"/>
                          </a:solidFill>
                          <a:latin typeface="Arial"/>
                          <a:ea typeface="Arial"/>
                          <a:cs typeface="Arial"/>
                          <a:sym typeface="Arial"/>
                        </a:rPr>
                        <a:t>7</a:t>
                      </a:r>
                    </a:p>
                  </a:txBody>
                  <a:tcPr marL="0" marR="0" marT="0" marB="0">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tcPr>
                </a:tc>
                <a:tc>
                  <a:txBody>
                    <a:bodyPr/>
                    <a:lstStyle/>
                    <a:p>
                      <a:pPr marL="0" marR="0" lvl="0" indent="0" algn="ctr" rtl="0">
                        <a:lnSpc>
                          <a:spcPct val="100000"/>
                        </a:lnSpc>
                        <a:spcBef>
                          <a:spcPts val="0"/>
                        </a:spcBef>
                        <a:spcAft>
                          <a:spcPts val="0"/>
                        </a:spcAft>
                        <a:buClr>
                          <a:srgbClr val="000000"/>
                        </a:buClr>
                        <a:buSzPct val="25000"/>
                        <a:buFont typeface="Arial"/>
                        <a:buNone/>
                      </a:pPr>
                      <a:r>
                        <a:rPr lang="en-US" sz="3600" b="0" i="0" u="none">
                          <a:solidFill>
                            <a:srgbClr val="000000"/>
                          </a:solidFill>
                          <a:latin typeface="Arial"/>
                          <a:ea typeface="Arial"/>
                          <a:cs typeface="Arial"/>
                          <a:sym typeface="Arial"/>
                        </a:rPr>
                        <a:t>1.8</a:t>
                      </a:r>
                    </a:p>
                  </a:txBody>
                  <a:tcPr marL="0" marR="0" marT="0" marB="0">
                    <a:lnL w="12700" cap="flat" cmpd="sng">
                      <a:solidFill>
                        <a:schemeClr val="dk1"/>
                      </a:solidFill>
                      <a:prstDash val="solid"/>
                      <a:round/>
                      <a:headEnd type="none" w="med" len="med"/>
                      <a:tailEnd type="none" w="med" len="med"/>
                    </a:lnL>
                    <a:lnR w="28575"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tcPr>
                </a:tc>
                <a:extLst>
                  <a:ext uri="{0D108BD9-81ED-4DB2-BD59-A6C34878D82A}">
                    <a16:rowId xmlns:a16="http://schemas.microsoft.com/office/drawing/2014/main" val="10001"/>
                  </a:ext>
                </a:extLst>
              </a:tr>
              <a:tr h="1354125">
                <a:tc>
                  <a:txBody>
                    <a:bodyPr/>
                    <a:lstStyle/>
                    <a:p>
                      <a:pPr marL="0" marR="0" lvl="0" indent="0" algn="ctr" rtl="0">
                        <a:lnSpc>
                          <a:spcPct val="100000"/>
                        </a:lnSpc>
                        <a:spcBef>
                          <a:spcPts val="0"/>
                        </a:spcBef>
                        <a:spcAft>
                          <a:spcPts val="0"/>
                        </a:spcAft>
                        <a:buClr>
                          <a:srgbClr val="000000"/>
                        </a:buClr>
                        <a:buSzPct val="25000"/>
                        <a:buFont typeface="Arial"/>
                        <a:buNone/>
                      </a:pPr>
                      <a:r>
                        <a:rPr lang="en-US" sz="2000" b="0" i="0" u="none">
                          <a:solidFill>
                            <a:srgbClr val="000000"/>
                          </a:solidFill>
                          <a:latin typeface="Arial"/>
                          <a:ea typeface="Arial"/>
                          <a:cs typeface="Arial"/>
                          <a:sym typeface="Arial"/>
                        </a:rPr>
                        <a:t>Mexico</a:t>
                      </a:r>
                    </a:p>
                    <a:p>
                      <a:pPr marL="0" marR="0" lvl="0" indent="0" algn="l" rtl="0">
                        <a:spcBef>
                          <a:spcPts val="0"/>
                        </a:spcBef>
                        <a:buSzPct val="25000"/>
                        <a:buNone/>
                      </a:pPr>
                      <a:endParaRPr sz="2000" b="0" i="0" u="none">
                        <a:solidFill>
                          <a:srgbClr val="000000"/>
                        </a:solidFill>
                        <a:latin typeface="Arial"/>
                        <a:ea typeface="Arial"/>
                        <a:cs typeface="Arial"/>
                        <a:sym typeface="Arial"/>
                      </a:endParaRPr>
                    </a:p>
                  </a:txBody>
                  <a:tcPr marL="0" marR="0" marT="0" marB="0">
                    <a:lnL w="28575"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28575" cap="flat" cmpd="sng">
                      <a:solidFill>
                        <a:schemeClr val="dk1"/>
                      </a:solidFill>
                      <a:prstDash val="solid"/>
                      <a:round/>
                      <a:headEnd type="none" w="med" len="med"/>
                      <a:tailEnd type="none" w="med" len="med"/>
                    </a:lnB>
                  </a:tcPr>
                </a:tc>
                <a:tc>
                  <a:txBody>
                    <a:bodyPr/>
                    <a:lstStyle/>
                    <a:p>
                      <a:pPr marL="0" marR="0" lvl="0" indent="0" algn="ctr" rtl="0">
                        <a:lnSpc>
                          <a:spcPct val="100000"/>
                        </a:lnSpc>
                        <a:spcBef>
                          <a:spcPts val="0"/>
                        </a:spcBef>
                        <a:spcAft>
                          <a:spcPts val="0"/>
                        </a:spcAft>
                        <a:buClr>
                          <a:srgbClr val="000000"/>
                        </a:buClr>
                        <a:buSzPct val="25000"/>
                        <a:buFont typeface="Arial"/>
                        <a:buNone/>
                      </a:pPr>
                      <a:r>
                        <a:rPr lang="en-US" sz="1800" b="0" i="0" u="none">
                          <a:solidFill>
                            <a:srgbClr val="000000"/>
                          </a:solidFill>
                          <a:latin typeface="Arial"/>
                          <a:ea typeface="Arial"/>
                          <a:cs typeface="Arial"/>
                          <a:sym typeface="Arial"/>
                        </a:rPr>
                        <a:t>UACM</a:t>
                      </a:r>
                    </a:p>
                    <a:p>
                      <a:pPr marL="0" marR="0" lvl="0" indent="0" algn="ctr" rtl="0">
                        <a:lnSpc>
                          <a:spcPct val="100000"/>
                        </a:lnSpc>
                        <a:spcBef>
                          <a:spcPts val="0"/>
                        </a:spcBef>
                        <a:spcAft>
                          <a:spcPts val="0"/>
                        </a:spcAft>
                        <a:buClr>
                          <a:srgbClr val="000000"/>
                        </a:buClr>
                        <a:buSzPct val="25000"/>
                        <a:buFont typeface="Arial"/>
                        <a:buNone/>
                      </a:pPr>
                      <a:r>
                        <a:rPr lang="en-US" sz="1800" b="0" i="0" u="none">
                          <a:solidFill>
                            <a:srgbClr val="000000"/>
                          </a:solidFill>
                          <a:latin typeface="Arial"/>
                          <a:ea typeface="Arial"/>
                          <a:cs typeface="Arial"/>
                          <a:sym typeface="Arial"/>
                        </a:rPr>
                        <a:t>UAED</a:t>
                      </a:r>
                    </a:p>
                    <a:p>
                      <a:pPr marL="0" marR="0" lvl="0" indent="0" algn="ctr" rtl="0">
                        <a:lnSpc>
                          <a:spcPct val="100000"/>
                        </a:lnSpc>
                        <a:spcBef>
                          <a:spcPts val="0"/>
                        </a:spcBef>
                        <a:spcAft>
                          <a:spcPts val="0"/>
                        </a:spcAft>
                        <a:buClr>
                          <a:srgbClr val="000000"/>
                        </a:buClr>
                        <a:buSzPct val="25000"/>
                        <a:buFont typeface="Arial"/>
                        <a:buNone/>
                      </a:pPr>
                      <a:r>
                        <a:rPr lang="en-US" sz="1800" b="0" i="0" u="none">
                          <a:solidFill>
                            <a:srgbClr val="000000"/>
                          </a:solidFill>
                          <a:latin typeface="Arial"/>
                          <a:ea typeface="Arial"/>
                          <a:cs typeface="Arial"/>
                          <a:sym typeface="Arial"/>
                        </a:rPr>
                        <a:t>UCSJ</a:t>
                      </a:r>
                    </a:p>
                  </a:txBody>
                  <a:tcPr marL="0" marR="0" marT="0" marB="0">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28575" cap="flat" cmpd="sng">
                      <a:solidFill>
                        <a:schemeClr val="dk1"/>
                      </a:solidFill>
                      <a:prstDash val="solid"/>
                      <a:round/>
                      <a:headEnd type="none" w="med" len="med"/>
                      <a:tailEnd type="none" w="med" len="med"/>
                    </a:lnB>
                  </a:tcPr>
                </a:tc>
                <a:tc>
                  <a:txBody>
                    <a:bodyPr/>
                    <a:lstStyle/>
                    <a:p>
                      <a:pPr marL="0" marR="0" lvl="0" indent="0" algn="ctr" rtl="0">
                        <a:lnSpc>
                          <a:spcPct val="100000"/>
                        </a:lnSpc>
                        <a:spcBef>
                          <a:spcPts val="0"/>
                        </a:spcBef>
                        <a:spcAft>
                          <a:spcPts val="0"/>
                        </a:spcAft>
                        <a:buClr>
                          <a:srgbClr val="000000"/>
                        </a:buClr>
                        <a:buSzPct val="25000"/>
                        <a:buFont typeface="Arial"/>
                        <a:buNone/>
                      </a:pPr>
                      <a:r>
                        <a:rPr lang="en-US" sz="3600" b="0" i="0" u="none">
                          <a:solidFill>
                            <a:srgbClr val="000000"/>
                          </a:solidFill>
                          <a:latin typeface="Arial"/>
                          <a:ea typeface="Arial"/>
                          <a:cs typeface="Arial"/>
                          <a:sym typeface="Arial"/>
                        </a:rPr>
                        <a:t>5.1</a:t>
                      </a:r>
                    </a:p>
                  </a:txBody>
                  <a:tcPr marL="0" marR="0" marT="0" marB="0">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28575" cap="flat" cmpd="sng">
                      <a:solidFill>
                        <a:schemeClr val="dk1"/>
                      </a:solidFill>
                      <a:prstDash val="solid"/>
                      <a:round/>
                      <a:headEnd type="none" w="med" len="med"/>
                      <a:tailEnd type="none" w="med" len="med"/>
                    </a:lnB>
                  </a:tcPr>
                </a:tc>
                <a:tc>
                  <a:txBody>
                    <a:bodyPr/>
                    <a:lstStyle/>
                    <a:p>
                      <a:pPr marL="0" marR="0" lvl="0" indent="0" algn="ctr" rtl="0">
                        <a:lnSpc>
                          <a:spcPct val="100000"/>
                        </a:lnSpc>
                        <a:spcBef>
                          <a:spcPts val="0"/>
                        </a:spcBef>
                        <a:spcAft>
                          <a:spcPts val="0"/>
                        </a:spcAft>
                        <a:buClr>
                          <a:srgbClr val="000000"/>
                        </a:buClr>
                        <a:buSzPct val="25000"/>
                        <a:buFont typeface="Arial"/>
                        <a:buNone/>
                      </a:pPr>
                      <a:r>
                        <a:rPr lang="en-US" sz="3600" b="0" i="0" u="none">
                          <a:solidFill>
                            <a:srgbClr val="000000"/>
                          </a:solidFill>
                          <a:latin typeface="Arial"/>
                          <a:ea typeface="Arial"/>
                          <a:cs typeface="Arial"/>
                          <a:sym typeface="Arial"/>
                        </a:rPr>
                        <a:t>5</a:t>
                      </a:r>
                    </a:p>
                  </a:txBody>
                  <a:tcPr marL="0" marR="0" marT="0" marB="0">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28575" cap="flat" cmpd="sng">
                      <a:solidFill>
                        <a:schemeClr val="dk1"/>
                      </a:solidFill>
                      <a:prstDash val="solid"/>
                      <a:round/>
                      <a:headEnd type="none" w="med" len="med"/>
                      <a:tailEnd type="none" w="med" len="med"/>
                    </a:lnB>
                  </a:tcPr>
                </a:tc>
                <a:tc>
                  <a:txBody>
                    <a:bodyPr/>
                    <a:lstStyle/>
                    <a:p>
                      <a:pPr marL="0" marR="0" lvl="0" indent="0" algn="ctr" rtl="0">
                        <a:lnSpc>
                          <a:spcPct val="100000"/>
                        </a:lnSpc>
                        <a:spcBef>
                          <a:spcPts val="0"/>
                        </a:spcBef>
                        <a:spcAft>
                          <a:spcPts val="0"/>
                        </a:spcAft>
                        <a:buClr>
                          <a:srgbClr val="000000"/>
                        </a:buClr>
                        <a:buSzPct val="25000"/>
                        <a:buFont typeface="Arial"/>
                        <a:buNone/>
                      </a:pPr>
                      <a:r>
                        <a:rPr lang="en-US" sz="3600" b="0" i="0" u="none">
                          <a:solidFill>
                            <a:srgbClr val="000000"/>
                          </a:solidFill>
                          <a:latin typeface="Arial"/>
                          <a:ea typeface="Arial"/>
                          <a:cs typeface="Arial"/>
                          <a:sym typeface="Arial"/>
                        </a:rPr>
                        <a:t>7</a:t>
                      </a:r>
                    </a:p>
                  </a:txBody>
                  <a:tcPr marL="0" marR="0" marT="0" marB="0">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28575" cap="flat" cmpd="sng">
                      <a:solidFill>
                        <a:schemeClr val="dk1"/>
                      </a:solidFill>
                      <a:prstDash val="solid"/>
                      <a:round/>
                      <a:headEnd type="none" w="med" len="med"/>
                      <a:tailEnd type="none" w="med" len="med"/>
                    </a:lnB>
                  </a:tcPr>
                </a:tc>
                <a:tc>
                  <a:txBody>
                    <a:bodyPr/>
                    <a:lstStyle/>
                    <a:p>
                      <a:pPr marL="0" marR="0" lvl="0" indent="0" algn="ctr" rtl="0">
                        <a:lnSpc>
                          <a:spcPct val="100000"/>
                        </a:lnSpc>
                        <a:spcBef>
                          <a:spcPts val="0"/>
                        </a:spcBef>
                        <a:spcAft>
                          <a:spcPts val="0"/>
                        </a:spcAft>
                        <a:buClr>
                          <a:srgbClr val="000000"/>
                        </a:buClr>
                        <a:buSzPct val="25000"/>
                        <a:buFont typeface="Arial"/>
                        <a:buNone/>
                      </a:pPr>
                      <a:r>
                        <a:rPr lang="en-US" sz="3600" b="0" i="0" u="none">
                          <a:solidFill>
                            <a:srgbClr val="000000"/>
                          </a:solidFill>
                          <a:latin typeface="Arial"/>
                          <a:ea typeface="Arial"/>
                          <a:cs typeface="Arial"/>
                          <a:sym typeface="Arial"/>
                        </a:rPr>
                        <a:t>1</a:t>
                      </a:r>
                    </a:p>
                  </a:txBody>
                  <a:tcPr marL="0" marR="0" marT="0" marB="0">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28575" cap="flat" cmpd="sng">
                      <a:solidFill>
                        <a:schemeClr val="dk1"/>
                      </a:solidFill>
                      <a:prstDash val="solid"/>
                      <a:round/>
                      <a:headEnd type="none" w="med" len="med"/>
                      <a:tailEnd type="none" w="med" len="med"/>
                    </a:lnB>
                  </a:tcPr>
                </a:tc>
                <a:tc>
                  <a:txBody>
                    <a:bodyPr/>
                    <a:lstStyle/>
                    <a:p>
                      <a:pPr marL="0" marR="0" lvl="0" indent="0" algn="ctr" rtl="0">
                        <a:lnSpc>
                          <a:spcPct val="100000"/>
                        </a:lnSpc>
                        <a:spcBef>
                          <a:spcPts val="0"/>
                        </a:spcBef>
                        <a:spcAft>
                          <a:spcPts val="0"/>
                        </a:spcAft>
                        <a:buClr>
                          <a:srgbClr val="000000"/>
                        </a:buClr>
                        <a:buSzPct val="25000"/>
                        <a:buFont typeface="Arial"/>
                        <a:buNone/>
                      </a:pPr>
                      <a:r>
                        <a:rPr lang="en-US" sz="3600" b="0" i="0" u="none">
                          <a:solidFill>
                            <a:srgbClr val="000000"/>
                          </a:solidFill>
                          <a:latin typeface="Arial"/>
                          <a:ea typeface="Arial"/>
                          <a:cs typeface="Arial"/>
                          <a:sym typeface="Arial"/>
                        </a:rPr>
                        <a:t>7</a:t>
                      </a:r>
                    </a:p>
                  </a:txBody>
                  <a:tcPr marL="0" marR="0" marT="0" marB="0">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28575" cap="flat" cmpd="sng">
                      <a:solidFill>
                        <a:schemeClr val="dk1"/>
                      </a:solidFill>
                      <a:prstDash val="solid"/>
                      <a:round/>
                      <a:headEnd type="none" w="med" len="med"/>
                      <a:tailEnd type="none" w="med" len="med"/>
                    </a:lnB>
                  </a:tcPr>
                </a:tc>
                <a:tc>
                  <a:txBody>
                    <a:bodyPr/>
                    <a:lstStyle/>
                    <a:p>
                      <a:pPr marL="0" marR="0" lvl="0" indent="0" algn="ctr" rtl="0">
                        <a:lnSpc>
                          <a:spcPct val="100000"/>
                        </a:lnSpc>
                        <a:spcBef>
                          <a:spcPts val="0"/>
                        </a:spcBef>
                        <a:spcAft>
                          <a:spcPts val="0"/>
                        </a:spcAft>
                        <a:buClr>
                          <a:srgbClr val="000000"/>
                        </a:buClr>
                        <a:buSzPct val="25000"/>
                        <a:buFont typeface="Arial"/>
                        <a:buNone/>
                      </a:pPr>
                      <a:r>
                        <a:rPr lang="en-US" sz="3600" b="0" i="0" u="none" dirty="0">
                          <a:solidFill>
                            <a:srgbClr val="000000"/>
                          </a:solidFill>
                          <a:latin typeface="Arial"/>
                          <a:ea typeface="Arial"/>
                          <a:cs typeface="Arial"/>
                          <a:sym typeface="Arial"/>
                        </a:rPr>
                        <a:t>1.9</a:t>
                      </a:r>
                    </a:p>
                  </a:txBody>
                  <a:tcPr marL="0" marR="0" marT="0" marB="0">
                    <a:lnL w="12700" cap="flat" cmpd="sng">
                      <a:solidFill>
                        <a:schemeClr val="dk1"/>
                      </a:solidFill>
                      <a:prstDash val="solid"/>
                      <a:round/>
                      <a:headEnd type="none" w="med" len="med"/>
                      <a:tailEnd type="none" w="med" len="med"/>
                    </a:lnL>
                    <a:lnR w="28575"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28575" cap="flat" cmpd="sng">
                      <a:solidFill>
                        <a:schemeClr val="dk1"/>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pic>
        <p:nvPicPr>
          <p:cNvPr id="648" name="Shape 648"/>
          <p:cNvPicPr preferRelativeResize="0"/>
          <p:nvPr/>
        </p:nvPicPr>
        <p:blipFill rotWithShape="1">
          <a:blip r:embed="rId3">
            <a:alphaModFix/>
          </a:blip>
          <a:srcRect/>
          <a:stretch/>
        </p:blipFill>
        <p:spPr>
          <a:xfrm>
            <a:off x="687249" y="3583362"/>
            <a:ext cx="504824" cy="390524"/>
          </a:xfrm>
          <a:prstGeom prst="rect">
            <a:avLst/>
          </a:prstGeom>
          <a:noFill/>
          <a:ln>
            <a:noFill/>
          </a:ln>
        </p:spPr>
      </p:pic>
      <p:pic>
        <p:nvPicPr>
          <p:cNvPr id="649" name="Shape 649"/>
          <p:cNvPicPr preferRelativeResize="0"/>
          <p:nvPr/>
        </p:nvPicPr>
        <p:blipFill rotWithShape="1">
          <a:blip r:embed="rId4">
            <a:alphaModFix/>
          </a:blip>
          <a:srcRect/>
          <a:stretch/>
        </p:blipFill>
        <p:spPr>
          <a:xfrm>
            <a:off x="649148" y="2753099"/>
            <a:ext cx="542925" cy="390524"/>
          </a:xfrm>
          <a:prstGeom prst="rect">
            <a:avLst/>
          </a:prstGeom>
          <a:noFill/>
          <a:ln>
            <a:noFill/>
          </a:ln>
        </p:spPr>
      </p:pic>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653"/>
        <p:cNvGrpSpPr/>
        <p:nvPr/>
      </p:nvGrpSpPr>
      <p:grpSpPr>
        <a:xfrm>
          <a:off x="0" y="0"/>
          <a:ext cx="0" cy="0"/>
          <a:chOff x="0" y="0"/>
          <a:chExt cx="0" cy="0"/>
        </a:xfrm>
      </p:grpSpPr>
      <p:sp>
        <p:nvSpPr>
          <p:cNvPr id="654" name="Shape 654"/>
          <p:cNvSpPr txBox="1">
            <a:spLocks noGrp="1"/>
          </p:cNvSpPr>
          <p:nvPr>
            <p:ph type="title"/>
          </p:nvPr>
        </p:nvSpPr>
        <p:spPr>
          <a:xfrm>
            <a:off x="685800" y="457200"/>
            <a:ext cx="7770812" cy="855661"/>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4400" b="0" i="0" u="none" strike="noStrike" cap="none">
                <a:solidFill>
                  <a:srgbClr val="000000"/>
                </a:solidFill>
                <a:latin typeface="Arial"/>
                <a:ea typeface="Arial"/>
                <a:cs typeface="Arial"/>
                <a:sym typeface="Arial"/>
              </a:rPr>
              <a:t>National Comparisons on Cancer Conspiracy</a:t>
            </a:r>
          </a:p>
        </p:txBody>
      </p:sp>
      <p:sp>
        <p:nvSpPr>
          <p:cNvPr id="655" name="Shape 655"/>
          <p:cNvSpPr txBox="1">
            <a:spLocks noGrp="1"/>
          </p:cNvSpPr>
          <p:nvPr>
            <p:ph type="body" idx="1"/>
          </p:nvPr>
        </p:nvSpPr>
        <p:spPr>
          <a:xfrm>
            <a:off x="685800" y="1752600"/>
            <a:ext cx="7770812" cy="2817812"/>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endParaRPr sz="1400">
              <a:solidFill>
                <a:srgbClr val="000000"/>
              </a:solidFill>
              <a:latin typeface="Arial"/>
              <a:ea typeface="Arial"/>
              <a:cs typeface="Arial"/>
              <a:sym typeface="Arial"/>
            </a:endParaRPr>
          </a:p>
        </p:txBody>
      </p:sp>
      <p:graphicFrame>
        <p:nvGraphicFramePr>
          <p:cNvPr id="656" name="Shape 656"/>
          <p:cNvGraphicFramePr/>
          <p:nvPr/>
        </p:nvGraphicFramePr>
        <p:xfrm>
          <a:off x="2819400" y="1752600"/>
          <a:ext cx="6096000" cy="4063975"/>
        </p:xfrm>
        <a:graphic>
          <a:graphicData uri="http://schemas.openxmlformats.org/drawingml/2006/table">
            <a:tbl>
              <a:tblPr>
                <a:noFill/>
                <a:tableStyleId>{2F2092FE-3A74-40D1-A1BB-CADD4C123038}</a:tableStyleId>
              </a:tblPr>
              <a:tblGrid>
                <a:gridCol w="762000">
                  <a:extLst>
                    <a:ext uri="{9D8B030D-6E8A-4147-A177-3AD203B41FA5}">
                      <a16:colId xmlns:a16="http://schemas.microsoft.com/office/drawing/2014/main" val="20000"/>
                    </a:ext>
                  </a:extLst>
                </a:gridCol>
                <a:gridCol w="762000">
                  <a:extLst>
                    <a:ext uri="{9D8B030D-6E8A-4147-A177-3AD203B41FA5}">
                      <a16:colId xmlns:a16="http://schemas.microsoft.com/office/drawing/2014/main" val="20001"/>
                    </a:ext>
                  </a:extLst>
                </a:gridCol>
                <a:gridCol w="762000">
                  <a:extLst>
                    <a:ext uri="{9D8B030D-6E8A-4147-A177-3AD203B41FA5}">
                      <a16:colId xmlns:a16="http://schemas.microsoft.com/office/drawing/2014/main" val="20002"/>
                    </a:ext>
                  </a:extLst>
                </a:gridCol>
                <a:gridCol w="762000">
                  <a:extLst>
                    <a:ext uri="{9D8B030D-6E8A-4147-A177-3AD203B41FA5}">
                      <a16:colId xmlns:a16="http://schemas.microsoft.com/office/drawing/2014/main" val="20003"/>
                    </a:ext>
                  </a:extLst>
                </a:gridCol>
                <a:gridCol w="762000">
                  <a:extLst>
                    <a:ext uri="{9D8B030D-6E8A-4147-A177-3AD203B41FA5}">
                      <a16:colId xmlns:a16="http://schemas.microsoft.com/office/drawing/2014/main" val="20004"/>
                    </a:ext>
                  </a:extLst>
                </a:gridCol>
                <a:gridCol w="762000">
                  <a:extLst>
                    <a:ext uri="{9D8B030D-6E8A-4147-A177-3AD203B41FA5}">
                      <a16:colId xmlns:a16="http://schemas.microsoft.com/office/drawing/2014/main" val="20005"/>
                    </a:ext>
                  </a:extLst>
                </a:gridCol>
                <a:gridCol w="762000">
                  <a:extLst>
                    <a:ext uri="{9D8B030D-6E8A-4147-A177-3AD203B41FA5}">
                      <a16:colId xmlns:a16="http://schemas.microsoft.com/office/drawing/2014/main" val="20006"/>
                    </a:ext>
                  </a:extLst>
                </a:gridCol>
                <a:gridCol w="762000">
                  <a:extLst>
                    <a:ext uri="{9D8B030D-6E8A-4147-A177-3AD203B41FA5}">
                      <a16:colId xmlns:a16="http://schemas.microsoft.com/office/drawing/2014/main" val="20007"/>
                    </a:ext>
                  </a:extLst>
                </a:gridCol>
              </a:tblGrid>
              <a:tr h="1354125">
                <a:tc>
                  <a:txBody>
                    <a:bodyPr/>
                    <a:lstStyle/>
                    <a:p>
                      <a:pPr marL="0" marR="0" lvl="0" indent="0" algn="l" rtl="0">
                        <a:spcBef>
                          <a:spcPts val="0"/>
                        </a:spcBef>
                        <a:buSzPct val="25000"/>
                        <a:buNone/>
                      </a:pPr>
                      <a:endParaRPr sz="1800">
                        <a:solidFill>
                          <a:schemeClr val="dk1"/>
                        </a:solidFill>
                        <a:latin typeface="Arial"/>
                        <a:ea typeface="Arial"/>
                        <a:cs typeface="Arial"/>
                        <a:sym typeface="Arial"/>
                      </a:endParaRPr>
                    </a:p>
                  </a:txBody>
                  <a:tcPr marL="0" marR="0" marT="0" marB="0">
                    <a:lnL w="28575"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28575"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tcPr>
                </a:tc>
                <a:tc>
                  <a:txBody>
                    <a:bodyPr/>
                    <a:lstStyle/>
                    <a:p>
                      <a:pPr marL="0" marR="0" lvl="0" indent="0" algn="l" rtl="0">
                        <a:spcBef>
                          <a:spcPts val="0"/>
                        </a:spcBef>
                        <a:buSzPct val="25000"/>
                        <a:buNone/>
                      </a:pPr>
                      <a:endParaRPr sz="1800">
                        <a:solidFill>
                          <a:schemeClr val="dk1"/>
                        </a:solidFill>
                        <a:latin typeface="Arial"/>
                        <a:ea typeface="Arial"/>
                        <a:cs typeface="Arial"/>
                        <a:sym typeface="Arial"/>
                      </a:endParaRPr>
                    </a:p>
                  </a:txBody>
                  <a:tcPr marL="0" marR="0" marT="0" marB="0">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28575"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tcPr>
                </a:tc>
                <a:tc>
                  <a:txBody>
                    <a:bodyPr/>
                    <a:lstStyle/>
                    <a:p>
                      <a:pPr marL="0" marR="0" lvl="0" indent="0" algn="l" rtl="0">
                        <a:spcBef>
                          <a:spcPts val="0"/>
                        </a:spcBef>
                        <a:buSzPct val="25000"/>
                        <a:buNone/>
                      </a:pPr>
                      <a:endParaRPr sz="1800">
                        <a:solidFill>
                          <a:schemeClr val="dk1"/>
                        </a:solidFill>
                        <a:latin typeface="Arial"/>
                        <a:ea typeface="Arial"/>
                        <a:cs typeface="Arial"/>
                        <a:sym typeface="Arial"/>
                      </a:endParaRPr>
                    </a:p>
                  </a:txBody>
                  <a:tcPr marL="0" marR="0" marT="0" marB="0">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28575"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tcPr>
                </a:tc>
                <a:tc>
                  <a:txBody>
                    <a:bodyPr/>
                    <a:lstStyle/>
                    <a:p>
                      <a:pPr marL="0" marR="0" lvl="0" indent="0" algn="l" rtl="0">
                        <a:spcBef>
                          <a:spcPts val="0"/>
                        </a:spcBef>
                        <a:buSzPct val="25000"/>
                        <a:buNone/>
                      </a:pPr>
                      <a:endParaRPr sz="1800">
                        <a:solidFill>
                          <a:schemeClr val="dk1"/>
                        </a:solidFill>
                        <a:latin typeface="Arial"/>
                        <a:ea typeface="Arial"/>
                        <a:cs typeface="Arial"/>
                        <a:sym typeface="Arial"/>
                      </a:endParaRPr>
                    </a:p>
                  </a:txBody>
                  <a:tcPr marL="0" marR="0" marT="0" marB="0">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28575"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tcPr>
                </a:tc>
                <a:tc>
                  <a:txBody>
                    <a:bodyPr/>
                    <a:lstStyle/>
                    <a:p>
                      <a:pPr marL="0" marR="0" lvl="0" indent="0" algn="l" rtl="0">
                        <a:spcBef>
                          <a:spcPts val="0"/>
                        </a:spcBef>
                        <a:buSzPct val="25000"/>
                        <a:buNone/>
                      </a:pPr>
                      <a:endParaRPr sz="1800">
                        <a:solidFill>
                          <a:schemeClr val="dk1"/>
                        </a:solidFill>
                        <a:latin typeface="Arial"/>
                        <a:ea typeface="Arial"/>
                        <a:cs typeface="Arial"/>
                        <a:sym typeface="Arial"/>
                      </a:endParaRPr>
                    </a:p>
                  </a:txBody>
                  <a:tcPr marL="0" marR="0" marT="0" marB="0">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28575"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tcPr>
                </a:tc>
                <a:tc>
                  <a:txBody>
                    <a:bodyPr/>
                    <a:lstStyle/>
                    <a:p>
                      <a:pPr marL="0" marR="0" lvl="0" indent="0" algn="l" rtl="0">
                        <a:spcBef>
                          <a:spcPts val="0"/>
                        </a:spcBef>
                        <a:buSzPct val="25000"/>
                        <a:buNone/>
                      </a:pPr>
                      <a:endParaRPr sz="1800">
                        <a:solidFill>
                          <a:schemeClr val="dk1"/>
                        </a:solidFill>
                        <a:latin typeface="Arial"/>
                        <a:ea typeface="Arial"/>
                        <a:cs typeface="Arial"/>
                        <a:sym typeface="Arial"/>
                      </a:endParaRPr>
                    </a:p>
                  </a:txBody>
                  <a:tcPr marL="0" marR="0" marT="0" marB="0">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28575"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tcPr>
                </a:tc>
                <a:tc>
                  <a:txBody>
                    <a:bodyPr/>
                    <a:lstStyle/>
                    <a:p>
                      <a:pPr marL="0" marR="0" lvl="0" indent="0" algn="l" rtl="0">
                        <a:spcBef>
                          <a:spcPts val="0"/>
                        </a:spcBef>
                        <a:buSzPct val="25000"/>
                        <a:buNone/>
                      </a:pPr>
                      <a:endParaRPr sz="1800">
                        <a:solidFill>
                          <a:schemeClr val="dk1"/>
                        </a:solidFill>
                        <a:latin typeface="Arial"/>
                        <a:ea typeface="Arial"/>
                        <a:cs typeface="Arial"/>
                        <a:sym typeface="Arial"/>
                      </a:endParaRPr>
                    </a:p>
                  </a:txBody>
                  <a:tcPr marL="0" marR="0" marT="0" marB="0">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28575"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tcPr>
                </a:tc>
                <a:tc>
                  <a:txBody>
                    <a:bodyPr/>
                    <a:lstStyle/>
                    <a:p>
                      <a:pPr marL="0" marR="0" lvl="0" indent="0" algn="l" rtl="0">
                        <a:spcBef>
                          <a:spcPts val="0"/>
                        </a:spcBef>
                        <a:buSzPct val="25000"/>
                        <a:buNone/>
                      </a:pPr>
                      <a:endParaRPr sz="1800">
                        <a:solidFill>
                          <a:schemeClr val="dk1"/>
                        </a:solidFill>
                        <a:latin typeface="Arial"/>
                        <a:ea typeface="Arial"/>
                        <a:cs typeface="Arial"/>
                        <a:sym typeface="Arial"/>
                      </a:endParaRPr>
                    </a:p>
                  </a:txBody>
                  <a:tcPr marL="0" marR="0" marT="0" marB="0">
                    <a:lnL w="12700" cap="flat" cmpd="sng">
                      <a:solidFill>
                        <a:schemeClr val="dk1"/>
                      </a:solidFill>
                      <a:prstDash val="solid"/>
                      <a:round/>
                      <a:headEnd type="none" w="med" len="med"/>
                      <a:tailEnd type="none" w="med" len="med"/>
                    </a:lnL>
                    <a:lnR w="28575" cap="flat" cmpd="sng">
                      <a:solidFill>
                        <a:schemeClr val="dk1"/>
                      </a:solidFill>
                      <a:prstDash val="solid"/>
                      <a:round/>
                      <a:headEnd type="none" w="med" len="med"/>
                      <a:tailEnd type="none" w="med" len="med"/>
                    </a:lnR>
                    <a:lnT w="28575"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tcPr>
                </a:tc>
                <a:extLst>
                  <a:ext uri="{0D108BD9-81ED-4DB2-BD59-A6C34878D82A}">
                    <a16:rowId xmlns:a16="http://schemas.microsoft.com/office/drawing/2014/main" val="10000"/>
                  </a:ext>
                </a:extLst>
              </a:tr>
              <a:tr h="1355725">
                <a:tc>
                  <a:txBody>
                    <a:bodyPr/>
                    <a:lstStyle/>
                    <a:p>
                      <a:pPr marL="0" marR="0" lvl="0" indent="0" algn="l" rtl="0">
                        <a:spcBef>
                          <a:spcPts val="0"/>
                        </a:spcBef>
                        <a:buSzPct val="25000"/>
                        <a:buNone/>
                      </a:pPr>
                      <a:endParaRPr sz="1800">
                        <a:solidFill>
                          <a:schemeClr val="dk1"/>
                        </a:solidFill>
                        <a:latin typeface="Arial"/>
                        <a:ea typeface="Arial"/>
                        <a:cs typeface="Arial"/>
                        <a:sym typeface="Arial"/>
                      </a:endParaRPr>
                    </a:p>
                  </a:txBody>
                  <a:tcPr marL="0" marR="0" marT="0" marB="0">
                    <a:lnL w="28575"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tcPr>
                </a:tc>
                <a:tc>
                  <a:txBody>
                    <a:bodyPr/>
                    <a:lstStyle/>
                    <a:p>
                      <a:pPr marL="0" marR="0" lvl="0" indent="0" algn="l" rtl="0">
                        <a:spcBef>
                          <a:spcPts val="0"/>
                        </a:spcBef>
                        <a:buSzPct val="25000"/>
                        <a:buNone/>
                      </a:pPr>
                      <a:endParaRPr sz="1800">
                        <a:solidFill>
                          <a:schemeClr val="dk1"/>
                        </a:solidFill>
                        <a:latin typeface="Arial"/>
                        <a:ea typeface="Arial"/>
                        <a:cs typeface="Arial"/>
                        <a:sym typeface="Arial"/>
                      </a:endParaRPr>
                    </a:p>
                  </a:txBody>
                  <a:tcPr marL="0" marR="0" marT="0" marB="0">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tcPr>
                </a:tc>
                <a:tc>
                  <a:txBody>
                    <a:bodyPr/>
                    <a:lstStyle/>
                    <a:p>
                      <a:pPr marL="0" marR="0" lvl="0" indent="0" algn="l" rtl="0">
                        <a:spcBef>
                          <a:spcPts val="0"/>
                        </a:spcBef>
                        <a:buSzPct val="25000"/>
                        <a:buNone/>
                      </a:pPr>
                      <a:endParaRPr sz="1800">
                        <a:solidFill>
                          <a:schemeClr val="dk1"/>
                        </a:solidFill>
                        <a:latin typeface="Arial"/>
                        <a:ea typeface="Arial"/>
                        <a:cs typeface="Arial"/>
                        <a:sym typeface="Arial"/>
                      </a:endParaRPr>
                    </a:p>
                  </a:txBody>
                  <a:tcPr marL="0" marR="0" marT="0" marB="0">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tcPr>
                </a:tc>
                <a:tc>
                  <a:txBody>
                    <a:bodyPr/>
                    <a:lstStyle/>
                    <a:p>
                      <a:pPr marL="0" marR="0" lvl="0" indent="0" algn="l" rtl="0">
                        <a:spcBef>
                          <a:spcPts val="0"/>
                        </a:spcBef>
                        <a:buSzPct val="25000"/>
                        <a:buNone/>
                      </a:pPr>
                      <a:endParaRPr sz="1800">
                        <a:solidFill>
                          <a:schemeClr val="dk1"/>
                        </a:solidFill>
                        <a:latin typeface="Arial"/>
                        <a:ea typeface="Arial"/>
                        <a:cs typeface="Arial"/>
                        <a:sym typeface="Arial"/>
                      </a:endParaRPr>
                    </a:p>
                  </a:txBody>
                  <a:tcPr marL="0" marR="0" marT="0" marB="0">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tcPr>
                </a:tc>
                <a:tc>
                  <a:txBody>
                    <a:bodyPr/>
                    <a:lstStyle/>
                    <a:p>
                      <a:pPr marL="0" marR="0" lvl="0" indent="0" algn="l" rtl="0">
                        <a:spcBef>
                          <a:spcPts val="0"/>
                        </a:spcBef>
                        <a:buSzPct val="25000"/>
                        <a:buNone/>
                      </a:pPr>
                      <a:endParaRPr sz="1800">
                        <a:solidFill>
                          <a:schemeClr val="dk1"/>
                        </a:solidFill>
                        <a:latin typeface="Arial"/>
                        <a:ea typeface="Arial"/>
                        <a:cs typeface="Arial"/>
                        <a:sym typeface="Arial"/>
                      </a:endParaRPr>
                    </a:p>
                  </a:txBody>
                  <a:tcPr marL="0" marR="0" marT="0" marB="0">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tcPr>
                </a:tc>
                <a:tc>
                  <a:txBody>
                    <a:bodyPr/>
                    <a:lstStyle/>
                    <a:p>
                      <a:pPr marL="0" marR="0" lvl="0" indent="0" algn="l" rtl="0">
                        <a:spcBef>
                          <a:spcPts val="0"/>
                        </a:spcBef>
                        <a:buSzPct val="25000"/>
                        <a:buNone/>
                      </a:pPr>
                      <a:endParaRPr sz="1800">
                        <a:solidFill>
                          <a:schemeClr val="dk1"/>
                        </a:solidFill>
                        <a:latin typeface="Arial"/>
                        <a:ea typeface="Arial"/>
                        <a:cs typeface="Arial"/>
                        <a:sym typeface="Arial"/>
                      </a:endParaRPr>
                    </a:p>
                  </a:txBody>
                  <a:tcPr marL="0" marR="0" marT="0" marB="0">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tcPr>
                </a:tc>
                <a:tc>
                  <a:txBody>
                    <a:bodyPr/>
                    <a:lstStyle/>
                    <a:p>
                      <a:pPr marL="0" marR="0" lvl="0" indent="0" algn="l" rtl="0">
                        <a:spcBef>
                          <a:spcPts val="0"/>
                        </a:spcBef>
                        <a:buSzPct val="25000"/>
                        <a:buNone/>
                      </a:pPr>
                      <a:endParaRPr sz="1800">
                        <a:solidFill>
                          <a:schemeClr val="dk1"/>
                        </a:solidFill>
                        <a:latin typeface="Arial"/>
                        <a:ea typeface="Arial"/>
                        <a:cs typeface="Arial"/>
                        <a:sym typeface="Arial"/>
                      </a:endParaRPr>
                    </a:p>
                  </a:txBody>
                  <a:tcPr marL="0" marR="0" marT="0" marB="0">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tcPr>
                </a:tc>
                <a:tc>
                  <a:txBody>
                    <a:bodyPr/>
                    <a:lstStyle/>
                    <a:p>
                      <a:pPr marL="0" marR="0" lvl="0" indent="0" algn="l" rtl="0">
                        <a:spcBef>
                          <a:spcPts val="0"/>
                        </a:spcBef>
                        <a:buSzPct val="25000"/>
                        <a:buNone/>
                      </a:pPr>
                      <a:endParaRPr sz="1800">
                        <a:solidFill>
                          <a:schemeClr val="dk1"/>
                        </a:solidFill>
                        <a:latin typeface="Arial"/>
                        <a:ea typeface="Arial"/>
                        <a:cs typeface="Arial"/>
                        <a:sym typeface="Arial"/>
                      </a:endParaRPr>
                    </a:p>
                  </a:txBody>
                  <a:tcPr marL="0" marR="0" marT="0" marB="0">
                    <a:lnL w="12700" cap="flat" cmpd="sng">
                      <a:solidFill>
                        <a:schemeClr val="dk1"/>
                      </a:solidFill>
                      <a:prstDash val="solid"/>
                      <a:round/>
                      <a:headEnd type="none" w="med" len="med"/>
                      <a:tailEnd type="none" w="med" len="med"/>
                    </a:lnL>
                    <a:lnR w="28575"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tcPr>
                </a:tc>
                <a:extLst>
                  <a:ext uri="{0D108BD9-81ED-4DB2-BD59-A6C34878D82A}">
                    <a16:rowId xmlns:a16="http://schemas.microsoft.com/office/drawing/2014/main" val="10001"/>
                  </a:ext>
                </a:extLst>
              </a:tr>
              <a:tr h="1354125">
                <a:tc>
                  <a:txBody>
                    <a:bodyPr/>
                    <a:lstStyle/>
                    <a:p>
                      <a:pPr marL="0" marR="0" lvl="0" indent="0" algn="l" rtl="0">
                        <a:spcBef>
                          <a:spcPts val="0"/>
                        </a:spcBef>
                        <a:buSzPct val="25000"/>
                        <a:buNone/>
                      </a:pPr>
                      <a:endParaRPr sz="1800">
                        <a:solidFill>
                          <a:schemeClr val="dk1"/>
                        </a:solidFill>
                        <a:latin typeface="Arial"/>
                        <a:ea typeface="Arial"/>
                        <a:cs typeface="Arial"/>
                        <a:sym typeface="Arial"/>
                      </a:endParaRPr>
                    </a:p>
                  </a:txBody>
                  <a:tcPr marL="0" marR="0" marT="0" marB="0">
                    <a:lnL w="28575"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28575" cap="flat" cmpd="sng">
                      <a:solidFill>
                        <a:schemeClr val="dk1"/>
                      </a:solidFill>
                      <a:prstDash val="solid"/>
                      <a:round/>
                      <a:headEnd type="none" w="med" len="med"/>
                      <a:tailEnd type="none" w="med" len="med"/>
                    </a:lnB>
                  </a:tcPr>
                </a:tc>
                <a:tc>
                  <a:txBody>
                    <a:bodyPr/>
                    <a:lstStyle/>
                    <a:p>
                      <a:pPr marL="0" marR="0" lvl="0" indent="0" algn="l" rtl="0">
                        <a:spcBef>
                          <a:spcPts val="0"/>
                        </a:spcBef>
                        <a:buSzPct val="25000"/>
                        <a:buNone/>
                      </a:pPr>
                      <a:endParaRPr sz="1800">
                        <a:solidFill>
                          <a:schemeClr val="dk1"/>
                        </a:solidFill>
                        <a:latin typeface="Arial"/>
                        <a:ea typeface="Arial"/>
                        <a:cs typeface="Arial"/>
                        <a:sym typeface="Arial"/>
                      </a:endParaRPr>
                    </a:p>
                  </a:txBody>
                  <a:tcPr marL="0" marR="0" marT="0" marB="0">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28575" cap="flat" cmpd="sng">
                      <a:solidFill>
                        <a:schemeClr val="dk1"/>
                      </a:solidFill>
                      <a:prstDash val="solid"/>
                      <a:round/>
                      <a:headEnd type="none" w="med" len="med"/>
                      <a:tailEnd type="none" w="med" len="med"/>
                    </a:lnB>
                  </a:tcPr>
                </a:tc>
                <a:tc>
                  <a:txBody>
                    <a:bodyPr/>
                    <a:lstStyle/>
                    <a:p>
                      <a:pPr marL="0" marR="0" lvl="0" indent="0" algn="l" rtl="0">
                        <a:spcBef>
                          <a:spcPts val="0"/>
                        </a:spcBef>
                        <a:buSzPct val="25000"/>
                        <a:buNone/>
                      </a:pPr>
                      <a:endParaRPr sz="1800">
                        <a:solidFill>
                          <a:schemeClr val="dk1"/>
                        </a:solidFill>
                        <a:latin typeface="Arial"/>
                        <a:ea typeface="Arial"/>
                        <a:cs typeface="Arial"/>
                        <a:sym typeface="Arial"/>
                      </a:endParaRPr>
                    </a:p>
                  </a:txBody>
                  <a:tcPr marL="0" marR="0" marT="0" marB="0">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28575" cap="flat" cmpd="sng">
                      <a:solidFill>
                        <a:schemeClr val="dk1"/>
                      </a:solidFill>
                      <a:prstDash val="solid"/>
                      <a:round/>
                      <a:headEnd type="none" w="med" len="med"/>
                      <a:tailEnd type="none" w="med" len="med"/>
                    </a:lnB>
                  </a:tcPr>
                </a:tc>
                <a:tc>
                  <a:txBody>
                    <a:bodyPr/>
                    <a:lstStyle/>
                    <a:p>
                      <a:pPr marL="0" marR="0" lvl="0" indent="0" algn="l" rtl="0">
                        <a:spcBef>
                          <a:spcPts val="0"/>
                        </a:spcBef>
                        <a:buSzPct val="25000"/>
                        <a:buNone/>
                      </a:pPr>
                      <a:endParaRPr sz="1800">
                        <a:solidFill>
                          <a:schemeClr val="dk1"/>
                        </a:solidFill>
                        <a:latin typeface="Arial"/>
                        <a:ea typeface="Arial"/>
                        <a:cs typeface="Arial"/>
                        <a:sym typeface="Arial"/>
                      </a:endParaRPr>
                    </a:p>
                  </a:txBody>
                  <a:tcPr marL="0" marR="0" marT="0" marB="0">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28575" cap="flat" cmpd="sng">
                      <a:solidFill>
                        <a:schemeClr val="dk1"/>
                      </a:solidFill>
                      <a:prstDash val="solid"/>
                      <a:round/>
                      <a:headEnd type="none" w="med" len="med"/>
                      <a:tailEnd type="none" w="med" len="med"/>
                    </a:lnB>
                  </a:tcPr>
                </a:tc>
                <a:tc>
                  <a:txBody>
                    <a:bodyPr/>
                    <a:lstStyle/>
                    <a:p>
                      <a:pPr marL="0" marR="0" lvl="0" indent="0" algn="l" rtl="0">
                        <a:spcBef>
                          <a:spcPts val="0"/>
                        </a:spcBef>
                        <a:buSzPct val="25000"/>
                        <a:buNone/>
                      </a:pPr>
                      <a:endParaRPr sz="1800">
                        <a:solidFill>
                          <a:schemeClr val="dk1"/>
                        </a:solidFill>
                        <a:latin typeface="Arial"/>
                        <a:ea typeface="Arial"/>
                        <a:cs typeface="Arial"/>
                        <a:sym typeface="Arial"/>
                      </a:endParaRPr>
                    </a:p>
                  </a:txBody>
                  <a:tcPr marL="0" marR="0" marT="0" marB="0">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28575" cap="flat" cmpd="sng">
                      <a:solidFill>
                        <a:schemeClr val="dk1"/>
                      </a:solidFill>
                      <a:prstDash val="solid"/>
                      <a:round/>
                      <a:headEnd type="none" w="med" len="med"/>
                      <a:tailEnd type="none" w="med" len="med"/>
                    </a:lnB>
                  </a:tcPr>
                </a:tc>
                <a:tc>
                  <a:txBody>
                    <a:bodyPr/>
                    <a:lstStyle/>
                    <a:p>
                      <a:pPr marL="0" marR="0" lvl="0" indent="0" algn="l" rtl="0">
                        <a:spcBef>
                          <a:spcPts val="0"/>
                        </a:spcBef>
                        <a:buSzPct val="25000"/>
                        <a:buNone/>
                      </a:pPr>
                      <a:endParaRPr sz="1800">
                        <a:solidFill>
                          <a:schemeClr val="dk1"/>
                        </a:solidFill>
                        <a:latin typeface="Arial"/>
                        <a:ea typeface="Arial"/>
                        <a:cs typeface="Arial"/>
                        <a:sym typeface="Arial"/>
                      </a:endParaRPr>
                    </a:p>
                  </a:txBody>
                  <a:tcPr marL="0" marR="0" marT="0" marB="0">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28575" cap="flat" cmpd="sng">
                      <a:solidFill>
                        <a:schemeClr val="dk1"/>
                      </a:solidFill>
                      <a:prstDash val="solid"/>
                      <a:round/>
                      <a:headEnd type="none" w="med" len="med"/>
                      <a:tailEnd type="none" w="med" len="med"/>
                    </a:lnB>
                  </a:tcPr>
                </a:tc>
                <a:tc>
                  <a:txBody>
                    <a:bodyPr/>
                    <a:lstStyle/>
                    <a:p>
                      <a:pPr marL="0" marR="0" lvl="0" indent="0" algn="l" rtl="0">
                        <a:spcBef>
                          <a:spcPts val="0"/>
                        </a:spcBef>
                        <a:buSzPct val="25000"/>
                        <a:buNone/>
                      </a:pPr>
                      <a:endParaRPr sz="1800">
                        <a:solidFill>
                          <a:schemeClr val="dk1"/>
                        </a:solidFill>
                        <a:latin typeface="Arial"/>
                        <a:ea typeface="Arial"/>
                        <a:cs typeface="Arial"/>
                        <a:sym typeface="Arial"/>
                      </a:endParaRPr>
                    </a:p>
                  </a:txBody>
                  <a:tcPr marL="0" marR="0" marT="0" marB="0">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28575" cap="flat" cmpd="sng">
                      <a:solidFill>
                        <a:schemeClr val="dk1"/>
                      </a:solidFill>
                      <a:prstDash val="solid"/>
                      <a:round/>
                      <a:headEnd type="none" w="med" len="med"/>
                      <a:tailEnd type="none" w="med" len="med"/>
                    </a:lnB>
                  </a:tcPr>
                </a:tc>
                <a:tc>
                  <a:txBody>
                    <a:bodyPr/>
                    <a:lstStyle/>
                    <a:p>
                      <a:pPr marL="0" marR="0" lvl="0" indent="0" algn="l" rtl="0">
                        <a:spcBef>
                          <a:spcPts val="0"/>
                        </a:spcBef>
                        <a:buSzPct val="25000"/>
                        <a:buNone/>
                      </a:pPr>
                      <a:endParaRPr sz="1800">
                        <a:solidFill>
                          <a:schemeClr val="dk1"/>
                        </a:solidFill>
                        <a:latin typeface="Arial"/>
                        <a:ea typeface="Arial"/>
                        <a:cs typeface="Arial"/>
                        <a:sym typeface="Arial"/>
                      </a:endParaRPr>
                    </a:p>
                  </a:txBody>
                  <a:tcPr marL="0" marR="0" marT="0" marB="0">
                    <a:lnL w="12700" cap="flat" cmpd="sng">
                      <a:solidFill>
                        <a:schemeClr val="dk1"/>
                      </a:solidFill>
                      <a:prstDash val="solid"/>
                      <a:round/>
                      <a:headEnd type="none" w="med" len="med"/>
                      <a:tailEnd type="none" w="med" len="med"/>
                    </a:lnL>
                    <a:lnR w="28575"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28575" cap="flat" cmpd="sng">
                      <a:solidFill>
                        <a:schemeClr val="dk1"/>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pic>
        <p:nvPicPr>
          <p:cNvPr id="657" name="Shape 657"/>
          <p:cNvPicPr preferRelativeResize="0"/>
          <p:nvPr/>
        </p:nvPicPr>
        <p:blipFill rotWithShape="1">
          <a:blip r:embed="rId3">
            <a:alphaModFix/>
          </a:blip>
          <a:srcRect/>
          <a:stretch/>
        </p:blipFill>
        <p:spPr>
          <a:xfrm>
            <a:off x="228600" y="1600200"/>
            <a:ext cx="8763000" cy="3419474"/>
          </a:xfrm>
          <a:prstGeom prst="rect">
            <a:avLst/>
          </a:prstGeom>
          <a:noFill/>
          <a:ln>
            <a:noFill/>
          </a:ln>
        </p:spPr>
      </p:pic>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661"/>
        <p:cNvGrpSpPr/>
        <p:nvPr/>
      </p:nvGrpSpPr>
      <p:grpSpPr>
        <a:xfrm>
          <a:off x="0" y="0"/>
          <a:ext cx="0" cy="0"/>
          <a:chOff x="0" y="0"/>
          <a:chExt cx="0" cy="0"/>
        </a:xfrm>
      </p:grpSpPr>
      <p:sp>
        <p:nvSpPr>
          <p:cNvPr id="662" name="Shape 662"/>
          <p:cNvSpPr txBox="1">
            <a:spLocks noGrp="1"/>
          </p:cNvSpPr>
          <p:nvPr>
            <p:ph type="title"/>
          </p:nvPr>
        </p:nvSpPr>
        <p:spPr>
          <a:xfrm>
            <a:off x="685800" y="457200"/>
            <a:ext cx="7770812" cy="855661"/>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4400" b="0" i="0" u="none" strike="noStrike" cap="none">
                <a:solidFill>
                  <a:srgbClr val="000000"/>
                </a:solidFill>
                <a:latin typeface="Arial"/>
                <a:ea typeface="Arial"/>
                <a:cs typeface="Arial"/>
                <a:sym typeface="Arial"/>
              </a:rPr>
              <a:t>Significance of the Difference</a:t>
            </a:r>
          </a:p>
        </p:txBody>
      </p:sp>
      <p:sp>
        <p:nvSpPr>
          <p:cNvPr id="663" name="Shape 663"/>
          <p:cNvSpPr txBox="1">
            <a:spLocks noGrp="1"/>
          </p:cNvSpPr>
          <p:nvPr>
            <p:ph type="body" idx="1"/>
          </p:nvPr>
        </p:nvSpPr>
        <p:spPr>
          <a:xfrm>
            <a:off x="685800" y="1485900"/>
            <a:ext cx="7770812" cy="3084512"/>
          </a:xfrm>
          <a:prstGeom prst="rect">
            <a:avLst/>
          </a:prstGeom>
          <a:noFill/>
          <a:ln>
            <a:noFill/>
          </a:ln>
        </p:spPr>
        <p:txBody>
          <a:bodyPr lIns="91425" tIns="45700" rIns="91425" bIns="45700" anchor="t" anchorCtr="0">
            <a:noAutofit/>
          </a:bodyPr>
          <a:lstStyle/>
          <a:p>
            <a:pPr marL="0" marR="0" lvl="0" indent="0" algn="l" rtl="0">
              <a:lnSpc>
                <a:spcPct val="90000"/>
              </a:lnSpc>
              <a:spcBef>
                <a:spcPts val="0"/>
              </a:spcBef>
              <a:spcAft>
                <a:spcPts val="0"/>
              </a:spcAft>
              <a:buClr>
                <a:srgbClr val="000000"/>
              </a:buClr>
              <a:buSzPct val="25000"/>
              <a:buFont typeface="Arial"/>
              <a:buNone/>
            </a:pPr>
            <a:endParaRPr sz="1200" b="0" i="0" u="none">
              <a:solidFill>
                <a:srgbClr val="333333"/>
              </a:solidFill>
              <a:latin typeface="Arial"/>
              <a:ea typeface="Arial"/>
              <a:cs typeface="Arial"/>
              <a:sym typeface="Arial"/>
            </a:endParaRPr>
          </a:p>
          <a:p>
            <a:pPr marL="0" marR="0" lvl="0" indent="0" algn="l" rtl="0">
              <a:lnSpc>
                <a:spcPct val="90000"/>
              </a:lnSpc>
              <a:spcBef>
                <a:spcPts val="0"/>
              </a:spcBef>
              <a:spcAft>
                <a:spcPts val="0"/>
              </a:spcAft>
              <a:buClr>
                <a:srgbClr val="000000"/>
              </a:buClr>
              <a:buSzPct val="25000"/>
              <a:buFont typeface="Arial"/>
              <a:buNone/>
            </a:pPr>
            <a:endParaRPr sz="1200" b="0" i="0" u="none">
              <a:solidFill>
                <a:srgbClr val="333333"/>
              </a:solidFill>
              <a:latin typeface="Arial"/>
              <a:ea typeface="Arial"/>
              <a:cs typeface="Arial"/>
              <a:sym typeface="Arial"/>
            </a:endParaRPr>
          </a:p>
          <a:p>
            <a:pPr marL="0" marR="0" lvl="0" indent="0" algn="ctr" rtl="0">
              <a:lnSpc>
                <a:spcPct val="90000"/>
              </a:lnSpc>
              <a:spcBef>
                <a:spcPts val="0"/>
              </a:spcBef>
              <a:spcAft>
                <a:spcPts val="0"/>
              </a:spcAft>
              <a:buClr>
                <a:srgbClr val="333333"/>
              </a:buClr>
              <a:buSzPct val="25000"/>
              <a:buFont typeface="Arial"/>
              <a:buNone/>
            </a:pPr>
            <a:r>
              <a:rPr lang="en-US" sz="4000" b="0" i="0" u="none">
                <a:solidFill>
                  <a:srgbClr val="333333"/>
                </a:solidFill>
                <a:latin typeface="Arial"/>
                <a:ea typeface="Arial"/>
                <a:cs typeface="Arial"/>
                <a:sym typeface="Arial"/>
              </a:rPr>
              <a:t>t test  p = .014</a:t>
            </a:r>
          </a:p>
          <a:p>
            <a:pPr marL="0" marR="0" lvl="0" indent="0" algn="ctr" rtl="0">
              <a:lnSpc>
                <a:spcPct val="90000"/>
              </a:lnSpc>
              <a:spcBef>
                <a:spcPts val="0"/>
              </a:spcBef>
              <a:spcAft>
                <a:spcPts val="0"/>
              </a:spcAft>
              <a:buClr>
                <a:srgbClr val="000000"/>
              </a:buClr>
              <a:buSzPct val="25000"/>
              <a:buFont typeface="Arial"/>
              <a:buNone/>
            </a:pPr>
            <a:endParaRPr sz="4000" b="0" i="0" u="none">
              <a:solidFill>
                <a:srgbClr val="333333"/>
              </a:solidFill>
              <a:latin typeface="Arial"/>
              <a:ea typeface="Arial"/>
              <a:cs typeface="Arial"/>
              <a:sym typeface="Arial"/>
            </a:endParaRPr>
          </a:p>
          <a:p>
            <a:pPr marL="0" marR="0" lvl="0" indent="0" algn="ctr" rtl="0">
              <a:lnSpc>
                <a:spcPct val="90000"/>
              </a:lnSpc>
              <a:spcBef>
                <a:spcPts val="0"/>
              </a:spcBef>
              <a:spcAft>
                <a:spcPts val="0"/>
              </a:spcAft>
              <a:buClr>
                <a:srgbClr val="333333"/>
              </a:buClr>
              <a:buSzPct val="25000"/>
              <a:buFont typeface="Arial"/>
              <a:buNone/>
            </a:pPr>
            <a:r>
              <a:rPr lang="en-US" sz="4000" b="0" i="0" u="none">
                <a:solidFill>
                  <a:srgbClr val="333333"/>
                </a:solidFill>
                <a:latin typeface="Arial"/>
                <a:ea typeface="Arial"/>
                <a:cs typeface="Arial"/>
                <a:sym typeface="Arial"/>
              </a:rPr>
              <a:t>Welch p = .018</a:t>
            </a:r>
          </a:p>
          <a:p>
            <a:pPr marL="0" marR="0" lvl="0" indent="0" algn="ctr" rtl="0">
              <a:lnSpc>
                <a:spcPct val="90000"/>
              </a:lnSpc>
              <a:spcBef>
                <a:spcPts val="0"/>
              </a:spcBef>
              <a:spcAft>
                <a:spcPts val="0"/>
              </a:spcAft>
              <a:buClr>
                <a:srgbClr val="000000"/>
              </a:buClr>
              <a:buSzPct val="25000"/>
              <a:buFont typeface="Arial"/>
              <a:buNone/>
            </a:pPr>
            <a:endParaRPr sz="4000" b="0" i="0" u="none">
              <a:solidFill>
                <a:srgbClr val="333333"/>
              </a:solidFill>
              <a:latin typeface="Arial"/>
              <a:ea typeface="Arial"/>
              <a:cs typeface="Arial"/>
              <a:sym typeface="Arial"/>
            </a:endParaRPr>
          </a:p>
          <a:p>
            <a:pPr marL="0" marR="0" lvl="0" indent="0" algn="ctr" rtl="0">
              <a:lnSpc>
                <a:spcPct val="90000"/>
              </a:lnSpc>
              <a:spcBef>
                <a:spcPts val="0"/>
              </a:spcBef>
              <a:spcAft>
                <a:spcPts val="0"/>
              </a:spcAft>
              <a:buClr>
                <a:srgbClr val="333333"/>
              </a:buClr>
              <a:buSzPct val="25000"/>
              <a:buFont typeface="Arial"/>
              <a:buNone/>
            </a:pPr>
            <a:r>
              <a:rPr lang="en-US" sz="4000" b="0" i="0" u="none">
                <a:solidFill>
                  <a:srgbClr val="333333"/>
                </a:solidFill>
                <a:latin typeface="Arial"/>
                <a:ea typeface="Arial"/>
                <a:cs typeface="Arial"/>
                <a:sym typeface="Arial"/>
              </a:rPr>
              <a:t>Mann-Whitney p = .006</a:t>
            </a:r>
          </a:p>
          <a:p>
            <a:pPr marL="0" marR="0" lvl="0" indent="0" algn="ctr" rtl="0">
              <a:lnSpc>
                <a:spcPct val="90000"/>
              </a:lnSpc>
              <a:spcBef>
                <a:spcPts val="0"/>
              </a:spcBef>
              <a:spcAft>
                <a:spcPts val="0"/>
              </a:spcAft>
              <a:buClr>
                <a:srgbClr val="000000"/>
              </a:buClr>
              <a:buSzPct val="25000"/>
              <a:buFont typeface="Arial"/>
              <a:buNone/>
            </a:pPr>
            <a:endParaRPr sz="4000" b="0" i="0" u="none">
              <a:solidFill>
                <a:srgbClr val="333333"/>
              </a:solidFill>
              <a:latin typeface="Arial"/>
              <a:ea typeface="Arial"/>
              <a:cs typeface="Arial"/>
              <a:sym typeface="Arial"/>
            </a:endParaRPr>
          </a:p>
          <a:p>
            <a:pPr marL="0" marR="0" lvl="0" indent="0" algn="l" rtl="0">
              <a:spcBef>
                <a:spcPts val="0"/>
              </a:spcBef>
              <a:spcAft>
                <a:spcPts val="0"/>
              </a:spcAft>
              <a:buSzPct val="25000"/>
              <a:buNone/>
            </a:pPr>
            <a:endParaRPr sz="4000" b="0" i="0" u="none">
              <a:solidFill>
                <a:srgbClr val="333333"/>
              </a:solidFill>
              <a:latin typeface="Arial"/>
              <a:ea typeface="Arial"/>
              <a:cs typeface="Arial"/>
              <a:sym typeface="Arial"/>
            </a:endParaRPr>
          </a:p>
        </p:txBody>
      </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667"/>
        <p:cNvGrpSpPr/>
        <p:nvPr/>
      </p:nvGrpSpPr>
      <p:grpSpPr>
        <a:xfrm>
          <a:off x="0" y="0"/>
          <a:ext cx="0" cy="0"/>
          <a:chOff x="0" y="0"/>
          <a:chExt cx="0" cy="0"/>
        </a:xfrm>
      </p:grpSpPr>
      <p:sp>
        <p:nvSpPr>
          <p:cNvPr id="668" name="Shape 668"/>
          <p:cNvSpPr txBox="1">
            <a:spLocks noGrp="1"/>
          </p:cNvSpPr>
          <p:nvPr>
            <p:ph type="title"/>
          </p:nvPr>
        </p:nvSpPr>
        <p:spPr>
          <a:xfrm>
            <a:off x="685800" y="457200"/>
            <a:ext cx="7770812" cy="855661"/>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4400" b="0" i="0" u="none" strike="noStrike" cap="none">
                <a:solidFill>
                  <a:srgbClr val="000000"/>
                </a:solidFill>
                <a:latin typeface="Arial"/>
                <a:ea typeface="Arial"/>
                <a:cs typeface="Arial"/>
                <a:sym typeface="Arial"/>
              </a:rPr>
              <a:t>Significance of the Difference</a:t>
            </a:r>
          </a:p>
        </p:txBody>
      </p:sp>
      <p:sp>
        <p:nvSpPr>
          <p:cNvPr id="669" name="Shape 669"/>
          <p:cNvSpPr txBox="1">
            <a:spLocks noGrp="1"/>
          </p:cNvSpPr>
          <p:nvPr>
            <p:ph type="body" idx="1"/>
          </p:nvPr>
        </p:nvSpPr>
        <p:spPr>
          <a:xfrm>
            <a:off x="685800" y="1485900"/>
            <a:ext cx="7770812" cy="3084512"/>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SzPct val="25000"/>
              <a:buFont typeface="Arial"/>
              <a:buNone/>
            </a:pPr>
            <a:endParaRPr sz="1400" b="0" i="0" u="none">
              <a:solidFill>
                <a:srgbClr val="333333"/>
              </a:solidFill>
              <a:latin typeface="Arial"/>
              <a:ea typeface="Arial"/>
              <a:cs typeface="Arial"/>
              <a:sym typeface="Arial"/>
            </a:endParaRPr>
          </a:p>
          <a:p>
            <a:pPr marL="0" marR="0" lvl="0" indent="0" algn="l" rtl="0">
              <a:lnSpc>
                <a:spcPct val="100000"/>
              </a:lnSpc>
              <a:spcBef>
                <a:spcPts val="0"/>
              </a:spcBef>
              <a:spcAft>
                <a:spcPts val="0"/>
              </a:spcAft>
              <a:buClr>
                <a:srgbClr val="000000"/>
              </a:buClr>
              <a:buSzPct val="25000"/>
              <a:buFont typeface="Arial"/>
              <a:buNone/>
            </a:pPr>
            <a:endParaRPr sz="1400" b="0" i="0" u="none">
              <a:solidFill>
                <a:srgbClr val="333333"/>
              </a:solidFill>
              <a:latin typeface="Arial"/>
              <a:ea typeface="Arial"/>
              <a:cs typeface="Arial"/>
              <a:sym typeface="Arial"/>
            </a:endParaRPr>
          </a:p>
          <a:p>
            <a:pPr marL="0" marR="0" lvl="0" indent="0" algn="ctr" rtl="0">
              <a:lnSpc>
                <a:spcPct val="100000"/>
              </a:lnSpc>
              <a:spcBef>
                <a:spcPts val="0"/>
              </a:spcBef>
              <a:spcAft>
                <a:spcPts val="0"/>
              </a:spcAft>
              <a:buClr>
                <a:srgbClr val="333333"/>
              </a:buClr>
              <a:buSzPct val="25000"/>
              <a:buFont typeface="Arial"/>
              <a:buNone/>
            </a:pPr>
            <a:r>
              <a:rPr lang="en-US" sz="4400" b="0" i="0" u="none">
                <a:solidFill>
                  <a:srgbClr val="333333"/>
                </a:solidFill>
                <a:latin typeface="Arial"/>
                <a:ea typeface="Arial"/>
                <a:cs typeface="Arial"/>
                <a:sym typeface="Arial"/>
              </a:rPr>
              <a:t>Kolmogorov-Smirnov p = .043</a:t>
            </a:r>
          </a:p>
          <a:p>
            <a:pPr marL="0" marR="0" lvl="0" indent="0" algn="ctr" rtl="0">
              <a:lnSpc>
                <a:spcPct val="100000"/>
              </a:lnSpc>
              <a:spcBef>
                <a:spcPts val="0"/>
              </a:spcBef>
              <a:spcAft>
                <a:spcPts val="0"/>
              </a:spcAft>
              <a:buClr>
                <a:srgbClr val="333333"/>
              </a:buClr>
              <a:buSzPct val="25000"/>
              <a:buFont typeface="Arial"/>
              <a:buNone/>
            </a:pPr>
            <a:r>
              <a:rPr lang="en-US" sz="4400" b="0" i="0" u="none">
                <a:solidFill>
                  <a:srgbClr val="333333"/>
                </a:solidFill>
                <a:latin typeface="Arial"/>
                <a:ea typeface="Arial"/>
                <a:cs typeface="Arial"/>
                <a:sym typeface="Arial"/>
              </a:rPr>
              <a:t>Dmax = .227</a:t>
            </a:r>
          </a:p>
          <a:p>
            <a:pPr marL="0" marR="0" lvl="0" indent="0" algn="ctr" rtl="0">
              <a:lnSpc>
                <a:spcPct val="100000"/>
              </a:lnSpc>
              <a:spcBef>
                <a:spcPts val="0"/>
              </a:spcBef>
              <a:spcAft>
                <a:spcPts val="0"/>
              </a:spcAft>
              <a:buClr>
                <a:srgbClr val="000000"/>
              </a:buClr>
              <a:buSzPct val="25000"/>
              <a:buFont typeface="Arial"/>
              <a:buNone/>
            </a:pPr>
            <a:endParaRPr sz="3200" b="0" i="0" u="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ct val="25000"/>
              <a:buFont typeface="Arial"/>
              <a:buNone/>
            </a:pPr>
            <a:endParaRPr sz="1400" b="0" i="0" u="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ct val="25000"/>
              <a:buFont typeface="Arial"/>
              <a:buNone/>
            </a:pPr>
            <a:endParaRPr sz="4400" b="0" i="0" u="none">
              <a:solidFill>
                <a:srgbClr val="333333"/>
              </a:solidFill>
              <a:latin typeface="Arial"/>
              <a:ea typeface="Arial"/>
              <a:cs typeface="Arial"/>
              <a:sym typeface="Arial"/>
            </a:endParaRPr>
          </a:p>
          <a:p>
            <a:pPr marL="0" marR="0" lvl="0" indent="0" algn="ctr" rtl="0">
              <a:lnSpc>
                <a:spcPct val="100000"/>
              </a:lnSpc>
              <a:spcBef>
                <a:spcPts val="0"/>
              </a:spcBef>
              <a:spcAft>
                <a:spcPts val="0"/>
              </a:spcAft>
              <a:buClr>
                <a:srgbClr val="000000"/>
              </a:buClr>
              <a:buSzPct val="25000"/>
              <a:buFont typeface="Arial"/>
              <a:buNone/>
            </a:pPr>
            <a:endParaRPr sz="4400" b="0" i="0" u="none">
              <a:solidFill>
                <a:srgbClr val="333333"/>
              </a:solidFill>
              <a:latin typeface="Arial"/>
              <a:ea typeface="Arial"/>
              <a:cs typeface="Arial"/>
              <a:sym typeface="Arial"/>
            </a:endParaRPr>
          </a:p>
          <a:p>
            <a:pPr marL="0" marR="0" lvl="0" indent="0" algn="l" rtl="0">
              <a:spcBef>
                <a:spcPts val="0"/>
              </a:spcBef>
              <a:spcAft>
                <a:spcPts val="0"/>
              </a:spcAft>
              <a:buSzPct val="25000"/>
              <a:buNone/>
            </a:pPr>
            <a:endParaRPr sz="4400" b="0" i="0" u="none">
              <a:solidFill>
                <a:srgbClr val="333333"/>
              </a:solidFill>
              <a:latin typeface="Arial"/>
              <a:ea typeface="Arial"/>
              <a:cs typeface="Arial"/>
              <a:sym typeface="Arial"/>
            </a:endParaRPr>
          </a:p>
        </p:txBody>
      </p: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673"/>
        <p:cNvGrpSpPr/>
        <p:nvPr/>
      </p:nvGrpSpPr>
      <p:grpSpPr>
        <a:xfrm>
          <a:off x="0" y="0"/>
          <a:ext cx="0" cy="0"/>
          <a:chOff x="0" y="0"/>
          <a:chExt cx="0" cy="0"/>
        </a:xfrm>
      </p:grpSpPr>
      <p:sp>
        <p:nvSpPr>
          <p:cNvPr id="674" name="Shape 674"/>
          <p:cNvSpPr txBox="1">
            <a:spLocks noGrp="1"/>
          </p:cNvSpPr>
          <p:nvPr>
            <p:ph type="title"/>
          </p:nvPr>
        </p:nvSpPr>
        <p:spPr>
          <a:xfrm>
            <a:off x="685800" y="457200"/>
            <a:ext cx="7770812" cy="855661"/>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4400" b="0" i="0" u="none" strike="noStrike" cap="none">
                <a:solidFill>
                  <a:srgbClr val="000000"/>
                </a:solidFill>
                <a:latin typeface="Arial"/>
                <a:ea typeface="Arial"/>
                <a:cs typeface="Arial"/>
                <a:sym typeface="Arial"/>
              </a:rPr>
              <a:t>Significance of the Difference</a:t>
            </a:r>
          </a:p>
        </p:txBody>
      </p:sp>
      <p:sp>
        <p:nvSpPr>
          <p:cNvPr id="675" name="Shape 675"/>
          <p:cNvSpPr txBox="1">
            <a:spLocks noGrp="1"/>
          </p:cNvSpPr>
          <p:nvPr>
            <p:ph type="body" idx="1"/>
          </p:nvPr>
        </p:nvSpPr>
        <p:spPr>
          <a:xfrm>
            <a:off x="685800" y="1485900"/>
            <a:ext cx="7770812" cy="3084512"/>
          </a:xfrm>
          <a:prstGeom prst="rect">
            <a:avLst/>
          </a:prstGeom>
          <a:noFill/>
          <a:ln>
            <a:noFill/>
          </a:ln>
        </p:spPr>
        <p:txBody>
          <a:bodyPr lIns="91425" tIns="45700" rIns="91425" bIns="45700" anchor="t" anchorCtr="0">
            <a:noAutofit/>
          </a:bodyPr>
          <a:lstStyle/>
          <a:p>
            <a:pPr marL="0" marR="0" lvl="0" indent="0" algn="l" rtl="0">
              <a:lnSpc>
                <a:spcPct val="90000"/>
              </a:lnSpc>
              <a:spcBef>
                <a:spcPts val="0"/>
              </a:spcBef>
              <a:spcAft>
                <a:spcPts val="0"/>
              </a:spcAft>
              <a:buClr>
                <a:srgbClr val="000000"/>
              </a:buClr>
              <a:buSzPct val="25000"/>
              <a:buFont typeface="Arial"/>
              <a:buNone/>
            </a:pPr>
            <a:endParaRPr sz="1200" b="0" i="0" u="none">
              <a:solidFill>
                <a:srgbClr val="333333"/>
              </a:solidFill>
              <a:latin typeface="Arial"/>
              <a:ea typeface="Arial"/>
              <a:cs typeface="Arial"/>
              <a:sym typeface="Arial"/>
            </a:endParaRPr>
          </a:p>
          <a:p>
            <a:pPr marL="0" marR="0" lvl="0" indent="0" algn="l" rtl="0">
              <a:lnSpc>
                <a:spcPct val="90000"/>
              </a:lnSpc>
              <a:spcBef>
                <a:spcPts val="0"/>
              </a:spcBef>
              <a:spcAft>
                <a:spcPts val="0"/>
              </a:spcAft>
              <a:buClr>
                <a:srgbClr val="000000"/>
              </a:buClr>
              <a:buSzPct val="25000"/>
              <a:buFont typeface="Arial"/>
              <a:buNone/>
            </a:pPr>
            <a:endParaRPr sz="1200" b="0" i="0" u="none">
              <a:solidFill>
                <a:srgbClr val="333333"/>
              </a:solidFill>
              <a:latin typeface="Arial"/>
              <a:ea typeface="Arial"/>
              <a:cs typeface="Arial"/>
              <a:sym typeface="Arial"/>
            </a:endParaRPr>
          </a:p>
          <a:p>
            <a:pPr marL="0" marR="0" lvl="0" indent="0" algn="ctr" rtl="0">
              <a:lnSpc>
                <a:spcPct val="90000"/>
              </a:lnSpc>
              <a:spcBef>
                <a:spcPts val="0"/>
              </a:spcBef>
              <a:spcAft>
                <a:spcPts val="0"/>
              </a:spcAft>
              <a:buClr>
                <a:srgbClr val="000000"/>
              </a:buClr>
              <a:buSzPct val="25000"/>
              <a:buFont typeface="Arial"/>
              <a:buNone/>
            </a:pPr>
            <a:endParaRPr sz="4000" b="0" i="0" u="none">
              <a:solidFill>
                <a:srgbClr val="333333"/>
              </a:solidFill>
              <a:latin typeface="Arial"/>
              <a:ea typeface="Arial"/>
              <a:cs typeface="Arial"/>
              <a:sym typeface="Arial"/>
            </a:endParaRPr>
          </a:p>
          <a:p>
            <a:pPr marL="0" marR="0" lvl="0" indent="0" algn="ctr" rtl="0">
              <a:lnSpc>
                <a:spcPct val="90000"/>
              </a:lnSpc>
              <a:spcBef>
                <a:spcPts val="0"/>
              </a:spcBef>
              <a:spcAft>
                <a:spcPts val="0"/>
              </a:spcAft>
              <a:buClr>
                <a:srgbClr val="000000"/>
              </a:buClr>
              <a:buSzPct val="25000"/>
              <a:buFont typeface="Arial"/>
              <a:buNone/>
            </a:pPr>
            <a:endParaRPr sz="2800" b="0" i="0" u="none">
              <a:solidFill>
                <a:srgbClr val="000000"/>
              </a:solidFill>
              <a:latin typeface="Arial"/>
              <a:ea typeface="Arial"/>
              <a:cs typeface="Arial"/>
              <a:sym typeface="Arial"/>
            </a:endParaRPr>
          </a:p>
          <a:p>
            <a:pPr marL="0" marR="0" lvl="0" indent="0" algn="l" rtl="0">
              <a:lnSpc>
                <a:spcPct val="90000"/>
              </a:lnSpc>
              <a:spcBef>
                <a:spcPts val="0"/>
              </a:spcBef>
              <a:spcAft>
                <a:spcPts val="0"/>
              </a:spcAft>
              <a:buClr>
                <a:srgbClr val="000000"/>
              </a:buClr>
              <a:buSzPct val="25000"/>
              <a:buFont typeface="Arial"/>
              <a:buNone/>
            </a:pPr>
            <a:endParaRPr sz="1200" b="0" i="0" u="none">
              <a:solidFill>
                <a:srgbClr val="000000"/>
              </a:solidFill>
              <a:latin typeface="Arial"/>
              <a:ea typeface="Arial"/>
              <a:cs typeface="Arial"/>
              <a:sym typeface="Arial"/>
            </a:endParaRPr>
          </a:p>
          <a:p>
            <a:pPr marL="0" marR="0" lvl="0" indent="0" algn="ctr" rtl="0">
              <a:lnSpc>
                <a:spcPct val="90000"/>
              </a:lnSpc>
              <a:spcBef>
                <a:spcPts val="0"/>
              </a:spcBef>
              <a:spcAft>
                <a:spcPts val="0"/>
              </a:spcAft>
              <a:buClr>
                <a:srgbClr val="000000"/>
              </a:buClr>
              <a:buSzPct val="25000"/>
              <a:buFont typeface="Arial"/>
              <a:buNone/>
            </a:pPr>
            <a:endParaRPr sz="4000" b="0" i="0" u="none">
              <a:solidFill>
                <a:srgbClr val="333333"/>
              </a:solidFill>
              <a:latin typeface="Arial"/>
              <a:ea typeface="Arial"/>
              <a:cs typeface="Arial"/>
              <a:sym typeface="Arial"/>
            </a:endParaRPr>
          </a:p>
          <a:p>
            <a:pPr marL="0" marR="0" lvl="0" indent="0" algn="ctr" rtl="0">
              <a:lnSpc>
                <a:spcPct val="90000"/>
              </a:lnSpc>
              <a:spcBef>
                <a:spcPts val="0"/>
              </a:spcBef>
              <a:spcAft>
                <a:spcPts val="0"/>
              </a:spcAft>
              <a:buClr>
                <a:srgbClr val="000000"/>
              </a:buClr>
              <a:buSzPct val="25000"/>
              <a:buFont typeface="Arial"/>
              <a:buNone/>
            </a:pPr>
            <a:endParaRPr sz="4000" b="0" i="0" u="none">
              <a:solidFill>
                <a:srgbClr val="333333"/>
              </a:solidFill>
              <a:latin typeface="Arial"/>
              <a:ea typeface="Arial"/>
              <a:cs typeface="Arial"/>
              <a:sym typeface="Arial"/>
            </a:endParaRPr>
          </a:p>
          <a:p>
            <a:pPr marL="0" marR="0" lvl="0" indent="0" algn="l" rtl="0">
              <a:spcBef>
                <a:spcPts val="0"/>
              </a:spcBef>
              <a:spcAft>
                <a:spcPts val="0"/>
              </a:spcAft>
              <a:buSzPct val="25000"/>
              <a:buNone/>
            </a:pPr>
            <a:endParaRPr sz="4000" b="0" i="0" u="none">
              <a:solidFill>
                <a:srgbClr val="333333"/>
              </a:solidFill>
              <a:latin typeface="Arial"/>
              <a:ea typeface="Arial"/>
              <a:cs typeface="Arial"/>
              <a:sym typeface="Arial"/>
            </a:endParaRPr>
          </a:p>
        </p:txBody>
      </p:sp>
      <p:pic>
        <p:nvPicPr>
          <p:cNvPr id="676" name="Shape 676"/>
          <p:cNvPicPr preferRelativeResize="0"/>
          <p:nvPr/>
        </p:nvPicPr>
        <p:blipFill rotWithShape="1">
          <a:blip r:embed="rId3">
            <a:alphaModFix/>
          </a:blip>
          <a:srcRect/>
          <a:stretch/>
        </p:blipFill>
        <p:spPr>
          <a:xfrm>
            <a:off x="152400" y="1295400"/>
            <a:ext cx="8534399" cy="3657600"/>
          </a:xfrm>
          <a:prstGeom prst="rect">
            <a:avLst/>
          </a:prstGeom>
          <a:noFill/>
          <a:ln>
            <a:noFill/>
          </a:ln>
        </p:spPr>
      </p:pic>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680"/>
        <p:cNvGrpSpPr/>
        <p:nvPr/>
      </p:nvGrpSpPr>
      <p:grpSpPr>
        <a:xfrm>
          <a:off x="0" y="0"/>
          <a:ext cx="0" cy="0"/>
          <a:chOff x="0" y="0"/>
          <a:chExt cx="0" cy="0"/>
        </a:xfrm>
      </p:grpSpPr>
      <p:sp>
        <p:nvSpPr>
          <p:cNvPr id="681" name="Shape 681"/>
          <p:cNvSpPr txBox="1">
            <a:spLocks noGrp="1"/>
          </p:cNvSpPr>
          <p:nvPr>
            <p:ph type="title"/>
          </p:nvPr>
        </p:nvSpPr>
        <p:spPr>
          <a:xfrm>
            <a:off x="685800" y="457200"/>
            <a:ext cx="7770812" cy="855661"/>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4400" b="0" i="0" u="none" strike="noStrike" cap="none">
                <a:solidFill>
                  <a:srgbClr val="000000"/>
                </a:solidFill>
                <a:latin typeface="Arial"/>
                <a:ea typeface="Arial"/>
                <a:cs typeface="Arial"/>
                <a:sym typeface="Arial"/>
              </a:rPr>
              <a:t>Significance of the Difference</a:t>
            </a:r>
          </a:p>
        </p:txBody>
      </p:sp>
      <p:sp>
        <p:nvSpPr>
          <p:cNvPr id="682" name="Shape 682"/>
          <p:cNvSpPr txBox="1">
            <a:spLocks noGrp="1"/>
          </p:cNvSpPr>
          <p:nvPr>
            <p:ph type="body" idx="1"/>
          </p:nvPr>
        </p:nvSpPr>
        <p:spPr>
          <a:xfrm>
            <a:off x="685800" y="1485900"/>
            <a:ext cx="7770812" cy="3084512"/>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SzPct val="25000"/>
              <a:buFont typeface="Arial"/>
              <a:buNone/>
            </a:pPr>
            <a:endParaRPr sz="1400" b="0" i="0" u="none">
              <a:solidFill>
                <a:srgbClr val="333333"/>
              </a:solidFill>
              <a:latin typeface="Arial"/>
              <a:ea typeface="Arial"/>
              <a:cs typeface="Arial"/>
              <a:sym typeface="Arial"/>
            </a:endParaRPr>
          </a:p>
          <a:p>
            <a:pPr marL="0" marR="0" lvl="0" indent="0" algn="l" rtl="0">
              <a:lnSpc>
                <a:spcPct val="100000"/>
              </a:lnSpc>
              <a:spcBef>
                <a:spcPts val="0"/>
              </a:spcBef>
              <a:spcAft>
                <a:spcPts val="0"/>
              </a:spcAft>
              <a:buClr>
                <a:srgbClr val="000000"/>
              </a:buClr>
              <a:buSzPct val="25000"/>
              <a:buFont typeface="Arial"/>
              <a:buNone/>
            </a:pPr>
            <a:endParaRPr sz="1400" b="0" i="0" u="none">
              <a:solidFill>
                <a:srgbClr val="333333"/>
              </a:solidFill>
              <a:latin typeface="Arial"/>
              <a:ea typeface="Arial"/>
              <a:cs typeface="Arial"/>
              <a:sym typeface="Arial"/>
            </a:endParaRPr>
          </a:p>
          <a:p>
            <a:pPr marL="0" marR="0" lvl="0" indent="0" algn="ctr" rtl="0">
              <a:lnSpc>
                <a:spcPct val="100000"/>
              </a:lnSpc>
              <a:spcBef>
                <a:spcPts val="0"/>
              </a:spcBef>
              <a:spcAft>
                <a:spcPts val="0"/>
              </a:spcAft>
              <a:buClr>
                <a:srgbClr val="333333"/>
              </a:buClr>
              <a:buSzPct val="25000"/>
              <a:buFont typeface="Arial"/>
              <a:buNone/>
            </a:pPr>
            <a:r>
              <a:rPr lang="en-US" sz="6600" b="0" i="0" u="none">
                <a:solidFill>
                  <a:srgbClr val="333333"/>
                </a:solidFill>
                <a:latin typeface="Arial"/>
                <a:ea typeface="Arial"/>
                <a:cs typeface="Arial"/>
                <a:sym typeface="Arial"/>
              </a:rPr>
              <a:t>Bayes Factor = 2.9</a:t>
            </a:r>
          </a:p>
          <a:p>
            <a:pPr marL="0" marR="0" lvl="0" indent="0" algn="ctr" rtl="0">
              <a:lnSpc>
                <a:spcPct val="100000"/>
              </a:lnSpc>
              <a:spcBef>
                <a:spcPts val="0"/>
              </a:spcBef>
              <a:spcAft>
                <a:spcPts val="0"/>
              </a:spcAft>
              <a:buClr>
                <a:srgbClr val="000000"/>
              </a:buClr>
              <a:buSzPct val="25000"/>
              <a:buFont typeface="Arial"/>
              <a:buNone/>
            </a:pPr>
            <a:endParaRPr sz="3200" b="0" i="0" u="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ct val="25000"/>
              <a:buFont typeface="Arial"/>
              <a:buNone/>
            </a:pPr>
            <a:endParaRPr sz="1400" b="0" i="0" u="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ct val="25000"/>
              <a:buFont typeface="Arial"/>
              <a:buNone/>
            </a:pPr>
            <a:endParaRPr sz="4400" b="0" i="0" u="none">
              <a:solidFill>
                <a:srgbClr val="333333"/>
              </a:solidFill>
              <a:latin typeface="Arial"/>
              <a:ea typeface="Arial"/>
              <a:cs typeface="Arial"/>
              <a:sym typeface="Arial"/>
            </a:endParaRPr>
          </a:p>
          <a:p>
            <a:pPr marL="0" marR="0" lvl="0" indent="0" algn="ctr" rtl="0">
              <a:lnSpc>
                <a:spcPct val="100000"/>
              </a:lnSpc>
              <a:spcBef>
                <a:spcPts val="0"/>
              </a:spcBef>
              <a:spcAft>
                <a:spcPts val="0"/>
              </a:spcAft>
              <a:buClr>
                <a:srgbClr val="000000"/>
              </a:buClr>
              <a:buSzPct val="25000"/>
              <a:buFont typeface="Arial"/>
              <a:buNone/>
            </a:pPr>
            <a:endParaRPr sz="4400" b="0" i="0" u="none">
              <a:solidFill>
                <a:srgbClr val="333333"/>
              </a:solidFill>
              <a:latin typeface="Arial"/>
              <a:ea typeface="Arial"/>
              <a:cs typeface="Arial"/>
              <a:sym typeface="Arial"/>
            </a:endParaRPr>
          </a:p>
          <a:p>
            <a:pPr marL="0" marR="0" lvl="0" indent="0" algn="l" rtl="0">
              <a:spcBef>
                <a:spcPts val="0"/>
              </a:spcBef>
              <a:spcAft>
                <a:spcPts val="0"/>
              </a:spcAft>
              <a:buSzPct val="25000"/>
              <a:buNone/>
            </a:pPr>
            <a:endParaRPr sz="4400" b="0" i="0" u="none">
              <a:solidFill>
                <a:srgbClr val="333333"/>
              </a:solidFill>
              <a:latin typeface="Arial"/>
              <a:ea typeface="Arial"/>
              <a:cs typeface="Arial"/>
              <a:sym typeface="Arial"/>
            </a:endParaRPr>
          </a:p>
        </p:txBody>
      </p:sp>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686"/>
        <p:cNvGrpSpPr/>
        <p:nvPr/>
      </p:nvGrpSpPr>
      <p:grpSpPr>
        <a:xfrm>
          <a:off x="0" y="0"/>
          <a:ext cx="0" cy="0"/>
          <a:chOff x="0" y="0"/>
          <a:chExt cx="0" cy="0"/>
        </a:xfrm>
      </p:grpSpPr>
      <p:sp>
        <p:nvSpPr>
          <p:cNvPr id="687" name="Shape 687"/>
          <p:cNvSpPr txBox="1">
            <a:spLocks noGrp="1"/>
          </p:cNvSpPr>
          <p:nvPr>
            <p:ph type="title"/>
          </p:nvPr>
        </p:nvSpPr>
        <p:spPr>
          <a:xfrm>
            <a:off x="685800" y="457200"/>
            <a:ext cx="7770812" cy="855661"/>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4400" b="0" i="0" u="none" strike="noStrike" cap="none">
                <a:solidFill>
                  <a:srgbClr val="000000"/>
                </a:solidFill>
                <a:latin typeface="Arial"/>
                <a:ea typeface="Arial"/>
                <a:cs typeface="Arial"/>
                <a:sym typeface="Arial"/>
              </a:rPr>
              <a:t>Significance of the Difference</a:t>
            </a:r>
          </a:p>
        </p:txBody>
      </p:sp>
      <p:sp>
        <p:nvSpPr>
          <p:cNvPr id="688" name="Shape 688"/>
          <p:cNvSpPr txBox="1">
            <a:spLocks noGrp="1"/>
          </p:cNvSpPr>
          <p:nvPr>
            <p:ph type="body" idx="1"/>
          </p:nvPr>
        </p:nvSpPr>
        <p:spPr>
          <a:xfrm>
            <a:off x="685800" y="1485900"/>
            <a:ext cx="7770812" cy="3084512"/>
          </a:xfrm>
          <a:prstGeom prst="rect">
            <a:avLst/>
          </a:prstGeom>
          <a:noFill/>
          <a:ln>
            <a:noFill/>
          </a:ln>
        </p:spPr>
        <p:txBody>
          <a:bodyPr lIns="91425" tIns="45700" rIns="91425" bIns="45700" anchor="t" anchorCtr="0">
            <a:noAutofit/>
          </a:bodyPr>
          <a:lstStyle/>
          <a:p>
            <a:pPr marL="0" marR="0" lvl="0" indent="0" algn="l" rtl="0">
              <a:lnSpc>
                <a:spcPct val="90000"/>
              </a:lnSpc>
              <a:spcBef>
                <a:spcPts val="0"/>
              </a:spcBef>
              <a:spcAft>
                <a:spcPts val="0"/>
              </a:spcAft>
              <a:buClr>
                <a:srgbClr val="000000"/>
              </a:buClr>
              <a:buSzPct val="25000"/>
              <a:buFont typeface="Arial"/>
              <a:buNone/>
            </a:pPr>
            <a:endParaRPr sz="1200" b="0" i="0" u="none">
              <a:solidFill>
                <a:srgbClr val="333333"/>
              </a:solidFill>
              <a:latin typeface="Arial"/>
              <a:ea typeface="Arial"/>
              <a:cs typeface="Arial"/>
              <a:sym typeface="Arial"/>
            </a:endParaRPr>
          </a:p>
          <a:p>
            <a:pPr marL="0" marR="0" lvl="0" indent="0" algn="l" rtl="0">
              <a:lnSpc>
                <a:spcPct val="90000"/>
              </a:lnSpc>
              <a:spcBef>
                <a:spcPts val="0"/>
              </a:spcBef>
              <a:spcAft>
                <a:spcPts val="0"/>
              </a:spcAft>
              <a:buClr>
                <a:srgbClr val="000000"/>
              </a:buClr>
              <a:buSzPct val="25000"/>
              <a:buFont typeface="Arial"/>
              <a:buNone/>
            </a:pPr>
            <a:endParaRPr sz="1200" b="0" i="0" u="none">
              <a:solidFill>
                <a:srgbClr val="333333"/>
              </a:solidFill>
              <a:latin typeface="Arial"/>
              <a:ea typeface="Arial"/>
              <a:cs typeface="Arial"/>
              <a:sym typeface="Arial"/>
            </a:endParaRPr>
          </a:p>
          <a:p>
            <a:pPr marL="0" marR="0" lvl="0" indent="0" algn="ctr" rtl="0">
              <a:lnSpc>
                <a:spcPct val="90000"/>
              </a:lnSpc>
              <a:spcBef>
                <a:spcPts val="0"/>
              </a:spcBef>
              <a:spcAft>
                <a:spcPts val="0"/>
              </a:spcAft>
              <a:buClr>
                <a:srgbClr val="000000"/>
              </a:buClr>
              <a:buSzPct val="25000"/>
              <a:buFont typeface="Arial"/>
              <a:buNone/>
            </a:pPr>
            <a:endParaRPr sz="6000" b="0" i="0" u="none">
              <a:solidFill>
                <a:srgbClr val="333333"/>
              </a:solidFill>
              <a:latin typeface="Arial"/>
              <a:ea typeface="Arial"/>
              <a:cs typeface="Arial"/>
              <a:sym typeface="Arial"/>
            </a:endParaRPr>
          </a:p>
          <a:p>
            <a:pPr marL="0" marR="0" lvl="0" indent="0" algn="ctr" rtl="0">
              <a:lnSpc>
                <a:spcPct val="90000"/>
              </a:lnSpc>
              <a:spcBef>
                <a:spcPts val="0"/>
              </a:spcBef>
              <a:spcAft>
                <a:spcPts val="0"/>
              </a:spcAft>
              <a:buClr>
                <a:srgbClr val="000000"/>
              </a:buClr>
              <a:buSzPct val="25000"/>
              <a:buFont typeface="Arial"/>
              <a:buNone/>
            </a:pPr>
            <a:endParaRPr sz="2800" b="0" i="0" u="none">
              <a:solidFill>
                <a:srgbClr val="000000"/>
              </a:solidFill>
              <a:latin typeface="Arial"/>
              <a:ea typeface="Arial"/>
              <a:cs typeface="Arial"/>
              <a:sym typeface="Arial"/>
            </a:endParaRPr>
          </a:p>
          <a:p>
            <a:pPr marL="0" marR="0" lvl="0" indent="0" algn="l" rtl="0">
              <a:lnSpc>
                <a:spcPct val="90000"/>
              </a:lnSpc>
              <a:spcBef>
                <a:spcPts val="0"/>
              </a:spcBef>
              <a:spcAft>
                <a:spcPts val="0"/>
              </a:spcAft>
              <a:buClr>
                <a:srgbClr val="000000"/>
              </a:buClr>
              <a:buSzPct val="25000"/>
              <a:buFont typeface="Arial"/>
              <a:buNone/>
            </a:pPr>
            <a:endParaRPr sz="1200" b="0" i="0" u="none">
              <a:solidFill>
                <a:srgbClr val="000000"/>
              </a:solidFill>
              <a:latin typeface="Arial"/>
              <a:ea typeface="Arial"/>
              <a:cs typeface="Arial"/>
              <a:sym typeface="Arial"/>
            </a:endParaRPr>
          </a:p>
          <a:p>
            <a:pPr marL="0" marR="0" lvl="0" indent="0" algn="ctr" rtl="0">
              <a:lnSpc>
                <a:spcPct val="90000"/>
              </a:lnSpc>
              <a:spcBef>
                <a:spcPts val="0"/>
              </a:spcBef>
              <a:spcAft>
                <a:spcPts val="0"/>
              </a:spcAft>
              <a:buClr>
                <a:srgbClr val="000000"/>
              </a:buClr>
              <a:buSzPct val="25000"/>
              <a:buFont typeface="Arial"/>
              <a:buNone/>
            </a:pPr>
            <a:endParaRPr sz="4000" b="0" i="0" u="none">
              <a:solidFill>
                <a:srgbClr val="333333"/>
              </a:solidFill>
              <a:latin typeface="Arial"/>
              <a:ea typeface="Arial"/>
              <a:cs typeface="Arial"/>
              <a:sym typeface="Arial"/>
            </a:endParaRPr>
          </a:p>
          <a:p>
            <a:pPr marL="0" marR="0" lvl="0" indent="0" algn="ctr" rtl="0">
              <a:lnSpc>
                <a:spcPct val="90000"/>
              </a:lnSpc>
              <a:spcBef>
                <a:spcPts val="0"/>
              </a:spcBef>
              <a:spcAft>
                <a:spcPts val="0"/>
              </a:spcAft>
              <a:buClr>
                <a:srgbClr val="000000"/>
              </a:buClr>
              <a:buSzPct val="25000"/>
              <a:buFont typeface="Arial"/>
              <a:buNone/>
            </a:pPr>
            <a:endParaRPr sz="4000" b="0" i="0" u="none">
              <a:solidFill>
                <a:srgbClr val="333333"/>
              </a:solidFill>
              <a:latin typeface="Arial"/>
              <a:ea typeface="Arial"/>
              <a:cs typeface="Arial"/>
              <a:sym typeface="Arial"/>
            </a:endParaRPr>
          </a:p>
          <a:p>
            <a:pPr marL="0" marR="0" lvl="0" indent="0" algn="l" rtl="0">
              <a:spcBef>
                <a:spcPts val="0"/>
              </a:spcBef>
              <a:spcAft>
                <a:spcPts val="0"/>
              </a:spcAft>
              <a:buSzPct val="25000"/>
              <a:buNone/>
            </a:pPr>
            <a:endParaRPr sz="4000" b="0" i="0" u="none">
              <a:solidFill>
                <a:srgbClr val="333333"/>
              </a:solidFill>
              <a:latin typeface="Arial"/>
              <a:ea typeface="Arial"/>
              <a:cs typeface="Arial"/>
              <a:sym typeface="Arial"/>
            </a:endParaRPr>
          </a:p>
        </p:txBody>
      </p:sp>
      <p:pic>
        <p:nvPicPr>
          <p:cNvPr id="689" name="Shape 689"/>
          <p:cNvPicPr preferRelativeResize="0"/>
          <p:nvPr/>
        </p:nvPicPr>
        <p:blipFill rotWithShape="1">
          <a:blip r:embed="rId3">
            <a:alphaModFix/>
          </a:blip>
          <a:srcRect/>
          <a:stretch/>
        </p:blipFill>
        <p:spPr>
          <a:xfrm>
            <a:off x="2224086" y="1295400"/>
            <a:ext cx="4695824" cy="3848099"/>
          </a:xfrm>
          <a:prstGeom prst="rect">
            <a:avLst/>
          </a:prstGeom>
          <a:noFill/>
          <a:ln>
            <a:noFill/>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simple-light">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2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3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TotalTime>
  <Words>1286</Words>
  <Application>Microsoft Office PowerPoint</Application>
  <PresentationFormat>On-screen Show (16:9)</PresentationFormat>
  <Paragraphs>302</Paragraphs>
  <Slides>113</Slides>
  <Notes>113</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113</vt:i4>
      </vt:variant>
    </vt:vector>
  </HeadingPairs>
  <TitlesOfParts>
    <vt:vector size="120" baseType="lpstr">
      <vt:lpstr>Verdana</vt:lpstr>
      <vt:lpstr>Roboto</vt:lpstr>
      <vt:lpstr>Arial</vt:lpstr>
      <vt:lpstr>Times New Roman</vt:lpstr>
      <vt:lpstr>simple-light</vt:lpstr>
      <vt:lpstr>12_Office Theme</vt:lpstr>
      <vt:lpstr>13_Office Theme</vt:lpstr>
      <vt:lpstr>The Cancer Conspiracy </vt:lpstr>
      <vt:lpstr>PowerPoint Presentation</vt:lpstr>
      <vt:lpstr>PowerPoint Presentation</vt:lpstr>
      <vt:lpstr>PowerPoint Presentation</vt:lpstr>
      <vt:lpstr>PowerPoint Presentation</vt:lpstr>
      <vt:lpstr>Cáncer y Conspiración</vt:lpstr>
      <vt:lpstr>What is the rationale of the</vt:lpstr>
      <vt:lpstr>Cancer Conspiracy</vt:lpstr>
      <vt:lpstr>Cancer Conspiracy</vt:lpstr>
      <vt:lpstr>Brotherton (2016)</vt:lpstr>
      <vt:lpstr>Schermer (2011)</vt:lpstr>
      <vt:lpstr>Schermer (2011)</vt:lpstr>
      <vt:lpstr>Refutation #1: modus tollens</vt:lpstr>
      <vt:lpstr>PowerPoint Presentation</vt:lpstr>
      <vt:lpstr>Adelle Davis</vt:lpstr>
      <vt:lpstr>Refutation #2: modus tollens</vt:lpstr>
      <vt:lpstr>PowerPoint Presentation</vt:lpstr>
      <vt:lpstr>N.I.H. director</vt:lpstr>
      <vt:lpstr>John Gardner, former Health Secretary</vt:lpstr>
      <vt:lpstr>PowerPoint Presentation</vt:lpstr>
      <vt:lpstr>Betty Ford, mastectomy 1974</vt:lpstr>
      <vt:lpstr>Nancy Reagan mastectomy 1987</vt:lpstr>
      <vt:lpstr>Maureen Reagan died of melanoma</vt:lpstr>
      <vt:lpstr>Steve Jobs</vt:lpstr>
      <vt:lpstr>Steve Jobs’ Cancer Timeline</vt:lpstr>
      <vt:lpstr>Conspiracy theorists explain away what refutes their theories as part of the conspiracy.</vt:lpstr>
      <vt:lpstr>PowerPoint Presentation</vt:lpstr>
      <vt:lpstr>Alfred Adler</vt:lpstr>
      <vt:lpstr>Alfred Adler</vt:lpstr>
      <vt:lpstr>Alfred Adler</vt:lpstr>
      <vt:lpstr>Bonime (1955, 1979)</vt:lpstr>
      <vt:lpstr>Meissner (1978)</vt:lpstr>
      <vt:lpstr>Meissner (1978)</vt:lpstr>
      <vt:lpstr>Meissner (1978)</vt:lpstr>
      <vt:lpstr>Brink, et al (1979)</vt:lpstr>
      <vt:lpstr>Barkun (2003)</vt:lpstr>
      <vt:lpstr>Leon Festinger (1956)</vt:lpstr>
      <vt:lpstr>Leon Festinger (1956)</vt:lpstr>
      <vt:lpstr>Leon Festinger (1956)</vt:lpstr>
      <vt:lpstr>Offit (2013)</vt:lpstr>
      <vt:lpstr>Offit (2013)</vt:lpstr>
      <vt:lpstr>Offit (2013)</vt:lpstr>
      <vt:lpstr>Oliver &amp; Wood (2014)</vt:lpstr>
      <vt:lpstr>Oliver &amp; Wood (2014)</vt:lpstr>
      <vt:lpstr>Why so many pseudo-scientific beliefs about cancer?</vt:lpstr>
      <vt:lpstr>Why are there so many pseudo-scientific ideas about cancer?</vt:lpstr>
      <vt:lpstr>Cáncer</vt:lpstr>
      <vt:lpstr>Cáncer</vt:lpstr>
      <vt:lpstr>Current Consensus</vt:lpstr>
      <vt:lpstr>The facts seem counter-intuitive</vt:lpstr>
      <vt:lpstr>The facts seem counter-intuitive</vt:lpstr>
      <vt:lpstr>The role for psychology</vt:lpstr>
      <vt:lpstr>Dejar de fumar</vt:lpstr>
      <vt:lpstr>PowerPoint Presentation</vt:lpstr>
      <vt:lpstr>The role for psychology</vt:lpstr>
      <vt:lpstr>PowerPoint Presentation</vt:lpstr>
      <vt:lpstr>PowerPoint Presentation</vt:lpstr>
      <vt:lpstr>GUIDING QUESTION #1</vt:lpstr>
      <vt:lpstr>GUIDING QUESTION #2</vt:lpstr>
      <vt:lpstr>GUIDING QUESTION #3</vt:lpstr>
      <vt:lpstr>GUIDING QUESTION #4</vt:lpstr>
      <vt:lpstr>PowerPoint Presentation</vt:lpstr>
      <vt:lpstr>Sample</vt:lpstr>
      <vt:lpstr>Sites: UCR &amp; UCI</vt:lpstr>
      <vt:lpstr>Half was under age 20</vt:lpstr>
      <vt:lpstr>Half Asian / Third Hispanic</vt:lpstr>
      <vt:lpstr>PowerPoint Presentation</vt:lpstr>
      <vt:lpstr>UACM</vt:lpstr>
      <vt:lpstr>PowerPoint Presentation</vt:lpstr>
      <vt:lpstr>UAEM</vt:lpstr>
      <vt:lpstr>Apparatus: questionnaire</vt:lpstr>
      <vt:lpstr>PowerPoint Presentation</vt:lpstr>
      <vt:lpstr>PowerPoint Presentation</vt:lpstr>
      <vt:lpstr>Cancer Conspiracy</vt:lpstr>
      <vt:lpstr>Cancer Conspiracy</vt:lpstr>
      <vt:lpstr>Seven level Likert</vt:lpstr>
      <vt:lpstr>Data Analysis</vt:lpstr>
      <vt:lpstr>PowerPoint Presentation</vt:lpstr>
      <vt:lpstr>Number of courses taken in Science &amp; Medicine</vt:lpstr>
      <vt:lpstr>Headed for a career in science or medicine?</vt:lpstr>
      <vt:lpstr>Low in Religiosity</vt:lpstr>
      <vt:lpstr>Low in Religiosity</vt:lpstr>
      <vt:lpstr>Endorsement of Cancer Conspiracy?</vt:lpstr>
      <vt:lpstr>Endorsement of Cancer Conspiracy?</vt:lpstr>
      <vt:lpstr>Endorsement of Cancer Conspiracy?</vt:lpstr>
      <vt:lpstr>Endorsement of Cancer Conspiracy?</vt:lpstr>
      <vt:lpstr>No significant differences (or interactions) between</vt:lpstr>
      <vt:lpstr>No significant differences (or interactions) between</vt:lpstr>
      <vt:lpstr>No significant differences (or interactions) between</vt:lpstr>
      <vt:lpstr>PowerPoint Presentation</vt:lpstr>
      <vt:lpstr>Mexican Data on Cancer Conspiracy</vt:lpstr>
      <vt:lpstr>Mexican Data on Cancer Conspiracy</vt:lpstr>
      <vt:lpstr>National Comparisons on Cancer Conspiracy</vt:lpstr>
      <vt:lpstr>National Comparisons on Cancer Conspiracy</vt:lpstr>
      <vt:lpstr>Significance of the Difference</vt:lpstr>
      <vt:lpstr>Significance of the Difference</vt:lpstr>
      <vt:lpstr>Significance of the Difference</vt:lpstr>
      <vt:lpstr>Significance of the Difference</vt:lpstr>
      <vt:lpstr>Significance of the Difference</vt:lpstr>
      <vt:lpstr>Significance of the Difference</vt:lpstr>
      <vt:lpstr>Size of the Difference</vt:lpstr>
      <vt:lpstr>PowerPoint Presentation</vt:lpstr>
      <vt:lpstr>Follow Up</vt:lpstr>
      <vt:lpstr>Follow Up</vt:lpstr>
      <vt:lpstr>Follow Up</vt:lpstr>
      <vt:lpstr>Cognitive Dissonance (Festinger)</vt:lpstr>
      <vt:lpstr>Cognitive Dissonance (Festinger)</vt:lpstr>
      <vt:lpstr>PowerPoint Presentation</vt:lpstr>
      <vt:lpstr>Psychology has a key role in this</vt:lpstr>
      <vt:lpstr>Date QR code &amp; URL</vt:lpstr>
      <vt:lpstr>Data: https://goo.gl/GP6UFR  </vt:lpstr>
      <vt:lpstr>Presentation.ppt</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Cancer Conspiracy </dc:title>
  <cp:lastModifiedBy>Brink, T. L.</cp:lastModifiedBy>
  <cp:revision>3</cp:revision>
  <dcterms:modified xsi:type="dcterms:W3CDTF">2017-04-25T00:06:10Z</dcterms:modified>
</cp:coreProperties>
</file>