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7.xml"/>
  <Override ContentType="application/vnd.openxmlformats-officedocument.presentationml.notesSlide+xml" PartName="/ppt/notesSlides/notesSlide168.xml"/>
  <Override ContentType="application/vnd.openxmlformats-officedocument.presentationml.notesSlide+xml" PartName="/ppt/notesSlides/notesSlide125.xml"/>
  <Override ContentType="application/vnd.openxmlformats-officedocument.presentationml.notesSlide+xml" PartName="/ppt/notesSlides/notesSlide59.xml"/>
  <Override ContentType="application/vnd.openxmlformats-officedocument.presentationml.notesSlide+xml" PartName="/ppt/notesSlides/notesSlide32.xml"/>
  <Override ContentType="application/vnd.openxmlformats-officedocument.presentationml.notesSlide+xml" PartName="/ppt/notesSlides/notesSlide117.xml"/>
  <Override ContentType="application/vnd.openxmlformats-officedocument.presentationml.notesSlide+xml" PartName="/ppt/notesSlides/notesSlide91.xml"/>
  <Override ContentType="application/vnd.openxmlformats-officedocument.presentationml.notesSlide+xml" PartName="/ppt/notesSlides/notesSlide133.xml"/>
  <Override ContentType="application/vnd.openxmlformats-officedocument.presentationml.notesSlide+xml" PartName="/ppt/notesSlides/notesSlide176.xml"/>
  <Override ContentType="application/vnd.openxmlformats-officedocument.presentationml.notesSlide+xml" PartName="/ppt/notesSlides/notesSlide109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105.xml"/>
  <Override ContentType="application/vnd.openxmlformats-officedocument.presentationml.notesSlide+xml" PartName="/ppt/notesSlides/notesSlide148.xml"/>
  <Override ContentType="application/vnd.openxmlformats-officedocument.presentationml.notesSlide+xml" PartName="/ppt/notesSlides/notesSlide39.xml"/>
  <Override ContentType="application/vnd.openxmlformats-officedocument.presentationml.notesSlide+xml" PartName="/ppt/notesSlides/notesSlide137.xml"/>
  <Override ContentType="application/vnd.openxmlformats-officedocument.presentationml.notesSlide+xml" PartName="/ppt/notesSlides/notesSlide87.xml"/>
  <Override ContentType="application/vnd.openxmlformats-officedocument.presentationml.notesSlide+xml" PartName="/ppt/notesSlides/notesSlide44.xml"/>
  <Override ContentType="application/vnd.openxmlformats-officedocument.presentationml.notesSlide+xml" PartName="/ppt/notesSlides/notesSlide141.xml"/>
  <Override ContentType="application/vnd.openxmlformats-officedocument.presentationml.notesSlide+xml" PartName="/ppt/notesSlides/notesSlide153.xml"/>
  <Override ContentType="application/vnd.openxmlformats-officedocument.presentationml.notesSlide+xml" PartName="/ppt/notesSlides/notesSlide110.xml"/>
  <Override ContentType="application/vnd.openxmlformats-officedocument.presentationml.notesSlide+xml" PartName="/ppt/notesSlides/notesSlide184.xml"/>
  <Override ContentType="application/vnd.openxmlformats-officedocument.presentationml.notesSlide+xml" PartName="/ppt/notesSlides/notesSlide75.xml"/>
  <Override ContentType="application/vnd.openxmlformats-officedocument.presentationml.notesSlide+xml" PartName="/ppt/notesSlides/notesSlide180.xml"/>
  <Override ContentType="application/vnd.openxmlformats-officedocument.presentationml.notesSlide+xml" PartName="/ppt/notesSlides/notesSlide172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63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29.xml"/>
  <Override ContentType="application/vnd.openxmlformats-officedocument.presentationml.notesSlide+xml" PartName="/ppt/notesSlides/notesSlide60.xml"/>
  <Override ContentType="application/vnd.openxmlformats-officedocument.presentationml.notesSlide+xml" PartName="/ppt/notesSlides/notesSlide144.xml"/>
  <Override ContentType="application/vnd.openxmlformats-officedocument.presentationml.notesSlide+xml" PartName="/ppt/notesSlides/notesSlide48.xml"/>
  <Override ContentType="application/vnd.openxmlformats-officedocument.presentationml.notesSlide+xml" PartName="/ppt/notesSlides/notesSlide157.xml"/>
  <Override ContentType="application/vnd.openxmlformats-officedocument.presentationml.notesSlide+xml" PartName="/ppt/notesSlides/notesSlide114.xml"/>
  <Override ContentType="application/vnd.openxmlformats-officedocument.presentationml.notesSlide+xml" PartName="/ppt/notesSlides/notesSlide101.xml"/>
  <Override ContentType="application/vnd.openxmlformats-officedocument.presentationml.notesSlide+xml" PartName="/ppt/notesSlides/notesSlide95.xml"/>
  <Override ContentType="application/vnd.openxmlformats-officedocument.presentationml.notesSlide+xml" PartName="/ppt/notesSlides/notesSlide52.xml"/>
  <Override ContentType="application/vnd.openxmlformats-officedocument.presentationml.notesSlide+xml" PartName="/ppt/notesSlides/notesSlide35.xml"/>
  <Override ContentType="application/vnd.openxmlformats-officedocument.presentationml.notesSlide+xml" PartName="/ppt/notesSlides/notesSlide16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87.xml"/>
  <Override ContentType="application/vnd.openxmlformats-officedocument.presentationml.notesSlide+xml" PartName="/ppt/notesSlides/notesSlide78.xml"/>
  <Override ContentType="application/vnd.openxmlformats-officedocument.presentationml.notesSlide+xml" PartName="/ppt/notesSlides/notesSlide71.xml"/>
  <Override ContentType="application/vnd.openxmlformats-officedocument.presentationml.notesSlide+xml" PartName="/ppt/notesSlides/notesSlide84.xml"/>
  <Override ContentType="application/vnd.openxmlformats-officedocument.presentationml.notesSlide+xml" PartName="/ppt/notesSlides/notesSlide76.xml"/>
  <Override ContentType="application/vnd.openxmlformats-officedocument.presentationml.notesSlide+xml" PartName="/ppt/notesSlides/notesSlide33.xml"/>
  <Override ContentType="application/vnd.openxmlformats-officedocument.presentationml.notesSlide+xml" PartName="/ppt/notesSlides/notesSlide41.xml"/>
  <Override ContentType="application/vnd.openxmlformats-officedocument.presentationml.notesSlide+xml" PartName="/ppt/notesSlides/notesSlide124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82.xml"/>
  <Override ContentType="application/vnd.openxmlformats-officedocument.presentationml.notesSlide+xml" PartName="/ppt/notesSlides/notesSlide177.xml"/>
  <Override ContentType="application/vnd.openxmlformats-officedocument.presentationml.notesSlide+xml" PartName="/ppt/notesSlides/notesSlide94.xml"/>
  <Override ContentType="application/vnd.openxmlformats-officedocument.presentationml.notesSlide+xml" PartName="/ppt/notesSlides/notesSlide51.xml"/>
  <Override ContentType="application/vnd.openxmlformats-officedocument.presentationml.notesSlide+xml" PartName="/ppt/notesSlides/notesSlide90.xml"/>
  <Override ContentType="application/vnd.openxmlformats-officedocument.presentationml.notesSlide+xml" PartName="/ppt/notesSlides/notesSlide134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06.xml"/>
  <Override ContentType="application/vnd.openxmlformats-officedocument.presentationml.notesSlide+xml" PartName="/ppt/notesSlides/notesSlide99.xml"/>
  <Override ContentType="application/vnd.openxmlformats-officedocument.presentationml.notesSlide+xml" PartName="/ppt/notesSlides/notesSlide56.xml"/>
  <Override ContentType="application/vnd.openxmlformats-officedocument.presentationml.notesSlide+xml" PartName="/ppt/notesSlides/notesSlide152.xml"/>
  <Override ContentType="application/vnd.openxmlformats-officedocument.presentationml.notesSlide+xml" PartName="/ppt/notesSlides/notesSlide183.xml"/>
  <Override ContentType="application/vnd.openxmlformats-officedocument.presentationml.notesSlide+xml" PartName="/ppt/notesSlides/notesSlide61.xml"/>
  <Override ContentType="application/vnd.openxmlformats-officedocument.presentationml.notesSlide+xml" PartName="/ppt/notesSlides/notesSlide118.xml"/>
  <Override ContentType="application/vnd.openxmlformats-officedocument.presentationml.notesSlide+xml" PartName="/ppt/notesSlides/notesSlide167.xml"/>
  <Override ContentType="application/vnd.openxmlformats-officedocument.presentationml.notesSlide+xml" PartName="/ppt/notesSlides/notesSlide140.xml"/>
  <Override ContentType="application/vnd.openxmlformats-officedocument.presentationml.notesSlide+xml" PartName="/ppt/notesSlides/notesSlide27.xml"/>
  <Override ContentType="application/vnd.openxmlformats-officedocument.presentationml.notesSlide+xml" PartName="/ppt/notesSlides/notesSlide88.xml"/>
  <Override ContentType="application/vnd.openxmlformats-officedocument.presentationml.notesSlide+xml" PartName="/ppt/notesSlides/notesSlide149.xml"/>
  <Override ContentType="application/vnd.openxmlformats-officedocument.presentationml.notesSlide+xml" PartName="/ppt/notesSlides/notesSlide62.xml"/>
  <Override ContentType="application/vnd.openxmlformats-officedocument.presentationml.notesSlide+xml" PartName="/ppt/notesSlides/notesSlide45.xml"/>
  <Override ContentType="application/vnd.openxmlformats-officedocument.presentationml.notesSlide+xml" PartName="/ppt/notesSlides/notesSlide28.xml"/>
  <Override ContentType="application/vnd.openxmlformats-officedocument.presentationml.notesSlide+xml" PartName="/ppt/notesSlides/notesSlide139.xml"/>
  <Override ContentType="application/vnd.openxmlformats-officedocument.presentationml.notesSlide+xml" PartName="/ppt/notesSlides/notesSlide55.xml"/>
  <Override ContentType="application/vnd.openxmlformats-officedocument.presentationml.notesSlide+xml" PartName="/ppt/notesSlides/notesSlide156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13.xml"/>
  <Override ContentType="application/vnd.openxmlformats-officedocument.presentationml.notesSlide+xml" PartName="/ppt/notesSlides/notesSlide72.xml"/>
  <Override ContentType="application/vnd.openxmlformats-officedocument.presentationml.notesSlide+xml" PartName="/ppt/notesSlides/notesSlide98.xml"/>
  <Override ContentType="application/vnd.openxmlformats-officedocument.presentationml.notesSlide+xml" PartName="/ppt/notesSlides/notesSlide190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30.xml"/>
  <Override ContentType="application/vnd.openxmlformats-officedocument.presentationml.notesSlide+xml" PartName="/ppt/notesSlides/notesSlide38.xml"/>
  <Override ContentType="application/vnd.openxmlformats-officedocument.presentationml.notesSlide+xml" PartName="/ppt/notesSlides/notesSlide173.xml"/>
  <Override ContentType="application/vnd.openxmlformats-officedocument.presentationml.notesSlide+xml" PartName="/ppt/notesSlides/notesSlide128.xml"/>
  <Override ContentType="application/vnd.openxmlformats-officedocument.presentationml.notesSlide+xml" PartName="/ppt/notesSlides/notesSlide162.xml"/>
  <Override ContentType="application/vnd.openxmlformats-officedocument.presentationml.notesSlide+xml" PartName="/ppt/notesSlides/notesSlide49.xml"/>
  <Override ContentType="application/vnd.openxmlformats-officedocument.presentationml.notesSlide+xml" PartName="/ppt/notesSlides/notesSlide145.xml"/>
  <Override ContentType="application/vnd.openxmlformats-officedocument.presentationml.notesSlide+xml" PartName="/ppt/notesSlides/notesSlide102.xml"/>
  <Override ContentType="application/vnd.openxmlformats-officedocument.presentationml.notesSlide+xml" PartName="/ppt/notesSlides/notesSlide83.xml"/>
  <Override ContentType="application/vnd.openxmlformats-officedocument.presentationml.notesSlide+xml" PartName="/ppt/notesSlides/notesSlide40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66.xml"/>
  <Override ContentType="application/vnd.openxmlformats-officedocument.presentationml.notesSlide+xml" PartName="/ppt/notesSlides/notesSlide188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50.xml"/>
  <Override ContentType="application/vnd.openxmlformats-officedocument.presentationml.notesSlide+xml" PartName="/ppt/notesSlides/notesSlide107.xml"/>
  <Override ContentType="application/vnd.openxmlformats-officedocument.presentationml.notesSlide+xml" PartName="/ppt/notesSlides/notesSlide186.xml"/>
  <Override ContentType="application/vnd.openxmlformats-officedocument.presentationml.notesSlide+xml" PartName="/ppt/notesSlides/notesSlide143.xml"/>
  <Override ContentType="application/vnd.openxmlformats-officedocument.presentationml.notesSlide+xml" PartName="/ppt/notesSlides/notesSlide151.xml"/>
  <Override ContentType="application/vnd.openxmlformats-officedocument.presentationml.notesSlide+xml" PartName="/ppt/notesSlides/notesSlide100.xml"/>
  <Override ContentType="application/vnd.openxmlformats-officedocument.presentationml.notesSlide+xml" PartName="/ppt/notesSlides/notesSlide42.xml"/>
  <Override ContentType="application/vnd.openxmlformats-officedocument.presentationml.notesSlide+xml" PartName="/ppt/notesSlides/notesSlide85.xml"/>
  <Override ContentType="application/vnd.openxmlformats-officedocument.presentationml.notesSlide+xml" PartName="/ppt/notesSlides/notesSlide194.xml"/>
  <Override ContentType="application/vnd.openxmlformats-officedocument.presentationml.notesSlide+xml" PartName="/ppt/notesSlides/notesSlide34.xml"/>
  <Override ContentType="application/vnd.openxmlformats-officedocument.presentationml.notesSlide+xml" PartName="/ppt/notesSlides/notesSlide77.xml"/>
  <Override ContentType="application/vnd.openxmlformats-officedocument.presentationml.notesSlide+xml" PartName="/ppt/notesSlides/notesSlide73.xml"/>
  <Override ContentType="application/vnd.openxmlformats-officedocument.presentationml.notesSlide+xml" PartName="/ppt/notesSlides/notesSlide119.xml"/>
  <Override ContentType="application/vnd.openxmlformats-officedocument.presentationml.notesSlide+xml" PartName="/ppt/notesSlides/notesSlide81.xml"/>
  <Override ContentType="application/vnd.openxmlformats-officedocument.presentationml.notesSlide+xml" PartName="/ppt/notesSlides/notesSlide166.xml"/>
  <Override ContentType="application/vnd.openxmlformats-officedocument.presentationml.notesSlide+xml" PartName="/ppt/notesSlides/notesSlide182.xml"/>
  <Override ContentType="application/vnd.openxmlformats-officedocument.presentationml.notesSlide+xml" PartName="/ppt/notesSlides/notesSlide30.xml"/>
  <Override ContentType="application/vnd.openxmlformats-officedocument.presentationml.notesSlide+xml" PartName="/ppt/notesSlides/notesSlide69.xml"/>
  <Override ContentType="application/vnd.openxmlformats-officedocument.presentationml.notesSlide+xml" PartName="/ppt/notesSlides/notesSlide178.xml"/>
  <Override ContentType="application/vnd.openxmlformats-officedocument.presentationml.notesSlide+xml" PartName="/ppt/notesSlides/notesSlide26.xml"/>
  <Override ContentType="application/vnd.openxmlformats-officedocument.presentationml.notesSlide+xml" PartName="/ppt/notesSlides/notesSlide135.xml"/>
  <Override ContentType="application/vnd.openxmlformats-officedocument.presentationml.notesSlide+xml" PartName="/ppt/notesSlides/notesSlide93.xml"/>
  <Override ContentType="application/vnd.openxmlformats-officedocument.presentationml.notesSlide+xml" PartName="/ppt/notesSlides/notesSlide57.xml"/>
  <Override ContentType="application/vnd.openxmlformats-officedocument.presentationml.notesSlide+xml" PartName="/ppt/notesSlides/notesSlide123.xml"/>
  <Override ContentType="application/vnd.openxmlformats-officedocument.presentationml.notesSlide+xml" PartName="/ppt/notesSlides/notesSlide171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37.xml"/>
  <Override ContentType="application/vnd.openxmlformats-officedocument.presentationml.notesSlide+xml" PartName="/ppt/notesSlides/notesSlide138.xml"/>
  <Override ContentType="application/vnd.openxmlformats-officedocument.presentationml.notesSlide+xml" PartName="/ppt/notesSlides/notesSlide163.xml"/>
  <Override ContentType="application/vnd.openxmlformats-officedocument.presentationml.notesSlide+xml" PartName="/ppt/notesSlides/notesSlide29.xml"/>
  <Override ContentType="application/vnd.openxmlformats-officedocument.presentationml.notesSlide+xml" PartName="/ppt/notesSlides/notesSlide54.xml"/>
  <Override ContentType="application/vnd.openxmlformats-officedocument.presentationml.notesSlide+xml" PartName="/ppt/notesSlides/notesSlide112.xml"/>
  <Override ContentType="application/vnd.openxmlformats-officedocument.presentationml.notesSlide+xml" PartName="/ppt/notesSlides/notesSlide103.xml"/>
  <Override ContentType="application/vnd.openxmlformats-officedocument.presentationml.notesSlide+xml" PartName="/ppt/notesSlides/notesSlide97.xml"/>
  <Override ContentType="application/vnd.openxmlformats-officedocument.presentationml.notesSlide+xml" PartName="/ppt/notesSlides/notesSlide155.xml"/>
  <Override ContentType="application/vnd.openxmlformats-officedocument.presentationml.notesSlide+xml" PartName="/ppt/notesSlides/notesSlide189.xml"/>
  <Override ContentType="application/vnd.openxmlformats-officedocument.presentationml.notesSlide+xml" PartName="/ppt/notesSlides/notesSlide46.xml"/>
  <Override ContentType="application/vnd.openxmlformats-officedocument.presentationml.notesSlide+xml" PartName="/ppt/notesSlides/notesSlide89.xml"/>
  <Override ContentType="application/vnd.openxmlformats-officedocument.presentationml.notesSlide+xml" PartName="/ppt/notesSlides/notesSlide146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120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131.xml"/>
  <Override ContentType="application/vnd.openxmlformats-officedocument.presentationml.notesSlide+xml" PartName="/ppt/notesSlides/notesSlide127.xml"/>
  <Override ContentType="application/vnd.openxmlformats-officedocument.presentationml.notesSlide+xml" PartName="/ppt/notesSlides/notesSlide191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65.xml"/>
  <Override ContentType="application/vnd.openxmlformats-officedocument.presentationml.notesSlide+xml" PartName="/ppt/notesSlides/notesSlide174.xml"/>
  <Override ContentType="application/vnd.openxmlformats-officedocument.presentationml.notesSlide+xml" PartName="/ppt/notesSlides/notesSlide92.xml"/>
  <Override ContentType="application/vnd.openxmlformats-officedocument.presentationml.notesSlide+xml" PartName="/ppt/notesSlides/notesSlide193.xml"/>
  <Override ContentType="application/vnd.openxmlformats-officedocument.presentationml.notesSlide+xml" PartName="/ppt/notesSlides/notesSlide150.xml"/>
  <Override ContentType="application/vnd.openxmlformats-officedocument.presentationml.notesSlide+xml" PartName="/ppt/notesSlides/notesSlide142.xml"/>
  <Override ContentType="application/vnd.openxmlformats-officedocument.presentationml.notesSlide+xml" PartName="/ppt/notesSlides/notesSlide116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159.xml"/>
  <Override ContentType="application/vnd.openxmlformats-officedocument.presentationml.notesSlide+xml" PartName="/ppt/notesSlides/notesSlide185.xml"/>
  <Override ContentType="application/vnd.openxmlformats-officedocument.presentationml.notesSlide+xml" PartName="/ppt/notesSlides/notesSlide126.xml"/>
  <Override ContentType="application/vnd.openxmlformats-officedocument.presentationml.notesSlide+xml" PartName="/ppt/notesSlides/notesSlide68.xml"/>
  <Override ContentType="application/vnd.openxmlformats-officedocument.presentationml.notesSlide+xml" PartName="/ppt/notesSlides/notesSlide169.xml"/>
  <Override ContentType="application/vnd.openxmlformats-officedocument.presentationml.notesSlide+xml" PartName="/ppt/notesSlides/notesSlide108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160.xml"/>
  <Override ContentType="application/vnd.openxmlformats-officedocument.presentationml.notesSlide+xml" PartName="/ppt/notesSlides/notesSlide43.xml"/>
  <Override ContentType="application/vnd.openxmlformats-officedocument.presentationml.notesSlide+xml" PartName="/ppt/notesSlides/notesSlide86.xml"/>
  <Override ContentType="application/vnd.openxmlformats-officedocument.presentationml.notesSlide+xml" PartName="/ppt/notesSlides/notesSlide179.xml"/>
  <Override ContentType="application/vnd.openxmlformats-officedocument.presentationml.notesSlide+xml" PartName="/ppt/notesSlides/notesSlide165.xml"/>
  <Override ContentType="application/vnd.openxmlformats-officedocument.presentationml.notesSlide+xml" PartName="/ppt/notesSlides/notesSlide122.xml"/>
  <Override ContentType="application/vnd.openxmlformats-officedocument.presentationml.notesSlide+xml" PartName="/ppt/notesSlides/notesSlide31.xml"/>
  <Override ContentType="application/vnd.openxmlformats-officedocument.presentationml.notesSlide+xml" PartName="/ppt/notesSlides/notesSlide80.xml"/>
  <Override ContentType="application/vnd.openxmlformats-officedocument.presentationml.notesSlide+xml" PartName="/ppt/notesSlides/notesSlide74.xml"/>
  <Override ContentType="application/vnd.openxmlformats-officedocument.presentationml.notesSlide+xml" PartName="/ppt/notesSlides/notesSlide170.xml"/>
  <Override ContentType="application/vnd.openxmlformats-officedocument.presentationml.notesSlide+xml" PartName="/ppt/notesSlides/notesSlide58.xml"/>
  <Override ContentType="application/vnd.openxmlformats-officedocument.presentationml.notesSlide+xml" PartName="/ppt/notesSlides/notesSlide154.xml"/>
  <Override ContentType="application/vnd.openxmlformats-officedocument.presentationml.notesSlide+xml" PartName="/ppt/notesSlides/notesSlide136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70.xml"/>
  <Override ContentType="application/vnd.openxmlformats-officedocument.presentationml.notesSlide+xml" PartName="/ppt/notesSlides/notesSlide111.xml"/>
  <Override ContentType="application/vnd.openxmlformats-officedocument.presentationml.notesSlide+xml" PartName="/ppt/notesSlides/notesSlide181.xml"/>
  <Override ContentType="application/vnd.openxmlformats-officedocument.presentationml.notesSlide+xml" PartName="/ppt/notesSlides/notesSlide47.xml"/>
  <Override ContentType="application/vnd.openxmlformats-officedocument.presentationml.notesSlide+xml" PartName="/ppt/notesSlides/notesSlide104.xml"/>
  <Override ContentType="application/vnd.openxmlformats-officedocument.presentationml.notesSlide+xml" PartName="/ppt/notesSlides/notesSlide147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164.xml"/>
  <Override ContentType="application/vnd.openxmlformats-officedocument.presentationml.notesSlide+xml" PartName="/ppt/notesSlides/notesSlide64.xml"/>
  <Override ContentType="application/vnd.openxmlformats-officedocument.presentationml.notesSlide+xml" PartName="/ppt/notesSlides/notesSlide121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79.xml"/>
  <Override ContentType="application/vnd.openxmlformats-officedocument.presentationml.notesSlide+xml" PartName="/ppt/notesSlides/notesSlide132.xml"/>
  <Override ContentType="application/vnd.openxmlformats-officedocument.presentationml.notesSlide+xml" PartName="/ppt/notesSlides/notesSlide36.xml"/>
  <Override ContentType="application/vnd.openxmlformats-officedocument.presentationml.notesSlide+xml" PartName="/ppt/notesSlides/notesSlide96.xml"/>
  <Override ContentType="application/vnd.openxmlformats-officedocument.presentationml.notesSlide+xml" PartName="/ppt/notesSlides/notesSlide192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15.xml"/>
  <Override ContentType="application/vnd.openxmlformats-officedocument.presentationml.notesSlide+xml" PartName="/ppt/notesSlides/notesSlide53.xml"/>
  <Override ContentType="application/vnd.openxmlformats-officedocument.presentationml.notesSlide+xml" PartName="/ppt/notesSlides/notesSlide158.xml"/>
  <Override ContentType="application/vnd.openxmlformats-officedocument.presentationml.notesSlide+xml" PartName="/ppt/notesSlides/notesSlide175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21.xml"/>
  <Override ContentType="application/vnd.openxmlformats-officedocument.presentationml.slide+xml" PartName="/ppt/slides/slide164.xml"/>
  <Override ContentType="application/vnd.openxmlformats-officedocument.presentationml.slide+xml" PartName="/ppt/slides/slide43.xml"/>
  <Override ContentType="application/vnd.openxmlformats-officedocument.presentationml.slide+xml" PartName="/ppt/slides/slide78.xml"/>
  <Override ContentType="application/vnd.openxmlformats-officedocument.presentationml.slide+xml" PartName="/ppt/slides/slide86.xml"/>
  <Override ContentType="application/vnd.openxmlformats-officedocument.presentationml.slide+xml" PartName="/ppt/slides/slide35.xml"/>
  <Override ContentType="application/vnd.openxmlformats-officedocument.presentationml.slide+xml" PartName="/ppt/slides/slide105.xml"/>
  <Override ContentType="application/vnd.openxmlformats-officedocument.presentationml.slide+xml" PartName="/ppt/slides/slide148.xml"/>
  <Override ContentType="application/vnd.openxmlformats-officedocument.presentationml.slide+xml" PartName="/ppt/slides/slide172.xml"/>
  <Override ContentType="application/vnd.openxmlformats-officedocument.presentationml.slide+xml" PartName="/ppt/slides/slide19.xml"/>
  <Override ContentType="application/vnd.openxmlformats-officedocument.presentationml.slide+xml" PartName="/ppt/slides/slide5.xml"/>
  <Override ContentType="application/vnd.openxmlformats-officedocument.presentationml.slide+xml" PartName="/ppt/slides/slide51.xml"/>
  <Override ContentType="application/vnd.openxmlformats-officedocument.presentationml.slide+xml" PartName="/ppt/slides/slide113.xml"/>
  <Override ContentType="application/vnd.openxmlformats-officedocument.presentationml.slide+xml" PartName="/ppt/slides/slide94.xml"/>
  <Override ContentType="application/vnd.openxmlformats-officedocument.presentationml.slide+xml" PartName="/ppt/slides/slide156.xml"/>
  <Override ContentType="application/vnd.openxmlformats-officedocument.presentationml.slide+xml" PartName="/ppt/slides/slide71.xml"/>
  <Override ContentType="application/vnd.openxmlformats-officedocument.presentationml.slide+xml" PartName="/ppt/slides/slide179.xml"/>
  <Override ContentType="application/vnd.openxmlformats-officedocument.presentationml.slide+xml" PartName="/ppt/slides/slide66.xml"/>
  <Override ContentType="application/vnd.openxmlformats-officedocument.presentationml.slide+xml" PartName="/ppt/slides/slide23.xml"/>
  <Override ContentType="application/vnd.openxmlformats-officedocument.presentationml.slide+xml" PartName="/ppt/slides/slide136.xml"/>
  <Override ContentType="application/vnd.openxmlformats-officedocument.presentationml.slide+xml" PartName="/ppt/slides/slide184.xml"/>
  <Override ContentType="application/vnd.openxmlformats-officedocument.presentationml.slide+xml" PartName="/ppt/slides/slide141.xml"/>
  <Override ContentType="application/vnd.openxmlformats-officedocument.presentationml.slide+xml" PartName="/ppt/slides/slide82.xml"/>
  <Override ContentType="application/vnd.openxmlformats-officedocument.presentationml.slide+xml" PartName="/ppt/slides/slide9.xml"/>
  <Override ContentType="application/vnd.openxmlformats-officedocument.presentationml.slide+xml" PartName="/ppt/slides/slide168.xml"/>
  <Override ContentType="application/vnd.openxmlformats-officedocument.presentationml.slide+xml" PartName="/ppt/slides/slide12.xml"/>
  <Override ContentType="application/vnd.openxmlformats-officedocument.presentationml.slide+xml" PartName="/ppt/slides/slide108.xml"/>
  <Override ContentType="application/vnd.openxmlformats-officedocument.presentationml.slide+xml" PartName="/ppt/slides/slide187.xml"/>
  <Override ContentType="application/vnd.openxmlformats-officedocument.presentationml.slide+xml" PartName="/ppt/slides/slide98.xml"/>
  <Override ContentType="application/vnd.openxmlformats-officedocument.presentationml.slide+xml" PartName="/ppt/slides/slide152.xml"/>
  <Override ContentType="application/vnd.openxmlformats-officedocument.presentationml.slide+xml" PartName="/ppt/slides/slide125.xml"/>
  <Override ContentType="application/vnd.openxmlformats-officedocument.presentationml.slide+xml" PartName="/ppt/slides/slide20.xml"/>
  <Override ContentType="application/vnd.openxmlformats-officedocument.presentationml.slide+xml" PartName="/ppt/slides/slide161.xml"/>
  <Override ContentType="application/vnd.openxmlformats-officedocument.presentationml.slide+xml" PartName="/ppt/slides/slide38.xml"/>
  <Override ContentType="application/vnd.openxmlformats-officedocument.presentationml.slide+xml" PartName="/ppt/slides/slide46.xml"/>
  <Override ContentType="application/vnd.openxmlformats-officedocument.presentationml.slide+xml" PartName="/ppt/slides/slide55.xml"/>
  <Override ContentType="application/vnd.openxmlformats-officedocument.presentationml.slide+xml" PartName="/ppt/slides/slide59.xml"/>
  <Override ContentType="application/vnd.openxmlformats-officedocument.presentationml.slide+xml" PartName="/ppt/slides/slide89.xml"/>
  <Override ContentType="application/vnd.openxmlformats-officedocument.presentationml.slide+xml" PartName="/ppt/slides/slide129.xml"/>
  <Override ContentType="application/vnd.openxmlformats-officedocument.presentationml.slide+xml" PartName="/ppt/slides/slide63.xml"/>
  <Override ContentType="application/vnd.openxmlformats-officedocument.presentationml.slide+xml" PartName="/ppt/slides/slide159.xml"/>
  <Override ContentType="application/vnd.openxmlformats-officedocument.presentationml.slide+xml" PartName="/ppt/slides/slide101.xml"/>
  <Override ContentType="application/vnd.openxmlformats-officedocument.presentationml.slide+xml" PartName="/ppt/slides/slide116.xml"/>
  <Override ContentType="application/vnd.openxmlformats-officedocument.presentationml.slide+xml" PartName="/ppt/slides/slide144.xml"/>
  <Override ContentType="application/vnd.openxmlformats-officedocument.presentationml.slide+xml" PartName="/ppt/slides/slide133.xml"/>
  <Override ContentType="application/vnd.openxmlformats-officedocument.presentationml.slide+xml" PartName="/ppt/slides/slide91.xml"/>
  <Override ContentType="application/vnd.openxmlformats-officedocument.presentationml.slide+xml" PartName="/ppt/slides/slide31.xml"/>
  <Override ContentType="application/vnd.openxmlformats-officedocument.presentationml.slide+xml" PartName="/ppt/slides/slide74.xml"/>
  <Override ContentType="application/vnd.openxmlformats-officedocument.presentationml.slide+xml" PartName="/ppt/slides/slide176.xml"/>
  <Override ContentType="application/vnd.openxmlformats-officedocument.presentationml.slide+xml" PartName="/ppt/slides/slide27.xml"/>
  <Override ContentType="application/vnd.openxmlformats-officedocument.presentationml.slide+xml" PartName="/ppt/slides/slide2.xml"/>
  <Override ContentType="application/vnd.openxmlformats-officedocument.presentationml.slide+xml" PartName="/ppt/slides/slide180.xml"/>
  <Override ContentType="application/vnd.openxmlformats-officedocument.presentationml.slide+xml" PartName="/ppt/slides/slide18.xml"/>
  <Override ContentType="application/vnd.openxmlformats-officedocument.presentationml.slide+xml" PartName="/ppt/slides/slide52.xml"/>
  <Override ContentType="application/vnd.openxmlformats-officedocument.presentationml.slide+xml" PartName="/ppt/slides/slide95.xml"/>
  <Override ContentType="application/vnd.openxmlformats-officedocument.presentationml.slide+xml" PartName="/ppt/slides/slide181.xml"/>
  <Override ContentType="application/vnd.openxmlformats-officedocument.presentationml.slide+xml" PartName="/ppt/slides/slide157.xml"/>
  <Override ContentType="application/vnd.openxmlformats-officedocument.presentationml.slide+xml" PartName="/ppt/slides/slide77.xml"/>
  <Override ContentType="application/vnd.openxmlformats-officedocument.presentationml.slide+xml" PartName="/ppt/slides/slide165.xml"/>
  <Override ContentType="application/vnd.openxmlformats-officedocument.presentationml.slide+xml" PartName="/ppt/slides/slide34.xml"/>
  <Override ContentType="application/vnd.openxmlformats-officedocument.presentationml.slide+xml" PartName="/ppt/slides/slide122.xml"/>
  <Override ContentType="application/vnd.openxmlformats-officedocument.presentationml.slide+xml" PartName="/ppt/slides/slide147.xml"/>
  <Override ContentType="application/vnd.openxmlformats-officedocument.presentationml.slide+xml" PartName="/ppt/slides/slide191.xml"/>
  <Override ContentType="application/vnd.openxmlformats-officedocument.presentationml.slide+xml" PartName="/ppt/slides/slide104.xml"/>
  <Override ContentType="application/vnd.openxmlformats-officedocument.presentationml.slide+xml" PartName="/ppt/slides/slide24.xml"/>
  <Override ContentType="application/vnd.openxmlformats-officedocument.presentationml.slide+xml" PartName="/ppt/slides/slide137.xml"/>
  <Override ContentType="application/vnd.openxmlformats-officedocument.presentationml.slide+xml" PartName="/ppt/slides/slide110.xml"/>
  <Override ContentType="application/vnd.openxmlformats-officedocument.presentationml.slide+xml" PartName="/ppt/slides/slide153.xml"/>
  <Override ContentType="application/vnd.openxmlformats-officedocument.presentationml.slide+xml" PartName="/ppt/slides/slide67.xml"/>
  <Override ContentType="application/vnd.openxmlformats-officedocument.presentationml.slide+xml" PartName="/ppt/slides/slide171.xml"/>
  <Override ContentType="application/vnd.openxmlformats-officedocument.presentationml.slide+xml" PartName="/ppt/slides/slide49.xml"/>
  <Override ContentType="application/vnd.openxmlformats-officedocument.presentationml.slide+xml" PartName="/ppt/slides/slide83.xml"/>
  <Override ContentType="application/vnd.openxmlformats-officedocument.presentationml.slide+xml" PartName="/ppt/slides/slide6.xml"/>
  <Override ContentType="application/vnd.openxmlformats-officedocument.presentationml.slide+xml" PartName="/ppt/slides/slide119.xml"/>
  <Override ContentType="application/vnd.openxmlformats-officedocument.presentationml.slide+xml" PartName="/ppt/slides/slide40.xml"/>
  <Override ContentType="application/vnd.openxmlformats-officedocument.presentationml.slide+xml" PartName="/ppt/slides/slide73.xml"/>
  <Override ContentType="application/vnd.openxmlformats-officedocument.presentationml.slide+xml" PartName="/ppt/slides/slide169.xml"/>
  <Override ContentType="application/vnd.openxmlformats-officedocument.presentationml.slide+xml" PartName="/ppt/slides/slide30.xml"/>
  <Override ContentType="application/vnd.openxmlformats-officedocument.presentationml.slide+xml" PartName="/ppt/slides/slide126.xml"/>
  <Override ContentType="application/vnd.openxmlformats-officedocument.presentationml.slide+xml" PartName="/ppt/slides/slide186.xml"/>
  <Override ContentType="application/vnd.openxmlformats-officedocument.presentationml.slide+xml" PartName="/ppt/slides/slide109.xml"/>
  <Override ContentType="application/vnd.openxmlformats-officedocument.presentationml.slide+xml" PartName="/ppt/slides/slide99.xml"/>
  <Override ContentType="application/vnd.openxmlformats-officedocument.presentationml.slide+xml" PartName="/ppt/slides/slide39.xml"/>
  <Override ContentType="application/vnd.openxmlformats-officedocument.presentationml.slide+xml" PartName="/ppt/slides/slide13.xml"/>
  <Override ContentType="application/vnd.openxmlformats-officedocument.presentationml.slide+xml" PartName="/ppt/slides/slide56.xml"/>
  <Override ContentType="application/vnd.openxmlformats-officedocument.presentationml.slide+xml" PartName="/ppt/slides/slide160.xml"/>
  <Override ContentType="application/vnd.openxmlformats-officedocument.presentationml.slide+xml" PartName="/ppt/slides/slide100.xml"/>
  <Override ContentType="application/vnd.openxmlformats-officedocument.presentationml.slide+xml" PartName="/ppt/slides/slide90.xml"/>
  <Override ContentType="application/vnd.openxmlformats-officedocument.presentationml.slide+xml" PartName="/ppt/slides/slide143.xml"/>
  <Override ContentType="application/vnd.openxmlformats-officedocument.presentationml.slide+xml" PartName="/ppt/slides/slide132.xml"/>
  <Override ContentType="application/vnd.openxmlformats-officedocument.presentationml.slide+xml" PartName="/ppt/slides/slide62.xml"/>
  <Override ContentType="application/vnd.openxmlformats-officedocument.presentationml.slide+xml" PartName="/ppt/slides/slide175.xml"/>
  <Override ContentType="application/vnd.openxmlformats-officedocument.presentationml.slide+xml" PartName="/ppt/slides/slide1.xml"/>
  <Override ContentType="application/vnd.openxmlformats-officedocument.presentationml.slide+xml" PartName="/ppt/slides/slide192.xml"/>
  <Override ContentType="application/vnd.openxmlformats-officedocument.presentationml.slide+xml" PartName="/ppt/slides/slide45.xml"/>
  <Override ContentType="application/vnd.openxmlformats-officedocument.presentationml.slide+xml" PartName="/ppt/slides/slide28.xml"/>
  <Override ContentType="application/vnd.openxmlformats-officedocument.presentationml.slide+xml" PartName="/ppt/slides/slide88.xml"/>
  <Override ContentType="application/vnd.openxmlformats-officedocument.presentationml.slide+xml" PartName="/ppt/slides/slide158.xml"/>
  <Override ContentType="application/vnd.openxmlformats-officedocument.presentationml.slide+xml" PartName="/ppt/slides/slide115.xml"/>
  <Override ContentType="application/vnd.openxmlformats-officedocument.presentationml.slide+xml" PartName="/ppt/slides/slide3.xml"/>
  <Override ContentType="application/vnd.openxmlformats-officedocument.presentationml.slide+xml" PartName="/ppt/slides/slide182.xml"/>
  <Override ContentType="application/vnd.openxmlformats-officedocument.presentationml.slide+xml" PartName="/ppt/slides/slide17.xml"/>
  <Override ContentType="application/vnd.openxmlformats-officedocument.presentationml.slide+xml" PartName="/ppt/slides/slide138.xml"/>
  <Override ContentType="application/vnd.openxmlformats-officedocument.presentationml.slide+xml" PartName="/ppt/slides/slide25.xml"/>
  <Override ContentType="application/vnd.openxmlformats-officedocument.presentationml.slide+xml" PartName="/ppt/slides/slide174.xml"/>
  <Override ContentType="application/vnd.openxmlformats-officedocument.presentationml.slide+xml" PartName="/ppt/slides/slide190.xml"/>
  <Override ContentType="application/vnd.openxmlformats-officedocument.presentationml.slide+xml" PartName="/ppt/slides/slide33.xml"/>
  <Override ContentType="application/vnd.openxmlformats-officedocument.presentationml.slide+xml" PartName="/ppt/slides/slide68.xml"/>
  <Override ContentType="application/vnd.openxmlformats-officedocument.presentationml.slide+xml" PartName="/ppt/slides/slide170.xml"/>
  <Override ContentType="application/vnd.openxmlformats-officedocument.presentationml.slide+xml" PartName="/ppt/slides/slide84.xml"/>
  <Override ContentType="application/vnd.openxmlformats-officedocument.presentationml.slide+xml" PartName="/ppt/slides/slide107.xml"/>
  <Override ContentType="application/vnd.openxmlformats-officedocument.presentationml.slide+xml" PartName="/ppt/slides/slide37.xml"/>
  <Override ContentType="application/vnd.openxmlformats-officedocument.presentationml.slide+xml" PartName="/ppt/slides/slide123.xml"/>
  <Override ContentType="application/vnd.openxmlformats-officedocument.presentationml.slide+xml" PartName="/ppt/slides/slide166.xml"/>
  <Override ContentType="application/vnd.openxmlformats-officedocument.presentationml.slide+xml" PartName="/ppt/slides/slide41.xml"/>
  <Override ContentType="application/vnd.openxmlformats-officedocument.presentationml.slide+xml" PartName="/ppt/slides/slide7.xml"/>
  <Override ContentType="application/vnd.openxmlformats-officedocument.presentationml.slide+xml" PartName="/ppt/slides/slide154.xml"/>
  <Override ContentType="application/vnd.openxmlformats-officedocument.presentationml.slide+xml" PartName="/ppt/slides/slide10.xml"/>
  <Override ContentType="application/vnd.openxmlformats-officedocument.presentationml.slide+xml" PartName="/ppt/slides/slide111.xml"/>
  <Override ContentType="application/vnd.openxmlformats-officedocument.presentationml.slide+xml" PartName="/ppt/slides/slide53.xml"/>
  <Override ContentType="application/vnd.openxmlformats-officedocument.presentationml.slide+xml" PartName="/ppt/slides/slide96.xml"/>
  <Override ContentType="application/vnd.openxmlformats-officedocument.presentationml.slide+xml" PartName="/ppt/slides/slide48.xml"/>
  <Override ContentType="application/vnd.openxmlformats-officedocument.presentationml.slide+xml" PartName="/ppt/slides/slide22.xml"/>
  <Override ContentType="application/vnd.openxmlformats-officedocument.presentationml.slide+xml" PartName="/ppt/slides/slide185.xml"/>
  <Override ContentType="application/vnd.openxmlformats-officedocument.presentationml.slide+xml" PartName="/ppt/slides/slide65.xml"/>
  <Override ContentType="application/vnd.openxmlformats-officedocument.presentationml.slide+xml" PartName="/ppt/slides/slide118.xml"/>
  <Override ContentType="application/vnd.openxmlformats-officedocument.presentationml.slide+xml" PartName="/ppt/slides/slide142.xml"/>
  <Override ContentType="application/vnd.openxmlformats-officedocument.presentationml.slide+xml" PartName="/ppt/slides/slide72.xml"/>
  <Override ContentType="application/vnd.openxmlformats-officedocument.presentationml.slide+xml" PartName="/ppt/slides/slide135.xml"/>
  <Override ContentType="application/vnd.openxmlformats-officedocument.presentationml.slide+xml" PartName="/ppt/slides/slide178.xml"/>
  <Override ContentType="application/vnd.openxmlformats-officedocument.presentationml.slide+xml" PartName="/ppt/slides/slide29.xml"/>
  <Override ContentType="application/vnd.openxmlformats-officedocument.presentationml.slide+xml" PartName="/ppt/slides/slide76.xml"/>
  <Override ContentType="application/vnd.openxmlformats-officedocument.presentationml.slide+xml" PartName="/ppt/slides/slide131.xml"/>
  <Override ContentType="application/vnd.openxmlformats-officedocument.presentationml.slide+xml" PartName="/ppt/slides/slide93.xml"/>
  <Override ContentType="application/vnd.openxmlformats-officedocument.presentationml.slide+xml" PartName="/ppt/slides/slide80.xml"/>
  <Override ContentType="application/vnd.openxmlformats-officedocument.presentationml.slide+xml" PartName="/ppt/slides/slide103.xml"/>
  <Override ContentType="application/vnd.openxmlformats-officedocument.presentationml.slide+xml" PartName="/ppt/slides/slide61.xml"/>
  <Override ContentType="application/vnd.openxmlformats-officedocument.presentationml.slide+xml" PartName="/ppt/slides/slide114.xml"/>
  <Override ContentType="application/vnd.openxmlformats-officedocument.presentationml.slide+xml" PartName="/ppt/slides/slide163.xml"/>
  <Override ContentType="application/vnd.openxmlformats-officedocument.presentationml.slide+xml" PartName="/ppt/slides/slide127.xml"/>
  <Override ContentType="application/vnd.openxmlformats-officedocument.presentationml.slide+xml" PartName="/ppt/slides/slide146.xml"/>
  <Override ContentType="application/vnd.openxmlformats-officedocument.presentationml.slide+xml" PartName="/ppt/slides/slide150.xml"/>
  <Override ContentType="application/vnd.openxmlformats-officedocument.presentationml.slide+xml" PartName="/ppt/slides/slide189.xml"/>
  <Override ContentType="application/vnd.openxmlformats-officedocument.presentationml.slide+xml" PartName="/ppt/slides/slide120.xml"/>
  <Override ContentType="application/vnd.openxmlformats-officedocument.presentationml.slide+xml" PartName="/ppt/slides/slide87.xml"/>
  <Override ContentType="application/vnd.openxmlformats-officedocument.presentationml.slide+xml" PartName="/ppt/slides/slide57.xml"/>
  <Override ContentType="application/vnd.openxmlformats-officedocument.presentationml.slide+xml" PartName="/ppt/slides/slide44.xml"/>
  <Override ContentType="application/vnd.openxmlformats-officedocument.presentationml.slide+xml" PartName="/ppt/slides/slide193.xml"/>
  <Override ContentType="application/vnd.openxmlformats-officedocument.presentationml.slide+xml" PartName="/ppt/slides/slide14.xml"/>
  <Override ContentType="application/vnd.openxmlformats-officedocument.presentationml.slide+xml" PartName="/ppt/slides/slide4.xml"/>
  <Override ContentType="application/vnd.openxmlformats-officedocument.presentationml.slide+xml" PartName="/ppt/slides/slide139.xml"/>
  <Override ContentType="application/vnd.openxmlformats-officedocument.presentationml.slide+xml" PartName="/ppt/slides/slide60.xml"/>
  <Override ContentType="application/vnd.openxmlformats-officedocument.presentationml.slide+xml" PartName="/ppt/slides/slide26.xml"/>
  <Override ContentType="application/vnd.openxmlformats-officedocument.presentationml.slide+xml" PartName="/ppt/slides/slide112.xml"/>
  <Override ContentType="application/vnd.openxmlformats-officedocument.presentationml.slide+xml" PartName="/ppt/slides/slide155.xml"/>
  <Override ContentType="application/vnd.openxmlformats-officedocument.presentationml.slide+xml" PartName="/ppt/slides/slide69.xml"/>
  <Override ContentType="application/vnd.openxmlformats-officedocument.presentationml.slide+xml" PartName="/ppt/slides/slide85.xml"/>
  <Override ContentType="application/vnd.openxmlformats-officedocument.presentationml.slide+xml" PartName="/ppt/slides/slide42.xml"/>
  <Override ContentType="application/vnd.openxmlformats-officedocument.presentationml.slide+xml" PartName="/ppt/slides/slide50.xml"/>
  <Override ContentType="application/vnd.openxmlformats-officedocument.presentationml.slide+xml" PartName="/ppt/slides/slide130.xml"/>
  <Override ContentType="application/vnd.openxmlformats-officedocument.presentationml.slide+xml" PartName="/ppt/slides/slide173.xml"/>
  <Override ContentType="application/vnd.openxmlformats-officedocument.presentationml.slide+xml" PartName="/ppt/slides/slide16.xml"/>
  <Override ContentType="application/vnd.openxmlformats-officedocument.presentationml.slide+xml" PartName="/ppt/slides/slide97.xml"/>
  <Override ContentType="application/vnd.openxmlformats-officedocument.presentationml.slide+xml" PartName="/ppt/slides/slide140.xml"/>
  <Override ContentType="application/vnd.openxmlformats-officedocument.presentationml.slide+xml" PartName="/ppt/slides/slide11.xml"/>
  <Override ContentType="application/vnd.openxmlformats-officedocument.presentationml.slide+xml" PartName="/ppt/slides/slide183.xml"/>
  <Override ContentType="application/vnd.openxmlformats-officedocument.presentationml.slide+xml" PartName="/ppt/slides/slide54.xml"/>
  <Override ContentType="application/vnd.openxmlformats-officedocument.presentationml.slide+xml" PartName="/ppt/slides/slide36.xml"/>
  <Override ContentType="application/vnd.openxmlformats-officedocument.presentationml.slide+xml" PartName="/ppt/slides/slide79.xml"/>
  <Override ContentType="application/vnd.openxmlformats-officedocument.presentationml.slide+xml" PartName="/ppt/slides/slide149.xml"/>
  <Override ContentType="application/vnd.openxmlformats-officedocument.presentationml.slide+xml" PartName="/ppt/slides/slide124.xml"/>
  <Override ContentType="application/vnd.openxmlformats-officedocument.presentationml.slide+xml" PartName="/ppt/slides/slide106.xml"/>
  <Override ContentType="application/vnd.openxmlformats-officedocument.presentationml.slide+xml" PartName="/ppt/slides/slide167.xml"/>
  <Override ContentType="application/vnd.openxmlformats-officedocument.presentationml.slide+xml" PartName="/ppt/slides/slide70.xml"/>
  <Override ContentType="application/vnd.openxmlformats-officedocument.presentationml.slide+xml" PartName="/ppt/slides/slide194.xml"/>
  <Override ContentType="application/vnd.openxmlformats-officedocument.presentationml.slide+xml" PartName="/ppt/slides/slide151.xml"/>
  <Override ContentType="application/vnd.openxmlformats-officedocument.presentationml.slide+xml" PartName="/ppt/slides/slide177.xml"/>
  <Override ContentType="application/vnd.openxmlformats-officedocument.presentationml.slide+xml" PartName="/ppt/slides/slide134.xml"/>
  <Override ContentType="application/vnd.openxmlformats-officedocument.presentationml.slide+xml" PartName="/ppt/slides/slide47.xml"/>
  <Override ContentType="application/vnd.openxmlformats-officedocument.presentationml.slide+xml" PartName="/ppt/slides/slide21.xml"/>
  <Override ContentType="application/vnd.openxmlformats-officedocument.presentationml.slide+xml" PartName="/ppt/slides/slide64.xml"/>
  <Override ContentType="application/vnd.openxmlformats-officedocument.presentationml.slide+xml" PartName="/ppt/slides/slide81.xml"/>
  <Override ContentType="application/vnd.openxmlformats-officedocument.presentationml.slide+xml" PartName="/ppt/slides/slide8.xml"/>
  <Override ContentType="application/vnd.openxmlformats-officedocument.presentationml.slide+xml" PartName="/ppt/slides/slide117.xml"/>
  <Override ContentType="application/vnd.openxmlformats-officedocument.presentationml.slide+xml" PartName="/ppt/slides/slide145.xml"/>
  <Override ContentType="application/vnd.openxmlformats-officedocument.presentationml.slide+xml" PartName="/ppt/slides/slide188.xml"/>
  <Override ContentType="application/vnd.openxmlformats-officedocument.presentationml.slide+xml" PartName="/ppt/slides/slide162.xml"/>
  <Override ContentType="application/vnd.openxmlformats-officedocument.presentationml.slide+xml" PartName="/ppt/slides/slide32.xml"/>
  <Override ContentType="application/vnd.openxmlformats-officedocument.presentationml.slide+xml" PartName="/ppt/slides/slide75.xml"/>
  <Override ContentType="application/vnd.openxmlformats-officedocument.presentationml.slide+xml" PartName="/ppt/slides/slide58.xml"/>
  <Override ContentType="application/vnd.openxmlformats-officedocument.presentationml.slide+xml" PartName="/ppt/slides/slide15.xml"/>
  <Override ContentType="application/vnd.openxmlformats-officedocument.presentationml.slide+xml" PartName="/ppt/slides/slide128.xml"/>
  <Override ContentType="application/vnd.openxmlformats-officedocument.presentationml.slide+xml" PartName="/ppt/slides/slide92.xml"/>
  <Override ContentType="application/vnd.openxmlformats-officedocument.presentationml.slide+xml" PartName="/ppt/slides/slide102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autoCompressPictures="0" firstSlideNum="0" strictFirstAndLastChars="0" saveSubsetFonts="1" showSpecialPlsOnTitleSld="0">
  <p:sldMasterIdLst>
    <p:sldMasterId id="2147483657" r:id="rId4"/>
    <p:sldMasterId id="2147483658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77" r:id="rId28"/>
    <p:sldId id="278" r:id="rId29"/>
    <p:sldId id="279" r:id="rId30"/>
    <p:sldId id="280" r:id="rId31"/>
    <p:sldId id="281" r:id="rId32"/>
    <p:sldId id="282" r:id="rId33"/>
    <p:sldId id="283" r:id="rId34"/>
    <p:sldId id="284" r:id="rId35"/>
    <p:sldId id="285" r:id="rId36"/>
    <p:sldId id="286" r:id="rId37"/>
    <p:sldId id="287" r:id="rId38"/>
    <p:sldId id="288" r:id="rId39"/>
    <p:sldId id="289" r:id="rId40"/>
    <p:sldId id="290" r:id="rId41"/>
    <p:sldId id="291" r:id="rId42"/>
    <p:sldId id="292" r:id="rId43"/>
    <p:sldId id="293" r:id="rId44"/>
    <p:sldId id="294" r:id="rId45"/>
    <p:sldId id="295" r:id="rId46"/>
    <p:sldId id="296" r:id="rId47"/>
    <p:sldId id="297" r:id="rId48"/>
    <p:sldId id="298" r:id="rId49"/>
    <p:sldId id="299" r:id="rId50"/>
    <p:sldId id="300" r:id="rId51"/>
    <p:sldId id="301" r:id="rId52"/>
    <p:sldId id="302" r:id="rId53"/>
    <p:sldId id="303" r:id="rId54"/>
    <p:sldId id="304" r:id="rId55"/>
    <p:sldId id="305" r:id="rId56"/>
    <p:sldId id="306" r:id="rId57"/>
    <p:sldId id="307" r:id="rId58"/>
    <p:sldId id="308" r:id="rId59"/>
    <p:sldId id="309" r:id="rId60"/>
    <p:sldId id="310" r:id="rId61"/>
    <p:sldId id="311" r:id="rId62"/>
    <p:sldId id="312" r:id="rId63"/>
    <p:sldId id="313" r:id="rId64"/>
    <p:sldId id="314" r:id="rId65"/>
    <p:sldId id="315" r:id="rId66"/>
    <p:sldId id="316" r:id="rId67"/>
    <p:sldId id="317" r:id="rId68"/>
    <p:sldId id="318" r:id="rId69"/>
    <p:sldId id="319" r:id="rId70"/>
    <p:sldId id="320" r:id="rId71"/>
    <p:sldId id="321" r:id="rId72"/>
    <p:sldId id="322" r:id="rId73"/>
    <p:sldId id="323" r:id="rId74"/>
    <p:sldId id="324" r:id="rId75"/>
    <p:sldId id="325" r:id="rId76"/>
    <p:sldId id="326" r:id="rId77"/>
    <p:sldId id="327" r:id="rId78"/>
    <p:sldId id="328" r:id="rId79"/>
    <p:sldId id="329" r:id="rId80"/>
    <p:sldId id="330" r:id="rId81"/>
    <p:sldId id="331" r:id="rId82"/>
    <p:sldId id="332" r:id="rId83"/>
    <p:sldId id="333" r:id="rId84"/>
    <p:sldId id="334" r:id="rId85"/>
    <p:sldId id="335" r:id="rId86"/>
    <p:sldId id="336" r:id="rId87"/>
    <p:sldId id="337" r:id="rId88"/>
    <p:sldId id="338" r:id="rId89"/>
    <p:sldId id="339" r:id="rId90"/>
    <p:sldId id="340" r:id="rId91"/>
    <p:sldId id="341" r:id="rId92"/>
    <p:sldId id="342" r:id="rId93"/>
    <p:sldId id="343" r:id="rId94"/>
    <p:sldId id="344" r:id="rId95"/>
    <p:sldId id="345" r:id="rId96"/>
    <p:sldId id="346" r:id="rId97"/>
    <p:sldId id="347" r:id="rId98"/>
    <p:sldId id="348" r:id="rId99"/>
    <p:sldId id="349" r:id="rId100"/>
    <p:sldId id="350" r:id="rId101"/>
    <p:sldId id="351" r:id="rId102"/>
    <p:sldId id="352" r:id="rId103"/>
    <p:sldId id="353" r:id="rId104"/>
    <p:sldId id="354" r:id="rId105"/>
    <p:sldId id="355" r:id="rId106"/>
    <p:sldId id="356" r:id="rId107"/>
    <p:sldId id="357" r:id="rId108"/>
    <p:sldId id="358" r:id="rId109"/>
    <p:sldId id="359" r:id="rId110"/>
    <p:sldId id="360" r:id="rId111"/>
    <p:sldId id="361" r:id="rId112"/>
    <p:sldId id="362" r:id="rId113"/>
    <p:sldId id="363" r:id="rId114"/>
    <p:sldId id="364" r:id="rId115"/>
    <p:sldId id="365" r:id="rId116"/>
    <p:sldId id="366" r:id="rId117"/>
    <p:sldId id="367" r:id="rId118"/>
    <p:sldId id="368" r:id="rId119"/>
    <p:sldId id="369" r:id="rId120"/>
    <p:sldId id="370" r:id="rId121"/>
    <p:sldId id="371" r:id="rId122"/>
    <p:sldId id="372" r:id="rId123"/>
    <p:sldId id="373" r:id="rId124"/>
    <p:sldId id="374" r:id="rId125"/>
    <p:sldId id="375" r:id="rId126"/>
    <p:sldId id="376" r:id="rId127"/>
    <p:sldId id="377" r:id="rId128"/>
    <p:sldId id="378" r:id="rId129"/>
    <p:sldId id="379" r:id="rId130"/>
    <p:sldId id="380" r:id="rId131"/>
    <p:sldId id="381" r:id="rId132"/>
    <p:sldId id="382" r:id="rId133"/>
    <p:sldId id="383" r:id="rId134"/>
    <p:sldId id="384" r:id="rId135"/>
    <p:sldId id="385" r:id="rId136"/>
    <p:sldId id="386" r:id="rId137"/>
    <p:sldId id="387" r:id="rId138"/>
    <p:sldId id="388" r:id="rId139"/>
    <p:sldId id="389" r:id="rId140"/>
    <p:sldId id="390" r:id="rId141"/>
    <p:sldId id="391" r:id="rId142"/>
    <p:sldId id="392" r:id="rId143"/>
    <p:sldId id="393" r:id="rId144"/>
    <p:sldId id="394" r:id="rId145"/>
    <p:sldId id="395" r:id="rId146"/>
    <p:sldId id="396" r:id="rId147"/>
    <p:sldId id="397" r:id="rId148"/>
    <p:sldId id="398" r:id="rId149"/>
    <p:sldId id="399" r:id="rId150"/>
    <p:sldId id="400" r:id="rId151"/>
    <p:sldId id="401" r:id="rId152"/>
    <p:sldId id="402" r:id="rId153"/>
    <p:sldId id="403" r:id="rId154"/>
    <p:sldId id="404" r:id="rId155"/>
    <p:sldId id="405" r:id="rId156"/>
    <p:sldId id="406" r:id="rId157"/>
    <p:sldId id="407" r:id="rId158"/>
    <p:sldId id="408" r:id="rId159"/>
    <p:sldId id="409" r:id="rId160"/>
    <p:sldId id="410" r:id="rId161"/>
    <p:sldId id="411" r:id="rId162"/>
    <p:sldId id="412" r:id="rId163"/>
    <p:sldId id="413" r:id="rId164"/>
    <p:sldId id="414" r:id="rId165"/>
    <p:sldId id="415" r:id="rId166"/>
    <p:sldId id="416" r:id="rId167"/>
    <p:sldId id="417" r:id="rId168"/>
    <p:sldId id="418" r:id="rId169"/>
    <p:sldId id="419" r:id="rId170"/>
    <p:sldId id="420" r:id="rId171"/>
    <p:sldId id="421" r:id="rId172"/>
    <p:sldId id="422" r:id="rId173"/>
    <p:sldId id="423" r:id="rId174"/>
    <p:sldId id="424" r:id="rId175"/>
    <p:sldId id="425" r:id="rId176"/>
    <p:sldId id="426" r:id="rId177"/>
    <p:sldId id="427" r:id="rId178"/>
    <p:sldId id="428" r:id="rId179"/>
    <p:sldId id="429" r:id="rId180"/>
    <p:sldId id="430" r:id="rId181"/>
    <p:sldId id="431" r:id="rId182"/>
    <p:sldId id="432" r:id="rId183"/>
    <p:sldId id="433" r:id="rId184"/>
    <p:sldId id="434" r:id="rId185"/>
    <p:sldId id="435" r:id="rId186"/>
    <p:sldId id="436" r:id="rId187"/>
    <p:sldId id="437" r:id="rId188"/>
    <p:sldId id="438" r:id="rId189"/>
    <p:sldId id="439" r:id="rId190"/>
    <p:sldId id="440" r:id="rId191"/>
    <p:sldId id="441" r:id="rId192"/>
    <p:sldId id="442" r:id="rId193"/>
    <p:sldId id="443" r:id="rId194"/>
    <p:sldId id="444" r:id="rId195"/>
    <p:sldId id="445" r:id="rId196"/>
    <p:sldId id="446" r:id="rId197"/>
    <p:sldId id="447" r:id="rId198"/>
    <p:sldId id="448" r:id="rId199"/>
    <p:sldId id="449" r:id="rId200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/>
</file>

<file path=ppt/tableStyles.xml><?xml version="1.0" encoding="utf-8"?>
<a:tblStyleLst xmlns:a="http://schemas.openxmlformats.org/drawingml/2006/main" xmlns:r="http://schemas.openxmlformats.org/officeDocument/2006/relationships" def="{30053B56-183A-4DB2-8601-8BF90E90AA00}">
  <a:tblStyle styleId="{30053B56-183A-4DB2-8601-8BF90E90AA00}" styleName="Table_0"/>
</a:tblStyleLst>
</file>

<file path=ppt/_rels/presentation.xml.rels><?xml version="1.0" encoding="UTF-8" standalone="yes"?><Relationships xmlns="http://schemas.openxmlformats.org/package/2006/relationships"><Relationship Id="rId40" Type="http://schemas.openxmlformats.org/officeDocument/2006/relationships/slide" Target="slides/slide34.xml"/><Relationship Id="rId190" Type="http://schemas.openxmlformats.org/officeDocument/2006/relationships/slide" Target="slides/slide184.xml"/><Relationship Id="rId42" Type="http://schemas.openxmlformats.org/officeDocument/2006/relationships/slide" Target="slides/slide36.xml"/><Relationship Id="rId41" Type="http://schemas.openxmlformats.org/officeDocument/2006/relationships/slide" Target="slides/slide35.xml"/><Relationship Id="rId44" Type="http://schemas.openxmlformats.org/officeDocument/2006/relationships/slide" Target="slides/slide38.xml"/><Relationship Id="rId194" Type="http://schemas.openxmlformats.org/officeDocument/2006/relationships/slide" Target="slides/slide188.xml"/><Relationship Id="rId43" Type="http://schemas.openxmlformats.org/officeDocument/2006/relationships/slide" Target="slides/slide37.xml"/><Relationship Id="rId193" Type="http://schemas.openxmlformats.org/officeDocument/2006/relationships/slide" Target="slides/slide187.xml"/><Relationship Id="rId46" Type="http://schemas.openxmlformats.org/officeDocument/2006/relationships/slide" Target="slides/slide40.xml"/><Relationship Id="rId192" Type="http://schemas.openxmlformats.org/officeDocument/2006/relationships/slide" Target="slides/slide186.xml"/><Relationship Id="rId45" Type="http://schemas.openxmlformats.org/officeDocument/2006/relationships/slide" Target="slides/slide39.xml"/><Relationship Id="rId191" Type="http://schemas.openxmlformats.org/officeDocument/2006/relationships/slide" Target="slides/slide185.xml"/><Relationship Id="rId48" Type="http://schemas.openxmlformats.org/officeDocument/2006/relationships/slide" Target="slides/slide42.xml"/><Relationship Id="rId187" Type="http://schemas.openxmlformats.org/officeDocument/2006/relationships/slide" Target="slides/slide181.xml"/><Relationship Id="rId47" Type="http://schemas.openxmlformats.org/officeDocument/2006/relationships/slide" Target="slides/slide41.xml"/><Relationship Id="rId186" Type="http://schemas.openxmlformats.org/officeDocument/2006/relationships/slide" Target="slides/slide180.xml"/><Relationship Id="rId185" Type="http://schemas.openxmlformats.org/officeDocument/2006/relationships/slide" Target="slides/slide179.xml"/><Relationship Id="rId49" Type="http://schemas.openxmlformats.org/officeDocument/2006/relationships/slide" Target="slides/slide43.xml"/><Relationship Id="rId184" Type="http://schemas.openxmlformats.org/officeDocument/2006/relationships/slide" Target="slides/slide178.xml"/><Relationship Id="rId189" Type="http://schemas.openxmlformats.org/officeDocument/2006/relationships/slide" Target="slides/slide183.xml"/><Relationship Id="rId188" Type="http://schemas.openxmlformats.org/officeDocument/2006/relationships/slide" Target="slides/slide182.xml"/><Relationship Id="rId31" Type="http://schemas.openxmlformats.org/officeDocument/2006/relationships/slide" Target="slides/slide25.xml"/><Relationship Id="rId30" Type="http://schemas.openxmlformats.org/officeDocument/2006/relationships/slide" Target="slides/slide24.xml"/><Relationship Id="rId33" Type="http://schemas.openxmlformats.org/officeDocument/2006/relationships/slide" Target="slides/slide27.xml"/><Relationship Id="rId183" Type="http://schemas.openxmlformats.org/officeDocument/2006/relationships/slide" Target="slides/slide177.xml"/><Relationship Id="rId32" Type="http://schemas.openxmlformats.org/officeDocument/2006/relationships/slide" Target="slides/slide26.xml"/><Relationship Id="rId182" Type="http://schemas.openxmlformats.org/officeDocument/2006/relationships/slide" Target="slides/slide176.xml"/><Relationship Id="rId35" Type="http://schemas.openxmlformats.org/officeDocument/2006/relationships/slide" Target="slides/slide29.xml"/><Relationship Id="rId181" Type="http://schemas.openxmlformats.org/officeDocument/2006/relationships/slide" Target="slides/slide175.xml"/><Relationship Id="rId34" Type="http://schemas.openxmlformats.org/officeDocument/2006/relationships/slide" Target="slides/slide28.xml"/><Relationship Id="rId180" Type="http://schemas.openxmlformats.org/officeDocument/2006/relationships/slide" Target="slides/slide174.xml"/><Relationship Id="rId37" Type="http://schemas.openxmlformats.org/officeDocument/2006/relationships/slide" Target="slides/slide31.xml"/><Relationship Id="rId176" Type="http://schemas.openxmlformats.org/officeDocument/2006/relationships/slide" Target="slides/slide170.xml"/><Relationship Id="rId36" Type="http://schemas.openxmlformats.org/officeDocument/2006/relationships/slide" Target="slides/slide30.xml"/><Relationship Id="rId175" Type="http://schemas.openxmlformats.org/officeDocument/2006/relationships/slide" Target="slides/slide169.xml"/><Relationship Id="rId39" Type="http://schemas.openxmlformats.org/officeDocument/2006/relationships/slide" Target="slides/slide33.xml"/><Relationship Id="rId174" Type="http://schemas.openxmlformats.org/officeDocument/2006/relationships/slide" Target="slides/slide168.xml"/><Relationship Id="rId38" Type="http://schemas.openxmlformats.org/officeDocument/2006/relationships/slide" Target="slides/slide32.xml"/><Relationship Id="rId173" Type="http://schemas.openxmlformats.org/officeDocument/2006/relationships/slide" Target="slides/slide167.xml"/><Relationship Id="rId179" Type="http://schemas.openxmlformats.org/officeDocument/2006/relationships/slide" Target="slides/slide173.xml"/><Relationship Id="rId178" Type="http://schemas.openxmlformats.org/officeDocument/2006/relationships/slide" Target="slides/slide172.xml"/><Relationship Id="rId177" Type="http://schemas.openxmlformats.org/officeDocument/2006/relationships/slide" Target="slides/slide171.xml"/><Relationship Id="rId20" Type="http://schemas.openxmlformats.org/officeDocument/2006/relationships/slide" Target="slides/slide14.xml"/><Relationship Id="rId22" Type="http://schemas.openxmlformats.org/officeDocument/2006/relationships/slide" Target="slides/slide16.xml"/><Relationship Id="rId21" Type="http://schemas.openxmlformats.org/officeDocument/2006/relationships/slide" Target="slides/slide15.xml"/><Relationship Id="rId24" Type="http://schemas.openxmlformats.org/officeDocument/2006/relationships/slide" Target="slides/slide18.xml"/><Relationship Id="rId23" Type="http://schemas.openxmlformats.org/officeDocument/2006/relationships/slide" Target="slides/slide17.xml"/><Relationship Id="rId26" Type="http://schemas.openxmlformats.org/officeDocument/2006/relationships/slide" Target="slides/slide20.xml"/><Relationship Id="rId25" Type="http://schemas.openxmlformats.org/officeDocument/2006/relationships/slide" Target="slides/slide19.xml"/><Relationship Id="rId28" Type="http://schemas.openxmlformats.org/officeDocument/2006/relationships/slide" Target="slides/slide22.xml"/><Relationship Id="rId27" Type="http://schemas.openxmlformats.org/officeDocument/2006/relationships/slide" Target="slides/slide21.xml"/><Relationship Id="rId29" Type="http://schemas.openxmlformats.org/officeDocument/2006/relationships/slide" Target="slides/slide23.xml"/><Relationship Id="rId11" Type="http://schemas.openxmlformats.org/officeDocument/2006/relationships/slide" Target="slides/slide5.xml"/><Relationship Id="rId10" Type="http://schemas.openxmlformats.org/officeDocument/2006/relationships/slide" Target="slides/slide4.xml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15" Type="http://schemas.openxmlformats.org/officeDocument/2006/relationships/slide" Target="slides/slide9.xml"/><Relationship Id="rId198" Type="http://schemas.openxmlformats.org/officeDocument/2006/relationships/slide" Target="slides/slide192.xml"/><Relationship Id="rId14" Type="http://schemas.openxmlformats.org/officeDocument/2006/relationships/slide" Target="slides/slide8.xml"/><Relationship Id="rId197" Type="http://schemas.openxmlformats.org/officeDocument/2006/relationships/slide" Target="slides/slide191.xml"/><Relationship Id="rId17" Type="http://schemas.openxmlformats.org/officeDocument/2006/relationships/slide" Target="slides/slide11.xml"/><Relationship Id="rId196" Type="http://schemas.openxmlformats.org/officeDocument/2006/relationships/slide" Target="slides/slide190.xml"/><Relationship Id="rId16" Type="http://schemas.openxmlformats.org/officeDocument/2006/relationships/slide" Target="slides/slide10.xml"/><Relationship Id="rId195" Type="http://schemas.openxmlformats.org/officeDocument/2006/relationships/slide" Target="slides/slide189.xml"/><Relationship Id="rId19" Type="http://schemas.openxmlformats.org/officeDocument/2006/relationships/slide" Target="slides/slide13.xml"/><Relationship Id="rId18" Type="http://schemas.openxmlformats.org/officeDocument/2006/relationships/slide" Target="slides/slide12.xml"/><Relationship Id="rId199" Type="http://schemas.openxmlformats.org/officeDocument/2006/relationships/slide" Target="slides/slide193.xml"/><Relationship Id="rId84" Type="http://schemas.openxmlformats.org/officeDocument/2006/relationships/slide" Target="slides/slide78.xml"/><Relationship Id="rId83" Type="http://schemas.openxmlformats.org/officeDocument/2006/relationships/slide" Target="slides/slide77.xml"/><Relationship Id="rId86" Type="http://schemas.openxmlformats.org/officeDocument/2006/relationships/slide" Target="slides/slide80.xml"/><Relationship Id="rId85" Type="http://schemas.openxmlformats.org/officeDocument/2006/relationships/slide" Target="slides/slide79.xml"/><Relationship Id="rId88" Type="http://schemas.openxmlformats.org/officeDocument/2006/relationships/slide" Target="slides/slide82.xml"/><Relationship Id="rId150" Type="http://schemas.openxmlformats.org/officeDocument/2006/relationships/slide" Target="slides/slide144.xml"/><Relationship Id="rId87" Type="http://schemas.openxmlformats.org/officeDocument/2006/relationships/slide" Target="slides/slide81.xml"/><Relationship Id="rId89" Type="http://schemas.openxmlformats.org/officeDocument/2006/relationships/slide" Target="slides/slide83.xml"/><Relationship Id="rId80" Type="http://schemas.openxmlformats.org/officeDocument/2006/relationships/slide" Target="slides/slide74.xml"/><Relationship Id="rId82" Type="http://schemas.openxmlformats.org/officeDocument/2006/relationships/slide" Target="slides/slide76.xml"/><Relationship Id="rId81" Type="http://schemas.openxmlformats.org/officeDocument/2006/relationships/slide" Target="slides/slide75.xml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tableStyles" Target="tableStyles.xml"/><Relationship Id="rId149" Type="http://schemas.openxmlformats.org/officeDocument/2006/relationships/slide" Target="slides/slide143.xml"/><Relationship Id="rId4" Type="http://schemas.openxmlformats.org/officeDocument/2006/relationships/slideMaster" Target="slideMasters/slideMaster1.xml"/><Relationship Id="rId148" Type="http://schemas.openxmlformats.org/officeDocument/2006/relationships/slide" Target="slides/slide142.xml"/><Relationship Id="rId9" Type="http://schemas.openxmlformats.org/officeDocument/2006/relationships/slide" Target="slides/slide3.xml"/><Relationship Id="rId143" Type="http://schemas.openxmlformats.org/officeDocument/2006/relationships/slide" Target="slides/slide137.xml"/><Relationship Id="rId142" Type="http://schemas.openxmlformats.org/officeDocument/2006/relationships/slide" Target="slides/slide136.xml"/><Relationship Id="rId141" Type="http://schemas.openxmlformats.org/officeDocument/2006/relationships/slide" Target="slides/slide135.xml"/><Relationship Id="rId140" Type="http://schemas.openxmlformats.org/officeDocument/2006/relationships/slide" Target="slides/slide134.xml"/><Relationship Id="rId5" Type="http://schemas.openxmlformats.org/officeDocument/2006/relationships/slideMaster" Target="slideMasters/slideMaster2.xml"/><Relationship Id="rId147" Type="http://schemas.openxmlformats.org/officeDocument/2006/relationships/slide" Target="slides/slide141.xml"/><Relationship Id="rId6" Type="http://schemas.openxmlformats.org/officeDocument/2006/relationships/notesMaster" Target="notesMasters/notesMaster1.xml"/><Relationship Id="rId146" Type="http://schemas.openxmlformats.org/officeDocument/2006/relationships/slide" Target="slides/slide140.xml"/><Relationship Id="rId7" Type="http://schemas.openxmlformats.org/officeDocument/2006/relationships/slide" Target="slides/slide1.xml"/><Relationship Id="rId145" Type="http://schemas.openxmlformats.org/officeDocument/2006/relationships/slide" Target="slides/slide139.xml"/><Relationship Id="rId8" Type="http://schemas.openxmlformats.org/officeDocument/2006/relationships/slide" Target="slides/slide2.xml"/><Relationship Id="rId144" Type="http://schemas.openxmlformats.org/officeDocument/2006/relationships/slide" Target="slides/slide138.xml"/><Relationship Id="rId73" Type="http://schemas.openxmlformats.org/officeDocument/2006/relationships/slide" Target="slides/slide67.xml"/><Relationship Id="rId72" Type="http://schemas.openxmlformats.org/officeDocument/2006/relationships/slide" Target="slides/slide66.xml"/><Relationship Id="rId75" Type="http://schemas.openxmlformats.org/officeDocument/2006/relationships/slide" Target="slides/slide69.xml"/><Relationship Id="rId74" Type="http://schemas.openxmlformats.org/officeDocument/2006/relationships/slide" Target="slides/slide68.xml"/><Relationship Id="rId77" Type="http://schemas.openxmlformats.org/officeDocument/2006/relationships/slide" Target="slides/slide71.xml"/><Relationship Id="rId76" Type="http://schemas.openxmlformats.org/officeDocument/2006/relationships/slide" Target="slides/slide70.xml"/><Relationship Id="rId79" Type="http://schemas.openxmlformats.org/officeDocument/2006/relationships/slide" Target="slides/slide73.xml"/><Relationship Id="rId78" Type="http://schemas.openxmlformats.org/officeDocument/2006/relationships/slide" Target="slides/slide72.xml"/><Relationship Id="rId71" Type="http://schemas.openxmlformats.org/officeDocument/2006/relationships/slide" Target="slides/slide65.xml"/><Relationship Id="rId70" Type="http://schemas.openxmlformats.org/officeDocument/2006/relationships/slide" Target="slides/slide64.xml"/><Relationship Id="rId139" Type="http://schemas.openxmlformats.org/officeDocument/2006/relationships/slide" Target="slides/slide133.xml"/><Relationship Id="rId138" Type="http://schemas.openxmlformats.org/officeDocument/2006/relationships/slide" Target="slides/slide132.xml"/><Relationship Id="rId137" Type="http://schemas.openxmlformats.org/officeDocument/2006/relationships/slide" Target="slides/slide131.xml"/><Relationship Id="rId132" Type="http://schemas.openxmlformats.org/officeDocument/2006/relationships/slide" Target="slides/slide126.xml"/><Relationship Id="rId131" Type="http://schemas.openxmlformats.org/officeDocument/2006/relationships/slide" Target="slides/slide125.xml"/><Relationship Id="rId130" Type="http://schemas.openxmlformats.org/officeDocument/2006/relationships/slide" Target="slides/slide124.xml"/><Relationship Id="rId136" Type="http://schemas.openxmlformats.org/officeDocument/2006/relationships/slide" Target="slides/slide130.xml"/><Relationship Id="rId135" Type="http://schemas.openxmlformats.org/officeDocument/2006/relationships/slide" Target="slides/slide129.xml"/><Relationship Id="rId134" Type="http://schemas.openxmlformats.org/officeDocument/2006/relationships/slide" Target="slides/slide128.xml"/><Relationship Id="rId133" Type="http://schemas.openxmlformats.org/officeDocument/2006/relationships/slide" Target="slides/slide127.xml"/><Relationship Id="rId62" Type="http://schemas.openxmlformats.org/officeDocument/2006/relationships/slide" Target="slides/slide56.xml"/><Relationship Id="rId61" Type="http://schemas.openxmlformats.org/officeDocument/2006/relationships/slide" Target="slides/slide55.xml"/><Relationship Id="rId64" Type="http://schemas.openxmlformats.org/officeDocument/2006/relationships/slide" Target="slides/slide58.xml"/><Relationship Id="rId63" Type="http://schemas.openxmlformats.org/officeDocument/2006/relationships/slide" Target="slides/slide57.xml"/><Relationship Id="rId66" Type="http://schemas.openxmlformats.org/officeDocument/2006/relationships/slide" Target="slides/slide60.xml"/><Relationship Id="rId172" Type="http://schemas.openxmlformats.org/officeDocument/2006/relationships/slide" Target="slides/slide166.xml"/><Relationship Id="rId65" Type="http://schemas.openxmlformats.org/officeDocument/2006/relationships/slide" Target="slides/slide59.xml"/><Relationship Id="rId171" Type="http://schemas.openxmlformats.org/officeDocument/2006/relationships/slide" Target="slides/slide165.xml"/><Relationship Id="rId68" Type="http://schemas.openxmlformats.org/officeDocument/2006/relationships/slide" Target="slides/slide62.xml"/><Relationship Id="rId170" Type="http://schemas.openxmlformats.org/officeDocument/2006/relationships/slide" Target="slides/slide164.xml"/><Relationship Id="rId67" Type="http://schemas.openxmlformats.org/officeDocument/2006/relationships/slide" Target="slides/slide61.xml"/><Relationship Id="rId60" Type="http://schemas.openxmlformats.org/officeDocument/2006/relationships/slide" Target="slides/slide54.xml"/><Relationship Id="rId165" Type="http://schemas.openxmlformats.org/officeDocument/2006/relationships/slide" Target="slides/slide159.xml"/><Relationship Id="rId69" Type="http://schemas.openxmlformats.org/officeDocument/2006/relationships/slide" Target="slides/slide63.xml"/><Relationship Id="rId164" Type="http://schemas.openxmlformats.org/officeDocument/2006/relationships/slide" Target="slides/slide158.xml"/><Relationship Id="rId163" Type="http://schemas.openxmlformats.org/officeDocument/2006/relationships/slide" Target="slides/slide157.xml"/><Relationship Id="rId162" Type="http://schemas.openxmlformats.org/officeDocument/2006/relationships/slide" Target="slides/slide156.xml"/><Relationship Id="rId169" Type="http://schemas.openxmlformats.org/officeDocument/2006/relationships/slide" Target="slides/slide163.xml"/><Relationship Id="rId168" Type="http://schemas.openxmlformats.org/officeDocument/2006/relationships/slide" Target="slides/slide162.xml"/><Relationship Id="rId167" Type="http://schemas.openxmlformats.org/officeDocument/2006/relationships/slide" Target="slides/slide161.xml"/><Relationship Id="rId166" Type="http://schemas.openxmlformats.org/officeDocument/2006/relationships/slide" Target="slides/slide160.xml"/><Relationship Id="rId51" Type="http://schemas.openxmlformats.org/officeDocument/2006/relationships/slide" Target="slides/slide45.xml"/><Relationship Id="rId50" Type="http://schemas.openxmlformats.org/officeDocument/2006/relationships/slide" Target="slides/slide44.xml"/><Relationship Id="rId53" Type="http://schemas.openxmlformats.org/officeDocument/2006/relationships/slide" Target="slides/slide47.xml"/><Relationship Id="rId52" Type="http://schemas.openxmlformats.org/officeDocument/2006/relationships/slide" Target="slides/slide46.xml"/><Relationship Id="rId55" Type="http://schemas.openxmlformats.org/officeDocument/2006/relationships/slide" Target="slides/slide49.xml"/><Relationship Id="rId161" Type="http://schemas.openxmlformats.org/officeDocument/2006/relationships/slide" Target="slides/slide155.xml"/><Relationship Id="rId54" Type="http://schemas.openxmlformats.org/officeDocument/2006/relationships/slide" Target="slides/slide48.xml"/><Relationship Id="rId160" Type="http://schemas.openxmlformats.org/officeDocument/2006/relationships/slide" Target="slides/slide154.xml"/><Relationship Id="rId57" Type="http://schemas.openxmlformats.org/officeDocument/2006/relationships/slide" Target="slides/slide51.xml"/><Relationship Id="rId56" Type="http://schemas.openxmlformats.org/officeDocument/2006/relationships/slide" Target="slides/slide50.xml"/><Relationship Id="rId159" Type="http://schemas.openxmlformats.org/officeDocument/2006/relationships/slide" Target="slides/slide153.xml"/><Relationship Id="rId59" Type="http://schemas.openxmlformats.org/officeDocument/2006/relationships/slide" Target="slides/slide53.xml"/><Relationship Id="rId154" Type="http://schemas.openxmlformats.org/officeDocument/2006/relationships/slide" Target="slides/slide148.xml"/><Relationship Id="rId58" Type="http://schemas.openxmlformats.org/officeDocument/2006/relationships/slide" Target="slides/slide52.xml"/><Relationship Id="rId153" Type="http://schemas.openxmlformats.org/officeDocument/2006/relationships/slide" Target="slides/slide147.xml"/><Relationship Id="rId152" Type="http://schemas.openxmlformats.org/officeDocument/2006/relationships/slide" Target="slides/slide146.xml"/><Relationship Id="rId151" Type="http://schemas.openxmlformats.org/officeDocument/2006/relationships/slide" Target="slides/slide145.xml"/><Relationship Id="rId158" Type="http://schemas.openxmlformats.org/officeDocument/2006/relationships/slide" Target="slides/slide152.xml"/><Relationship Id="rId157" Type="http://schemas.openxmlformats.org/officeDocument/2006/relationships/slide" Target="slides/slide151.xml"/><Relationship Id="rId156" Type="http://schemas.openxmlformats.org/officeDocument/2006/relationships/slide" Target="slides/slide150.xml"/><Relationship Id="rId155" Type="http://schemas.openxmlformats.org/officeDocument/2006/relationships/slide" Target="slides/slide149.xml"/><Relationship Id="rId107" Type="http://schemas.openxmlformats.org/officeDocument/2006/relationships/slide" Target="slides/slide101.xml"/><Relationship Id="rId106" Type="http://schemas.openxmlformats.org/officeDocument/2006/relationships/slide" Target="slides/slide100.xml"/><Relationship Id="rId105" Type="http://schemas.openxmlformats.org/officeDocument/2006/relationships/slide" Target="slides/slide99.xml"/><Relationship Id="rId104" Type="http://schemas.openxmlformats.org/officeDocument/2006/relationships/slide" Target="slides/slide98.xml"/><Relationship Id="rId109" Type="http://schemas.openxmlformats.org/officeDocument/2006/relationships/slide" Target="slides/slide103.xml"/><Relationship Id="rId108" Type="http://schemas.openxmlformats.org/officeDocument/2006/relationships/slide" Target="slides/slide102.xml"/><Relationship Id="rId103" Type="http://schemas.openxmlformats.org/officeDocument/2006/relationships/slide" Target="slides/slide97.xml"/><Relationship Id="rId102" Type="http://schemas.openxmlformats.org/officeDocument/2006/relationships/slide" Target="slides/slide96.xml"/><Relationship Id="rId101" Type="http://schemas.openxmlformats.org/officeDocument/2006/relationships/slide" Target="slides/slide95.xml"/><Relationship Id="rId100" Type="http://schemas.openxmlformats.org/officeDocument/2006/relationships/slide" Target="slides/slide94.xml"/><Relationship Id="rId129" Type="http://schemas.openxmlformats.org/officeDocument/2006/relationships/slide" Target="slides/slide123.xml"/><Relationship Id="rId128" Type="http://schemas.openxmlformats.org/officeDocument/2006/relationships/slide" Target="slides/slide122.xml"/><Relationship Id="rId127" Type="http://schemas.openxmlformats.org/officeDocument/2006/relationships/slide" Target="slides/slide121.xml"/><Relationship Id="rId126" Type="http://schemas.openxmlformats.org/officeDocument/2006/relationships/slide" Target="slides/slide120.xml"/><Relationship Id="rId121" Type="http://schemas.openxmlformats.org/officeDocument/2006/relationships/slide" Target="slides/slide115.xml"/><Relationship Id="rId120" Type="http://schemas.openxmlformats.org/officeDocument/2006/relationships/slide" Target="slides/slide114.xml"/><Relationship Id="rId125" Type="http://schemas.openxmlformats.org/officeDocument/2006/relationships/slide" Target="slides/slide119.xml"/><Relationship Id="rId124" Type="http://schemas.openxmlformats.org/officeDocument/2006/relationships/slide" Target="slides/slide118.xml"/><Relationship Id="rId123" Type="http://schemas.openxmlformats.org/officeDocument/2006/relationships/slide" Target="slides/slide117.xml"/><Relationship Id="rId122" Type="http://schemas.openxmlformats.org/officeDocument/2006/relationships/slide" Target="slides/slide116.xml"/><Relationship Id="rId95" Type="http://schemas.openxmlformats.org/officeDocument/2006/relationships/slide" Target="slides/slide89.xml"/><Relationship Id="rId94" Type="http://schemas.openxmlformats.org/officeDocument/2006/relationships/slide" Target="slides/slide88.xml"/><Relationship Id="rId97" Type="http://schemas.openxmlformats.org/officeDocument/2006/relationships/slide" Target="slides/slide91.xml"/><Relationship Id="rId96" Type="http://schemas.openxmlformats.org/officeDocument/2006/relationships/slide" Target="slides/slide90.xml"/><Relationship Id="rId99" Type="http://schemas.openxmlformats.org/officeDocument/2006/relationships/slide" Target="slides/slide93.xml"/><Relationship Id="rId98" Type="http://schemas.openxmlformats.org/officeDocument/2006/relationships/slide" Target="slides/slide92.xml"/><Relationship Id="rId91" Type="http://schemas.openxmlformats.org/officeDocument/2006/relationships/slide" Target="slides/slide85.xml"/><Relationship Id="rId90" Type="http://schemas.openxmlformats.org/officeDocument/2006/relationships/slide" Target="slides/slide84.xml"/><Relationship Id="rId93" Type="http://schemas.openxmlformats.org/officeDocument/2006/relationships/slide" Target="slides/slide87.xml"/><Relationship Id="rId92" Type="http://schemas.openxmlformats.org/officeDocument/2006/relationships/slide" Target="slides/slide86.xml"/><Relationship Id="rId118" Type="http://schemas.openxmlformats.org/officeDocument/2006/relationships/slide" Target="slides/slide112.xml"/><Relationship Id="rId117" Type="http://schemas.openxmlformats.org/officeDocument/2006/relationships/slide" Target="slides/slide111.xml"/><Relationship Id="rId116" Type="http://schemas.openxmlformats.org/officeDocument/2006/relationships/slide" Target="slides/slide110.xml"/><Relationship Id="rId115" Type="http://schemas.openxmlformats.org/officeDocument/2006/relationships/slide" Target="slides/slide109.xml"/><Relationship Id="rId119" Type="http://schemas.openxmlformats.org/officeDocument/2006/relationships/slide" Target="slides/slide113.xml"/><Relationship Id="rId110" Type="http://schemas.openxmlformats.org/officeDocument/2006/relationships/slide" Target="slides/slide104.xml"/><Relationship Id="rId114" Type="http://schemas.openxmlformats.org/officeDocument/2006/relationships/slide" Target="slides/slide108.xml"/><Relationship Id="rId113" Type="http://schemas.openxmlformats.org/officeDocument/2006/relationships/slide" Target="slides/slide107.xml"/><Relationship Id="rId112" Type="http://schemas.openxmlformats.org/officeDocument/2006/relationships/slide" Target="slides/slide106.xml"/><Relationship Id="rId111" Type="http://schemas.openxmlformats.org/officeDocument/2006/relationships/slide" Target="slides/slide105.xml"/><Relationship Id="rId200" Type="http://schemas.openxmlformats.org/officeDocument/2006/relationships/slide" Target="slides/slide19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000000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4" name="Shape 4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b="0" i="0" sz="1800" u="none" cap="none" strike="noStrike"/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/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/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/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/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/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/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/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Shape 41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42" name="Shape 42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r>
              <a:t/>
            </a:r>
            <a:endParaRPr b="0" i="0" sz="1800" u="none" cap="none" strike="noStrike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Shape 98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99" name="Shape 99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663" name="Shape 6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4" name="Shape 664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665" name="Shape 665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669" name="Shape 6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0" name="Shape 670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671" name="Shape 671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675" name="Shape 6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6" name="Shape 676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677" name="Shape 677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681" name="Shape 6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2" name="Shape 682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683" name="Shape 683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687" name="Shape 6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8" name="Shape 688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689" name="Shape 689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693" name="Shape 6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4" name="Shape 694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695" name="Shape 695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699" name="Shape 6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0" name="Shape 700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701" name="Shape 701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705" name="Shape 7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" name="Shape 706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707" name="Shape 707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711" name="Shape 7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2" name="Shape 712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713" name="Shape 713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717" name="Shape 7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8" name="Shape 718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719" name="Shape 719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Shape 104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05" name="Shape 105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723" name="Shape 7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4" name="Shape 724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725" name="Shape 725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729" name="Shape 7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0" name="Shape 730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731" name="Shape 731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735" name="Shape 7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6" name="Shape 736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737" name="Shape 737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741" name="Shape 7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2" name="Shape 742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743" name="Shape 743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747" name="Shape 7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8" name="Shape 748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749" name="Shape 749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753" name="Shape 7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4" name="Shape 754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755" name="Shape 755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759" name="Shape 7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0" name="Shape 760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761" name="Shape 761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765" name="Shape 7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6" name="Shape 766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767" name="Shape 767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771" name="Shape 7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2" name="Shape 772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773" name="Shape 773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777" name="Shape 7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" name="Shape 778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779" name="Shape 779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hape 110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11" name="Shape 111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783" name="Shape 7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4" name="Shape 784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785" name="Shape 785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789" name="Shape 7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0" name="Shape 790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791" name="Shape 791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795" name="Shape 7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6" name="Shape 796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797" name="Shape 797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801" name="Shape 8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2" name="Shape 802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803" name="Shape 803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807" name="Shape 8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" name="Shape 808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809" name="Shape 809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813" name="Shape 8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4" name="Shape 814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815" name="Shape 815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819" name="Shape 8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0" name="Shape 820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821" name="Shape 821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825" name="Shape 8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6" name="Shape 826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827" name="Shape 827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831" name="Shape 8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2" name="Shape 832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833" name="Shape 833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837" name="Shape 8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8" name="Shape 838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839" name="Shape 839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17" name="Shape 117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843" name="Shape 8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4" name="Shape 844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845" name="Shape 845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849" name="Shape 8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0" name="Shape 850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851" name="Shape 851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855" name="Shape 8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6" name="Shape 856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857" name="Shape 857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861" name="Shape 8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2" name="Shape 862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863" name="Shape 863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867" name="Shape 8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8" name="Shape 868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869" name="Shape 869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873" name="Shape 8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4" name="Shape 874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875" name="Shape 875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879" name="Shape 8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" name="Shape 880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881" name="Shape 881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885" name="Shape 8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6" name="Shape 886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887" name="Shape 887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891" name="Shape 8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2" name="Shape 892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893" name="Shape 893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897" name="Shape 8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8" name="Shape 898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899" name="Shape 899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Shape 122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23" name="Shape 123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903" name="Shape 9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4" name="Shape 904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905" name="Shape 905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909" name="Shape 9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0" name="Shape 910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911" name="Shape 911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915" name="Shape 9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6" name="Shape 916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917" name="Shape 917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921" name="Shape 9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" name="Shape 922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923" name="Shape 923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927" name="Shape 9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8" name="Shape 928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929" name="Shape 929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933" name="Shape 9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4" name="Shape 934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935" name="Shape 935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939" name="Shape 9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0" name="Shape 940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941" name="Shape 941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945" name="Shape 9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6" name="Shape 946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947" name="Shape 947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951" name="Shape 9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" name="Shape 952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953" name="Shape 953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957" name="Shape 9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8" name="Shape 958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959" name="Shape 959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Shape 128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29" name="Shape 129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963" name="Shape 9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4" name="Shape 964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965" name="Shape 965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969" name="Shape 9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0" name="Shape 970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971" name="Shape 971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975" name="Shape 9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6" name="Shape 976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977" name="Shape 977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981" name="Shape 9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2" name="Shape 982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983" name="Shape 983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987" name="Shape 9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8" name="Shape 988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989" name="Shape 989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993" name="Shape 9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4" name="Shape 994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995" name="Shape 995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999" name="Shape 9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0" name="Shape 1000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001" name="Shape 1001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005" name="Shape 10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6" name="Shape 1006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007" name="Shape 1007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011" name="Shape 10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2" name="Shape 1012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013" name="Shape 1013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017" name="Shape 10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8" name="Shape 1018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019" name="Shape 1019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Shape 134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35" name="Shape 135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023" name="Shape 10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" name="Shape 1024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025" name="Shape 1025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029" name="Shape 10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0" name="Shape 1030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031" name="Shape 1031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035" name="Shape 10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6" name="Shape 1036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037" name="Shape 1037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041" name="Shape 10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2" name="Shape 1042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043" name="Shape 1043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047" name="Shape 10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" name="Shape 1048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049" name="Shape 1049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053" name="Shape 10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" name="Shape 1054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055" name="Shape 1055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059" name="Shape 10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0" name="Shape 1060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061" name="Shape 1061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065" name="Shape 10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6" name="Shape 1066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067" name="Shape 1067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071" name="Shape 10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2" name="Shape 1072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073" name="Shape 1073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077" name="Shape 10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8" name="Shape 1078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079" name="Shape 1079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Shape 140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41" name="Shape 141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7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083" name="Shape 10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4" name="Shape 1084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085" name="Shape 1085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7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089" name="Shape 10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0" name="Shape 1090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091" name="Shape 1091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7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095" name="Shape 10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6" name="Shape 1096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097" name="Shape 1097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7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101" name="Shape 1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2" name="Shape 1102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103" name="Shape 1103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7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107" name="Shape 1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8" name="Shape 1108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109" name="Shape 1109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7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113" name="Shape 1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4" name="Shape 1114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115" name="Shape 1115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7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119" name="Shape 1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0" name="Shape 1120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121" name="Shape 1121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7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125" name="Shape 1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" name="Shape 1126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127" name="Shape 1127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7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131" name="Shape 1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2" name="Shape 1132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133" name="Shape 1133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7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137" name="Shape 1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8" name="Shape 1138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139" name="Shape 1139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68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Shape 169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70" name="Shape 170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8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143" name="Shape 1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4" name="Shape 1144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145" name="Shape 1145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8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149" name="Shape 1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0" name="Shape 1150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151" name="Shape 1151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8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155" name="Shape 1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6" name="Shape 1156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157" name="Shape 1157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8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161" name="Shape 1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2" name="Shape 1162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163" name="Shape 1163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8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167" name="Shape 1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8" name="Shape 1168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169" name="Shape 1169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8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173" name="Shape 1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4" name="Shape 1174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175" name="Shape 1175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8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179" name="Shape 1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0" name="Shape 1180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181" name="Shape 1181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8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185" name="Shape 1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6" name="Shape 1186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187" name="Shape 1187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8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191" name="Shape 1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2" name="Shape 1192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193" name="Shape 1193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8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197" name="Shape 1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" name="Shape 1198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199" name="Shape 1199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74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Shape 175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76" name="Shape 176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9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203" name="Shape 1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4" name="Shape 1204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205" name="Shape 1205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9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209" name="Shape 1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0" name="Shape 1210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211" name="Shape 1211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9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215" name="Shape 1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6" name="Shape 1216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217" name="Shape 1217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9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221" name="Shape 1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2" name="Shape 1222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223" name="Shape 1223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9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227" name="Shape 1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" name="Shape 1228"/>
          <p:cNvSpPr/>
          <p:nvPr>
            <p:ph idx="2" type="sldImg"/>
          </p:nvPr>
        </p:nvSpPr>
        <p:spPr>
          <a:xfrm>
            <a:off x="381000" y="695325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</p:sp>
      <p:sp>
        <p:nvSpPr>
          <p:cNvPr id="1229" name="Shape 1229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rIns="0" tIns="0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r>
              <a:t/>
            </a:r>
            <a:endParaRPr b="0" i="0" sz="1800" u="none" cap="none" strike="noStrike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/>
          <p:nvPr>
            <p:ph idx="2" type="sldImg"/>
          </p:nvPr>
        </p:nvSpPr>
        <p:spPr>
          <a:xfrm>
            <a:off x="381000" y="695325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</p:sp>
      <p:sp>
        <p:nvSpPr>
          <p:cNvPr id="50" name="Shape 50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rIns="0" tIns="0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r>
              <a:t/>
            </a:r>
            <a:endParaRPr b="0" i="0" sz="1800" u="none" cap="none" strike="noStrike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80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Shape 181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82" name="Shape 182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86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Shape 187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88" name="Shape 188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92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Shape 193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94" name="Shape 194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98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Shape 199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00" name="Shape 200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04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Shape 205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06" name="Shape 206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10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Shape 211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12" name="Shape 212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16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Shape 217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18" name="Shape 218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22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Shape 223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24" name="Shape 224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28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Shape 229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30" name="Shape 230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35" name="Shape 2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Shape 236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37" name="Shape 237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Shape 56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57" name="Shape 57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41" name="Shape 2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Shape 242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43" name="Shape 243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47" name="Shape 2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Shape 248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49" name="Shape 249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53" name="Shape 2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Shape 254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55" name="Shape 255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59" name="Shape 2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Shape 260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61" name="Shape 261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66" name="Shape 2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" name="Shape 267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68" name="Shape 268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72" name="Shape 2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" name="Shape 273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74" name="Shape 274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78" name="Shape 2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9" name="Shape 279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80" name="Shape 280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84" name="Shape 2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5" name="Shape 285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86" name="Shape 286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90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Shape 291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92" name="Shape 292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96" name="Shape 2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" name="Shape 297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98" name="Shape 298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Shape 62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63" name="Shape 63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302" name="Shape 3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3" name="Shape 303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304" name="Shape 304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308" name="Shape 3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" name="Shape 309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310" name="Shape 310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314" name="Shape 3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5" name="Shape 315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316" name="Shape 316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320" name="Shape 3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1" name="Shape 321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322" name="Shape 322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326" name="Shape 3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" name="Shape 327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328" name="Shape 328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332" name="Shape 3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3" name="Shape 333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334" name="Shape 334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338" name="Shape 3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9" name="Shape 339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340" name="Shape 340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344" name="Shape 3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5" name="Shape 345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346" name="Shape 346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350" name="Shape 3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1" name="Shape 351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352" name="Shape 352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357" name="Shape 3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" name="Shape 358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359" name="Shape 359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Shape 68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69" name="Shape 69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363" name="Shape 3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4" name="Shape 364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65" name="Shape 365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369" name="Shape 3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0" name="Shape 370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371" name="Shape 371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375" name="Shape 3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6" name="Shape 376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377" name="Shape 377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381" name="Shape 3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2" name="Shape 382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383" name="Shape 383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387" name="Shape 3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8" name="Shape 388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389" name="Shape 389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393" name="Shape 3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4" name="Shape 394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395" name="Shape 395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399" name="Shape 3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0" name="Shape 400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401" name="Shape 401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405" name="Shape 4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6" name="Shape 406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407" name="Shape 407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411" name="Shape 4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2" name="Shape 412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413" name="Shape 413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417" name="Shape 4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8" name="Shape 418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419" name="Shape 419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Shape 74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75" name="Shape 75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423" name="Shape 4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4" name="Shape 424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425" name="Shape 425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429" name="Shape 4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" name="Shape 430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431" name="Shape 431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435" name="Shape 4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6" name="Shape 436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437" name="Shape 437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441" name="Shape 4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2" name="Shape 442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443" name="Shape 443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447" name="Shape 4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8" name="Shape 448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449" name="Shape 449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453" name="Shape 4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4" name="Shape 454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455" name="Shape 455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459" name="Shape 4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" name="Shape 460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461" name="Shape 461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465" name="Shape 4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6" name="Shape 466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467" name="Shape 467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471" name="Shape 4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2" name="Shape 472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473" name="Shape 473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477" name="Shape 4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8" name="Shape 478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479" name="Shape 479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Shape 80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81" name="Shape 81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483" name="Shape 4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4" name="Shape 484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485" name="Shape 485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489" name="Shape 4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0" name="Shape 490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491" name="Shape 491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495" name="Shape 4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6" name="Shape 496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497" name="Shape 497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501" name="Shape 5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2" name="Shape 502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503" name="Shape 503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507" name="Shape 5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8" name="Shape 508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509" name="Shape 509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513" name="Shape 5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4" name="Shape 514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515" name="Shape 515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519" name="Shape 5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0" name="Shape 520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521" name="Shape 521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525" name="Shape 5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6" name="Shape 526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527" name="Shape 527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531" name="Shape 5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" name="Shape 532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533" name="Shape 533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537" name="Shape 5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8" name="Shape 538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539" name="Shape 539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Shape 86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87" name="Shape 87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543" name="Shape 5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4" name="Shape 544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545" name="Shape 545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549" name="Shape 5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0" name="Shape 550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551" name="Shape 551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555" name="Shape 5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6" name="Shape 556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557" name="Shape 557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561" name="Shape 5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2" name="Shape 562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563" name="Shape 563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567" name="Shape 5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8" name="Shape 568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569" name="Shape 569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573" name="Shape 5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4" name="Shape 574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575" name="Shape 575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579" name="Shape 5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0" name="Shape 580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581" name="Shape 581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585" name="Shape 5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6" name="Shape 586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587" name="Shape 587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591" name="Shape 5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2" name="Shape 592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593" name="Shape 593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597" name="Shape 5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8" name="Shape 598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599" name="Shape 599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Shape 92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93" name="Shape 93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603" name="Shape 6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" name="Shape 604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605" name="Shape 605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609" name="Shape 6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0" name="Shape 610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611" name="Shape 611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615" name="Shape 6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6" name="Shape 616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617" name="Shape 617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621" name="Shape 6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2" name="Shape 622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623" name="Shape 623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627" name="Shape 6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8" name="Shape 628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629" name="Shape 629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633" name="Shape 6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" name="Shape 634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635" name="Shape 635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639" name="Shape 6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0" name="Shape 640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641" name="Shape 641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645" name="Shape 6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6" name="Shape 646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647" name="Shape 647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651" name="Shape 6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2" name="Shape 652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653" name="Shape 653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657" name="Shape 6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8" name="Shape 658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659" name="Shape 659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">
  <p:cSld name="Title Slide">
    <p:spTree>
      <p:nvGrpSpPr>
        <p:cNvPr id="8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hape 9"/>
          <p:cNvSpPr txBox="1"/>
          <p:nvPr>
            <p:ph type="ctrTitle"/>
          </p:nvPr>
        </p:nvSpPr>
        <p:spPr>
          <a:xfrm>
            <a:off x="685800" y="1583341"/>
            <a:ext cx="7772400" cy="1159856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4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4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algn="ctr">
              <a:spcBef>
                <a:spcPts val="0"/>
              </a:spcBef>
              <a:buNone/>
              <a:defRPr sz="4800"/>
            </a:lvl3pPr>
            <a:lvl4pPr indent="0" lvl="3" algn="ctr">
              <a:spcBef>
                <a:spcPts val="0"/>
              </a:spcBef>
              <a:buNone/>
              <a:defRPr sz="4800"/>
            </a:lvl4pPr>
            <a:lvl5pPr indent="0" lvl="4" algn="ctr">
              <a:spcBef>
                <a:spcPts val="0"/>
              </a:spcBef>
              <a:buNone/>
              <a:defRPr sz="4800"/>
            </a:lvl5pPr>
            <a:lvl6pPr indent="0" lvl="5" algn="ctr">
              <a:spcBef>
                <a:spcPts val="0"/>
              </a:spcBef>
              <a:buNone/>
              <a:defRPr sz="4800"/>
            </a:lvl6pPr>
            <a:lvl7pPr indent="0" lvl="6" algn="ctr">
              <a:spcBef>
                <a:spcPts val="0"/>
              </a:spcBef>
              <a:buNone/>
              <a:defRPr sz="4800"/>
            </a:lvl7pPr>
            <a:lvl8pPr indent="0" lvl="7" algn="ctr">
              <a:spcBef>
                <a:spcPts val="0"/>
              </a:spcBef>
              <a:buNone/>
              <a:defRPr sz="4800"/>
            </a:lvl8pPr>
            <a:lvl9pPr indent="0" lvl="8" algn="ctr">
              <a:spcBef>
                <a:spcPts val="0"/>
              </a:spcBef>
              <a:buNone/>
              <a:defRPr sz="4800"/>
            </a:lvl9pPr>
          </a:lstStyle>
          <a:p/>
        </p:txBody>
      </p:sp>
      <p:sp>
        <p:nvSpPr>
          <p:cNvPr id="10" name="Shape 10"/>
          <p:cNvSpPr txBox="1"/>
          <p:nvPr>
            <p:ph idx="1" type="subTitle"/>
          </p:nvPr>
        </p:nvSpPr>
        <p:spPr>
          <a:xfrm>
            <a:off x="685800" y="2840052"/>
            <a:ext cx="7772400" cy="784737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4572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b="0" i="0" sz="3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9144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b="0" i="0" sz="3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3716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b="0" i="0" sz="3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8288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b="0" i="0" sz="3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22860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b="0" i="0" sz="3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27432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b="0" i="0" sz="3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32004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b="0" i="0" sz="3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36576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b="0" i="0" sz="3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blank">
  <p:cSld name="Blank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Caption">
    <p:spTree>
      <p:nvGrpSpPr>
        <p:cNvPr id="12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hape 13"/>
          <p:cNvSpPr txBox="1"/>
          <p:nvPr>
            <p:ph idx="1" type="body"/>
          </p:nvPr>
        </p:nvSpPr>
        <p:spPr>
          <a:xfrm>
            <a:off x="457200" y="4406308"/>
            <a:ext cx="8229600" cy="51952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ctr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Only">
  <p:cSld name="Title Only">
    <p:spTree>
      <p:nvGrpSpPr>
        <p:cNvPr id="14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hape 15"/>
          <p:cNvSpPr txBox="1"/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>
              <a:spcBef>
                <a:spcPts val="0"/>
              </a:spcBef>
              <a:buNone/>
              <a:defRPr sz="1800"/>
            </a:lvl3pPr>
            <a:lvl4pPr indent="0" lvl="3">
              <a:spcBef>
                <a:spcPts val="0"/>
              </a:spcBef>
              <a:buNone/>
              <a:defRPr sz="1800"/>
            </a:lvl4pPr>
            <a:lvl5pPr indent="0" lvl="4">
              <a:spcBef>
                <a:spcPts val="0"/>
              </a:spcBef>
              <a:buNone/>
              <a:defRPr sz="1800"/>
            </a:lvl5pPr>
            <a:lvl6pPr indent="0" lvl="5">
              <a:spcBef>
                <a:spcPts val="0"/>
              </a:spcBef>
              <a:buNone/>
              <a:defRPr sz="1800"/>
            </a:lvl6pPr>
            <a:lvl7pPr indent="0" lvl="6">
              <a:spcBef>
                <a:spcPts val="0"/>
              </a:spcBef>
              <a:buNone/>
              <a:defRPr sz="1800"/>
            </a:lvl7pPr>
            <a:lvl8pPr indent="0" lvl="7">
              <a:spcBef>
                <a:spcPts val="0"/>
              </a:spcBef>
              <a:buNone/>
              <a:defRPr sz="1800"/>
            </a:lvl8pPr>
            <a:lvl9pPr indent="0" lvl="8">
              <a:spcBef>
                <a:spcPts val="0"/>
              </a:spcBef>
              <a:buNone/>
              <a:defRPr sz="1800"/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ColTx">
  <p:cSld name="Title and Two Columns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 txBox="1"/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>
              <a:spcBef>
                <a:spcPts val="0"/>
              </a:spcBef>
              <a:buNone/>
              <a:defRPr sz="1800"/>
            </a:lvl3pPr>
            <a:lvl4pPr indent="0" lvl="3">
              <a:spcBef>
                <a:spcPts val="0"/>
              </a:spcBef>
              <a:buNone/>
              <a:defRPr sz="1800"/>
            </a:lvl4pPr>
            <a:lvl5pPr indent="0" lvl="4">
              <a:spcBef>
                <a:spcPts val="0"/>
              </a:spcBef>
              <a:buNone/>
              <a:defRPr sz="1800"/>
            </a:lvl5pPr>
            <a:lvl6pPr indent="0" lvl="5">
              <a:spcBef>
                <a:spcPts val="0"/>
              </a:spcBef>
              <a:buNone/>
              <a:defRPr sz="1800"/>
            </a:lvl6pPr>
            <a:lvl7pPr indent="0" lvl="6">
              <a:spcBef>
                <a:spcPts val="0"/>
              </a:spcBef>
              <a:buNone/>
              <a:defRPr sz="1800"/>
            </a:lvl7pPr>
            <a:lvl8pPr indent="0" lvl="7">
              <a:spcBef>
                <a:spcPts val="0"/>
              </a:spcBef>
              <a:buNone/>
              <a:defRPr sz="1800"/>
            </a:lvl8pPr>
            <a:lvl9pPr indent="0" lvl="8">
              <a:spcBef>
                <a:spcPts val="0"/>
              </a:spcBef>
              <a:buNone/>
              <a:defRPr sz="1800"/>
            </a:lvl9pPr>
          </a:lstStyle>
          <a:p/>
        </p:txBody>
      </p:sp>
      <p:sp>
        <p:nvSpPr>
          <p:cNvPr id="18" name="Shape 18"/>
          <p:cNvSpPr txBox="1"/>
          <p:nvPr>
            <p:ph idx="1" type="body"/>
          </p:nvPr>
        </p:nvSpPr>
        <p:spPr>
          <a:xfrm>
            <a:off x="457200" y="1200150"/>
            <a:ext cx="3994524" cy="372567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9" name="Shape 19"/>
          <p:cNvSpPr txBox="1"/>
          <p:nvPr>
            <p:ph idx="2" type="body"/>
          </p:nvPr>
        </p:nvSpPr>
        <p:spPr>
          <a:xfrm>
            <a:off x="4692273" y="1200150"/>
            <a:ext cx="3994524" cy="372567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x">
  <p:cSld name="Title and Body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 txBox="1"/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>
              <a:spcBef>
                <a:spcPts val="0"/>
              </a:spcBef>
              <a:buNone/>
              <a:defRPr sz="1800"/>
            </a:lvl3pPr>
            <a:lvl4pPr indent="0" lvl="3">
              <a:spcBef>
                <a:spcPts val="0"/>
              </a:spcBef>
              <a:buNone/>
              <a:defRPr sz="1800"/>
            </a:lvl4pPr>
            <a:lvl5pPr indent="0" lvl="4">
              <a:spcBef>
                <a:spcPts val="0"/>
              </a:spcBef>
              <a:buNone/>
              <a:defRPr sz="1800"/>
            </a:lvl5pPr>
            <a:lvl6pPr indent="0" lvl="5">
              <a:spcBef>
                <a:spcPts val="0"/>
              </a:spcBef>
              <a:buNone/>
              <a:defRPr sz="1800"/>
            </a:lvl6pPr>
            <a:lvl7pPr indent="0" lvl="6">
              <a:spcBef>
                <a:spcPts val="0"/>
              </a:spcBef>
              <a:buNone/>
              <a:defRPr sz="1800"/>
            </a:lvl7pPr>
            <a:lvl8pPr indent="0" lvl="7">
              <a:spcBef>
                <a:spcPts val="0"/>
              </a:spcBef>
              <a:buNone/>
              <a:defRPr sz="1800"/>
            </a:lvl8pPr>
            <a:lvl9pPr indent="0" lvl="8">
              <a:spcBef>
                <a:spcPts val="0"/>
              </a:spcBef>
              <a:buNone/>
              <a:defRPr sz="1800"/>
            </a:lvl9pPr>
          </a:lstStyle>
          <a:p/>
        </p:txBody>
      </p:sp>
      <p:sp>
        <p:nvSpPr>
          <p:cNvPr id="22" name="Shape 22"/>
          <p:cNvSpPr txBox="1"/>
          <p:nvPr>
            <p:ph idx="1" type="body"/>
          </p:nvPr>
        </p:nvSpPr>
        <p:spPr>
          <a:xfrm>
            <a:off x="457200" y="1200150"/>
            <a:ext cx="8229600" cy="372567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blank">
  <p:cSld name="Blank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x">
  <p:cSld name="Title and text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Shape 30"/>
          <p:cNvSpPr txBox="1"/>
          <p:nvPr>
            <p:ph type="title"/>
          </p:nvPr>
        </p:nvSpPr>
        <p:spPr>
          <a:xfrm>
            <a:off x="685800" y="457200"/>
            <a:ext cx="7770812" cy="855661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>
              <a:spcBef>
                <a:spcPts val="0"/>
              </a:spcBef>
              <a:buNone/>
              <a:defRPr sz="1800"/>
            </a:lvl3pPr>
            <a:lvl4pPr indent="0" lvl="3">
              <a:spcBef>
                <a:spcPts val="0"/>
              </a:spcBef>
              <a:buNone/>
              <a:defRPr sz="1800"/>
            </a:lvl4pPr>
            <a:lvl5pPr indent="0" lvl="4">
              <a:spcBef>
                <a:spcPts val="0"/>
              </a:spcBef>
              <a:buNone/>
              <a:defRPr sz="1800"/>
            </a:lvl5pPr>
            <a:lvl6pPr indent="0" lvl="5">
              <a:spcBef>
                <a:spcPts val="0"/>
              </a:spcBef>
              <a:buNone/>
              <a:defRPr sz="1800"/>
            </a:lvl6pPr>
            <a:lvl7pPr indent="0" lvl="6">
              <a:spcBef>
                <a:spcPts val="0"/>
              </a:spcBef>
              <a:buNone/>
              <a:defRPr sz="1800"/>
            </a:lvl7pPr>
            <a:lvl8pPr indent="0" lvl="7">
              <a:spcBef>
                <a:spcPts val="0"/>
              </a:spcBef>
              <a:buNone/>
              <a:defRPr sz="1800"/>
            </a:lvl8pPr>
            <a:lvl9pPr indent="0" lvl="8">
              <a:spcBef>
                <a:spcPts val="0"/>
              </a:spcBef>
              <a:buNone/>
              <a:defRPr sz="1800"/>
            </a:lvl9pPr>
          </a:lstStyle>
          <a:p/>
        </p:txBody>
      </p:sp>
      <p:sp>
        <p:nvSpPr>
          <p:cNvPr id="31" name="Shape 31"/>
          <p:cNvSpPr txBox="1"/>
          <p:nvPr>
            <p:ph idx="1" type="body"/>
          </p:nvPr>
        </p:nvSpPr>
        <p:spPr>
          <a:xfrm>
            <a:off x="685800" y="1485900"/>
            <a:ext cx="7770812" cy="308451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32" name="Shape 32"/>
          <p:cNvSpPr txBox="1"/>
          <p:nvPr>
            <p:ph idx="10" type="dt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40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33" name="Shape 33"/>
          <p:cNvSpPr txBox="1"/>
          <p:nvPr>
            <p:ph idx="11" type="ftr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40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34" name="Shape 34"/>
          <p:cNvSpPr txBox="1"/>
          <p:nvPr>
            <p:ph idx="12" type="sldNum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b="0" i="0" lang="en-US" sz="140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Only">
  <p:cSld name="Title only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 txBox="1"/>
          <p:nvPr>
            <p:ph type="title"/>
          </p:nvPr>
        </p:nvSpPr>
        <p:spPr>
          <a:xfrm>
            <a:off x="685800" y="457200"/>
            <a:ext cx="7770812" cy="855661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>
              <a:spcBef>
                <a:spcPts val="0"/>
              </a:spcBef>
              <a:buNone/>
              <a:defRPr sz="1800"/>
            </a:lvl3pPr>
            <a:lvl4pPr indent="0" lvl="3">
              <a:spcBef>
                <a:spcPts val="0"/>
              </a:spcBef>
              <a:buNone/>
              <a:defRPr sz="1800"/>
            </a:lvl4pPr>
            <a:lvl5pPr indent="0" lvl="4">
              <a:spcBef>
                <a:spcPts val="0"/>
              </a:spcBef>
              <a:buNone/>
              <a:defRPr sz="1800"/>
            </a:lvl5pPr>
            <a:lvl6pPr indent="0" lvl="5">
              <a:spcBef>
                <a:spcPts val="0"/>
              </a:spcBef>
              <a:buNone/>
              <a:defRPr sz="1800"/>
            </a:lvl6pPr>
            <a:lvl7pPr indent="0" lvl="6">
              <a:spcBef>
                <a:spcPts val="0"/>
              </a:spcBef>
              <a:buNone/>
              <a:defRPr sz="1800"/>
            </a:lvl7pPr>
            <a:lvl8pPr indent="0" lvl="7">
              <a:spcBef>
                <a:spcPts val="0"/>
              </a:spcBef>
              <a:buNone/>
              <a:defRPr sz="1800"/>
            </a:lvl8pPr>
            <a:lvl9pPr indent="0" lvl="8">
              <a:spcBef>
                <a:spcPts val="0"/>
              </a:spcBef>
              <a:buNone/>
              <a:defRPr sz="1800"/>
            </a:lvl9pPr>
          </a:lstStyle>
          <a:p/>
        </p:txBody>
      </p:sp>
      <p:sp>
        <p:nvSpPr>
          <p:cNvPr id="37" name="Shape 37"/>
          <p:cNvSpPr txBox="1"/>
          <p:nvPr>
            <p:ph idx="10" type="dt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40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38" name="Shape 38"/>
          <p:cNvSpPr txBox="1"/>
          <p:nvPr>
            <p:ph idx="11" type="ftr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40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39" name="Shape 39"/>
          <p:cNvSpPr txBox="1"/>
          <p:nvPr>
            <p:ph idx="12" type="sldNum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b="0" i="0" lang="en-US" sz="140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theme" Target="../theme/theme1.xml"/></Relationships>
</file>

<file path=ppt/slideMasters/_rels/slideMaster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slideLayout" Target="../slideLayouts/slideLayout8.xml"/><Relationship Id="rId3" Type="http://schemas.openxmlformats.org/officeDocument/2006/relationships/slideLayout" Target="../slideLayouts/slideLayout9.xml"/><Relationship Id="rId4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/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>
              <a:spcBef>
                <a:spcPts val="0"/>
              </a:spcBef>
              <a:buNone/>
              <a:defRPr sz="1800"/>
            </a:lvl3pPr>
            <a:lvl4pPr indent="0" lvl="3">
              <a:spcBef>
                <a:spcPts val="0"/>
              </a:spcBef>
              <a:buNone/>
              <a:defRPr sz="1800"/>
            </a:lvl4pPr>
            <a:lvl5pPr indent="0" lvl="4">
              <a:spcBef>
                <a:spcPts val="0"/>
              </a:spcBef>
              <a:buNone/>
              <a:defRPr sz="1800"/>
            </a:lvl5pPr>
            <a:lvl6pPr indent="0" lvl="5">
              <a:spcBef>
                <a:spcPts val="0"/>
              </a:spcBef>
              <a:buNone/>
              <a:defRPr sz="1800"/>
            </a:lvl6pPr>
            <a:lvl7pPr indent="0" lvl="6">
              <a:spcBef>
                <a:spcPts val="0"/>
              </a:spcBef>
              <a:buNone/>
              <a:defRPr sz="1800"/>
            </a:lvl7pPr>
            <a:lvl8pPr indent="0" lvl="7">
              <a:spcBef>
                <a:spcPts val="0"/>
              </a:spcBef>
              <a:buNone/>
              <a:defRPr sz="1800"/>
            </a:lvl8pPr>
            <a:lvl9pPr indent="0" lvl="8">
              <a:spcBef>
                <a:spcPts val="0"/>
              </a:spcBef>
              <a:buNone/>
              <a:defRPr sz="1800"/>
            </a:lvl9pPr>
          </a:lstStyle>
          <a:p/>
        </p:txBody>
      </p:sp>
      <p:sp>
        <p:nvSpPr>
          <p:cNvPr id="7" name="Shape 7"/>
          <p:cNvSpPr txBox="1"/>
          <p:nvPr>
            <p:ph idx="1" type="body"/>
          </p:nvPr>
        </p:nvSpPr>
        <p:spPr>
          <a:xfrm>
            <a:off x="457200" y="1200150"/>
            <a:ext cx="8229600" cy="3725861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FFFFFF"/>
        </a:solidFill>
      </p:bgPr>
    </p:bg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hape 24"/>
          <p:cNvSpPr txBox="1"/>
          <p:nvPr/>
        </p:nvSpPr>
        <p:spPr>
          <a:xfrm>
            <a:off x="685800" y="4686300"/>
            <a:ext cx="1904999" cy="34448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" name="Shape 25"/>
          <p:cNvSpPr txBox="1"/>
          <p:nvPr/>
        </p:nvSpPr>
        <p:spPr>
          <a:xfrm>
            <a:off x="3124200" y="4686300"/>
            <a:ext cx="2895600" cy="34448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" name="Shape 26"/>
          <p:cNvSpPr txBox="1"/>
          <p:nvPr>
            <p:ph type="title"/>
          </p:nvPr>
        </p:nvSpPr>
        <p:spPr>
          <a:xfrm>
            <a:off x="685800" y="457200"/>
            <a:ext cx="7770812" cy="855661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>
              <a:spcBef>
                <a:spcPts val="0"/>
              </a:spcBef>
              <a:buNone/>
              <a:defRPr sz="1800"/>
            </a:lvl3pPr>
            <a:lvl4pPr indent="0" lvl="3">
              <a:spcBef>
                <a:spcPts val="0"/>
              </a:spcBef>
              <a:buNone/>
              <a:defRPr sz="1800"/>
            </a:lvl4pPr>
            <a:lvl5pPr indent="0" lvl="4">
              <a:spcBef>
                <a:spcPts val="0"/>
              </a:spcBef>
              <a:buNone/>
              <a:defRPr sz="1800"/>
            </a:lvl5pPr>
            <a:lvl6pPr indent="0" lvl="5">
              <a:spcBef>
                <a:spcPts val="0"/>
              </a:spcBef>
              <a:buNone/>
              <a:defRPr sz="1800"/>
            </a:lvl6pPr>
            <a:lvl7pPr indent="0" lvl="6">
              <a:spcBef>
                <a:spcPts val="0"/>
              </a:spcBef>
              <a:buNone/>
              <a:defRPr sz="1800"/>
            </a:lvl7pPr>
            <a:lvl8pPr indent="0" lvl="7">
              <a:spcBef>
                <a:spcPts val="0"/>
              </a:spcBef>
              <a:buNone/>
              <a:defRPr sz="1800"/>
            </a:lvl8pPr>
            <a:lvl9pPr indent="0" lvl="8">
              <a:spcBef>
                <a:spcPts val="0"/>
              </a:spcBef>
              <a:buNone/>
              <a:defRPr sz="1800"/>
            </a:lvl9pPr>
          </a:lstStyle>
          <a:p/>
        </p:txBody>
      </p:sp>
      <p:sp>
        <p:nvSpPr>
          <p:cNvPr id="27" name="Shape 27"/>
          <p:cNvSpPr txBox="1"/>
          <p:nvPr>
            <p:ph idx="1" type="body"/>
          </p:nvPr>
        </p:nvSpPr>
        <p:spPr>
          <a:xfrm>
            <a:off x="685800" y="1485900"/>
            <a:ext cx="7770812" cy="308451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54" r:id="rId1"/>
    <p:sldLayoutId id="2147483655" r:id="rId2"/>
    <p:sldLayoutId id="2147483656" r:id="rId3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00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10.xml"/></Relationships>
</file>

<file path=ppt/slides/_rels/slide10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100.xml"/></Relationships>
</file>

<file path=ppt/slides/_rels/slide10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101.xml"/></Relationships>
</file>

<file path=ppt/slides/_rels/slide10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102.xml"/></Relationships>
</file>

<file path=ppt/slides/_rels/slide10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103.xml"/></Relationships>
</file>

<file path=ppt/slides/_rels/slide10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104.xml"/></Relationships>
</file>

<file path=ppt/slides/_rels/slide10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105.xml"/></Relationships>
</file>

<file path=ppt/slides/_rels/slide10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106.xml"/></Relationships>
</file>

<file path=ppt/slides/_rels/slide10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107.xml"/></Relationships>
</file>

<file path=ppt/slides/_rels/slide10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108.xml"/></Relationships>
</file>

<file path=ppt/slides/_rels/slide10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109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11.xml"/></Relationships>
</file>

<file path=ppt/slides/_rels/slide1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110.xml"/></Relationships>
</file>

<file path=ppt/slides/_rels/slide1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111.xml"/></Relationships>
</file>

<file path=ppt/slides/_rels/slide1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112.xml"/></Relationships>
</file>

<file path=ppt/slides/_rels/slide1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113.xml"/></Relationships>
</file>

<file path=ppt/slides/_rels/slide1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114.xml"/></Relationships>
</file>

<file path=ppt/slides/_rels/slide1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115.xml"/></Relationships>
</file>

<file path=ppt/slides/_rels/slide1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116.xml"/></Relationships>
</file>

<file path=ppt/slides/_rels/slide1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117.xml"/></Relationships>
</file>

<file path=ppt/slides/_rels/slide1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118.xml"/></Relationships>
</file>

<file path=ppt/slides/_rels/slide1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119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12.xml"/></Relationships>
</file>

<file path=ppt/slides/_rels/slide1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120.xml"/></Relationships>
</file>

<file path=ppt/slides/_rels/slide1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121.xml"/></Relationships>
</file>

<file path=ppt/slides/_rels/slide1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122.xml"/></Relationships>
</file>

<file path=ppt/slides/_rels/slide1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123.xml"/></Relationships>
</file>

<file path=ppt/slides/_rels/slide1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124.xml"/></Relationships>
</file>

<file path=ppt/slides/_rels/slide1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125.xml"/></Relationships>
</file>

<file path=ppt/slides/_rels/slide12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126.xml"/></Relationships>
</file>

<file path=ppt/slides/_rels/slide12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127.xml"/></Relationships>
</file>

<file path=ppt/slides/_rels/slide12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128.xml"/></Relationships>
</file>

<file path=ppt/slides/_rels/slide12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129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13.xml"/></Relationships>
</file>

<file path=ppt/slides/_rels/slide13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130.xml"/></Relationships>
</file>

<file path=ppt/slides/_rels/slide13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131.xml"/></Relationships>
</file>

<file path=ppt/slides/_rels/slide13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132.xml"/></Relationships>
</file>

<file path=ppt/slides/_rels/slide13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133.xml"/></Relationships>
</file>

<file path=ppt/slides/_rels/slide13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134.xml"/></Relationships>
</file>

<file path=ppt/slides/_rels/slide13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135.xml"/></Relationships>
</file>

<file path=ppt/slides/_rels/slide13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136.xml"/></Relationships>
</file>

<file path=ppt/slides/_rels/slide13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137.xml"/></Relationships>
</file>

<file path=ppt/slides/_rels/slide13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138.xml"/></Relationships>
</file>

<file path=ppt/slides/_rels/slide13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139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4.xml"/></Relationships>
</file>

<file path=ppt/slides/_rels/slide14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140.xml"/></Relationships>
</file>

<file path=ppt/slides/_rels/slide14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141.xml"/></Relationships>
</file>

<file path=ppt/slides/_rels/slide14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142.xml"/></Relationships>
</file>

<file path=ppt/slides/_rels/slide14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143.xml"/></Relationships>
</file>

<file path=ppt/slides/_rels/slide14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144.xml"/></Relationships>
</file>

<file path=ppt/slides/_rels/slide14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145.xml"/></Relationships>
</file>

<file path=ppt/slides/_rels/slide14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146.xml"/></Relationships>
</file>

<file path=ppt/slides/_rels/slide14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147.xml"/></Relationships>
</file>

<file path=ppt/slides/_rels/slide14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148.xml"/></Relationships>
</file>

<file path=ppt/slides/_rels/slide14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149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15.xml"/></Relationships>
</file>

<file path=ppt/slides/_rels/slide15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150.xml"/></Relationships>
</file>

<file path=ppt/slides/_rels/slide15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151.xml"/></Relationships>
</file>

<file path=ppt/slides/_rels/slide15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152.xml"/></Relationships>
</file>

<file path=ppt/slides/_rels/slide15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153.xml"/></Relationships>
</file>

<file path=ppt/slides/_rels/slide15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154.xml"/></Relationships>
</file>

<file path=ppt/slides/_rels/slide15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155.xml"/></Relationships>
</file>

<file path=ppt/slides/_rels/slide15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156.xml"/></Relationships>
</file>

<file path=ppt/slides/_rels/slide15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157.xml"/></Relationships>
</file>

<file path=ppt/slides/_rels/slide15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158.xml"/></Relationships>
</file>

<file path=ppt/slides/_rels/slide15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159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02.png"/></Relationships>
</file>

<file path=ppt/slides/_rels/slide16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160.xml"/></Relationships>
</file>

<file path=ppt/slides/_rels/slide16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161.xml"/></Relationships>
</file>

<file path=ppt/slides/_rels/slide16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162.xml"/></Relationships>
</file>

<file path=ppt/slides/_rels/slide16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163.xml"/></Relationships>
</file>

<file path=ppt/slides/_rels/slide16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164.xml"/></Relationships>
</file>

<file path=ppt/slides/_rels/slide16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165.xml"/></Relationships>
</file>

<file path=ppt/slides/_rels/slide16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166.xml"/></Relationships>
</file>

<file path=ppt/slides/_rels/slide16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167.xml"/></Relationships>
</file>

<file path=ppt/slides/_rels/slide16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168.xml"/></Relationships>
</file>

<file path=ppt/slides/_rels/slide16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169.xm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7.xml"/></Relationships>
</file>

<file path=ppt/slides/_rels/slide17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170.xml"/></Relationships>
</file>

<file path=ppt/slides/_rels/slide17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171.xml"/></Relationships>
</file>

<file path=ppt/slides/_rels/slide17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172.xml"/></Relationships>
</file>

<file path=ppt/slides/_rels/slide17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173.xml"/></Relationships>
</file>

<file path=ppt/slides/_rels/slide17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174.xml"/></Relationships>
</file>

<file path=ppt/slides/_rels/slide17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175.xml"/></Relationships>
</file>

<file path=ppt/slides/_rels/slide17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176.xml"/></Relationships>
</file>

<file path=ppt/slides/_rels/slide17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177.xml"/></Relationships>
</file>

<file path=ppt/slides/_rels/slide17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178.xml"/></Relationships>
</file>

<file path=ppt/slides/_rels/slide17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179.xml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8.xml"/></Relationships>
</file>

<file path=ppt/slides/_rels/slide18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180.xml"/></Relationships>
</file>

<file path=ppt/slides/_rels/slide18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181.xml"/></Relationships>
</file>

<file path=ppt/slides/_rels/slide18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182.xml"/></Relationships>
</file>

<file path=ppt/slides/_rels/slide18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183.xml"/></Relationships>
</file>

<file path=ppt/slides/_rels/slide18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184.xml"/></Relationships>
</file>

<file path=ppt/slides/_rels/slide18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185.xml"/></Relationships>
</file>

<file path=ppt/slides/_rels/slide18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186.xml"/></Relationships>
</file>

<file path=ppt/slides/_rels/slide18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187.xml"/></Relationships>
</file>

<file path=ppt/slides/_rels/slide18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188.xml"/></Relationships>
</file>

<file path=ppt/slides/_rels/slide18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189.xml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9.xml"/></Relationships>
</file>

<file path=ppt/slides/_rels/slide19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190.xml"/></Relationships>
</file>

<file path=ppt/slides/_rels/slide19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191.xml"/></Relationships>
</file>

<file path=ppt/slides/_rels/slide19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192.xml"/></Relationships>
</file>

<file path=ppt/slides/_rels/slide19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193.xml"/></Relationships>
</file>

<file path=ppt/slides/_rels/slide19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94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01.jpg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1.xml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03.jpg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3.xml"/><Relationship Id="rId3" Type="http://schemas.openxmlformats.org/officeDocument/2006/relationships/image" Target="../media/image07.png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4.xml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5.xml"/><Relationship Id="rId3" Type="http://schemas.openxmlformats.org/officeDocument/2006/relationships/image" Target="../media/image04.jpg"/></Relationships>
</file>

<file path=ppt/slides/_rels/slide2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6.xml"/></Relationships>
</file>

<file path=ppt/slides/_rels/slide2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7.xml"/><Relationship Id="rId3" Type="http://schemas.openxmlformats.org/officeDocument/2006/relationships/image" Target="../media/image06.jpg"/></Relationships>
</file>

<file path=ppt/slides/_rels/slide2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8.xml"/><Relationship Id="rId3" Type="http://schemas.openxmlformats.org/officeDocument/2006/relationships/image" Target="../media/image05.jpg"/><Relationship Id="rId4" Type="http://schemas.openxmlformats.org/officeDocument/2006/relationships/image" Target="../media/image06.jpg"/></Relationships>
</file>

<file path=ppt/slides/_rels/slide2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9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3.xml"/></Relationships>
</file>

<file path=ppt/slides/_rels/slide3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0.xml"/></Relationships>
</file>

<file path=ppt/slides/_rels/slide3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1.xml"/><Relationship Id="rId3" Type="http://schemas.openxmlformats.org/officeDocument/2006/relationships/image" Target="../media/image15.jpg"/></Relationships>
</file>

<file path=ppt/slides/_rels/slide3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2.xml"/></Relationships>
</file>

<file path=ppt/slides/_rels/slide3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3.xml"/><Relationship Id="rId3" Type="http://schemas.openxmlformats.org/officeDocument/2006/relationships/image" Target="../media/image08.jpg"/></Relationships>
</file>

<file path=ppt/slides/_rels/slide3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4.xml"/><Relationship Id="rId3" Type="http://schemas.openxmlformats.org/officeDocument/2006/relationships/image" Target="../media/image07.png"/></Relationships>
</file>

<file path=ppt/slides/_rels/slide3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5.xml"/></Relationships>
</file>

<file path=ppt/slides/_rels/slide3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6.xml"/></Relationships>
</file>

<file path=ppt/slides/_rels/slide3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7.xml"/></Relationships>
</file>

<file path=ppt/slides/_rels/slide3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8.xml"/></Relationships>
</file>

<file path=ppt/slides/_rels/slide3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9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4.xml"/></Relationships>
</file>

<file path=ppt/slides/_rels/slide4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40.xml"/></Relationships>
</file>

<file path=ppt/slides/_rels/slide4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41.xml"/></Relationships>
</file>

<file path=ppt/slides/_rels/slide4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42.xml"/></Relationships>
</file>

<file path=ppt/slides/_rels/slide4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43.xml"/></Relationships>
</file>

<file path=ppt/slides/_rels/slide4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44.xml"/></Relationships>
</file>

<file path=ppt/slides/_rels/slide4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45.xml"/></Relationships>
</file>

<file path=ppt/slides/_rels/slide4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46.xml"/></Relationships>
</file>

<file path=ppt/slides/_rels/slide4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47.xml"/></Relationships>
</file>

<file path=ppt/slides/_rels/slide4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48.xml"/><Relationship Id="rId3" Type="http://schemas.openxmlformats.org/officeDocument/2006/relationships/image" Target="../media/image09.jpg"/></Relationships>
</file>

<file path=ppt/slides/_rels/slide4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49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5.xml"/></Relationships>
</file>

<file path=ppt/slides/_rels/slide5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50.xml"/></Relationships>
</file>

<file path=ppt/slides/_rels/slide5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51.xml"/><Relationship Id="rId3" Type="http://schemas.openxmlformats.org/officeDocument/2006/relationships/image" Target="../media/image14.png"/></Relationships>
</file>

<file path=ppt/slides/_rels/slide5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52.xml"/></Relationships>
</file>

<file path=ppt/slides/_rels/slide5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53.xml"/></Relationships>
</file>

<file path=ppt/slides/_rels/slide5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54.xml"/><Relationship Id="rId3" Type="http://schemas.openxmlformats.org/officeDocument/2006/relationships/image" Target="../media/image12.png"/></Relationships>
</file>

<file path=ppt/slides/_rels/slide5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55.xml"/><Relationship Id="rId3" Type="http://schemas.openxmlformats.org/officeDocument/2006/relationships/image" Target="../media/image10.png"/></Relationships>
</file>

<file path=ppt/slides/_rels/slide5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56.xml"/><Relationship Id="rId3" Type="http://schemas.openxmlformats.org/officeDocument/2006/relationships/image" Target="../media/image11.png"/></Relationships>
</file>

<file path=ppt/slides/_rels/slide5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57.xml"/><Relationship Id="rId3" Type="http://schemas.openxmlformats.org/officeDocument/2006/relationships/image" Target="../media/image13.png"/></Relationships>
</file>

<file path=ppt/slides/_rels/slide5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58.xml"/></Relationships>
</file>

<file path=ppt/slides/_rels/slide5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59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6.xml"/></Relationships>
</file>

<file path=ppt/slides/_rels/slide6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60.xml"/></Relationships>
</file>

<file path=ppt/slides/_rels/slide6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61.xml"/></Relationships>
</file>

<file path=ppt/slides/_rels/slide6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62.xml"/></Relationships>
</file>

<file path=ppt/slides/_rels/slide6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63.xml"/></Relationships>
</file>

<file path=ppt/slides/_rels/slide6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64.xml"/></Relationships>
</file>

<file path=ppt/slides/_rels/slide6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65.xml"/></Relationships>
</file>

<file path=ppt/slides/_rels/slide6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66.xml"/></Relationships>
</file>

<file path=ppt/slides/_rels/slide6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67.xml"/></Relationships>
</file>

<file path=ppt/slides/_rels/slide6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68.xml"/></Relationships>
</file>

<file path=ppt/slides/_rels/slide6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69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7.xml"/></Relationships>
</file>

<file path=ppt/slides/_rels/slide7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70.xml"/></Relationships>
</file>

<file path=ppt/slides/_rels/slide7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71.xml"/></Relationships>
</file>

<file path=ppt/slides/_rels/slide7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72.xml"/></Relationships>
</file>

<file path=ppt/slides/_rels/slide7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73.xml"/></Relationships>
</file>

<file path=ppt/slides/_rels/slide7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74.xml"/></Relationships>
</file>

<file path=ppt/slides/_rels/slide7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75.xml"/></Relationships>
</file>

<file path=ppt/slides/_rels/slide7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76.xml"/></Relationships>
</file>

<file path=ppt/slides/_rels/slide7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77.xml"/></Relationships>
</file>

<file path=ppt/slides/_rels/slide7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78.xml"/></Relationships>
</file>

<file path=ppt/slides/_rels/slide7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79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8.xml"/></Relationships>
</file>

<file path=ppt/slides/_rels/slide8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80.xml"/></Relationships>
</file>

<file path=ppt/slides/_rels/slide8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81.xml"/></Relationships>
</file>

<file path=ppt/slides/_rels/slide8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82.xml"/></Relationships>
</file>

<file path=ppt/slides/_rels/slide8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83.xml"/></Relationships>
</file>

<file path=ppt/slides/_rels/slide8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84.xml"/></Relationships>
</file>

<file path=ppt/slides/_rels/slide8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85.xml"/></Relationships>
</file>

<file path=ppt/slides/_rels/slide8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86.xml"/></Relationships>
</file>

<file path=ppt/slides/_rels/slide8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87.xml"/></Relationships>
</file>

<file path=ppt/slides/_rels/slide8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88.xml"/></Relationships>
</file>

<file path=ppt/slides/_rels/slide8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89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9.xml"/></Relationships>
</file>

<file path=ppt/slides/_rels/slide9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90.xml"/></Relationships>
</file>

<file path=ppt/slides/_rels/slide9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91.xml"/></Relationships>
</file>

<file path=ppt/slides/_rels/slide9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92.xml"/></Relationships>
</file>

<file path=ppt/slides/_rels/slide9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93.xml"/></Relationships>
</file>

<file path=ppt/slides/_rels/slide9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94.xml"/></Relationships>
</file>

<file path=ppt/slides/_rels/slide9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95.xml"/></Relationships>
</file>

<file path=ppt/slides/_rels/slide9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96.xml"/></Relationships>
</file>

<file path=ppt/slides/_rels/slide9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97.xml"/></Relationships>
</file>

<file path=ppt/slides/_rels/slide9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98.xml"/></Relationships>
</file>

<file path=ppt/slides/_rels/slide9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9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chemeClr val="lt1"/>
        </a:solidFill>
      </p:bgPr>
    </p:bg>
    <p:spTree>
      <p:nvGrpSpPr>
        <p:cNvPr id="43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Shape 44"/>
          <p:cNvSpPr txBox="1"/>
          <p:nvPr>
            <p:ph type="ctrTitle"/>
          </p:nvPr>
        </p:nvSpPr>
        <p:spPr>
          <a:xfrm>
            <a:off x="685800" y="3200400"/>
            <a:ext cx="7772400" cy="1160462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br>
              <a:rPr b="1" i="0" lang="en-US" sz="4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br>
              <a:rPr b="1" i="0" lang="en-US" sz="4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br>
              <a:rPr b="1" i="0" lang="en-US" sz="4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br>
              <a:rPr b="1" i="0" lang="en-US" sz="4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1" i="0" lang="en-US" sz="4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Ritualization &amp; Resilience in a Mexican Hospital </a:t>
            </a:r>
            <a:br>
              <a:rPr b="1" i="0" lang="en-US" sz="4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1" i="0" lang="en-US" sz="4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for the Aged</a:t>
            </a:r>
          </a:p>
        </p:txBody>
      </p:sp>
      <p:sp>
        <p:nvSpPr>
          <p:cNvPr id="45" name="Shape 45"/>
          <p:cNvSpPr txBox="1"/>
          <p:nvPr>
            <p:ph idx="1" type="subTitle"/>
          </p:nvPr>
        </p:nvSpPr>
        <p:spPr>
          <a:xfrm>
            <a:off x="685800" y="2840036"/>
            <a:ext cx="7772400" cy="784224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b="0" i="0" lang="en-US" sz="3000" u="none" cap="none" strike="noStrike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rPr>
              <a:t>subtitle</a:t>
            </a:r>
          </a:p>
        </p:txBody>
      </p:sp>
      <p:graphicFrame>
        <p:nvGraphicFramePr>
          <p:cNvPr id="46" name="Shape 46"/>
          <p:cNvGraphicFramePr/>
          <p:nvPr/>
        </p:nvGraphicFramePr>
        <p:xfrm>
          <a:off x="1676400" y="6858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{30053B56-183A-4DB2-8601-8BF90E90AA00}</a:tableStyleId>
              </a:tblPr>
              <a:tblGrid>
                <a:gridCol w="6096000"/>
              </a:tblGrid>
              <a:tr h="1212850"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0" marL="0">
                    <a:lnL cap="flat" cmpd="sng" w="28575">
                      <a:solidFill>
                        <a:schemeClr val="dk1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28575">
                      <a:solidFill>
                        <a:schemeClr val="dk1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28575">
                      <a:solidFill>
                        <a:schemeClr val="dk1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28575">
                      <a:solidFill>
                        <a:schemeClr val="dk1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</a:tr>
            </a:tbl>
          </a:graphicData>
        </a:graphic>
      </p:graphicFrame>
      <p:pic>
        <p:nvPicPr>
          <p:cNvPr id="47" name="Shape 4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600200" y="685800"/>
            <a:ext cx="6048374" cy="11715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FFFFFF"/>
        </a:solidFill>
      </p:bgPr>
    </p:bg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Shape 101"/>
          <p:cNvSpPr txBox="1"/>
          <p:nvPr>
            <p:ph type="title"/>
          </p:nvPr>
        </p:nvSpPr>
        <p:spPr>
          <a:xfrm>
            <a:off x="685800" y="457200"/>
            <a:ext cx="7770812" cy="855661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b="0" i="0" lang="en-US" sz="5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Augustine’s </a:t>
            </a:r>
            <a:r>
              <a:rPr b="0" i="1" lang="en-US" sz="5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Confessions</a:t>
            </a:r>
          </a:p>
        </p:txBody>
      </p:sp>
      <p:sp>
        <p:nvSpPr>
          <p:cNvPr id="102" name="Shape 102"/>
          <p:cNvSpPr txBox="1"/>
          <p:nvPr>
            <p:ph idx="1" type="body"/>
          </p:nvPr>
        </p:nvSpPr>
        <p:spPr>
          <a:xfrm>
            <a:off x="685800" y="1485900"/>
            <a:ext cx="7770812" cy="30845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en-US" sz="5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Not so much an accurate account of the motives of a 16 year old,</a:t>
            </a:r>
          </a:p>
        </p:txBody>
      </p:sp>
    </p:spTree>
  </p:cSld>
  <p:clrMapOvr>
    <a:masterClrMapping/>
  </p:clrMapOvr>
</p:sld>
</file>

<file path=ppt/slides/slide10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FFFFFF"/>
        </a:solidFill>
      </p:bgPr>
    </p:bg>
    <p:spTree>
      <p:nvGrpSpPr>
        <p:cNvPr id="666" name="Shape 6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7" name="Shape 667"/>
          <p:cNvSpPr txBox="1"/>
          <p:nvPr>
            <p:ph type="title"/>
          </p:nvPr>
        </p:nvSpPr>
        <p:spPr>
          <a:xfrm>
            <a:off x="685800" y="457200"/>
            <a:ext cx="7770812" cy="855661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b="0" i="0" lang="en-US" sz="6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Ms. A: childhood</a:t>
            </a:r>
          </a:p>
        </p:txBody>
      </p:sp>
      <p:sp>
        <p:nvSpPr>
          <p:cNvPr id="668" name="Shape 668"/>
          <p:cNvSpPr txBox="1"/>
          <p:nvPr>
            <p:ph idx="1" type="body"/>
          </p:nvPr>
        </p:nvSpPr>
        <p:spPr>
          <a:xfrm>
            <a:off x="685800" y="1485900"/>
            <a:ext cx="7770812" cy="30845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en-US" sz="3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At age 8 or 9: 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en-US" sz="5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Grandfather died 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b="0" i="0" lang="en-US" sz="5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(not much impact)</a:t>
            </a:r>
          </a:p>
        </p:txBody>
      </p:sp>
    </p:spTree>
  </p:cSld>
  <p:clrMapOvr>
    <a:masterClrMapping/>
  </p:clrMapOvr>
</p:sld>
</file>

<file path=ppt/slides/slide10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FFFFFF"/>
        </a:solidFill>
      </p:bgPr>
    </p:bg>
    <p:spTree>
      <p:nvGrpSpPr>
        <p:cNvPr id="672" name="Shape 6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3" name="Shape 673"/>
          <p:cNvSpPr txBox="1"/>
          <p:nvPr>
            <p:ph type="title"/>
          </p:nvPr>
        </p:nvSpPr>
        <p:spPr>
          <a:xfrm>
            <a:off x="685800" y="457200"/>
            <a:ext cx="7770812" cy="855661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b="0" i="0" lang="en-US" sz="6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Ms. A: childhood</a:t>
            </a:r>
          </a:p>
        </p:txBody>
      </p:sp>
      <p:sp>
        <p:nvSpPr>
          <p:cNvPr id="674" name="Shape 674"/>
          <p:cNvSpPr txBox="1"/>
          <p:nvPr>
            <p:ph idx="1" type="body"/>
          </p:nvPr>
        </p:nvSpPr>
        <p:spPr>
          <a:xfrm>
            <a:off x="685800" y="1485900"/>
            <a:ext cx="7770812" cy="30845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en-US" sz="3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At age 8 or 9: 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en-US" sz="3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Left in charge of younger siblings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en-US" sz="5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Grandfather died 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b="0" i="0" lang="en-US" sz="5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(not much impact)</a:t>
            </a:r>
          </a:p>
        </p:txBody>
      </p:sp>
    </p:spTree>
  </p:cSld>
  <p:clrMapOvr>
    <a:masterClrMapping/>
  </p:clrMapOvr>
</p:sld>
</file>

<file path=ppt/slides/slide10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FFFFFF"/>
        </a:solidFill>
      </p:bgPr>
    </p:bg>
    <p:spTree>
      <p:nvGrpSpPr>
        <p:cNvPr id="678" name="Shape 6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9" name="Shape 679"/>
          <p:cNvSpPr txBox="1"/>
          <p:nvPr>
            <p:ph type="title"/>
          </p:nvPr>
        </p:nvSpPr>
        <p:spPr>
          <a:xfrm>
            <a:off x="685800" y="457200"/>
            <a:ext cx="7770812" cy="855661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b="0" i="0" lang="en-US" sz="6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Ms. A: childhood</a:t>
            </a:r>
          </a:p>
        </p:txBody>
      </p:sp>
      <p:sp>
        <p:nvSpPr>
          <p:cNvPr id="680" name="Shape 680"/>
          <p:cNvSpPr txBox="1"/>
          <p:nvPr>
            <p:ph idx="1" type="body"/>
          </p:nvPr>
        </p:nvSpPr>
        <p:spPr>
          <a:xfrm>
            <a:off x="685800" y="1485900"/>
            <a:ext cx="7770812" cy="30845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en-US" sz="4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Grandfather died </a:t>
            </a: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b="0" i="0" lang="en-US" sz="4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(not much impact)</a:t>
            </a: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en-US" sz="6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Grandmother died a year later</a:t>
            </a:r>
          </a:p>
        </p:txBody>
      </p:sp>
    </p:spTree>
  </p:cSld>
  <p:clrMapOvr>
    <a:masterClrMapping/>
  </p:clrMapOvr>
</p:sld>
</file>

<file path=ppt/slides/slide10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FFFFFF"/>
        </a:solidFill>
      </p:bgPr>
    </p:bg>
    <p:spTree>
      <p:nvGrpSpPr>
        <p:cNvPr id="684" name="Shape 6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5" name="Shape 685"/>
          <p:cNvSpPr txBox="1"/>
          <p:nvPr>
            <p:ph type="title"/>
          </p:nvPr>
        </p:nvSpPr>
        <p:spPr>
          <a:xfrm>
            <a:off x="685800" y="457200"/>
            <a:ext cx="7770812" cy="855661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b="0" i="0" lang="en-US" sz="6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Ms. A: childhood</a:t>
            </a:r>
          </a:p>
        </p:txBody>
      </p:sp>
      <p:sp>
        <p:nvSpPr>
          <p:cNvPr id="686" name="Shape 686"/>
          <p:cNvSpPr txBox="1"/>
          <p:nvPr>
            <p:ph idx="1" type="body"/>
          </p:nvPr>
        </p:nvSpPr>
        <p:spPr>
          <a:xfrm>
            <a:off x="685800" y="1485900"/>
            <a:ext cx="7770812" cy="30845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en-US" sz="4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Grandfather died </a:t>
            </a: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en-US" sz="3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Grandmother died a year later</a:t>
            </a: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b="0" i="0" lang="en-US" sz="6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“Remember mother in black dress”</a:t>
            </a:r>
          </a:p>
        </p:txBody>
      </p:sp>
    </p:spTree>
  </p:cSld>
  <p:clrMapOvr>
    <a:masterClrMapping/>
  </p:clrMapOvr>
</p:sld>
</file>

<file path=ppt/slides/slide10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FFFFFF"/>
        </a:solidFill>
      </p:bgPr>
    </p:bg>
    <p:spTree>
      <p:nvGrpSpPr>
        <p:cNvPr id="690" name="Shape 6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1" name="Shape 691"/>
          <p:cNvSpPr txBox="1"/>
          <p:nvPr>
            <p:ph type="title"/>
          </p:nvPr>
        </p:nvSpPr>
        <p:spPr>
          <a:xfrm>
            <a:off x="685800" y="457200"/>
            <a:ext cx="7770812" cy="855661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b="0" i="0" lang="en-US" sz="6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Ms. A: adolescence</a:t>
            </a:r>
          </a:p>
        </p:txBody>
      </p:sp>
      <p:sp>
        <p:nvSpPr>
          <p:cNvPr id="692" name="Shape 692"/>
          <p:cNvSpPr txBox="1"/>
          <p:nvPr>
            <p:ph idx="1" type="body"/>
          </p:nvPr>
        </p:nvSpPr>
        <p:spPr>
          <a:xfrm>
            <a:off x="685800" y="1485900"/>
            <a:ext cx="7770812" cy="30845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en-US" sz="3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Remembers assassination of JFK</a:t>
            </a:r>
          </a:p>
        </p:txBody>
      </p:sp>
    </p:spTree>
  </p:cSld>
  <p:clrMapOvr>
    <a:masterClrMapping/>
  </p:clrMapOvr>
</p:sld>
</file>

<file path=ppt/slides/slide10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FFFFFF"/>
        </a:solidFill>
      </p:bgPr>
    </p:bg>
    <p:spTree>
      <p:nvGrpSpPr>
        <p:cNvPr id="696" name="Shape 6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7" name="Shape 697"/>
          <p:cNvSpPr txBox="1"/>
          <p:nvPr>
            <p:ph type="title"/>
          </p:nvPr>
        </p:nvSpPr>
        <p:spPr>
          <a:xfrm>
            <a:off x="685800" y="457200"/>
            <a:ext cx="7770812" cy="855661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b="0" i="0" lang="en-US" sz="6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Ms. A: adolescence</a:t>
            </a:r>
          </a:p>
        </p:txBody>
      </p:sp>
      <p:sp>
        <p:nvSpPr>
          <p:cNvPr id="698" name="Shape 698"/>
          <p:cNvSpPr txBox="1"/>
          <p:nvPr>
            <p:ph idx="1" type="body"/>
          </p:nvPr>
        </p:nvSpPr>
        <p:spPr>
          <a:xfrm>
            <a:off x="685800" y="1485900"/>
            <a:ext cx="7770812" cy="30845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en-US" sz="3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Remembers assassination of JFK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en-US" sz="3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3 years of prep school with nuns</a:t>
            </a:r>
          </a:p>
        </p:txBody>
      </p:sp>
    </p:spTree>
  </p:cSld>
  <p:clrMapOvr>
    <a:masterClrMapping/>
  </p:clrMapOvr>
</p:sld>
</file>

<file path=ppt/slides/slide10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FFFFFF"/>
        </a:solidFill>
      </p:bgPr>
    </p:bg>
    <p:spTree>
      <p:nvGrpSpPr>
        <p:cNvPr id="702" name="Shape 7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3" name="Shape 703"/>
          <p:cNvSpPr txBox="1"/>
          <p:nvPr>
            <p:ph type="title"/>
          </p:nvPr>
        </p:nvSpPr>
        <p:spPr>
          <a:xfrm>
            <a:off x="685800" y="457200"/>
            <a:ext cx="7770812" cy="855661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b="0" i="0" lang="en-US" sz="6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Ms. A: adolescence</a:t>
            </a:r>
          </a:p>
        </p:txBody>
      </p:sp>
      <p:sp>
        <p:nvSpPr>
          <p:cNvPr id="704" name="Shape 704"/>
          <p:cNvSpPr txBox="1"/>
          <p:nvPr>
            <p:ph idx="1" type="body"/>
          </p:nvPr>
        </p:nvSpPr>
        <p:spPr>
          <a:xfrm>
            <a:off x="685800" y="1485900"/>
            <a:ext cx="7770812" cy="30845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en-US" sz="3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Remembers assassination of JFK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en-US" sz="3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3 years of prep school with nuns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en-US" sz="4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“It was like the inquisition”</a:t>
            </a:r>
          </a:p>
        </p:txBody>
      </p:sp>
    </p:spTree>
  </p:cSld>
  <p:clrMapOvr>
    <a:masterClrMapping/>
  </p:clrMapOvr>
</p:sld>
</file>

<file path=ppt/slides/slide10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FFFFFF"/>
        </a:solidFill>
      </p:bgPr>
    </p:bg>
    <p:spTree>
      <p:nvGrpSpPr>
        <p:cNvPr id="708" name="Shape 7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9" name="Shape 709"/>
          <p:cNvSpPr txBox="1"/>
          <p:nvPr>
            <p:ph type="title"/>
          </p:nvPr>
        </p:nvSpPr>
        <p:spPr>
          <a:xfrm>
            <a:off x="685800" y="457200"/>
            <a:ext cx="7770812" cy="855661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b="0" i="0" lang="en-US" sz="6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Ms. A: adolescence</a:t>
            </a:r>
          </a:p>
        </p:txBody>
      </p:sp>
      <p:sp>
        <p:nvSpPr>
          <p:cNvPr id="710" name="Shape 710"/>
          <p:cNvSpPr txBox="1"/>
          <p:nvPr>
            <p:ph idx="1" type="body"/>
          </p:nvPr>
        </p:nvSpPr>
        <p:spPr>
          <a:xfrm>
            <a:off x="685800" y="1485900"/>
            <a:ext cx="7770812" cy="30845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en-US" sz="3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Remembers assassination of JFK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en-US" sz="3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3 years of prep school with nuns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en-US" sz="3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They wanted her to become a nun</a:t>
            </a:r>
          </a:p>
        </p:txBody>
      </p:sp>
    </p:spTree>
  </p:cSld>
  <p:clrMapOvr>
    <a:masterClrMapping/>
  </p:clrMapOvr>
</p:sld>
</file>

<file path=ppt/slides/slide10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FFFFFF"/>
        </a:solidFill>
      </p:bgPr>
    </p:bg>
    <p:spTree>
      <p:nvGrpSpPr>
        <p:cNvPr id="714" name="Shape 7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5" name="Shape 715"/>
          <p:cNvSpPr txBox="1"/>
          <p:nvPr>
            <p:ph type="title"/>
          </p:nvPr>
        </p:nvSpPr>
        <p:spPr>
          <a:xfrm>
            <a:off x="685800" y="457200"/>
            <a:ext cx="7770812" cy="855661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b="0" i="0" lang="en-US" sz="6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Ms. A: adolescence</a:t>
            </a:r>
          </a:p>
        </p:txBody>
      </p:sp>
      <p:sp>
        <p:nvSpPr>
          <p:cNvPr id="716" name="Shape 716"/>
          <p:cNvSpPr txBox="1"/>
          <p:nvPr>
            <p:ph idx="1" type="body"/>
          </p:nvPr>
        </p:nvSpPr>
        <p:spPr>
          <a:xfrm>
            <a:off x="685800" y="1485900"/>
            <a:ext cx="7770812" cy="30845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en-US" sz="3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Remembers assassination of JFK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en-US" sz="3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3 years of prep school with nuns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en-US" sz="3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They wanted her to become a nun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en-US" sz="3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But she always wanted to marry</a:t>
            </a:r>
          </a:p>
        </p:txBody>
      </p:sp>
    </p:spTree>
  </p:cSld>
  <p:clrMapOvr>
    <a:masterClrMapping/>
  </p:clrMapOvr>
</p:sld>
</file>

<file path=ppt/slides/slide10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FFFFFF"/>
        </a:solidFill>
      </p:bgPr>
    </p:bg>
    <p:spTree>
      <p:nvGrpSpPr>
        <p:cNvPr id="720" name="Shape 7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1" name="Shape 721"/>
          <p:cNvSpPr txBox="1"/>
          <p:nvPr>
            <p:ph type="title"/>
          </p:nvPr>
        </p:nvSpPr>
        <p:spPr>
          <a:xfrm>
            <a:off x="685800" y="457200"/>
            <a:ext cx="7770812" cy="855661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b="0" i="0" lang="en-US" sz="6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Ms. A: first job</a:t>
            </a:r>
          </a:p>
        </p:txBody>
      </p:sp>
      <p:sp>
        <p:nvSpPr>
          <p:cNvPr id="722" name="Shape 722"/>
          <p:cNvSpPr txBox="1"/>
          <p:nvPr>
            <p:ph idx="1" type="body"/>
          </p:nvPr>
        </p:nvSpPr>
        <p:spPr>
          <a:xfrm>
            <a:off x="685800" y="1485900"/>
            <a:ext cx="7770812" cy="30845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en-US" sz="2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Went to trade school for bilingual secretaries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FFFFFF"/>
        </a:solidFill>
      </p:bgPr>
    </p:bg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Shape 107"/>
          <p:cNvSpPr txBox="1"/>
          <p:nvPr>
            <p:ph type="title"/>
          </p:nvPr>
        </p:nvSpPr>
        <p:spPr>
          <a:xfrm>
            <a:off x="685800" y="457200"/>
            <a:ext cx="7770812" cy="855661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b="0" i="0" lang="en-US" sz="5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Augustine’s </a:t>
            </a:r>
            <a:r>
              <a:rPr b="0" i="1" lang="en-US" sz="5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Confessions</a:t>
            </a:r>
          </a:p>
        </p:txBody>
      </p:sp>
      <p:sp>
        <p:nvSpPr>
          <p:cNvPr id="108" name="Shape 108"/>
          <p:cNvSpPr txBox="1"/>
          <p:nvPr>
            <p:ph idx="1" type="body"/>
          </p:nvPr>
        </p:nvSpPr>
        <p:spPr>
          <a:xfrm>
            <a:off x="685800" y="1485900"/>
            <a:ext cx="7770812" cy="30845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en-US" sz="3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Not so much an accurate account of the motives of a 16 year old,</a:t>
            </a: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en-US" sz="5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But the self-definition of a 49 year old churchman</a:t>
            </a:r>
          </a:p>
        </p:txBody>
      </p:sp>
    </p:spTree>
  </p:cSld>
  <p:clrMapOvr>
    <a:masterClrMapping/>
  </p:clrMapOvr>
</p:sld>
</file>

<file path=ppt/slides/slide1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FFFFFF"/>
        </a:solidFill>
      </p:bgPr>
    </p:bg>
    <p:spTree>
      <p:nvGrpSpPr>
        <p:cNvPr id="726" name="Shape 7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" name="Shape 727"/>
          <p:cNvSpPr txBox="1"/>
          <p:nvPr>
            <p:ph type="title"/>
          </p:nvPr>
        </p:nvSpPr>
        <p:spPr>
          <a:xfrm>
            <a:off x="685800" y="457200"/>
            <a:ext cx="7770812" cy="855661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b="0" i="0" lang="en-US" sz="6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Ms. A: first job</a:t>
            </a:r>
          </a:p>
        </p:txBody>
      </p:sp>
      <p:sp>
        <p:nvSpPr>
          <p:cNvPr id="728" name="Shape 728"/>
          <p:cNvSpPr txBox="1"/>
          <p:nvPr>
            <p:ph idx="1" type="body"/>
          </p:nvPr>
        </p:nvSpPr>
        <p:spPr>
          <a:xfrm>
            <a:off x="685800" y="1485900"/>
            <a:ext cx="7770812" cy="30845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en-US" sz="2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Went to trade school for bilingual secretaries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t/>
            </a:r>
            <a:endParaRPr b="0" i="0" sz="2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FFFFFF"/>
        </a:solidFill>
      </p:bgPr>
    </p:bg>
    <p:spTree>
      <p:nvGrpSpPr>
        <p:cNvPr id="732" name="Shape 7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3" name="Shape 733"/>
          <p:cNvSpPr txBox="1"/>
          <p:nvPr>
            <p:ph type="title"/>
          </p:nvPr>
        </p:nvSpPr>
        <p:spPr>
          <a:xfrm>
            <a:off x="685800" y="457200"/>
            <a:ext cx="7770812" cy="855661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b="0" i="0" lang="en-US" sz="6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Ms. A: first job</a:t>
            </a:r>
          </a:p>
        </p:txBody>
      </p:sp>
      <p:sp>
        <p:nvSpPr>
          <p:cNvPr id="734" name="Shape 734"/>
          <p:cNvSpPr txBox="1"/>
          <p:nvPr>
            <p:ph idx="1" type="body"/>
          </p:nvPr>
        </p:nvSpPr>
        <p:spPr>
          <a:xfrm>
            <a:off x="685800" y="1485900"/>
            <a:ext cx="7770812" cy="30845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en-US" sz="2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Went to trade school for bilingual secretaries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en-US" sz="5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Titulada con Excelencia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t/>
            </a:r>
            <a:endParaRPr b="0" i="0" sz="5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FFFFFF"/>
        </a:solidFill>
      </p:bgPr>
    </p:bg>
    <p:spTree>
      <p:nvGrpSpPr>
        <p:cNvPr id="738" name="Shape 7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9" name="Shape 739"/>
          <p:cNvSpPr txBox="1"/>
          <p:nvPr>
            <p:ph type="title"/>
          </p:nvPr>
        </p:nvSpPr>
        <p:spPr>
          <a:xfrm>
            <a:off x="685800" y="457200"/>
            <a:ext cx="7770812" cy="855661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b="0" i="0" lang="en-US" sz="6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Ms. A: first job</a:t>
            </a:r>
          </a:p>
        </p:txBody>
      </p:sp>
      <p:sp>
        <p:nvSpPr>
          <p:cNvPr id="740" name="Shape 740"/>
          <p:cNvSpPr txBox="1"/>
          <p:nvPr>
            <p:ph idx="1" type="body"/>
          </p:nvPr>
        </p:nvSpPr>
        <p:spPr>
          <a:xfrm>
            <a:off x="685800" y="1485900"/>
            <a:ext cx="7770812" cy="30845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en-US" sz="2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Went to trade school for bilingual secretaries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en-US" sz="5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At 19, got job with Banco Nacional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t/>
            </a:r>
            <a:endParaRPr b="0" i="0" sz="5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FFFFFF"/>
        </a:solidFill>
      </p:bgPr>
    </p:bg>
    <p:spTree>
      <p:nvGrpSpPr>
        <p:cNvPr id="744" name="Shape 7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5" name="Shape 745"/>
          <p:cNvSpPr txBox="1"/>
          <p:nvPr>
            <p:ph type="title"/>
          </p:nvPr>
        </p:nvSpPr>
        <p:spPr>
          <a:xfrm>
            <a:off x="685800" y="457200"/>
            <a:ext cx="7770812" cy="855661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b="0" i="0" lang="en-US" sz="6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Ms. A: first job</a:t>
            </a:r>
          </a:p>
        </p:txBody>
      </p:sp>
      <p:sp>
        <p:nvSpPr>
          <p:cNvPr id="746" name="Shape 746"/>
          <p:cNvSpPr txBox="1"/>
          <p:nvPr>
            <p:ph idx="1" type="body"/>
          </p:nvPr>
        </p:nvSpPr>
        <p:spPr>
          <a:xfrm>
            <a:off x="685800" y="1485900"/>
            <a:ext cx="7770812" cy="30845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en-US" sz="2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Went to trade school for bilingual secretaries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en-US" sz="5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At 19, Banco Nacional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en-US" sz="5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Translated documents from Merrill-Lynch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t/>
            </a:r>
            <a:endParaRPr b="0" i="0" sz="5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FFFFFF"/>
        </a:solidFill>
      </p:bgPr>
    </p:bg>
    <p:spTree>
      <p:nvGrpSpPr>
        <p:cNvPr id="750" name="Shape 7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1" name="Shape 751"/>
          <p:cNvSpPr txBox="1"/>
          <p:nvPr>
            <p:ph type="title"/>
          </p:nvPr>
        </p:nvSpPr>
        <p:spPr>
          <a:xfrm>
            <a:off x="685800" y="457200"/>
            <a:ext cx="7770812" cy="855661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b="0" i="0" lang="en-US" sz="6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Ms. A: first job</a:t>
            </a:r>
          </a:p>
        </p:txBody>
      </p:sp>
      <p:sp>
        <p:nvSpPr>
          <p:cNvPr id="752" name="Shape 752"/>
          <p:cNvSpPr txBox="1"/>
          <p:nvPr>
            <p:ph idx="1" type="body"/>
          </p:nvPr>
        </p:nvSpPr>
        <p:spPr>
          <a:xfrm>
            <a:off x="685800" y="1485900"/>
            <a:ext cx="7770812" cy="30845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en-US" sz="2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Went to trade school for bilingual secretaries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en-US" sz="5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At 19, Banco Nacional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en-US" sz="3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Translated documents from Merrill-Lynch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en-US" sz="3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Answered correspondence “all by myself”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t/>
            </a:r>
            <a:endParaRPr b="0" i="0" sz="3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FFFFFF"/>
        </a:solidFill>
      </p:bgPr>
    </p:bg>
    <p:spTree>
      <p:nvGrpSpPr>
        <p:cNvPr id="756" name="Shape 7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" name="Shape 757"/>
          <p:cNvSpPr txBox="1"/>
          <p:nvPr>
            <p:ph type="title"/>
          </p:nvPr>
        </p:nvSpPr>
        <p:spPr>
          <a:xfrm>
            <a:off x="685800" y="457200"/>
            <a:ext cx="7770812" cy="855661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b="0" i="0" lang="en-US" sz="6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Ms. A: marriage</a:t>
            </a:r>
          </a:p>
        </p:txBody>
      </p:sp>
      <p:sp>
        <p:nvSpPr>
          <p:cNvPr id="758" name="Shape 758"/>
          <p:cNvSpPr txBox="1"/>
          <p:nvPr>
            <p:ph idx="1" type="body"/>
          </p:nvPr>
        </p:nvSpPr>
        <p:spPr>
          <a:xfrm>
            <a:off x="685800" y="1485900"/>
            <a:ext cx="7770812" cy="30845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en-US" sz="4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Married Augustin at age 22</a:t>
            </a:r>
          </a:p>
        </p:txBody>
      </p:sp>
    </p:spTree>
  </p:cSld>
  <p:clrMapOvr>
    <a:masterClrMapping/>
  </p:clrMapOvr>
</p:sld>
</file>

<file path=ppt/slides/slide1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FFFFFF"/>
        </a:solidFill>
      </p:bgPr>
    </p:bg>
    <p:spTree>
      <p:nvGrpSpPr>
        <p:cNvPr id="762" name="Shape 7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3" name="Shape 763"/>
          <p:cNvSpPr txBox="1"/>
          <p:nvPr>
            <p:ph type="title"/>
          </p:nvPr>
        </p:nvSpPr>
        <p:spPr>
          <a:xfrm>
            <a:off x="685800" y="457200"/>
            <a:ext cx="7770812" cy="855661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b="0" i="0" lang="en-US" sz="6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Ms. A: marriage</a:t>
            </a:r>
          </a:p>
        </p:txBody>
      </p:sp>
      <p:sp>
        <p:nvSpPr>
          <p:cNvPr id="764" name="Shape 764"/>
          <p:cNvSpPr txBox="1"/>
          <p:nvPr>
            <p:ph idx="1" type="body"/>
          </p:nvPr>
        </p:nvSpPr>
        <p:spPr>
          <a:xfrm>
            <a:off x="685800" y="1485900"/>
            <a:ext cx="7770812" cy="30845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en-US" sz="4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Married Augustin at age 22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en-US" sz="4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Had vision that she would marry a man by that name</a:t>
            </a:r>
          </a:p>
        </p:txBody>
      </p:sp>
    </p:spTree>
  </p:cSld>
  <p:clrMapOvr>
    <a:masterClrMapping/>
  </p:clrMapOvr>
</p:sld>
</file>

<file path=ppt/slides/slide1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FFFFFF"/>
        </a:solidFill>
      </p:bgPr>
    </p:bg>
    <p:spTree>
      <p:nvGrpSpPr>
        <p:cNvPr id="768" name="Shape 7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9" name="Shape 769"/>
          <p:cNvSpPr txBox="1"/>
          <p:nvPr>
            <p:ph type="title"/>
          </p:nvPr>
        </p:nvSpPr>
        <p:spPr>
          <a:xfrm>
            <a:off x="685800" y="457200"/>
            <a:ext cx="7770812" cy="855661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b="0" i="0" lang="en-US" sz="6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Ms. A: marriage</a:t>
            </a:r>
          </a:p>
        </p:txBody>
      </p:sp>
      <p:sp>
        <p:nvSpPr>
          <p:cNvPr id="770" name="Shape 770"/>
          <p:cNvSpPr txBox="1"/>
          <p:nvPr>
            <p:ph idx="1" type="body"/>
          </p:nvPr>
        </p:nvSpPr>
        <p:spPr>
          <a:xfrm>
            <a:off x="685800" y="1485900"/>
            <a:ext cx="7770812" cy="30845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en-US" sz="4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Married Augustin at age 22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en-US" sz="4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Lawyer, 2 years older</a:t>
            </a:r>
          </a:p>
        </p:txBody>
      </p:sp>
    </p:spTree>
  </p:cSld>
  <p:clrMapOvr>
    <a:masterClrMapping/>
  </p:clrMapOvr>
</p:sld>
</file>

<file path=ppt/slides/slide1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FFFFFF"/>
        </a:solidFill>
      </p:bgPr>
    </p:bg>
    <p:spTree>
      <p:nvGrpSpPr>
        <p:cNvPr id="774" name="Shape 7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5" name="Shape 775"/>
          <p:cNvSpPr txBox="1"/>
          <p:nvPr>
            <p:ph type="title"/>
          </p:nvPr>
        </p:nvSpPr>
        <p:spPr>
          <a:xfrm>
            <a:off x="685800" y="457200"/>
            <a:ext cx="7770812" cy="855661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b="0" i="0" lang="en-US" sz="6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Ms. A: marriage</a:t>
            </a:r>
          </a:p>
        </p:txBody>
      </p:sp>
      <p:sp>
        <p:nvSpPr>
          <p:cNvPr id="776" name="Shape 776"/>
          <p:cNvSpPr txBox="1"/>
          <p:nvPr>
            <p:ph idx="1" type="body"/>
          </p:nvPr>
        </p:nvSpPr>
        <p:spPr>
          <a:xfrm>
            <a:off x="685800" y="1485900"/>
            <a:ext cx="7770812" cy="30845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en-US" sz="3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Married Augustin at age 22</a:t>
            </a: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en-US" sz="4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Lawyer, 2 years older</a:t>
            </a: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en-US" sz="7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“I adored him with all my heart”</a:t>
            </a:r>
          </a:p>
        </p:txBody>
      </p:sp>
    </p:spTree>
  </p:cSld>
  <p:clrMapOvr>
    <a:masterClrMapping/>
  </p:clrMapOvr>
</p:sld>
</file>

<file path=ppt/slides/slide1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FFFFFF"/>
        </a:solidFill>
      </p:bgPr>
    </p:bg>
    <p:spTree>
      <p:nvGrpSpPr>
        <p:cNvPr id="780" name="Shape 7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1" name="Shape 781"/>
          <p:cNvSpPr txBox="1"/>
          <p:nvPr>
            <p:ph type="title"/>
          </p:nvPr>
        </p:nvSpPr>
        <p:spPr>
          <a:xfrm>
            <a:off x="685800" y="457200"/>
            <a:ext cx="7770812" cy="855661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b="0" i="0" lang="en-US" sz="6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Ms. A: marriage</a:t>
            </a:r>
          </a:p>
        </p:txBody>
      </p:sp>
      <p:sp>
        <p:nvSpPr>
          <p:cNvPr id="782" name="Shape 782"/>
          <p:cNvSpPr txBox="1"/>
          <p:nvPr>
            <p:ph idx="1" type="body"/>
          </p:nvPr>
        </p:nvSpPr>
        <p:spPr>
          <a:xfrm>
            <a:off x="685800" y="1485900"/>
            <a:ext cx="7770812" cy="30845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en-US" sz="4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Married Augustin at age 22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en-US" sz="4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Lawyer, 2 years older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en-US" sz="4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“I adored him with all my heart”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en-US" sz="4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Had large house, servants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FFFFFF"/>
        </a:solidFill>
      </p:bgPr>
    </p:bg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Shape 113"/>
          <p:cNvSpPr txBox="1"/>
          <p:nvPr>
            <p:ph type="title"/>
          </p:nvPr>
        </p:nvSpPr>
        <p:spPr>
          <a:xfrm>
            <a:off x="685800" y="457200"/>
            <a:ext cx="7770812" cy="855661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b="0" i="0" lang="en-US" sz="4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Pargament &amp; Cummings (2010)</a:t>
            </a:r>
          </a:p>
        </p:txBody>
      </p:sp>
      <p:sp>
        <p:nvSpPr>
          <p:cNvPr id="114" name="Shape 114"/>
          <p:cNvSpPr txBox="1"/>
          <p:nvPr>
            <p:ph idx="1" type="body"/>
          </p:nvPr>
        </p:nvSpPr>
        <p:spPr>
          <a:xfrm>
            <a:off x="685800" y="1485900"/>
            <a:ext cx="7770812" cy="30845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b="0" i="0" lang="en-US" sz="8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Role of religion in resilience</a:t>
            </a:r>
          </a:p>
        </p:txBody>
      </p:sp>
    </p:spTree>
  </p:cSld>
  <p:clrMapOvr>
    <a:masterClrMapping/>
  </p:clrMapOvr>
</p:sld>
</file>

<file path=ppt/slides/slide1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FFFFFF"/>
        </a:solidFill>
      </p:bgPr>
    </p:bg>
    <p:spTree>
      <p:nvGrpSpPr>
        <p:cNvPr id="786" name="Shape 7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7" name="Shape 787"/>
          <p:cNvSpPr txBox="1"/>
          <p:nvPr>
            <p:ph type="title"/>
          </p:nvPr>
        </p:nvSpPr>
        <p:spPr>
          <a:xfrm>
            <a:off x="685800" y="457200"/>
            <a:ext cx="7770812" cy="855661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b="0" i="0" lang="en-US" sz="6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Ms. A: marriage</a:t>
            </a:r>
          </a:p>
        </p:txBody>
      </p:sp>
      <p:sp>
        <p:nvSpPr>
          <p:cNvPr id="788" name="Shape 788"/>
          <p:cNvSpPr txBox="1"/>
          <p:nvPr>
            <p:ph idx="1" type="body"/>
          </p:nvPr>
        </p:nvSpPr>
        <p:spPr>
          <a:xfrm>
            <a:off x="685800" y="1485900"/>
            <a:ext cx="7770812" cy="30845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en-US" sz="4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Married Augustin at age 22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en-US" sz="4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Lawyer, 2 years older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en-US" sz="4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He was “Samson” in bed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t/>
            </a:r>
            <a:endParaRPr b="0" i="0" sz="4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FFFFFF"/>
        </a:solidFill>
      </p:bgPr>
    </p:bg>
    <p:spTree>
      <p:nvGrpSpPr>
        <p:cNvPr id="792" name="Shape 7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3" name="Shape 793"/>
          <p:cNvSpPr txBox="1"/>
          <p:nvPr>
            <p:ph type="title"/>
          </p:nvPr>
        </p:nvSpPr>
        <p:spPr>
          <a:xfrm>
            <a:off x="685800" y="457200"/>
            <a:ext cx="7770812" cy="855661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b="0" i="0" lang="en-US" sz="6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Ms. A: parenthood</a:t>
            </a:r>
          </a:p>
        </p:txBody>
      </p:sp>
      <p:sp>
        <p:nvSpPr>
          <p:cNvPr id="794" name="Shape 794"/>
          <p:cNvSpPr txBox="1"/>
          <p:nvPr>
            <p:ph idx="1" type="body"/>
          </p:nvPr>
        </p:nvSpPr>
        <p:spPr>
          <a:xfrm>
            <a:off x="685800" y="1485900"/>
            <a:ext cx="7770812" cy="30845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en-US" sz="6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At 24, son was born</a:t>
            </a:r>
          </a:p>
        </p:txBody>
      </p:sp>
    </p:spTree>
  </p:cSld>
  <p:clrMapOvr>
    <a:masterClrMapping/>
  </p:clrMapOvr>
</p:sld>
</file>

<file path=ppt/slides/slide1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FFFFFF"/>
        </a:solidFill>
      </p:bgPr>
    </p:bg>
    <p:spTree>
      <p:nvGrpSpPr>
        <p:cNvPr id="798" name="Shape 7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9" name="Shape 799"/>
          <p:cNvSpPr txBox="1"/>
          <p:nvPr>
            <p:ph type="title"/>
          </p:nvPr>
        </p:nvSpPr>
        <p:spPr>
          <a:xfrm>
            <a:off x="685800" y="457200"/>
            <a:ext cx="7770812" cy="855661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b="0" i="0" lang="en-US" sz="6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Ms. A: parenthood</a:t>
            </a:r>
          </a:p>
        </p:txBody>
      </p:sp>
      <p:sp>
        <p:nvSpPr>
          <p:cNvPr id="800" name="Shape 800"/>
          <p:cNvSpPr txBox="1"/>
          <p:nvPr>
            <p:ph idx="1" type="body"/>
          </p:nvPr>
        </p:nvSpPr>
        <p:spPr>
          <a:xfrm>
            <a:off x="685800" y="1485900"/>
            <a:ext cx="7770812" cy="30845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en-US" sz="6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At 24, son was born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en-US" sz="6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Had been thin, but put on weight</a:t>
            </a:r>
          </a:p>
        </p:txBody>
      </p:sp>
    </p:spTree>
  </p:cSld>
  <p:clrMapOvr>
    <a:masterClrMapping/>
  </p:clrMapOvr>
</p:sld>
</file>

<file path=ppt/slides/slide1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FFFFFF"/>
        </a:solidFill>
      </p:bgPr>
    </p:bg>
    <p:spTree>
      <p:nvGrpSpPr>
        <p:cNvPr id="804" name="Shape 8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5" name="Shape 805"/>
          <p:cNvSpPr txBox="1"/>
          <p:nvPr>
            <p:ph type="title"/>
          </p:nvPr>
        </p:nvSpPr>
        <p:spPr>
          <a:xfrm>
            <a:off x="685800" y="457200"/>
            <a:ext cx="7770812" cy="855661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b="0" i="0" lang="en-US" sz="6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Ms. A: parenthood</a:t>
            </a:r>
          </a:p>
        </p:txBody>
      </p:sp>
      <p:sp>
        <p:nvSpPr>
          <p:cNvPr id="806" name="Shape 806"/>
          <p:cNvSpPr txBox="1"/>
          <p:nvPr>
            <p:ph idx="1" type="body"/>
          </p:nvPr>
        </p:nvSpPr>
        <p:spPr>
          <a:xfrm>
            <a:off x="685800" y="1485900"/>
            <a:ext cx="7770812" cy="30845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en-US" sz="6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At 24, son was born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en-US" sz="6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put on weight 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en-US" sz="6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Used IUD afterward</a:t>
            </a:r>
          </a:p>
        </p:txBody>
      </p:sp>
    </p:spTree>
  </p:cSld>
  <p:clrMapOvr>
    <a:masterClrMapping/>
  </p:clrMapOvr>
</p:sld>
</file>

<file path=ppt/slides/slide1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FFFFFF"/>
        </a:solidFill>
      </p:bgPr>
    </p:bg>
    <p:spTree>
      <p:nvGrpSpPr>
        <p:cNvPr id="810" name="Shape 8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1" name="Shape 811"/>
          <p:cNvSpPr txBox="1"/>
          <p:nvPr>
            <p:ph type="title"/>
          </p:nvPr>
        </p:nvSpPr>
        <p:spPr>
          <a:xfrm>
            <a:off x="685800" y="457200"/>
            <a:ext cx="7770812" cy="855661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b="0" i="0" lang="en-US" sz="6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Ms. A: career </a:t>
            </a:r>
          </a:p>
        </p:txBody>
      </p:sp>
      <p:sp>
        <p:nvSpPr>
          <p:cNvPr id="812" name="Shape 812"/>
          <p:cNvSpPr txBox="1"/>
          <p:nvPr>
            <p:ph idx="1" type="body"/>
          </p:nvPr>
        </p:nvSpPr>
        <p:spPr>
          <a:xfrm>
            <a:off x="685800" y="1485900"/>
            <a:ext cx="7770812" cy="30845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en-US" sz="4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Taught at a secretarial school: typing and English</a:t>
            </a:r>
          </a:p>
        </p:txBody>
      </p:sp>
    </p:spTree>
  </p:cSld>
  <p:clrMapOvr>
    <a:masterClrMapping/>
  </p:clrMapOvr>
</p:sld>
</file>

<file path=ppt/slides/slide1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FFFFFF"/>
        </a:solidFill>
      </p:bgPr>
    </p:bg>
    <p:spTree>
      <p:nvGrpSpPr>
        <p:cNvPr id="816" name="Shape 8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7" name="Shape 817"/>
          <p:cNvSpPr txBox="1"/>
          <p:nvPr>
            <p:ph type="title"/>
          </p:nvPr>
        </p:nvSpPr>
        <p:spPr>
          <a:xfrm>
            <a:off x="685800" y="457200"/>
            <a:ext cx="7770812" cy="855661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b="0" i="0" lang="en-US" sz="6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Ms. A: career </a:t>
            </a:r>
          </a:p>
        </p:txBody>
      </p:sp>
      <p:sp>
        <p:nvSpPr>
          <p:cNvPr id="818" name="Shape 818"/>
          <p:cNvSpPr txBox="1"/>
          <p:nvPr>
            <p:ph idx="1" type="body"/>
          </p:nvPr>
        </p:nvSpPr>
        <p:spPr>
          <a:xfrm>
            <a:off x="685800" y="1485900"/>
            <a:ext cx="7770812" cy="30845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en-US" sz="4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Taught at a secretarial school: typing and English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en-US" sz="4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Did not like textbook, developed her own materials</a:t>
            </a:r>
          </a:p>
        </p:txBody>
      </p:sp>
    </p:spTree>
  </p:cSld>
  <p:clrMapOvr>
    <a:masterClrMapping/>
  </p:clrMapOvr>
</p:sld>
</file>

<file path=ppt/slides/slide1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FFFFFF"/>
        </a:solidFill>
      </p:bgPr>
    </p:bg>
    <p:spTree>
      <p:nvGrpSpPr>
        <p:cNvPr id="822" name="Shape 8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3" name="Shape 823"/>
          <p:cNvSpPr txBox="1"/>
          <p:nvPr>
            <p:ph type="title"/>
          </p:nvPr>
        </p:nvSpPr>
        <p:spPr>
          <a:xfrm>
            <a:off x="685800" y="457200"/>
            <a:ext cx="7770812" cy="855661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b="0" i="0" lang="en-US" sz="6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Ms. A: career </a:t>
            </a:r>
          </a:p>
        </p:txBody>
      </p:sp>
      <p:sp>
        <p:nvSpPr>
          <p:cNvPr id="824" name="Shape 824"/>
          <p:cNvSpPr txBox="1"/>
          <p:nvPr>
            <p:ph idx="1" type="body"/>
          </p:nvPr>
        </p:nvSpPr>
        <p:spPr>
          <a:xfrm>
            <a:off x="685800" y="1485900"/>
            <a:ext cx="7770812" cy="30845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en-US" sz="2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Taught at a secretarial school: typing and English</a:t>
            </a: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en-US" sz="4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Did not like textbook, developed her own materials</a:t>
            </a: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en-US" sz="6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Great source of pride &amp; satisfaction</a:t>
            </a:r>
          </a:p>
        </p:txBody>
      </p:sp>
    </p:spTree>
  </p:cSld>
  <p:clrMapOvr>
    <a:masterClrMapping/>
  </p:clrMapOvr>
</p:sld>
</file>

<file path=ppt/slides/slide1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FFFFFF"/>
        </a:solidFill>
      </p:bgPr>
    </p:bg>
    <p:spTree>
      <p:nvGrpSpPr>
        <p:cNvPr id="828" name="Shape 8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" name="Shape 829"/>
          <p:cNvSpPr txBox="1"/>
          <p:nvPr>
            <p:ph type="title"/>
          </p:nvPr>
        </p:nvSpPr>
        <p:spPr>
          <a:xfrm>
            <a:off x="685800" y="457200"/>
            <a:ext cx="7770812" cy="855661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b="0" i="0" lang="en-US" sz="6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Ms. A: problems </a:t>
            </a:r>
          </a:p>
        </p:txBody>
      </p:sp>
      <p:sp>
        <p:nvSpPr>
          <p:cNvPr id="830" name="Shape 830"/>
          <p:cNvSpPr txBox="1"/>
          <p:nvPr>
            <p:ph idx="1" type="body"/>
          </p:nvPr>
        </p:nvSpPr>
        <p:spPr>
          <a:xfrm>
            <a:off x="685800" y="1485900"/>
            <a:ext cx="7770812" cy="30845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en-US" sz="4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At age 40, husband had an affair with his secretary</a:t>
            </a:r>
          </a:p>
        </p:txBody>
      </p:sp>
    </p:spTree>
  </p:cSld>
  <p:clrMapOvr>
    <a:masterClrMapping/>
  </p:clrMapOvr>
</p:sld>
</file>

<file path=ppt/slides/slide1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FFFFFF"/>
        </a:solidFill>
      </p:bgPr>
    </p:bg>
    <p:spTree>
      <p:nvGrpSpPr>
        <p:cNvPr id="834" name="Shape 8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5" name="Shape 835"/>
          <p:cNvSpPr txBox="1"/>
          <p:nvPr>
            <p:ph type="title"/>
          </p:nvPr>
        </p:nvSpPr>
        <p:spPr>
          <a:xfrm>
            <a:off x="685800" y="457200"/>
            <a:ext cx="7770812" cy="855661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b="0" i="0" lang="en-US" sz="6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Ms. A: problems</a:t>
            </a:r>
          </a:p>
        </p:txBody>
      </p:sp>
      <p:sp>
        <p:nvSpPr>
          <p:cNvPr id="836" name="Shape 836"/>
          <p:cNvSpPr txBox="1"/>
          <p:nvPr>
            <p:ph idx="1" type="body"/>
          </p:nvPr>
        </p:nvSpPr>
        <p:spPr>
          <a:xfrm>
            <a:off x="685800" y="1485900"/>
            <a:ext cx="7770812" cy="30845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en-US" sz="2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At age 40, he had an affair with his secretary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en-US" sz="6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Then “divorced me under the table”</a:t>
            </a:r>
          </a:p>
        </p:txBody>
      </p:sp>
    </p:spTree>
  </p:cSld>
  <p:clrMapOvr>
    <a:masterClrMapping/>
  </p:clrMapOvr>
</p:sld>
</file>

<file path=ppt/slides/slide1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FFFFFF"/>
        </a:solidFill>
      </p:bgPr>
    </p:bg>
    <p:spTree>
      <p:nvGrpSpPr>
        <p:cNvPr id="840" name="Shape 8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1" name="Shape 841"/>
          <p:cNvSpPr txBox="1"/>
          <p:nvPr>
            <p:ph type="title"/>
          </p:nvPr>
        </p:nvSpPr>
        <p:spPr>
          <a:xfrm>
            <a:off x="685800" y="457200"/>
            <a:ext cx="7770812" cy="855661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b="0" i="0" lang="en-US" sz="6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Ms. A: problems </a:t>
            </a:r>
          </a:p>
        </p:txBody>
      </p:sp>
      <p:sp>
        <p:nvSpPr>
          <p:cNvPr id="842" name="Shape 842"/>
          <p:cNvSpPr txBox="1"/>
          <p:nvPr>
            <p:ph idx="1" type="body"/>
          </p:nvPr>
        </p:nvSpPr>
        <p:spPr>
          <a:xfrm>
            <a:off x="685800" y="1485900"/>
            <a:ext cx="7770812" cy="30845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en-US" sz="2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At age 40, he had an affair with his secretary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en-US" sz="3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Then “divorced me under the table”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en-US" sz="4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Died later of appendicitis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FFFFFF"/>
        </a:solidFill>
      </p:bgPr>
    </p:bg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Shape 119"/>
          <p:cNvSpPr txBox="1"/>
          <p:nvPr>
            <p:ph type="title"/>
          </p:nvPr>
        </p:nvSpPr>
        <p:spPr>
          <a:xfrm>
            <a:off x="685800" y="457200"/>
            <a:ext cx="7770812" cy="855661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b="0" i="0" lang="en-US" sz="5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Dillon &amp; Wink (2007)</a:t>
            </a:r>
          </a:p>
        </p:txBody>
      </p:sp>
      <p:sp>
        <p:nvSpPr>
          <p:cNvPr id="120" name="Shape 120"/>
          <p:cNvSpPr txBox="1"/>
          <p:nvPr>
            <p:ph idx="1" type="body"/>
          </p:nvPr>
        </p:nvSpPr>
        <p:spPr>
          <a:xfrm>
            <a:off x="685800" y="1485900"/>
            <a:ext cx="7770812" cy="30845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b="0" i="0" lang="en-US" sz="8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Religion buffers poor health</a:t>
            </a:r>
          </a:p>
        </p:txBody>
      </p:sp>
    </p:spTree>
  </p:cSld>
  <p:clrMapOvr>
    <a:masterClrMapping/>
  </p:clrMapOvr>
</p:sld>
</file>

<file path=ppt/slides/slide1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FFFFFF"/>
        </a:solidFill>
      </p:bgPr>
    </p:bg>
    <p:spTree>
      <p:nvGrpSpPr>
        <p:cNvPr id="846" name="Shape 8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7" name="Shape 847"/>
          <p:cNvSpPr txBox="1"/>
          <p:nvPr>
            <p:ph type="title"/>
          </p:nvPr>
        </p:nvSpPr>
        <p:spPr>
          <a:xfrm>
            <a:off x="685800" y="457200"/>
            <a:ext cx="7770812" cy="855661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b="0" i="0" lang="en-US" sz="6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Ms. A: problems </a:t>
            </a:r>
          </a:p>
        </p:txBody>
      </p:sp>
      <p:sp>
        <p:nvSpPr>
          <p:cNvPr id="848" name="Shape 848"/>
          <p:cNvSpPr txBox="1"/>
          <p:nvPr>
            <p:ph idx="1" type="body"/>
          </p:nvPr>
        </p:nvSpPr>
        <p:spPr>
          <a:xfrm>
            <a:off x="685800" y="1485900"/>
            <a:ext cx="7770812" cy="30845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en-US" sz="2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At age 45 son left home (felt abandoned)</a:t>
            </a:r>
          </a:p>
        </p:txBody>
      </p:sp>
    </p:spTree>
  </p:cSld>
  <p:clrMapOvr>
    <a:masterClrMapping/>
  </p:clrMapOvr>
</p:sld>
</file>

<file path=ppt/slides/slide1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FFFFFF"/>
        </a:solidFill>
      </p:bgPr>
    </p:bg>
    <p:spTree>
      <p:nvGrpSpPr>
        <p:cNvPr id="852" name="Shape 8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3" name="Shape 853"/>
          <p:cNvSpPr txBox="1"/>
          <p:nvPr>
            <p:ph type="title"/>
          </p:nvPr>
        </p:nvSpPr>
        <p:spPr>
          <a:xfrm>
            <a:off x="685800" y="457200"/>
            <a:ext cx="7770812" cy="855661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b="0" i="0" lang="en-US" sz="6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Ms. A: problems </a:t>
            </a:r>
          </a:p>
        </p:txBody>
      </p:sp>
      <p:sp>
        <p:nvSpPr>
          <p:cNvPr id="854" name="Shape 854"/>
          <p:cNvSpPr txBox="1"/>
          <p:nvPr>
            <p:ph idx="1" type="body"/>
          </p:nvPr>
        </p:nvSpPr>
        <p:spPr>
          <a:xfrm>
            <a:off x="685800" y="1485900"/>
            <a:ext cx="7770812" cy="30845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en-US" sz="2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At age 45 son left home (felt abandoned)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en-US" sz="5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Started automatic writing of revelations</a:t>
            </a:r>
          </a:p>
        </p:txBody>
      </p:sp>
    </p:spTree>
  </p:cSld>
  <p:clrMapOvr>
    <a:masterClrMapping/>
  </p:clrMapOvr>
</p:sld>
</file>

<file path=ppt/slides/slide1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FFFFFF"/>
        </a:solidFill>
      </p:bgPr>
    </p:bg>
    <p:spTree>
      <p:nvGrpSpPr>
        <p:cNvPr id="858" name="Shape 8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9" name="Shape 859"/>
          <p:cNvSpPr txBox="1"/>
          <p:nvPr>
            <p:ph type="title"/>
          </p:nvPr>
        </p:nvSpPr>
        <p:spPr>
          <a:xfrm>
            <a:off x="685800" y="457200"/>
            <a:ext cx="7770812" cy="855661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b="0" i="0" lang="en-US" sz="6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Ms. A: problems </a:t>
            </a:r>
          </a:p>
        </p:txBody>
      </p:sp>
      <p:sp>
        <p:nvSpPr>
          <p:cNvPr id="860" name="Shape 860"/>
          <p:cNvSpPr txBox="1"/>
          <p:nvPr>
            <p:ph idx="1" type="body"/>
          </p:nvPr>
        </p:nvSpPr>
        <p:spPr>
          <a:xfrm>
            <a:off x="685800" y="1485900"/>
            <a:ext cx="7770812" cy="30845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en-US" sz="2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At age 45 son left home (felt abandoned)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en-US" sz="3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Started automatic writing of revelations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en-US" sz="4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Predicted parents’ death</a:t>
            </a:r>
          </a:p>
        </p:txBody>
      </p:sp>
    </p:spTree>
  </p:cSld>
  <p:clrMapOvr>
    <a:masterClrMapping/>
  </p:clrMapOvr>
</p:sld>
</file>

<file path=ppt/slides/slide1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FFFFFF"/>
        </a:solidFill>
      </p:bgPr>
    </p:bg>
    <p:spTree>
      <p:nvGrpSpPr>
        <p:cNvPr id="864" name="Shape 8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5" name="Shape 865"/>
          <p:cNvSpPr txBox="1"/>
          <p:nvPr>
            <p:ph type="title"/>
          </p:nvPr>
        </p:nvSpPr>
        <p:spPr>
          <a:xfrm>
            <a:off x="685800" y="457200"/>
            <a:ext cx="7770812" cy="855661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b="0" i="0" lang="en-US" sz="6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Ms. A: problems </a:t>
            </a:r>
          </a:p>
        </p:txBody>
      </p:sp>
      <p:sp>
        <p:nvSpPr>
          <p:cNvPr id="866" name="Shape 866"/>
          <p:cNvSpPr txBox="1"/>
          <p:nvPr>
            <p:ph idx="1" type="body"/>
          </p:nvPr>
        </p:nvSpPr>
        <p:spPr>
          <a:xfrm>
            <a:off x="685800" y="1485900"/>
            <a:ext cx="7770812" cy="30845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en-US" sz="2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At age 45 son left home (felt abandoned)</a:t>
            </a: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en-US" sz="3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Started automatic writing of revelations</a:t>
            </a: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en-US" sz="4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Predicted parents’ death</a:t>
            </a: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en-US" sz="4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Around age 50 both died</a:t>
            </a: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b="0" i="0" lang="en-US" sz="5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(nursed father 3 years)</a:t>
            </a:r>
          </a:p>
        </p:txBody>
      </p:sp>
    </p:spTree>
  </p:cSld>
  <p:clrMapOvr>
    <a:masterClrMapping/>
  </p:clrMapOvr>
</p:sld>
</file>

<file path=ppt/slides/slide1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FFFFFF"/>
        </a:solidFill>
      </p:bgPr>
    </p:bg>
    <p:spTree>
      <p:nvGrpSpPr>
        <p:cNvPr id="870" name="Shape 8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1" name="Shape 871"/>
          <p:cNvSpPr txBox="1"/>
          <p:nvPr>
            <p:ph type="title"/>
          </p:nvPr>
        </p:nvSpPr>
        <p:spPr>
          <a:xfrm>
            <a:off x="685800" y="457200"/>
            <a:ext cx="7770812" cy="855661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b="0" i="0" lang="en-US" sz="6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Ms. A: problems </a:t>
            </a:r>
          </a:p>
        </p:txBody>
      </p:sp>
      <p:sp>
        <p:nvSpPr>
          <p:cNvPr id="872" name="Shape 872"/>
          <p:cNvSpPr txBox="1"/>
          <p:nvPr>
            <p:ph idx="1" type="body"/>
          </p:nvPr>
        </p:nvSpPr>
        <p:spPr>
          <a:xfrm>
            <a:off x="685800" y="1485900"/>
            <a:ext cx="7770812" cy="30845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en-US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At age 45 son left home (felt abandoned)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en-US" sz="2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Started automatic writing of revelations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en-US" sz="3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Predicted parents’ death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en-US" sz="3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Around age 50 both died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b="0" i="0" lang="en-US" sz="4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(nursed father 3 years)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en-US" sz="4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Around 55, started falling</a:t>
            </a:r>
          </a:p>
        </p:txBody>
      </p:sp>
    </p:spTree>
  </p:cSld>
  <p:clrMapOvr>
    <a:masterClrMapping/>
  </p:clrMapOvr>
</p:sld>
</file>

<file path=ppt/slides/slide1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FFFFFF"/>
        </a:solidFill>
      </p:bgPr>
    </p:bg>
    <p:spTree>
      <p:nvGrpSpPr>
        <p:cNvPr id="876" name="Shape 8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7" name="Shape 877"/>
          <p:cNvSpPr txBox="1"/>
          <p:nvPr>
            <p:ph type="title"/>
          </p:nvPr>
        </p:nvSpPr>
        <p:spPr>
          <a:xfrm>
            <a:off x="685800" y="457200"/>
            <a:ext cx="7770812" cy="855661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b="0" i="0" lang="en-US" sz="6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Ms. A: problems </a:t>
            </a:r>
          </a:p>
        </p:txBody>
      </p:sp>
      <p:sp>
        <p:nvSpPr>
          <p:cNvPr id="878" name="Shape 878"/>
          <p:cNvSpPr txBox="1"/>
          <p:nvPr>
            <p:ph idx="1" type="body"/>
          </p:nvPr>
        </p:nvSpPr>
        <p:spPr>
          <a:xfrm>
            <a:off x="685800" y="1485900"/>
            <a:ext cx="7770812" cy="30845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en-US" sz="4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Around 55, started falling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None/>
            </a:pPr>
            <a:r>
              <a:t/>
            </a:r>
            <a:endParaRPr b="0" i="0" sz="4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en-US" sz="4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Sent to psychiatric hospital by neurologist</a:t>
            </a:r>
          </a:p>
        </p:txBody>
      </p:sp>
    </p:spTree>
  </p:cSld>
  <p:clrMapOvr>
    <a:masterClrMapping/>
  </p:clrMapOvr>
</p:sld>
</file>

<file path=ppt/slides/slide1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FFFFFF"/>
        </a:solidFill>
      </p:bgPr>
    </p:bg>
    <p:spTree>
      <p:nvGrpSpPr>
        <p:cNvPr id="882" name="Shape 8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3" name="Shape 883"/>
          <p:cNvSpPr txBox="1"/>
          <p:nvPr>
            <p:ph type="title"/>
          </p:nvPr>
        </p:nvSpPr>
        <p:spPr>
          <a:xfrm>
            <a:off x="685800" y="457200"/>
            <a:ext cx="7770812" cy="855661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b="0" i="0" lang="en-US" sz="6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Ms. A: problems </a:t>
            </a:r>
          </a:p>
        </p:txBody>
      </p:sp>
      <p:sp>
        <p:nvSpPr>
          <p:cNvPr id="884" name="Shape 884"/>
          <p:cNvSpPr txBox="1"/>
          <p:nvPr>
            <p:ph idx="1" type="body"/>
          </p:nvPr>
        </p:nvSpPr>
        <p:spPr>
          <a:xfrm>
            <a:off x="685800" y="1485900"/>
            <a:ext cx="7770812" cy="30845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en-US" sz="4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Around 55, started falling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en-US" sz="4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Diagnosed as fibromyalgia 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en-US" sz="4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Sent to psychiatric hospital by neurologist</a:t>
            </a:r>
          </a:p>
        </p:txBody>
      </p:sp>
    </p:spTree>
  </p:cSld>
  <p:clrMapOvr>
    <a:masterClrMapping/>
  </p:clrMapOvr>
</p:sld>
</file>

<file path=ppt/slides/slide1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FFFFFF"/>
        </a:solidFill>
      </p:bgPr>
    </p:bg>
    <p:spTree>
      <p:nvGrpSpPr>
        <p:cNvPr id="888" name="Shape 8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9" name="Shape 889"/>
          <p:cNvSpPr txBox="1"/>
          <p:nvPr>
            <p:ph type="title"/>
          </p:nvPr>
        </p:nvSpPr>
        <p:spPr>
          <a:xfrm>
            <a:off x="685800" y="457200"/>
            <a:ext cx="7770812" cy="855661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b="0" i="0" lang="en-US" sz="6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Ms. A: problems </a:t>
            </a:r>
          </a:p>
        </p:txBody>
      </p:sp>
      <p:sp>
        <p:nvSpPr>
          <p:cNvPr id="890" name="Shape 890"/>
          <p:cNvSpPr txBox="1"/>
          <p:nvPr>
            <p:ph idx="1" type="body"/>
          </p:nvPr>
        </p:nvSpPr>
        <p:spPr>
          <a:xfrm>
            <a:off x="685800" y="1485900"/>
            <a:ext cx="7770812" cy="30845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en-US" sz="4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Around 55, started falling</a:t>
            </a: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en-US" sz="4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Diagnosed as fibromyalgia </a:t>
            </a: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en-US" sz="4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Sent to psychiatric hospital </a:t>
            </a: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en-US" sz="4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Spent 3 months inside</a:t>
            </a: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en-US" sz="4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Prescribed Paxil</a:t>
            </a:r>
          </a:p>
        </p:txBody>
      </p:sp>
    </p:spTree>
  </p:cSld>
  <p:clrMapOvr>
    <a:masterClrMapping/>
  </p:clrMapOvr>
</p:sld>
</file>

<file path=ppt/slides/slide13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FFFFFF"/>
        </a:solidFill>
      </p:bgPr>
    </p:bg>
    <p:spTree>
      <p:nvGrpSpPr>
        <p:cNvPr id="894" name="Shape 8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5" name="Shape 895"/>
          <p:cNvSpPr txBox="1"/>
          <p:nvPr>
            <p:ph type="title"/>
          </p:nvPr>
        </p:nvSpPr>
        <p:spPr>
          <a:xfrm>
            <a:off x="685800" y="457200"/>
            <a:ext cx="7770812" cy="855661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b="0" i="0" lang="en-US" sz="6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Ms. A: problems </a:t>
            </a:r>
          </a:p>
        </p:txBody>
      </p:sp>
      <p:sp>
        <p:nvSpPr>
          <p:cNvPr id="896" name="Shape 896"/>
          <p:cNvSpPr txBox="1"/>
          <p:nvPr>
            <p:ph idx="1" type="body"/>
          </p:nvPr>
        </p:nvSpPr>
        <p:spPr>
          <a:xfrm>
            <a:off x="685800" y="1485900"/>
            <a:ext cx="7770812" cy="30845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en-US" sz="4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Diagnosed as fibromyalgia </a:t>
            </a: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en-US" sz="4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Sent to psychiatric hospital </a:t>
            </a: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en-US" sz="4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Prescribed Paxil</a:t>
            </a: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en-US" sz="4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“I don’t take it if the liquids of my brain are calm”</a:t>
            </a:r>
          </a:p>
        </p:txBody>
      </p:sp>
    </p:spTree>
  </p:cSld>
  <p:clrMapOvr>
    <a:masterClrMapping/>
  </p:clrMapOvr>
</p:sld>
</file>

<file path=ppt/slides/slide13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FFFFFF"/>
        </a:solidFill>
      </p:bgPr>
    </p:bg>
    <p:spTree>
      <p:nvGrpSpPr>
        <p:cNvPr id="900" name="Shape 9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" name="Shape 901"/>
          <p:cNvSpPr txBox="1"/>
          <p:nvPr>
            <p:ph type="title"/>
          </p:nvPr>
        </p:nvSpPr>
        <p:spPr>
          <a:xfrm>
            <a:off x="685800" y="457200"/>
            <a:ext cx="7770812" cy="855661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b="0" i="0" lang="en-US" sz="6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Ms. A: problems </a:t>
            </a:r>
          </a:p>
        </p:txBody>
      </p:sp>
      <p:sp>
        <p:nvSpPr>
          <p:cNvPr id="902" name="Shape 902"/>
          <p:cNvSpPr txBox="1"/>
          <p:nvPr>
            <p:ph idx="1" type="body"/>
          </p:nvPr>
        </p:nvSpPr>
        <p:spPr>
          <a:xfrm>
            <a:off x="685800" y="1485900"/>
            <a:ext cx="7770812" cy="30845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en-US" sz="3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Diagnosed as fibromyalgia </a:t>
            </a: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en-US" sz="3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Sent to psychiatric hospital </a:t>
            </a: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en-US" sz="3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Prescribed Paxil</a:t>
            </a: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en-US" sz="3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“I don’t take it if the liquids of my brain are calm”</a:t>
            </a: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en-US" sz="3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“I am calmed by listening to the voice of my brother.”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FFFFFF"/>
        </a:solidFill>
      </p:bgPr>
    </p:bg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Shape 125"/>
          <p:cNvSpPr txBox="1"/>
          <p:nvPr>
            <p:ph idx="4294967295" type="title"/>
          </p:nvPr>
        </p:nvSpPr>
        <p:spPr>
          <a:xfrm>
            <a:off x="685800" y="457200"/>
            <a:ext cx="7770812" cy="855661"/>
          </a:xfrm>
          <a:prstGeom prst="rect">
            <a:avLst/>
          </a:prstGeom>
          <a:noFill/>
          <a:ln>
            <a:noFill/>
          </a:ln>
        </p:spPr>
        <p:txBody>
          <a:bodyPr anchorCtr="0" anchor="ctr" bIns="46800" lIns="90000" rIns="90000" tIns="468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Times New Roman"/>
              <a:buNone/>
            </a:pPr>
            <a:r>
              <a:rPr b="0" i="0" lang="en-US" sz="88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Brink (1993)</a:t>
            </a:r>
          </a:p>
        </p:txBody>
      </p:sp>
      <p:sp>
        <p:nvSpPr>
          <p:cNvPr id="126" name="Shape 126"/>
          <p:cNvSpPr txBox="1"/>
          <p:nvPr>
            <p:ph idx="4294967295" type="body"/>
          </p:nvPr>
        </p:nvSpPr>
        <p:spPr>
          <a:xfrm>
            <a:off x="685800" y="1485900"/>
            <a:ext cx="7770812" cy="3084512"/>
          </a:xfrm>
          <a:prstGeom prst="rect">
            <a:avLst/>
          </a:prstGeom>
          <a:noFill/>
          <a:ln>
            <a:noFill/>
          </a:ln>
        </p:spPr>
        <p:txBody>
          <a:bodyPr anchorCtr="0" anchor="t" bIns="46800" lIns="90000" rIns="90000" tIns="46800">
            <a:noAutofit/>
          </a:bodyPr>
          <a:lstStyle/>
          <a:p>
            <a:pPr indent="-342900" lvl="0" marL="34290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Times New Roman"/>
              <a:buNone/>
            </a:pPr>
            <a:r>
              <a:rPr b="0" i="0" lang="en-US" sz="60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Depression epidemic is due to less reliance on religion.</a:t>
            </a:r>
          </a:p>
        </p:txBody>
      </p:sp>
    </p:spTree>
  </p:cSld>
  <p:clrMapOvr>
    <a:masterClrMapping/>
  </p:clrMapOvr>
  <p:transition>
    <p:fade/>
  </p:transition>
</p:sld>
</file>

<file path=ppt/slides/slide14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FFFFFF"/>
        </a:solidFill>
      </p:bgPr>
    </p:bg>
    <p:spTree>
      <p:nvGrpSpPr>
        <p:cNvPr id="906" name="Shape 9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7" name="Shape 907"/>
          <p:cNvSpPr txBox="1"/>
          <p:nvPr>
            <p:ph type="title"/>
          </p:nvPr>
        </p:nvSpPr>
        <p:spPr>
          <a:xfrm>
            <a:off x="685800" y="457200"/>
            <a:ext cx="7770812" cy="855661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b="0" i="0" lang="en-US" sz="6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Ms. A: current</a:t>
            </a:r>
          </a:p>
        </p:txBody>
      </p:sp>
      <p:sp>
        <p:nvSpPr>
          <p:cNvPr id="908" name="Shape 908"/>
          <p:cNvSpPr txBox="1"/>
          <p:nvPr>
            <p:ph idx="1" type="body"/>
          </p:nvPr>
        </p:nvSpPr>
        <p:spPr>
          <a:xfrm>
            <a:off x="685800" y="1485900"/>
            <a:ext cx="7770812" cy="30845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en-US" sz="5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Not close to son 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en-US" sz="5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“He has a lot of work”</a:t>
            </a:r>
          </a:p>
        </p:txBody>
      </p:sp>
    </p:spTree>
  </p:cSld>
  <p:clrMapOvr>
    <a:masterClrMapping/>
  </p:clrMapOvr>
</p:sld>
</file>

<file path=ppt/slides/slide14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FFFFFF"/>
        </a:solidFill>
      </p:bgPr>
    </p:bg>
    <p:spTree>
      <p:nvGrpSpPr>
        <p:cNvPr id="912" name="Shape 9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3" name="Shape 913"/>
          <p:cNvSpPr txBox="1"/>
          <p:nvPr>
            <p:ph type="title"/>
          </p:nvPr>
        </p:nvSpPr>
        <p:spPr>
          <a:xfrm>
            <a:off x="685800" y="457200"/>
            <a:ext cx="7770812" cy="855661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b="0" i="0" lang="en-US" sz="6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Ms. A: current</a:t>
            </a:r>
          </a:p>
        </p:txBody>
      </p:sp>
      <p:sp>
        <p:nvSpPr>
          <p:cNvPr id="914" name="Shape 914"/>
          <p:cNvSpPr txBox="1"/>
          <p:nvPr>
            <p:ph idx="1" type="body"/>
          </p:nvPr>
        </p:nvSpPr>
        <p:spPr>
          <a:xfrm>
            <a:off x="685800" y="1485900"/>
            <a:ext cx="7770812" cy="30845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en-US" sz="4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Not close to son </a:t>
            </a: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en-US" sz="4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“He has a lot of work”</a:t>
            </a: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en-US" sz="4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But he is paying for care and dental work (costs 30k)</a:t>
            </a:r>
          </a:p>
        </p:txBody>
      </p:sp>
    </p:spTree>
  </p:cSld>
  <p:clrMapOvr>
    <a:masterClrMapping/>
  </p:clrMapOvr>
</p:sld>
</file>

<file path=ppt/slides/slide14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FFFFFF"/>
        </a:solidFill>
      </p:bgPr>
    </p:bg>
    <p:spTree>
      <p:nvGrpSpPr>
        <p:cNvPr id="918" name="Shape 9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9" name="Shape 919"/>
          <p:cNvSpPr txBox="1"/>
          <p:nvPr>
            <p:ph type="title"/>
          </p:nvPr>
        </p:nvSpPr>
        <p:spPr>
          <a:xfrm>
            <a:off x="685800" y="457200"/>
            <a:ext cx="7770812" cy="855661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b="0" i="0" lang="en-US" sz="6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Ms. A: current</a:t>
            </a:r>
          </a:p>
        </p:txBody>
      </p:sp>
      <p:sp>
        <p:nvSpPr>
          <p:cNvPr id="920" name="Shape 920"/>
          <p:cNvSpPr txBox="1"/>
          <p:nvPr>
            <p:ph idx="1" type="body"/>
          </p:nvPr>
        </p:nvSpPr>
        <p:spPr>
          <a:xfrm>
            <a:off x="685800" y="1485900"/>
            <a:ext cx="7770812" cy="30845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en-US" sz="4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Not close to son </a:t>
            </a: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en-US" sz="4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“He has a lot of work”</a:t>
            </a: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en-US" sz="7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Staff speculates that he is gay</a:t>
            </a:r>
          </a:p>
        </p:txBody>
      </p:sp>
    </p:spTree>
  </p:cSld>
  <p:clrMapOvr>
    <a:masterClrMapping/>
  </p:clrMapOvr>
</p:sld>
</file>

<file path=ppt/slides/slide14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FFFFFF"/>
        </a:solidFill>
      </p:bgPr>
    </p:bg>
    <p:spTree>
      <p:nvGrpSpPr>
        <p:cNvPr id="924" name="Shape 9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5" name="Shape 925"/>
          <p:cNvSpPr txBox="1"/>
          <p:nvPr>
            <p:ph type="title"/>
          </p:nvPr>
        </p:nvSpPr>
        <p:spPr>
          <a:xfrm>
            <a:off x="685800" y="457200"/>
            <a:ext cx="7770812" cy="855661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b="0" i="0" lang="en-US" sz="6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Ms. A: current  </a:t>
            </a:r>
          </a:p>
        </p:txBody>
      </p:sp>
      <p:sp>
        <p:nvSpPr>
          <p:cNvPr id="926" name="Shape 926"/>
          <p:cNvSpPr txBox="1"/>
          <p:nvPr>
            <p:ph idx="1" type="body"/>
          </p:nvPr>
        </p:nvSpPr>
        <p:spPr>
          <a:xfrm>
            <a:off x="685800" y="1485900"/>
            <a:ext cx="7770812" cy="30845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en-US" sz="5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Has cell phone, talks daily with sisters 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en-US" sz="5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Sees them occasionally</a:t>
            </a:r>
          </a:p>
        </p:txBody>
      </p:sp>
    </p:spTree>
  </p:cSld>
  <p:clrMapOvr>
    <a:masterClrMapping/>
  </p:clrMapOvr>
</p:sld>
</file>

<file path=ppt/slides/slide14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FFFFFF"/>
        </a:solidFill>
      </p:bgPr>
    </p:bg>
    <p:spTree>
      <p:nvGrpSpPr>
        <p:cNvPr id="930" name="Shape 9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" name="Shape 931"/>
          <p:cNvSpPr txBox="1"/>
          <p:nvPr>
            <p:ph type="title"/>
          </p:nvPr>
        </p:nvSpPr>
        <p:spPr>
          <a:xfrm>
            <a:off x="685800" y="457200"/>
            <a:ext cx="7770812" cy="855661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b="0" i="0" lang="en-US" sz="6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Ms. A: current  </a:t>
            </a:r>
          </a:p>
        </p:txBody>
      </p:sp>
      <p:sp>
        <p:nvSpPr>
          <p:cNvPr id="932" name="Shape 932"/>
          <p:cNvSpPr txBox="1"/>
          <p:nvPr>
            <p:ph idx="1" type="body"/>
          </p:nvPr>
        </p:nvSpPr>
        <p:spPr>
          <a:xfrm>
            <a:off x="685800" y="1485900"/>
            <a:ext cx="7770812" cy="30845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en-US" sz="4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Talks daily with sisters 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en-US" sz="4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Sees them occasionally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en-US" sz="4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Frequent mass (priest gives special attention), sings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t/>
            </a:r>
            <a:endParaRPr b="0" i="0" sz="4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4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FFFFFF"/>
        </a:solidFill>
      </p:bgPr>
    </p:bg>
    <p:spTree>
      <p:nvGrpSpPr>
        <p:cNvPr id="936" name="Shape 9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7" name="Shape 937"/>
          <p:cNvSpPr txBox="1"/>
          <p:nvPr>
            <p:ph type="title"/>
          </p:nvPr>
        </p:nvSpPr>
        <p:spPr>
          <a:xfrm>
            <a:off x="685800" y="457200"/>
            <a:ext cx="7770812" cy="855661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b="0" i="0" lang="en-US" sz="6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Ms. A: current  </a:t>
            </a:r>
          </a:p>
        </p:txBody>
      </p:sp>
      <p:sp>
        <p:nvSpPr>
          <p:cNvPr id="938" name="Shape 938"/>
          <p:cNvSpPr txBox="1"/>
          <p:nvPr>
            <p:ph idx="1" type="body"/>
          </p:nvPr>
        </p:nvSpPr>
        <p:spPr>
          <a:xfrm>
            <a:off x="685800" y="1485900"/>
            <a:ext cx="7770812" cy="30845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en-US" sz="4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Talks daily with sisters </a:t>
            </a: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en-US" sz="4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Sees them occasionally</a:t>
            </a: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en-US" sz="4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Frequent mass (priest gives special attention), sings</a:t>
            </a: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en-US" sz="4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“The other patients follow me”</a:t>
            </a:r>
          </a:p>
        </p:txBody>
      </p:sp>
    </p:spTree>
  </p:cSld>
  <p:clrMapOvr>
    <a:masterClrMapping/>
  </p:clrMapOvr>
</p:sld>
</file>

<file path=ppt/slides/slide14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FFFFFF"/>
        </a:solidFill>
      </p:bgPr>
    </p:bg>
    <p:spTree>
      <p:nvGrpSpPr>
        <p:cNvPr id="942" name="Shape 9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3" name="Shape 943"/>
          <p:cNvSpPr txBox="1"/>
          <p:nvPr>
            <p:ph type="title"/>
          </p:nvPr>
        </p:nvSpPr>
        <p:spPr>
          <a:xfrm>
            <a:off x="685800" y="457200"/>
            <a:ext cx="7770812" cy="855661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b="0" i="0" lang="en-US" sz="6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Ms. A: diagnosis</a:t>
            </a:r>
          </a:p>
        </p:txBody>
      </p:sp>
      <p:sp>
        <p:nvSpPr>
          <p:cNvPr id="944" name="Shape 944"/>
          <p:cNvSpPr txBox="1"/>
          <p:nvPr>
            <p:ph idx="1" type="body"/>
          </p:nvPr>
        </p:nvSpPr>
        <p:spPr>
          <a:xfrm>
            <a:off x="685800" y="1485900"/>
            <a:ext cx="7770812" cy="30845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en-US" sz="6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Role incompatibility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b="0" i="0" lang="en-US" sz="6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(not enough prestige)</a:t>
            </a:r>
          </a:p>
        </p:txBody>
      </p:sp>
    </p:spTree>
  </p:cSld>
  <p:clrMapOvr>
    <a:masterClrMapping/>
  </p:clrMapOvr>
</p:sld>
</file>

<file path=ppt/slides/slide14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FFFFFF"/>
        </a:solidFill>
      </p:bgPr>
    </p:bg>
    <p:spTree>
      <p:nvGrpSpPr>
        <p:cNvPr id="948" name="Shape 9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9" name="Shape 949"/>
          <p:cNvSpPr txBox="1"/>
          <p:nvPr>
            <p:ph type="title"/>
          </p:nvPr>
        </p:nvSpPr>
        <p:spPr>
          <a:xfrm>
            <a:off x="685800" y="457200"/>
            <a:ext cx="7770812" cy="855661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b="0" i="0" lang="en-US" sz="6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Ms. A: diagnosis</a:t>
            </a:r>
          </a:p>
        </p:txBody>
      </p:sp>
      <p:sp>
        <p:nvSpPr>
          <p:cNvPr id="950" name="Shape 950"/>
          <p:cNvSpPr txBox="1"/>
          <p:nvPr>
            <p:ph idx="1" type="body"/>
          </p:nvPr>
        </p:nvSpPr>
        <p:spPr>
          <a:xfrm>
            <a:off x="685800" y="1485900"/>
            <a:ext cx="7770812" cy="30845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en-US" sz="6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Role incompatibility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b="0" i="0" lang="en-US" sz="6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(not enough prestige)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en-US" sz="6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Role underload</a:t>
            </a:r>
          </a:p>
        </p:txBody>
      </p:sp>
    </p:spTree>
  </p:cSld>
  <p:clrMapOvr>
    <a:masterClrMapping/>
  </p:clrMapOvr>
</p:sld>
</file>

<file path=ppt/slides/slide14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FFFFFF"/>
        </a:solidFill>
      </p:bgPr>
    </p:bg>
    <p:spTree>
      <p:nvGrpSpPr>
        <p:cNvPr id="954" name="Shape 9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5" name="Shape 955"/>
          <p:cNvSpPr txBox="1"/>
          <p:nvPr>
            <p:ph type="title"/>
          </p:nvPr>
        </p:nvSpPr>
        <p:spPr>
          <a:xfrm>
            <a:off x="685800" y="457200"/>
            <a:ext cx="7770812" cy="855661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b="0" i="0" lang="en-US" sz="4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Contention of this Presentation</a:t>
            </a:r>
          </a:p>
        </p:txBody>
      </p:sp>
      <p:sp>
        <p:nvSpPr>
          <p:cNvPr id="956" name="Shape 956"/>
          <p:cNvSpPr txBox="1"/>
          <p:nvPr>
            <p:ph idx="1" type="body"/>
          </p:nvPr>
        </p:nvSpPr>
        <p:spPr>
          <a:xfrm>
            <a:off x="685800" y="1485900"/>
            <a:ext cx="7770812" cy="30845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b="0" i="0" lang="en-US" sz="4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Don’t view the geriatric life review as a recovery of valid memory, but as a ritual that is repeated because of its relevance</a:t>
            </a:r>
          </a:p>
        </p:txBody>
      </p:sp>
    </p:spTree>
  </p:cSld>
  <p:clrMapOvr>
    <a:masterClrMapping/>
  </p:clrMapOvr>
</p:sld>
</file>

<file path=ppt/slides/slide14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FFFFFF"/>
        </a:solidFill>
      </p:bgPr>
    </p:bg>
    <p:spTree>
      <p:nvGrpSpPr>
        <p:cNvPr id="960" name="Shape 9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1" name="Shape 961"/>
          <p:cNvSpPr txBox="1"/>
          <p:nvPr>
            <p:ph type="title"/>
          </p:nvPr>
        </p:nvSpPr>
        <p:spPr>
          <a:xfrm>
            <a:off x="685800" y="457200"/>
            <a:ext cx="7770812" cy="855661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b="0" i="0" lang="en-US" sz="5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Mr. B: previous info</a:t>
            </a:r>
          </a:p>
        </p:txBody>
      </p:sp>
      <p:sp>
        <p:nvSpPr>
          <p:cNvPr id="962" name="Shape 962"/>
          <p:cNvSpPr txBox="1"/>
          <p:nvPr>
            <p:ph idx="1" type="body"/>
          </p:nvPr>
        </p:nvSpPr>
        <p:spPr>
          <a:xfrm>
            <a:off x="685800" y="1485900"/>
            <a:ext cx="7770812" cy="30845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en-US" sz="5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Not a priest, but a Catholic lay missionary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FFFFFF"/>
        </a:solidFill>
      </p:bgPr>
    </p:bg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Shape 131"/>
          <p:cNvSpPr txBox="1"/>
          <p:nvPr>
            <p:ph type="title"/>
          </p:nvPr>
        </p:nvSpPr>
        <p:spPr>
          <a:xfrm>
            <a:off x="685800" y="457200"/>
            <a:ext cx="7770812" cy="855661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b="0" i="0" lang="en-US" sz="7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Grotberg (2003)</a:t>
            </a:r>
          </a:p>
        </p:txBody>
      </p:sp>
      <p:sp>
        <p:nvSpPr>
          <p:cNvPr id="132" name="Shape 132"/>
          <p:cNvSpPr txBox="1"/>
          <p:nvPr>
            <p:ph idx="1" type="body"/>
          </p:nvPr>
        </p:nvSpPr>
        <p:spPr>
          <a:xfrm>
            <a:off x="685800" y="1485900"/>
            <a:ext cx="7770812" cy="30845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b="0" i="0" lang="en-US" sz="4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(Resilience theory) </a:t>
            </a: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b="0" i="0" lang="en-US" sz="4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“make it relevant in the marketplace, in the therapy room, and in the pew.”</a:t>
            </a:r>
          </a:p>
        </p:txBody>
      </p:sp>
    </p:spTree>
  </p:cSld>
  <p:clrMapOvr>
    <a:masterClrMapping/>
  </p:clrMapOvr>
</p:sld>
</file>

<file path=ppt/slides/slide15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FFFFFF"/>
        </a:solidFill>
      </p:bgPr>
    </p:bg>
    <p:spTree>
      <p:nvGrpSpPr>
        <p:cNvPr id="966" name="Shape 9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7" name="Shape 967"/>
          <p:cNvSpPr txBox="1"/>
          <p:nvPr>
            <p:ph type="title"/>
          </p:nvPr>
        </p:nvSpPr>
        <p:spPr>
          <a:xfrm>
            <a:off x="685800" y="457200"/>
            <a:ext cx="7770812" cy="855661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b="0" i="0" lang="en-US" sz="6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Mr. B: first impression</a:t>
            </a:r>
          </a:p>
        </p:txBody>
      </p:sp>
      <p:sp>
        <p:nvSpPr>
          <p:cNvPr id="968" name="Shape 968"/>
          <p:cNvSpPr txBox="1"/>
          <p:nvPr>
            <p:ph idx="1" type="body"/>
          </p:nvPr>
        </p:nvSpPr>
        <p:spPr>
          <a:xfrm>
            <a:off x="685800" y="1485900"/>
            <a:ext cx="7770812" cy="30845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en-US" sz="5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Slender 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en-US" sz="5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Well spoken, 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en-US" sz="5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writing autobiography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None/>
            </a:pPr>
            <a:r>
              <a:t/>
            </a:r>
            <a:endParaRPr b="0" i="0" sz="5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t/>
            </a:r>
            <a:endParaRPr b="0" i="0" sz="5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t/>
            </a:r>
            <a:endParaRPr b="0" i="0" sz="5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5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FFFFFF"/>
        </a:solidFill>
      </p:bgPr>
    </p:bg>
    <p:spTree>
      <p:nvGrpSpPr>
        <p:cNvPr id="972" name="Shape 9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3" name="Shape 973"/>
          <p:cNvSpPr txBox="1"/>
          <p:nvPr>
            <p:ph type="title"/>
          </p:nvPr>
        </p:nvSpPr>
        <p:spPr>
          <a:xfrm>
            <a:off x="685800" y="457200"/>
            <a:ext cx="7770812" cy="855661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b="0" i="0" lang="en-US" sz="6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Mr. B: first impression</a:t>
            </a:r>
          </a:p>
        </p:txBody>
      </p:sp>
      <p:sp>
        <p:nvSpPr>
          <p:cNvPr id="974" name="Shape 974"/>
          <p:cNvSpPr txBox="1"/>
          <p:nvPr>
            <p:ph idx="1" type="body"/>
          </p:nvPr>
        </p:nvSpPr>
        <p:spPr>
          <a:xfrm>
            <a:off x="685800" y="1485900"/>
            <a:ext cx="7770812" cy="30845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en-US" sz="3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Very happy here, eats well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en-US" sz="3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“Here they give me double or triple what I need”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t/>
            </a:r>
            <a:endParaRPr b="0" i="0" sz="3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5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FFFFFF"/>
        </a:solidFill>
      </p:bgPr>
    </p:bg>
    <p:spTree>
      <p:nvGrpSpPr>
        <p:cNvPr id="978" name="Shape 9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9" name="Shape 979"/>
          <p:cNvSpPr txBox="1"/>
          <p:nvPr>
            <p:ph type="title"/>
          </p:nvPr>
        </p:nvSpPr>
        <p:spPr>
          <a:xfrm>
            <a:off x="685800" y="457200"/>
            <a:ext cx="7770812" cy="855661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b="0" i="0" lang="en-US" sz="6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Mr. B: childhood</a:t>
            </a:r>
          </a:p>
        </p:txBody>
      </p:sp>
      <p:sp>
        <p:nvSpPr>
          <p:cNvPr id="980" name="Shape 980"/>
          <p:cNvSpPr txBox="1"/>
          <p:nvPr>
            <p:ph idx="1" type="body"/>
          </p:nvPr>
        </p:nvSpPr>
        <p:spPr>
          <a:xfrm>
            <a:off x="685800" y="1485900"/>
            <a:ext cx="7770812" cy="30845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en-US" sz="4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Born 1948, 67 at interview</a:t>
            </a:r>
          </a:p>
        </p:txBody>
      </p:sp>
    </p:spTree>
  </p:cSld>
  <p:clrMapOvr>
    <a:masterClrMapping/>
  </p:clrMapOvr>
</p:sld>
</file>

<file path=ppt/slides/slide15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FFFFFF"/>
        </a:solidFill>
      </p:bgPr>
    </p:bg>
    <p:spTree>
      <p:nvGrpSpPr>
        <p:cNvPr id="984" name="Shape 9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5" name="Shape 985"/>
          <p:cNvSpPr txBox="1"/>
          <p:nvPr>
            <p:ph type="title"/>
          </p:nvPr>
        </p:nvSpPr>
        <p:spPr>
          <a:xfrm>
            <a:off x="685800" y="457200"/>
            <a:ext cx="7770812" cy="855661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b="0" i="0" lang="en-US" sz="6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Mr. B: childhood</a:t>
            </a:r>
          </a:p>
        </p:txBody>
      </p:sp>
      <p:sp>
        <p:nvSpPr>
          <p:cNvPr id="986" name="Shape 986"/>
          <p:cNvSpPr txBox="1"/>
          <p:nvPr>
            <p:ph idx="1" type="body"/>
          </p:nvPr>
        </p:nvSpPr>
        <p:spPr>
          <a:xfrm>
            <a:off x="685800" y="1485900"/>
            <a:ext cx="7770812" cy="30845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en-US" sz="4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Born 1948, 67 at interview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en-US" sz="4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Maternal grandmother related to Plutarco Calles</a:t>
            </a:r>
          </a:p>
        </p:txBody>
      </p:sp>
    </p:spTree>
  </p:cSld>
  <p:clrMapOvr>
    <a:masterClrMapping/>
  </p:clrMapOvr>
</p:sld>
</file>

<file path=ppt/slides/slide15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FFFFFF"/>
        </a:solidFill>
      </p:bgPr>
    </p:bg>
    <p:spTree>
      <p:nvGrpSpPr>
        <p:cNvPr id="990" name="Shape 9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1" name="Shape 991"/>
          <p:cNvSpPr txBox="1"/>
          <p:nvPr>
            <p:ph type="title"/>
          </p:nvPr>
        </p:nvSpPr>
        <p:spPr>
          <a:xfrm>
            <a:off x="685800" y="457200"/>
            <a:ext cx="7770812" cy="855661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b="0" i="0" lang="en-US" sz="6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Mr. B: childhood</a:t>
            </a:r>
          </a:p>
        </p:txBody>
      </p:sp>
      <p:sp>
        <p:nvSpPr>
          <p:cNvPr id="992" name="Shape 992"/>
          <p:cNvSpPr txBox="1"/>
          <p:nvPr>
            <p:ph idx="1" type="body"/>
          </p:nvPr>
        </p:nvSpPr>
        <p:spPr>
          <a:xfrm>
            <a:off x="685800" y="1485900"/>
            <a:ext cx="7770812" cy="30845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en-US" sz="4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Father, 25, from Tepito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en-US" sz="4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Mother, 20, from Guanajuato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en-US" sz="4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Met through correspondence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en-US" sz="4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Married in 1935</a:t>
            </a:r>
          </a:p>
        </p:txBody>
      </p:sp>
    </p:spTree>
  </p:cSld>
  <p:clrMapOvr>
    <a:masterClrMapping/>
  </p:clrMapOvr>
</p:sld>
</file>

<file path=ppt/slides/slide15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FFFFFF"/>
        </a:solidFill>
      </p:bgPr>
    </p:bg>
    <p:spTree>
      <p:nvGrpSpPr>
        <p:cNvPr id="996" name="Shape 9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7" name="Shape 997"/>
          <p:cNvSpPr txBox="1"/>
          <p:nvPr>
            <p:ph type="title"/>
          </p:nvPr>
        </p:nvSpPr>
        <p:spPr>
          <a:xfrm>
            <a:off x="685800" y="457200"/>
            <a:ext cx="7770812" cy="855661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b="0" i="0" lang="en-US" sz="6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Mr. B: childhood</a:t>
            </a:r>
          </a:p>
        </p:txBody>
      </p:sp>
      <p:sp>
        <p:nvSpPr>
          <p:cNvPr id="998" name="Shape 998"/>
          <p:cNvSpPr txBox="1"/>
          <p:nvPr>
            <p:ph idx="1" type="body"/>
          </p:nvPr>
        </p:nvSpPr>
        <p:spPr>
          <a:xfrm>
            <a:off x="685800" y="1485900"/>
            <a:ext cx="7770812" cy="30845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en-US" sz="4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Parents were teachers for awhile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en-US" sz="4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Taught math, science, business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t/>
            </a:r>
            <a:endParaRPr b="0" i="0" sz="4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5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FFFFFF"/>
        </a:solidFill>
      </p:bgPr>
    </p:bg>
    <p:spTree>
      <p:nvGrpSpPr>
        <p:cNvPr id="1002" name="Shape 10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" name="Shape 1003"/>
          <p:cNvSpPr txBox="1"/>
          <p:nvPr>
            <p:ph type="title"/>
          </p:nvPr>
        </p:nvSpPr>
        <p:spPr>
          <a:xfrm>
            <a:off x="685800" y="457200"/>
            <a:ext cx="7770812" cy="855661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b="0" i="0" lang="en-US" sz="6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Mr. B: childhood</a:t>
            </a:r>
          </a:p>
        </p:txBody>
      </p:sp>
      <p:sp>
        <p:nvSpPr>
          <p:cNvPr id="1004" name="Shape 1004"/>
          <p:cNvSpPr txBox="1"/>
          <p:nvPr>
            <p:ph idx="1" type="body"/>
          </p:nvPr>
        </p:nvSpPr>
        <p:spPr>
          <a:xfrm>
            <a:off x="685800" y="1485900"/>
            <a:ext cx="7770812" cy="30845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en-US" sz="4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Parents were teachers for awhile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en-US" sz="4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Father then worked for Oil Company before expropriation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en-US" sz="4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Mother in book publishing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t/>
            </a:r>
            <a:endParaRPr b="0" i="0" sz="4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5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FFFFFF"/>
        </a:solidFill>
      </p:bgPr>
    </p:bg>
    <p:spTree>
      <p:nvGrpSpPr>
        <p:cNvPr id="1008" name="Shape 10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9" name="Shape 1009"/>
          <p:cNvSpPr txBox="1"/>
          <p:nvPr>
            <p:ph type="title"/>
          </p:nvPr>
        </p:nvSpPr>
        <p:spPr>
          <a:xfrm>
            <a:off x="685800" y="457200"/>
            <a:ext cx="7770812" cy="855661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b="0" i="0" lang="en-US" sz="6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Mr. B: birth order</a:t>
            </a:r>
          </a:p>
        </p:txBody>
      </p:sp>
      <p:sp>
        <p:nvSpPr>
          <p:cNvPr id="1010" name="Shape 1010"/>
          <p:cNvSpPr txBox="1"/>
          <p:nvPr>
            <p:ph idx="1" type="body"/>
          </p:nvPr>
        </p:nvSpPr>
        <p:spPr>
          <a:xfrm>
            <a:off x="685800" y="1485900"/>
            <a:ext cx="7770812" cy="30845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en-US" sz="4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Middle of seven brothers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en-US" sz="4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All still alive, oldest is 72  </a:t>
            </a:r>
          </a:p>
        </p:txBody>
      </p:sp>
    </p:spTree>
  </p:cSld>
  <p:clrMapOvr>
    <a:masterClrMapping/>
  </p:clrMapOvr>
</p:sld>
</file>

<file path=ppt/slides/slide15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FFFFFF"/>
        </a:solidFill>
      </p:bgPr>
    </p:bg>
    <p:spTree>
      <p:nvGrpSpPr>
        <p:cNvPr id="1014" name="Shape 10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5" name="Shape 1015"/>
          <p:cNvSpPr txBox="1"/>
          <p:nvPr>
            <p:ph type="title"/>
          </p:nvPr>
        </p:nvSpPr>
        <p:spPr>
          <a:xfrm>
            <a:off x="685800" y="457200"/>
            <a:ext cx="7770812" cy="855661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b="0" i="0" lang="en-US" sz="6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Mr. B: childhood</a:t>
            </a:r>
          </a:p>
        </p:txBody>
      </p:sp>
      <p:sp>
        <p:nvSpPr>
          <p:cNvPr id="1016" name="Shape 1016"/>
          <p:cNvSpPr txBox="1"/>
          <p:nvPr>
            <p:ph idx="1" type="body"/>
          </p:nvPr>
        </p:nvSpPr>
        <p:spPr>
          <a:xfrm>
            <a:off x="685800" y="1485900"/>
            <a:ext cx="7770812" cy="30845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en-US" sz="4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Asthma due to 7 allergens</a:t>
            </a:r>
          </a:p>
        </p:txBody>
      </p:sp>
    </p:spTree>
  </p:cSld>
  <p:clrMapOvr>
    <a:masterClrMapping/>
  </p:clrMapOvr>
</p:sld>
</file>

<file path=ppt/slides/slide15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FFFFFF"/>
        </a:solidFill>
      </p:bgPr>
    </p:bg>
    <p:spTree>
      <p:nvGrpSpPr>
        <p:cNvPr id="1020" name="Shape 10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1" name="Shape 1021"/>
          <p:cNvSpPr txBox="1"/>
          <p:nvPr>
            <p:ph type="title"/>
          </p:nvPr>
        </p:nvSpPr>
        <p:spPr>
          <a:xfrm>
            <a:off x="685800" y="457200"/>
            <a:ext cx="7770812" cy="855661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b="0" i="0" lang="en-US" sz="6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Mr. B: childhood</a:t>
            </a:r>
          </a:p>
        </p:txBody>
      </p:sp>
      <p:sp>
        <p:nvSpPr>
          <p:cNvPr id="1022" name="Shape 1022"/>
          <p:cNvSpPr txBox="1"/>
          <p:nvPr>
            <p:ph idx="1" type="body"/>
          </p:nvPr>
        </p:nvSpPr>
        <p:spPr>
          <a:xfrm>
            <a:off x="685800" y="1485900"/>
            <a:ext cx="7770812" cy="30845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en-US" sz="4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Asthma due to 7 allergens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en-US" sz="7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10 years in bed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FFFFFF"/>
        </a:solidFill>
      </p:bgPr>
    </p:bg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Shape 137"/>
          <p:cNvSpPr txBox="1"/>
          <p:nvPr>
            <p:ph type="title"/>
          </p:nvPr>
        </p:nvSpPr>
        <p:spPr>
          <a:xfrm>
            <a:off x="685800" y="457200"/>
            <a:ext cx="7770812" cy="855661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b="0" i="0" lang="en-US" sz="3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The Dance of Life</a:t>
            </a:r>
          </a:p>
        </p:txBody>
      </p:sp>
      <p:pic>
        <p:nvPicPr>
          <p:cNvPr id="138" name="Shape 13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28600" y="1314450"/>
            <a:ext cx="8686800" cy="3657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fade/>
  </p:transition>
</p:sld>
</file>

<file path=ppt/slides/slide16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FFFFFF"/>
        </a:solidFill>
      </p:bgPr>
    </p:bg>
    <p:spTree>
      <p:nvGrpSpPr>
        <p:cNvPr id="1026" name="Shape 10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Shape 1027"/>
          <p:cNvSpPr txBox="1"/>
          <p:nvPr>
            <p:ph type="title"/>
          </p:nvPr>
        </p:nvSpPr>
        <p:spPr>
          <a:xfrm>
            <a:off x="685800" y="457200"/>
            <a:ext cx="7770812" cy="855661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b="0" i="0" lang="en-US" sz="6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Mr. B: childhood</a:t>
            </a:r>
          </a:p>
        </p:txBody>
      </p:sp>
      <p:sp>
        <p:nvSpPr>
          <p:cNvPr id="1028" name="Shape 1028"/>
          <p:cNvSpPr txBox="1"/>
          <p:nvPr>
            <p:ph idx="1" type="body"/>
          </p:nvPr>
        </p:nvSpPr>
        <p:spPr>
          <a:xfrm>
            <a:off x="685800" y="1485900"/>
            <a:ext cx="7770812" cy="30845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en-US" sz="4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Asthma due to 7 allergens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en-US" sz="6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10 years in bed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en-US" sz="4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“the bed was my school”</a:t>
            </a:r>
          </a:p>
        </p:txBody>
      </p:sp>
    </p:spTree>
  </p:cSld>
  <p:clrMapOvr>
    <a:masterClrMapping/>
  </p:clrMapOvr>
</p:sld>
</file>

<file path=ppt/slides/slide16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FFFFFF"/>
        </a:solidFill>
      </p:bgPr>
    </p:bg>
    <p:spTree>
      <p:nvGrpSpPr>
        <p:cNvPr id="1032" name="Shape 10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3" name="Shape 1033"/>
          <p:cNvSpPr txBox="1"/>
          <p:nvPr>
            <p:ph type="title"/>
          </p:nvPr>
        </p:nvSpPr>
        <p:spPr>
          <a:xfrm>
            <a:off x="685800" y="457200"/>
            <a:ext cx="7770812" cy="855661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b="0" i="0" lang="en-US" sz="6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Mr. B: childhood</a:t>
            </a:r>
          </a:p>
        </p:txBody>
      </p:sp>
      <p:sp>
        <p:nvSpPr>
          <p:cNvPr id="1034" name="Shape 1034"/>
          <p:cNvSpPr txBox="1"/>
          <p:nvPr>
            <p:ph idx="1" type="body"/>
          </p:nvPr>
        </p:nvSpPr>
        <p:spPr>
          <a:xfrm>
            <a:off x="685800" y="1485900"/>
            <a:ext cx="7770812" cy="30845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en-US" sz="4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Asthma due to 7 allergens</a:t>
            </a: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en-US" sz="6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10 years in bed</a:t>
            </a: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en-US" sz="4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“the bed was my school”</a:t>
            </a: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en-US" sz="4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Later, school was boring</a:t>
            </a:r>
          </a:p>
        </p:txBody>
      </p:sp>
    </p:spTree>
  </p:cSld>
  <p:clrMapOvr>
    <a:masterClrMapping/>
  </p:clrMapOvr>
</p:sld>
</file>

<file path=ppt/slides/slide16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FFFFFF"/>
        </a:solidFill>
      </p:bgPr>
    </p:bg>
    <p:spTree>
      <p:nvGrpSpPr>
        <p:cNvPr id="1038" name="Shape 10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9" name="Shape 1039"/>
          <p:cNvSpPr txBox="1"/>
          <p:nvPr>
            <p:ph type="title"/>
          </p:nvPr>
        </p:nvSpPr>
        <p:spPr>
          <a:xfrm>
            <a:off x="685800" y="457200"/>
            <a:ext cx="7770812" cy="855661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b="0" i="0" lang="en-US" sz="6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Mr. B: childhood</a:t>
            </a:r>
          </a:p>
        </p:txBody>
      </p:sp>
      <p:sp>
        <p:nvSpPr>
          <p:cNvPr id="1040" name="Shape 1040"/>
          <p:cNvSpPr txBox="1"/>
          <p:nvPr>
            <p:ph idx="1" type="body"/>
          </p:nvPr>
        </p:nvSpPr>
        <p:spPr>
          <a:xfrm>
            <a:off x="685800" y="1485900"/>
            <a:ext cx="7770812" cy="30845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en-US" sz="4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At 2 ½ went to live with aunts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b="0" i="0" lang="en-US" sz="4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 (because of the asthma)</a:t>
            </a:r>
          </a:p>
        </p:txBody>
      </p:sp>
    </p:spTree>
  </p:cSld>
  <p:clrMapOvr>
    <a:masterClrMapping/>
  </p:clrMapOvr>
</p:sld>
</file>

<file path=ppt/slides/slide16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FFFFFF"/>
        </a:solidFill>
      </p:bgPr>
    </p:bg>
    <p:spTree>
      <p:nvGrpSpPr>
        <p:cNvPr id="1044" name="Shape 10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5" name="Shape 1045"/>
          <p:cNvSpPr txBox="1"/>
          <p:nvPr>
            <p:ph type="title"/>
          </p:nvPr>
        </p:nvSpPr>
        <p:spPr>
          <a:xfrm>
            <a:off x="685800" y="457200"/>
            <a:ext cx="7770812" cy="855661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b="0" i="0" lang="en-US" sz="6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Mr. B: childhood</a:t>
            </a:r>
          </a:p>
        </p:txBody>
      </p:sp>
      <p:sp>
        <p:nvSpPr>
          <p:cNvPr id="1046" name="Shape 1046"/>
          <p:cNvSpPr txBox="1"/>
          <p:nvPr>
            <p:ph idx="1" type="body"/>
          </p:nvPr>
        </p:nvSpPr>
        <p:spPr>
          <a:xfrm>
            <a:off x="685800" y="1485900"/>
            <a:ext cx="7770812" cy="30845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en-US" sz="4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At 2 ½ went to live with aunts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en-US" sz="4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Liked music &amp; art &amp; literature</a:t>
            </a:r>
          </a:p>
        </p:txBody>
      </p:sp>
    </p:spTree>
  </p:cSld>
  <p:clrMapOvr>
    <a:masterClrMapping/>
  </p:clrMapOvr>
</p:sld>
</file>

<file path=ppt/slides/slide16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FFFFFF"/>
        </a:solidFill>
      </p:bgPr>
    </p:bg>
    <p:spTree>
      <p:nvGrpSpPr>
        <p:cNvPr id="1050" name="Shape 10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1" name="Shape 1051"/>
          <p:cNvSpPr txBox="1"/>
          <p:nvPr>
            <p:ph type="title"/>
          </p:nvPr>
        </p:nvSpPr>
        <p:spPr>
          <a:xfrm>
            <a:off x="685800" y="457200"/>
            <a:ext cx="7770812" cy="855661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b="0" i="0" lang="en-US" sz="6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Mr. B: childhood</a:t>
            </a:r>
          </a:p>
        </p:txBody>
      </p:sp>
      <p:sp>
        <p:nvSpPr>
          <p:cNvPr id="1052" name="Shape 1052"/>
          <p:cNvSpPr txBox="1"/>
          <p:nvPr>
            <p:ph idx="1" type="body"/>
          </p:nvPr>
        </p:nvSpPr>
        <p:spPr>
          <a:xfrm>
            <a:off x="685800" y="1485900"/>
            <a:ext cx="7770812" cy="30845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en-US" sz="4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At 2 ½ went to live with aunts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en-US" sz="4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Liked music &amp; art &amp; literature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en-US" sz="4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Feminism, respect for women</a:t>
            </a:r>
          </a:p>
        </p:txBody>
      </p:sp>
    </p:spTree>
  </p:cSld>
  <p:clrMapOvr>
    <a:masterClrMapping/>
  </p:clrMapOvr>
</p:sld>
</file>

<file path=ppt/slides/slide16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FFFFFF"/>
        </a:solidFill>
      </p:bgPr>
    </p:bg>
    <p:spTree>
      <p:nvGrpSpPr>
        <p:cNvPr id="1056" name="Shape 10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7" name="Shape 1057"/>
          <p:cNvSpPr txBox="1"/>
          <p:nvPr>
            <p:ph type="title"/>
          </p:nvPr>
        </p:nvSpPr>
        <p:spPr>
          <a:xfrm>
            <a:off x="685800" y="457200"/>
            <a:ext cx="7770812" cy="855661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b="0" i="0" lang="en-US" sz="6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Mr. B: childhood</a:t>
            </a:r>
          </a:p>
        </p:txBody>
      </p:sp>
      <p:sp>
        <p:nvSpPr>
          <p:cNvPr id="1058" name="Shape 1058"/>
          <p:cNvSpPr txBox="1"/>
          <p:nvPr>
            <p:ph idx="1" type="body"/>
          </p:nvPr>
        </p:nvSpPr>
        <p:spPr>
          <a:xfrm>
            <a:off x="685800" y="1485900"/>
            <a:ext cx="7770812" cy="30845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en-US" sz="4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At 2 ½ went to live with aunts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en-US" sz="4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Liked music &amp; art &amp; literature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en-US" sz="4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Feminism, respect for women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en-US" sz="4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“My infancy was like Christmas”</a:t>
            </a:r>
          </a:p>
        </p:txBody>
      </p:sp>
    </p:spTree>
  </p:cSld>
  <p:clrMapOvr>
    <a:masterClrMapping/>
  </p:clrMapOvr>
</p:sld>
</file>

<file path=ppt/slides/slide16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FFFFFF"/>
        </a:solidFill>
      </p:bgPr>
    </p:bg>
    <p:spTree>
      <p:nvGrpSpPr>
        <p:cNvPr id="1062" name="Shape 10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3" name="Shape 1063"/>
          <p:cNvSpPr txBox="1"/>
          <p:nvPr>
            <p:ph type="title"/>
          </p:nvPr>
        </p:nvSpPr>
        <p:spPr>
          <a:xfrm>
            <a:off x="685800" y="457200"/>
            <a:ext cx="7770812" cy="855661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b="0" i="0" lang="en-US" sz="6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Mr. B: adolescence</a:t>
            </a:r>
          </a:p>
        </p:txBody>
      </p:sp>
      <p:sp>
        <p:nvSpPr>
          <p:cNvPr id="1064" name="Shape 1064"/>
          <p:cNvSpPr txBox="1"/>
          <p:nvPr>
            <p:ph idx="1" type="body"/>
          </p:nvPr>
        </p:nvSpPr>
        <p:spPr>
          <a:xfrm>
            <a:off x="685800" y="1485900"/>
            <a:ext cx="7770812" cy="30845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en-US" sz="3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Finished high school in two years</a:t>
            </a:r>
          </a:p>
        </p:txBody>
      </p:sp>
    </p:spTree>
  </p:cSld>
  <p:clrMapOvr>
    <a:masterClrMapping/>
  </p:clrMapOvr>
</p:sld>
</file>

<file path=ppt/slides/slide16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FFFFFF"/>
        </a:solidFill>
      </p:bgPr>
    </p:bg>
    <p:spTree>
      <p:nvGrpSpPr>
        <p:cNvPr id="1068" name="Shape 10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9" name="Shape 1069"/>
          <p:cNvSpPr txBox="1"/>
          <p:nvPr>
            <p:ph type="title"/>
          </p:nvPr>
        </p:nvSpPr>
        <p:spPr>
          <a:xfrm>
            <a:off x="685800" y="457200"/>
            <a:ext cx="7770812" cy="855661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b="0" i="0" lang="en-US" sz="6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Mr. B: adolescence</a:t>
            </a:r>
          </a:p>
        </p:txBody>
      </p:sp>
      <p:sp>
        <p:nvSpPr>
          <p:cNvPr id="1070" name="Shape 1070"/>
          <p:cNvSpPr txBox="1"/>
          <p:nvPr>
            <p:ph idx="1" type="body"/>
          </p:nvPr>
        </p:nvSpPr>
        <p:spPr>
          <a:xfrm>
            <a:off x="685800" y="1485900"/>
            <a:ext cx="7770812" cy="30845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en-US" sz="3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Finished high school in two years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en-US" sz="3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Technical school in 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b="0" i="0" lang="en-US" sz="3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  publicity &amp; journalism</a:t>
            </a:r>
          </a:p>
        </p:txBody>
      </p:sp>
    </p:spTree>
  </p:cSld>
  <p:clrMapOvr>
    <a:masterClrMapping/>
  </p:clrMapOvr>
</p:sld>
</file>

<file path=ppt/slides/slide16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FFFFFF"/>
        </a:solidFill>
      </p:bgPr>
    </p:bg>
    <p:spTree>
      <p:nvGrpSpPr>
        <p:cNvPr id="1074" name="Shape 10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" name="Shape 1075"/>
          <p:cNvSpPr txBox="1"/>
          <p:nvPr>
            <p:ph type="title"/>
          </p:nvPr>
        </p:nvSpPr>
        <p:spPr>
          <a:xfrm>
            <a:off x="685800" y="457200"/>
            <a:ext cx="7770812" cy="855661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b="0" i="0" lang="en-US" sz="6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Mr. B: adolescence</a:t>
            </a:r>
          </a:p>
        </p:txBody>
      </p:sp>
      <p:sp>
        <p:nvSpPr>
          <p:cNvPr id="1076" name="Shape 1076"/>
          <p:cNvSpPr txBox="1"/>
          <p:nvPr>
            <p:ph idx="1" type="body"/>
          </p:nvPr>
        </p:nvSpPr>
        <p:spPr>
          <a:xfrm>
            <a:off x="685800" y="1485900"/>
            <a:ext cx="7770812" cy="30845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en-US" sz="3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Finished high school in two years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en-US" sz="3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Very strong in math, got internship at Banco Nacional</a:t>
            </a:r>
          </a:p>
        </p:txBody>
      </p:sp>
    </p:spTree>
  </p:cSld>
  <p:clrMapOvr>
    <a:masterClrMapping/>
  </p:clrMapOvr>
</p:sld>
</file>

<file path=ppt/slides/slide16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FFFFFF"/>
        </a:solidFill>
      </p:bgPr>
    </p:bg>
    <p:spTree>
      <p:nvGrpSpPr>
        <p:cNvPr id="1080" name="Shape 10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1" name="Shape 1081"/>
          <p:cNvSpPr txBox="1"/>
          <p:nvPr>
            <p:ph type="title"/>
          </p:nvPr>
        </p:nvSpPr>
        <p:spPr>
          <a:xfrm>
            <a:off x="685800" y="457200"/>
            <a:ext cx="7770812" cy="855661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b="0" i="0" lang="en-US" sz="6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Mr. B: adolescence</a:t>
            </a:r>
          </a:p>
        </p:txBody>
      </p:sp>
      <p:sp>
        <p:nvSpPr>
          <p:cNvPr id="1082" name="Shape 1082"/>
          <p:cNvSpPr txBox="1"/>
          <p:nvPr>
            <p:ph idx="1" type="body"/>
          </p:nvPr>
        </p:nvSpPr>
        <p:spPr>
          <a:xfrm>
            <a:off x="685800" y="1485900"/>
            <a:ext cx="7770812" cy="30845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en-US" sz="3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Finished high school in two years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en-US" sz="3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Very strong in math, got internship     at Banco Nacional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en-US" sz="3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Finished degree in publicity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FFFFFF"/>
        </a:solidFill>
      </p:bgPr>
    </p:bg>
    <p:spTree>
      <p:nvGrpSpPr>
        <p:cNvPr id="142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Shape 143"/>
          <p:cNvSpPr txBox="1"/>
          <p:nvPr>
            <p:ph idx="4294967295" type="title"/>
          </p:nvPr>
        </p:nvSpPr>
        <p:spPr>
          <a:xfrm>
            <a:off x="685800" y="457200"/>
            <a:ext cx="7770812" cy="855661"/>
          </a:xfrm>
          <a:prstGeom prst="rect">
            <a:avLst/>
          </a:prstGeom>
          <a:noFill/>
          <a:ln>
            <a:noFill/>
          </a:ln>
        </p:spPr>
        <p:txBody>
          <a:bodyPr anchorCtr="0" anchor="ctr" bIns="46800" lIns="90000" rIns="90000" tIns="468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b="0" i="0" lang="en-US" sz="3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Erikson’s stairs</a:t>
            </a:r>
          </a:p>
        </p:txBody>
      </p:sp>
      <p:cxnSp>
        <p:nvCxnSpPr>
          <p:cNvPr id="144" name="Shape 144"/>
          <p:cNvCxnSpPr/>
          <p:nvPr/>
        </p:nvCxnSpPr>
        <p:spPr>
          <a:xfrm>
            <a:off x="838200" y="4400550"/>
            <a:ext cx="838199" cy="0"/>
          </a:xfrm>
          <a:prstGeom prst="straightConnector1">
            <a:avLst/>
          </a:prstGeom>
          <a:noFill/>
          <a:ln cap="flat" cmpd="sng" w="76200">
            <a:solidFill>
              <a:schemeClr val="dk1"/>
            </a:solidFill>
            <a:prstDash val="solid"/>
            <a:miter/>
            <a:headEnd len="med" w="med" type="none"/>
            <a:tailEnd len="lg" w="lg" type="triangle"/>
          </a:ln>
        </p:spPr>
      </p:cxnSp>
      <p:cxnSp>
        <p:nvCxnSpPr>
          <p:cNvPr id="145" name="Shape 145"/>
          <p:cNvCxnSpPr/>
          <p:nvPr/>
        </p:nvCxnSpPr>
        <p:spPr>
          <a:xfrm>
            <a:off x="2438400" y="3714750"/>
            <a:ext cx="838199" cy="0"/>
          </a:xfrm>
          <a:prstGeom prst="straightConnector1">
            <a:avLst/>
          </a:prstGeom>
          <a:noFill/>
          <a:ln cap="flat" cmpd="sng" w="76200">
            <a:solidFill>
              <a:schemeClr val="dk1"/>
            </a:solidFill>
            <a:prstDash val="solid"/>
            <a:miter/>
            <a:headEnd len="med" w="med" type="none"/>
            <a:tailEnd len="lg" w="lg" type="triangle"/>
          </a:ln>
        </p:spPr>
      </p:cxnSp>
      <p:cxnSp>
        <p:nvCxnSpPr>
          <p:cNvPr id="146" name="Shape 146"/>
          <p:cNvCxnSpPr/>
          <p:nvPr/>
        </p:nvCxnSpPr>
        <p:spPr>
          <a:xfrm>
            <a:off x="3200400" y="3371850"/>
            <a:ext cx="838199" cy="0"/>
          </a:xfrm>
          <a:prstGeom prst="straightConnector1">
            <a:avLst/>
          </a:prstGeom>
          <a:noFill/>
          <a:ln cap="flat" cmpd="sng" w="76200">
            <a:solidFill>
              <a:schemeClr val="dk1"/>
            </a:solidFill>
            <a:prstDash val="solid"/>
            <a:miter/>
            <a:headEnd len="med" w="med" type="none"/>
            <a:tailEnd len="lg" w="lg" type="triangle"/>
          </a:ln>
        </p:spPr>
      </p:cxnSp>
      <p:cxnSp>
        <p:nvCxnSpPr>
          <p:cNvPr id="147" name="Shape 147"/>
          <p:cNvCxnSpPr/>
          <p:nvPr/>
        </p:nvCxnSpPr>
        <p:spPr>
          <a:xfrm>
            <a:off x="1600200" y="4057650"/>
            <a:ext cx="838199" cy="0"/>
          </a:xfrm>
          <a:prstGeom prst="straightConnector1">
            <a:avLst/>
          </a:prstGeom>
          <a:noFill/>
          <a:ln cap="flat" cmpd="sng" w="76200">
            <a:solidFill>
              <a:schemeClr val="dk1"/>
            </a:solidFill>
            <a:prstDash val="solid"/>
            <a:miter/>
            <a:headEnd len="med" w="med" type="none"/>
            <a:tailEnd len="lg" w="lg" type="triangle"/>
          </a:ln>
        </p:spPr>
      </p:cxnSp>
      <p:cxnSp>
        <p:nvCxnSpPr>
          <p:cNvPr id="148" name="Shape 148"/>
          <p:cNvCxnSpPr/>
          <p:nvPr/>
        </p:nvCxnSpPr>
        <p:spPr>
          <a:xfrm>
            <a:off x="4038600" y="2971800"/>
            <a:ext cx="838199" cy="0"/>
          </a:xfrm>
          <a:prstGeom prst="straightConnector1">
            <a:avLst/>
          </a:prstGeom>
          <a:noFill/>
          <a:ln cap="flat" cmpd="sng" w="76200">
            <a:solidFill>
              <a:schemeClr val="dk1"/>
            </a:solidFill>
            <a:prstDash val="solid"/>
            <a:miter/>
            <a:headEnd len="med" w="med" type="none"/>
            <a:tailEnd len="lg" w="lg" type="triangle"/>
          </a:ln>
        </p:spPr>
      </p:cxnSp>
      <p:cxnSp>
        <p:nvCxnSpPr>
          <p:cNvPr id="149" name="Shape 149"/>
          <p:cNvCxnSpPr/>
          <p:nvPr/>
        </p:nvCxnSpPr>
        <p:spPr>
          <a:xfrm>
            <a:off x="4800600" y="2514600"/>
            <a:ext cx="838199" cy="0"/>
          </a:xfrm>
          <a:prstGeom prst="straightConnector1">
            <a:avLst/>
          </a:prstGeom>
          <a:noFill/>
          <a:ln cap="flat" cmpd="sng" w="76200">
            <a:solidFill>
              <a:schemeClr val="dk1"/>
            </a:solidFill>
            <a:prstDash val="solid"/>
            <a:miter/>
            <a:headEnd len="med" w="med" type="none"/>
            <a:tailEnd len="lg" w="lg" type="triangle"/>
          </a:ln>
        </p:spPr>
      </p:cxnSp>
      <p:cxnSp>
        <p:nvCxnSpPr>
          <p:cNvPr id="150" name="Shape 150"/>
          <p:cNvCxnSpPr/>
          <p:nvPr/>
        </p:nvCxnSpPr>
        <p:spPr>
          <a:xfrm>
            <a:off x="5486400" y="2114550"/>
            <a:ext cx="838199" cy="0"/>
          </a:xfrm>
          <a:prstGeom prst="straightConnector1">
            <a:avLst/>
          </a:prstGeom>
          <a:noFill/>
          <a:ln cap="flat" cmpd="sng" w="76200">
            <a:solidFill>
              <a:schemeClr val="dk1"/>
            </a:solidFill>
            <a:prstDash val="solid"/>
            <a:miter/>
            <a:headEnd len="med" w="med" type="none"/>
            <a:tailEnd len="lg" w="lg" type="triangle"/>
          </a:ln>
        </p:spPr>
      </p:cxnSp>
      <p:cxnSp>
        <p:nvCxnSpPr>
          <p:cNvPr id="151" name="Shape 151"/>
          <p:cNvCxnSpPr/>
          <p:nvPr/>
        </p:nvCxnSpPr>
        <p:spPr>
          <a:xfrm>
            <a:off x="6248400" y="1714500"/>
            <a:ext cx="838199" cy="0"/>
          </a:xfrm>
          <a:prstGeom prst="straightConnector1">
            <a:avLst/>
          </a:prstGeom>
          <a:noFill/>
          <a:ln cap="flat" cmpd="sng" w="76200">
            <a:solidFill>
              <a:schemeClr val="dk1"/>
            </a:solidFill>
            <a:prstDash val="solid"/>
            <a:miter/>
            <a:headEnd len="med" w="med" type="none"/>
            <a:tailEnd len="lg" w="lg" type="triangle"/>
          </a:ln>
        </p:spPr>
      </p:cxnSp>
      <p:cxnSp>
        <p:nvCxnSpPr>
          <p:cNvPr id="152" name="Shape 152"/>
          <p:cNvCxnSpPr/>
          <p:nvPr/>
        </p:nvCxnSpPr>
        <p:spPr>
          <a:xfrm>
            <a:off x="1600200" y="4057650"/>
            <a:ext cx="0" cy="400049"/>
          </a:xfrm>
          <a:prstGeom prst="straightConnector1">
            <a:avLst/>
          </a:prstGeom>
          <a:noFill/>
          <a:ln cap="flat" cmpd="dbl" w="38100">
            <a:solidFill>
              <a:schemeClr val="dk1"/>
            </a:solidFill>
            <a:prstDash val="solid"/>
            <a:miter/>
            <a:headEnd len="med" w="med" type="none"/>
            <a:tailEnd len="med" w="med" type="none"/>
          </a:ln>
        </p:spPr>
      </p:cxnSp>
      <p:cxnSp>
        <p:nvCxnSpPr>
          <p:cNvPr id="153" name="Shape 153"/>
          <p:cNvCxnSpPr/>
          <p:nvPr/>
        </p:nvCxnSpPr>
        <p:spPr>
          <a:xfrm>
            <a:off x="2438400" y="3714750"/>
            <a:ext cx="0" cy="400049"/>
          </a:xfrm>
          <a:prstGeom prst="straightConnector1">
            <a:avLst/>
          </a:prstGeom>
          <a:noFill/>
          <a:ln cap="flat" cmpd="dbl" w="38100">
            <a:solidFill>
              <a:schemeClr val="dk1"/>
            </a:solidFill>
            <a:prstDash val="solid"/>
            <a:miter/>
            <a:headEnd len="med" w="med" type="none"/>
            <a:tailEnd len="med" w="med" type="none"/>
          </a:ln>
        </p:spPr>
      </p:cxnSp>
      <p:cxnSp>
        <p:nvCxnSpPr>
          <p:cNvPr id="154" name="Shape 154"/>
          <p:cNvCxnSpPr/>
          <p:nvPr/>
        </p:nvCxnSpPr>
        <p:spPr>
          <a:xfrm>
            <a:off x="3276600" y="3371850"/>
            <a:ext cx="0" cy="400049"/>
          </a:xfrm>
          <a:prstGeom prst="straightConnector1">
            <a:avLst/>
          </a:prstGeom>
          <a:noFill/>
          <a:ln cap="flat" cmpd="dbl" w="38100">
            <a:solidFill>
              <a:schemeClr val="dk1"/>
            </a:solidFill>
            <a:prstDash val="solid"/>
            <a:miter/>
            <a:headEnd len="med" w="med" type="none"/>
            <a:tailEnd len="med" w="med" type="none"/>
          </a:ln>
        </p:spPr>
      </p:cxnSp>
      <p:cxnSp>
        <p:nvCxnSpPr>
          <p:cNvPr id="155" name="Shape 155"/>
          <p:cNvCxnSpPr/>
          <p:nvPr/>
        </p:nvCxnSpPr>
        <p:spPr>
          <a:xfrm>
            <a:off x="4038600" y="3028950"/>
            <a:ext cx="0" cy="400049"/>
          </a:xfrm>
          <a:prstGeom prst="straightConnector1">
            <a:avLst/>
          </a:prstGeom>
          <a:noFill/>
          <a:ln cap="flat" cmpd="dbl" w="38100">
            <a:solidFill>
              <a:schemeClr val="dk1"/>
            </a:solidFill>
            <a:prstDash val="solid"/>
            <a:miter/>
            <a:headEnd len="med" w="med" type="none"/>
            <a:tailEnd len="med" w="med" type="none"/>
          </a:ln>
        </p:spPr>
      </p:cxnSp>
      <p:cxnSp>
        <p:nvCxnSpPr>
          <p:cNvPr id="156" name="Shape 156"/>
          <p:cNvCxnSpPr/>
          <p:nvPr/>
        </p:nvCxnSpPr>
        <p:spPr>
          <a:xfrm>
            <a:off x="4876800" y="2571750"/>
            <a:ext cx="0" cy="400049"/>
          </a:xfrm>
          <a:prstGeom prst="straightConnector1">
            <a:avLst/>
          </a:prstGeom>
          <a:noFill/>
          <a:ln cap="flat" cmpd="dbl" w="38100">
            <a:solidFill>
              <a:schemeClr val="dk1"/>
            </a:solidFill>
            <a:prstDash val="solid"/>
            <a:miter/>
            <a:headEnd len="med" w="med" type="none"/>
            <a:tailEnd len="med" w="med" type="none"/>
          </a:ln>
        </p:spPr>
      </p:cxnSp>
      <p:cxnSp>
        <p:nvCxnSpPr>
          <p:cNvPr id="157" name="Shape 157"/>
          <p:cNvCxnSpPr/>
          <p:nvPr/>
        </p:nvCxnSpPr>
        <p:spPr>
          <a:xfrm>
            <a:off x="5562600" y="2114550"/>
            <a:ext cx="0" cy="400049"/>
          </a:xfrm>
          <a:prstGeom prst="straightConnector1">
            <a:avLst/>
          </a:prstGeom>
          <a:noFill/>
          <a:ln cap="flat" cmpd="dbl" w="38100">
            <a:solidFill>
              <a:schemeClr val="dk1"/>
            </a:solidFill>
            <a:prstDash val="solid"/>
            <a:miter/>
            <a:headEnd len="med" w="med" type="none"/>
            <a:tailEnd len="med" w="med" type="none"/>
          </a:ln>
        </p:spPr>
      </p:cxnSp>
      <p:cxnSp>
        <p:nvCxnSpPr>
          <p:cNvPr id="158" name="Shape 158"/>
          <p:cNvCxnSpPr/>
          <p:nvPr/>
        </p:nvCxnSpPr>
        <p:spPr>
          <a:xfrm>
            <a:off x="6324600" y="1714500"/>
            <a:ext cx="0" cy="400049"/>
          </a:xfrm>
          <a:prstGeom prst="straightConnector1">
            <a:avLst/>
          </a:prstGeom>
          <a:noFill/>
          <a:ln cap="flat" cmpd="dbl" w="38100">
            <a:solidFill>
              <a:schemeClr val="dk1"/>
            </a:solidFill>
            <a:prstDash val="solid"/>
            <a:miter/>
            <a:headEnd len="med" w="med" type="none"/>
            <a:tailEnd len="med" w="med" type="none"/>
          </a:ln>
        </p:spPr>
      </p:cxnSp>
      <p:sp>
        <p:nvSpPr>
          <p:cNvPr id="159" name="Shape 159"/>
          <p:cNvSpPr txBox="1"/>
          <p:nvPr/>
        </p:nvSpPr>
        <p:spPr>
          <a:xfrm>
            <a:off x="762000" y="4457700"/>
            <a:ext cx="838199" cy="3428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Times New Roman"/>
              <a:buNone/>
            </a:pPr>
            <a:r>
              <a:rPr b="1" i="0" lang="en-US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hope</a:t>
            </a:r>
          </a:p>
        </p:txBody>
      </p:sp>
      <p:sp>
        <p:nvSpPr>
          <p:cNvPr id="160" name="Shape 160"/>
          <p:cNvSpPr txBox="1"/>
          <p:nvPr/>
        </p:nvSpPr>
        <p:spPr>
          <a:xfrm>
            <a:off x="1676400" y="4114800"/>
            <a:ext cx="1752600" cy="3428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Times New Roman"/>
              <a:buNone/>
            </a:pPr>
            <a:r>
              <a:rPr b="1" i="0" lang="en-US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autonomy</a:t>
            </a:r>
          </a:p>
        </p:txBody>
      </p:sp>
      <p:sp>
        <p:nvSpPr>
          <p:cNvPr id="161" name="Shape 161"/>
          <p:cNvSpPr txBox="1"/>
          <p:nvPr>
            <p:ph idx="4294967295" type="body"/>
          </p:nvPr>
        </p:nvSpPr>
        <p:spPr>
          <a:xfrm>
            <a:off x="533400" y="1314450"/>
            <a:ext cx="7772400" cy="38290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2" name="Shape 162"/>
          <p:cNvSpPr txBox="1"/>
          <p:nvPr/>
        </p:nvSpPr>
        <p:spPr>
          <a:xfrm>
            <a:off x="2514600" y="3829050"/>
            <a:ext cx="1981199" cy="7540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Times New Roman"/>
              <a:buNone/>
            </a:pPr>
            <a:r>
              <a:rPr b="1" i="0" lang="en-US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initiative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63" name="Shape 163"/>
          <p:cNvSpPr txBox="1"/>
          <p:nvPr/>
        </p:nvSpPr>
        <p:spPr>
          <a:xfrm>
            <a:off x="3352800" y="3429000"/>
            <a:ext cx="1828800" cy="3428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Times New Roman"/>
              <a:buNone/>
            </a:pPr>
            <a:r>
              <a:rPr b="1" i="0" lang="en-US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competence</a:t>
            </a:r>
          </a:p>
        </p:txBody>
      </p:sp>
      <p:sp>
        <p:nvSpPr>
          <p:cNvPr id="164" name="Shape 164"/>
          <p:cNvSpPr txBox="1"/>
          <p:nvPr/>
        </p:nvSpPr>
        <p:spPr>
          <a:xfrm>
            <a:off x="4191000" y="3028950"/>
            <a:ext cx="2057400" cy="3428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Times New Roman"/>
              <a:buNone/>
            </a:pPr>
            <a:r>
              <a:rPr b="1" i="0" lang="en-US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identity</a:t>
            </a:r>
          </a:p>
        </p:txBody>
      </p:sp>
      <p:sp>
        <p:nvSpPr>
          <p:cNvPr id="165" name="Shape 165"/>
          <p:cNvSpPr txBox="1"/>
          <p:nvPr/>
        </p:nvSpPr>
        <p:spPr>
          <a:xfrm>
            <a:off x="4953000" y="2628900"/>
            <a:ext cx="1752600" cy="3428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Times New Roman"/>
              <a:buNone/>
            </a:pPr>
            <a:r>
              <a:rPr b="1" i="0" lang="en-US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intimacy</a:t>
            </a:r>
          </a:p>
        </p:txBody>
      </p:sp>
      <p:sp>
        <p:nvSpPr>
          <p:cNvPr id="166" name="Shape 166"/>
          <p:cNvSpPr txBox="1"/>
          <p:nvPr/>
        </p:nvSpPr>
        <p:spPr>
          <a:xfrm>
            <a:off x="5715000" y="2228850"/>
            <a:ext cx="1904999" cy="3428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Times New Roman"/>
              <a:buNone/>
            </a:pPr>
            <a:r>
              <a:rPr b="1" i="0" lang="en-US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generativity</a:t>
            </a:r>
          </a:p>
        </p:txBody>
      </p:sp>
      <p:sp>
        <p:nvSpPr>
          <p:cNvPr id="167" name="Shape 167"/>
          <p:cNvSpPr txBox="1"/>
          <p:nvPr/>
        </p:nvSpPr>
        <p:spPr>
          <a:xfrm>
            <a:off x="6477000" y="1828800"/>
            <a:ext cx="1371599" cy="3428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Times New Roman"/>
              <a:buNone/>
            </a:pPr>
            <a:r>
              <a:rPr b="1" i="0" lang="en-US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integrity</a:t>
            </a:r>
          </a:p>
        </p:txBody>
      </p:sp>
    </p:spTree>
  </p:cSld>
  <p:clrMapOvr>
    <a:masterClrMapping/>
  </p:clrMapOvr>
  <p:transition spd="slow">
    <p:fade/>
  </p:transition>
</p:sld>
</file>

<file path=ppt/slides/slide17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FFFFFF"/>
        </a:solidFill>
      </p:bgPr>
    </p:bg>
    <p:spTree>
      <p:nvGrpSpPr>
        <p:cNvPr id="1086" name="Shape 10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7" name="Shape 1087"/>
          <p:cNvSpPr txBox="1"/>
          <p:nvPr>
            <p:ph type="title"/>
          </p:nvPr>
        </p:nvSpPr>
        <p:spPr>
          <a:xfrm>
            <a:off x="685800" y="457200"/>
            <a:ext cx="7770812" cy="855661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b="0" i="0" lang="en-US" sz="6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Mr. B: career</a:t>
            </a:r>
          </a:p>
        </p:txBody>
      </p:sp>
      <p:sp>
        <p:nvSpPr>
          <p:cNvPr id="1088" name="Shape 1088"/>
          <p:cNvSpPr txBox="1"/>
          <p:nvPr>
            <p:ph idx="1" type="body"/>
          </p:nvPr>
        </p:nvSpPr>
        <p:spPr>
          <a:xfrm>
            <a:off x="685800" y="1485900"/>
            <a:ext cx="7770812" cy="30845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en-US" sz="4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Got job at Televisa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en-US" sz="4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Rose to director of publicity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en-US" sz="4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Then became director of National Chamber of TV &amp; Radio</a:t>
            </a:r>
          </a:p>
        </p:txBody>
      </p:sp>
    </p:spTree>
  </p:cSld>
  <p:clrMapOvr>
    <a:masterClrMapping/>
  </p:clrMapOvr>
</p:sld>
</file>

<file path=ppt/slides/slide17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FFFFFF"/>
        </a:solidFill>
      </p:bgPr>
    </p:bg>
    <p:spTree>
      <p:nvGrpSpPr>
        <p:cNvPr id="1092" name="Shape 10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3" name="Shape 1093"/>
          <p:cNvSpPr txBox="1"/>
          <p:nvPr>
            <p:ph type="title"/>
          </p:nvPr>
        </p:nvSpPr>
        <p:spPr>
          <a:xfrm>
            <a:off x="685800" y="457200"/>
            <a:ext cx="7770812" cy="855661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b="0" i="0" lang="en-US" sz="6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Mr. B: career</a:t>
            </a:r>
          </a:p>
        </p:txBody>
      </p:sp>
      <p:sp>
        <p:nvSpPr>
          <p:cNvPr id="1094" name="Shape 1094"/>
          <p:cNvSpPr txBox="1"/>
          <p:nvPr>
            <p:ph idx="1" type="body"/>
          </p:nvPr>
        </p:nvSpPr>
        <p:spPr>
          <a:xfrm>
            <a:off x="685800" y="1485900"/>
            <a:ext cx="7770812" cy="30845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en-US" sz="4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Would perform at nightclubs, fiestas, Westin Hotels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t/>
            </a:r>
            <a:endParaRPr b="0" i="0" sz="4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t/>
            </a:r>
            <a:endParaRPr b="0" i="0" sz="4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7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FFFFFF"/>
        </a:solidFill>
      </p:bgPr>
    </p:bg>
    <p:spTree>
      <p:nvGrpSpPr>
        <p:cNvPr id="1098" name="Shape 10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9" name="Shape 1099"/>
          <p:cNvSpPr txBox="1"/>
          <p:nvPr>
            <p:ph type="title"/>
          </p:nvPr>
        </p:nvSpPr>
        <p:spPr>
          <a:xfrm>
            <a:off x="685800" y="457200"/>
            <a:ext cx="7770812" cy="855661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b="0" i="0" lang="en-US" sz="6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Mr. B: career</a:t>
            </a:r>
          </a:p>
        </p:txBody>
      </p:sp>
      <p:sp>
        <p:nvSpPr>
          <p:cNvPr id="1100" name="Shape 1100"/>
          <p:cNvSpPr txBox="1"/>
          <p:nvPr>
            <p:ph idx="1" type="body"/>
          </p:nvPr>
        </p:nvSpPr>
        <p:spPr>
          <a:xfrm>
            <a:off x="685800" y="1485900"/>
            <a:ext cx="7770812" cy="30845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en-US" sz="4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Would perform at nightclubs, fiestas, Westin Hotels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en-US" sz="4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Would edit books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t/>
            </a:r>
            <a:endParaRPr b="0" i="0" sz="4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7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FFFFFF"/>
        </a:solidFill>
      </p:bgPr>
    </p:bg>
    <p:spTree>
      <p:nvGrpSpPr>
        <p:cNvPr id="1104" name="Shape 1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" name="Shape 1105"/>
          <p:cNvSpPr txBox="1"/>
          <p:nvPr>
            <p:ph type="title"/>
          </p:nvPr>
        </p:nvSpPr>
        <p:spPr>
          <a:xfrm>
            <a:off x="685800" y="457200"/>
            <a:ext cx="7770812" cy="855661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b="0" i="0" lang="en-US" sz="6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Mr. B: career</a:t>
            </a:r>
          </a:p>
        </p:txBody>
      </p:sp>
      <p:sp>
        <p:nvSpPr>
          <p:cNvPr id="1106" name="Shape 1106"/>
          <p:cNvSpPr txBox="1"/>
          <p:nvPr>
            <p:ph idx="1" type="body"/>
          </p:nvPr>
        </p:nvSpPr>
        <p:spPr>
          <a:xfrm>
            <a:off x="685800" y="1485900"/>
            <a:ext cx="7770812" cy="30845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en-US" sz="4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Would perform at nightclubs, fiestas, Westin Hotels</a:t>
            </a: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en-US" sz="4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Would edit books</a:t>
            </a: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en-US" sz="4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Parallel careers = much money for a young man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t/>
            </a:r>
            <a:endParaRPr b="0" i="0" sz="4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7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FFFFFF"/>
        </a:solidFill>
      </p:bgPr>
    </p:bg>
    <p:spTree>
      <p:nvGrpSpPr>
        <p:cNvPr id="1110" name="Shape 1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1" name="Shape 1111"/>
          <p:cNvSpPr txBox="1"/>
          <p:nvPr>
            <p:ph type="title"/>
          </p:nvPr>
        </p:nvSpPr>
        <p:spPr>
          <a:xfrm>
            <a:off x="685800" y="457200"/>
            <a:ext cx="7770812" cy="855661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b="0" i="0" lang="en-US" sz="6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Mr. B: love life</a:t>
            </a:r>
          </a:p>
        </p:txBody>
      </p:sp>
      <p:sp>
        <p:nvSpPr>
          <p:cNvPr id="1112" name="Shape 1112"/>
          <p:cNvSpPr txBox="1"/>
          <p:nvPr>
            <p:ph idx="1" type="body"/>
          </p:nvPr>
        </p:nvSpPr>
        <p:spPr>
          <a:xfrm>
            <a:off x="685800" y="1485900"/>
            <a:ext cx="7770812" cy="30845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en-US" sz="3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Women at bank (4 years older)</a:t>
            </a:r>
          </a:p>
        </p:txBody>
      </p:sp>
    </p:spTree>
  </p:cSld>
  <p:clrMapOvr>
    <a:masterClrMapping/>
  </p:clrMapOvr>
</p:sld>
</file>

<file path=ppt/slides/slide17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FFFFFF"/>
        </a:solidFill>
      </p:bgPr>
    </p:bg>
    <p:spTree>
      <p:nvGrpSpPr>
        <p:cNvPr id="1116" name="Shape 1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7" name="Shape 1117"/>
          <p:cNvSpPr txBox="1"/>
          <p:nvPr>
            <p:ph type="title"/>
          </p:nvPr>
        </p:nvSpPr>
        <p:spPr>
          <a:xfrm>
            <a:off x="685800" y="457200"/>
            <a:ext cx="7770812" cy="855661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b="0" i="0" lang="en-US" sz="6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Mr. B: love life</a:t>
            </a:r>
          </a:p>
        </p:txBody>
      </p:sp>
      <p:sp>
        <p:nvSpPr>
          <p:cNvPr id="1118" name="Shape 1118"/>
          <p:cNvSpPr txBox="1"/>
          <p:nvPr>
            <p:ph idx="1" type="body"/>
          </p:nvPr>
        </p:nvSpPr>
        <p:spPr>
          <a:xfrm>
            <a:off x="685800" y="1485900"/>
            <a:ext cx="7770812" cy="30845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en-US" sz="3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Woman at bank (4 years older)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en-US" sz="4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At age 26 married an 18 year old (in the church by a Jesuit)</a:t>
            </a:r>
          </a:p>
        </p:txBody>
      </p:sp>
    </p:spTree>
  </p:cSld>
  <p:clrMapOvr>
    <a:masterClrMapping/>
  </p:clrMapOvr>
</p:sld>
</file>

<file path=ppt/slides/slide17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FFFFFF"/>
        </a:solidFill>
      </p:bgPr>
    </p:bg>
    <p:spTree>
      <p:nvGrpSpPr>
        <p:cNvPr id="1122" name="Shape 1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3" name="Shape 1123"/>
          <p:cNvSpPr txBox="1"/>
          <p:nvPr>
            <p:ph type="title"/>
          </p:nvPr>
        </p:nvSpPr>
        <p:spPr>
          <a:xfrm>
            <a:off x="685800" y="457200"/>
            <a:ext cx="7770812" cy="855661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b="0" i="0" lang="en-US" sz="6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Mr. B: love life</a:t>
            </a:r>
          </a:p>
        </p:txBody>
      </p:sp>
      <p:sp>
        <p:nvSpPr>
          <p:cNvPr id="1124" name="Shape 1124"/>
          <p:cNvSpPr txBox="1"/>
          <p:nvPr>
            <p:ph idx="1" type="body"/>
          </p:nvPr>
        </p:nvSpPr>
        <p:spPr>
          <a:xfrm>
            <a:off x="685800" y="1485900"/>
            <a:ext cx="7770812" cy="30845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en-US" sz="3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Woman at bank (4 years older)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en-US" sz="3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At age 26 married an 18 year old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en-US" sz="3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Wife was infertile, had hormonal treatments, one failed adoption, then adopted 3 year old boy</a:t>
            </a:r>
          </a:p>
        </p:txBody>
      </p:sp>
    </p:spTree>
  </p:cSld>
  <p:clrMapOvr>
    <a:masterClrMapping/>
  </p:clrMapOvr>
</p:sld>
</file>

<file path=ppt/slides/slide17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FFFFFF"/>
        </a:solidFill>
      </p:bgPr>
    </p:bg>
    <p:spTree>
      <p:nvGrpSpPr>
        <p:cNvPr id="1128" name="Shape 1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9" name="Shape 1129"/>
          <p:cNvSpPr txBox="1"/>
          <p:nvPr>
            <p:ph type="title"/>
          </p:nvPr>
        </p:nvSpPr>
        <p:spPr>
          <a:xfrm>
            <a:off x="685800" y="457200"/>
            <a:ext cx="7770812" cy="855661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b="0" i="0" lang="en-US" sz="6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Mr. B: crisis</a:t>
            </a:r>
          </a:p>
        </p:txBody>
      </p:sp>
      <p:sp>
        <p:nvSpPr>
          <p:cNvPr id="1130" name="Shape 1130"/>
          <p:cNvSpPr txBox="1"/>
          <p:nvPr>
            <p:ph idx="1" type="body"/>
          </p:nvPr>
        </p:nvSpPr>
        <p:spPr>
          <a:xfrm>
            <a:off x="685800" y="1485900"/>
            <a:ext cx="7770812" cy="30845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en-US" sz="3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Wife was infertile, had hormonal treatments, one failed adoption, then adopted 3 year old boy</a:t>
            </a: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en-US" sz="3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Marriage broke up</a:t>
            </a: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en-US" sz="3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Boy went to live with relatives, then went to Paris to study, lost track of him</a:t>
            </a:r>
          </a:p>
        </p:txBody>
      </p:sp>
    </p:spTree>
  </p:cSld>
  <p:clrMapOvr>
    <a:masterClrMapping/>
  </p:clrMapOvr>
</p:sld>
</file>

<file path=ppt/slides/slide17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FFFFFF"/>
        </a:solidFill>
      </p:bgPr>
    </p:bg>
    <p:spTree>
      <p:nvGrpSpPr>
        <p:cNvPr id="1134" name="Shape 1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5" name="Shape 1135"/>
          <p:cNvSpPr txBox="1"/>
          <p:nvPr>
            <p:ph type="title"/>
          </p:nvPr>
        </p:nvSpPr>
        <p:spPr>
          <a:xfrm>
            <a:off x="685800" y="457200"/>
            <a:ext cx="7770812" cy="855661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b="0" i="0" lang="en-US" sz="6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Mr. B: crisis</a:t>
            </a:r>
          </a:p>
        </p:txBody>
      </p:sp>
      <p:sp>
        <p:nvSpPr>
          <p:cNvPr id="1136" name="Shape 1136"/>
          <p:cNvSpPr txBox="1"/>
          <p:nvPr>
            <p:ph idx="1" type="body"/>
          </p:nvPr>
        </p:nvSpPr>
        <p:spPr>
          <a:xfrm>
            <a:off x="685800" y="1485900"/>
            <a:ext cx="7770812" cy="30845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en-US" sz="3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Marriage broke up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en-US" sz="3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Boy went to live with relatives, then went to Paris to study, lost track of him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en-US" sz="3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Tried to get marriage invalidated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en-US" sz="3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Wanted to be permanent deaconate</a:t>
            </a:r>
          </a:p>
        </p:txBody>
      </p:sp>
    </p:spTree>
  </p:cSld>
  <p:clrMapOvr>
    <a:masterClrMapping/>
  </p:clrMapOvr>
</p:sld>
</file>

<file path=ppt/slides/slide17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FFFFFF"/>
        </a:solidFill>
      </p:bgPr>
    </p:bg>
    <p:spTree>
      <p:nvGrpSpPr>
        <p:cNvPr id="1140" name="Shape 1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1" name="Shape 1141"/>
          <p:cNvSpPr txBox="1"/>
          <p:nvPr>
            <p:ph type="title"/>
          </p:nvPr>
        </p:nvSpPr>
        <p:spPr>
          <a:xfrm>
            <a:off x="685800" y="457200"/>
            <a:ext cx="7770812" cy="855661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b="0" i="0" lang="en-US" sz="6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Mr. B: crisis</a:t>
            </a:r>
          </a:p>
        </p:txBody>
      </p:sp>
      <p:sp>
        <p:nvSpPr>
          <p:cNvPr id="1142" name="Shape 1142"/>
          <p:cNvSpPr txBox="1"/>
          <p:nvPr>
            <p:ph idx="1" type="body"/>
          </p:nvPr>
        </p:nvSpPr>
        <p:spPr>
          <a:xfrm>
            <a:off x="685800" y="1485900"/>
            <a:ext cx="7770812" cy="30845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en-US" sz="3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Started tourist / events planning agency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en-US" sz="3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Edited a book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en-US" sz="3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Even more successful $$$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en-US" sz="3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Business partner embezzlement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FFFFFF"/>
        </a:solidFill>
      </p:bgPr>
    </p:bg>
    <p:spTree>
      <p:nvGrpSpPr>
        <p:cNvPr id="17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Shape 172"/>
          <p:cNvSpPr txBox="1"/>
          <p:nvPr>
            <p:ph idx="4294967295" type="title"/>
          </p:nvPr>
        </p:nvSpPr>
        <p:spPr>
          <a:xfrm>
            <a:off x="901700" y="479425"/>
            <a:ext cx="7339011" cy="836612"/>
          </a:xfrm>
          <a:prstGeom prst="rect">
            <a:avLst/>
          </a:prstGeom>
          <a:noFill/>
          <a:ln>
            <a:noFill/>
          </a:ln>
        </p:spPr>
        <p:txBody>
          <a:bodyPr anchorCtr="0" anchor="ctr" bIns="46800" lIns="90000" rIns="90000" tIns="468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b="0" i="0" lang="en-US" sz="6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Erikson’s Limitations</a:t>
            </a:r>
          </a:p>
        </p:txBody>
      </p:sp>
      <p:sp>
        <p:nvSpPr>
          <p:cNvPr id="173" name="Shape 173"/>
          <p:cNvSpPr txBox="1"/>
          <p:nvPr>
            <p:ph idx="4294967295" type="body"/>
          </p:nvPr>
        </p:nvSpPr>
        <p:spPr>
          <a:xfrm>
            <a:off x="685800" y="1143000"/>
            <a:ext cx="7772400" cy="3086099"/>
          </a:xfrm>
          <a:prstGeom prst="rect">
            <a:avLst/>
          </a:prstGeom>
          <a:noFill/>
          <a:ln>
            <a:noFill/>
          </a:ln>
        </p:spPr>
        <p:txBody>
          <a:bodyPr anchorCtr="0" anchor="t" bIns="46800" lIns="90000" rIns="90000" tIns="46800">
            <a:noAutofit/>
          </a:bodyPr>
          <a:lstStyle/>
          <a:p>
            <a:pPr indent="-342900" lvl="0" marL="3429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Verdana"/>
              <a:buNone/>
            </a:pPr>
            <a:r>
              <a:rPr b="0" i="0" lang="en-US" sz="3000" u="none" cap="none" strike="noStrik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1) northamerican; </a:t>
            </a:r>
          </a:p>
          <a:p>
            <a:pPr indent="-342900" lvl="0" marL="3429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Verdana"/>
              <a:buNone/>
            </a:pPr>
            <a:r>
              <a:rPr b="0" i="0" lang="en-US" sz="3000" u="none" cap="none" strike="noStrik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2) 20</a:t>
            </a:r>
            <a:r>
              <a:rPr b="0" baseline="30000" i="0" lang="en-US" sz="3000" u="none" cap="none" strike="noStrik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th</a:t>
            </a:r>
            <a:r>
              <a:rPr b="0" i="0" lang="en-US" sz="3000" u="none" cap="none" strike="noStrik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 century; </a:t>
            </a:r>
          </a:p>
          <a:p>
            <a:pPr indent="-342900" lvl="0" marL="3429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Verdana"/>
              <a:buNone/>
            </a:pPr>
            <a:r>
              <a:rPr b="0" i="0" lang="en-US" sz="3000" u="none" cap="none" strike="noStrik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3) male-oriented; </a:t>
            </a:r>
          </a:p>
          <a:p>
            <a:pPr indent="-342900" lvl="0" marL="3429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Verdana"/>
              <a:buNone/>
            </a:pPr>
            <a:r>
              <a:rPr b="0" i="0" lang="en-US" sz="3000" u="none" cap="none" strike="noStrik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4) hetero-normative; </a:t>
            </a:r>
          </a:p>
          <a:p>
            <a:pPr indent="-342900" lvl="0" marL="3429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Verdana"/>
              <a:buNone/>
            </a:pPr>
            <a:r>
              <a:rPr b="0" i="0" lang="en-US" sz="3000" u="none" cap="none" strike="noStrik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5) class normative;</a:t>
            </a:r>
          </a:p>
          <a:p>
            <a:pPr indent="-342900" lvl="0" marL="3429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Verdana"/>
              <a:buNone/>
            </a:pPr>
            <a:r>
              <a:rPr b="0" i="0" lang="en-US" sz="3000" u="none" cap="none" strike="noStrik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6) failure focused; </a:t>
            </a:r>
            <a:r>
              <a:rPr b="0" i="0" lang="en-US" sz="3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 </a:t>
            </a:r>
          </a:p>
          <a:p>
            <a:pPr indent="-342900" lvl="0" marL="3429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Verdana"/>
              <a:buNone/>
            </a:pPr>
            <a:r>
              <a:rPr b="0" i="0" lang="en-US" sz="3000" u="none" cap="none" strike="noStrik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7) application </a:t>
            </a:r>
            <a:r>
              <a:rPr b="0" i="0" lang="en-US" sz="2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 </a:t>
            </a:r>
          </a:p>
          <a:p>
            <a:pPr indent="-342900" lvl="0" marL="3429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b="0" i="0" lang="en-US" sz="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 </a:t>
            </a:r>
          </a:p>
          <a:p>
            <a:pPr indent="-342900" lvl="0" marL="3429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t/>
            </a:r>
            <a:endParaRPr b="0" i="0" sz="700" u="none" cap="none" strike="noStrike">
              <a:solidFill>
                <a:srgbClr val="000000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-342900" lvl="0" marL="3429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b="0" i="0" lang="en-US" sz="2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 </a:t>
            </a:r>
          </a:p>
          <a:p>
            <a:pPr indent="-342900" lvl="0" marL="3429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t/>
            </a:r>
            <a:endParaRPr b="0" i="0" sz="5200" u="none" cap="none" strike="noStrike">
              <a:solidFill>
                <a:srgbClr val="000000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-342900" lvl="0" marL="3429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b="0" i="0" lang="en-US" sz="1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 </a:t>
            </a:r>
          </a:p>
          <a:p>
            <a:pPr indent="-342900" lvl="0" marL="3429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t/>
            </a:r>
            <a:endParaRPr b="0" i="0" sz="3200" u="none" cap="none" strike="noStrike">
              <a:solidFill>
                <a:srgbClr val="000000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-342900" lvl="0" marL="3429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b="0" i="0" lang="en-US" sz="1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 </a:t>
            </a:r>
          </a:p>
          <a:p>
            <a:pPr indent="-342900" lvl="0" marL="3429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t/>
            </a:r>
            <a:endParaRPr b="0" i="0" sz="3200" u="none" cap="none" strike="noStrike">
              <a:solidFill>
                <a:srgbClr val="000000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-342900" lvl="0" marL="3429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b="0" i="0" lang="en-US" sz="1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 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rgbClr val="000000"/>
              </a:solidFill>
              <a:latin typeface="Courier New"/>
              <a:ea typeface="Courier New"/>
              <a:cs typeface="Courier New"/>
              <a:sym typeface="Courier New"/>
            </a:endParaRPr>
          </a:p>
        </p:txBody>
      </p:sp>
    </p:spTree>
  </p:cSld>
  <p:clrMapOvr>
    <a:masterClrMapping/>
  </p:clrMapOvr>
  <p:transition spd="slow">
    <p:fade/>
  </p:transition>
</p:sld>
</file>

<file path=ppt/slides/slide18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FFFFFF"/>
        </a:solidFill>
      </p:bgPr>
    </p:bg>
    <p:spTree>
      <p:nvGrpSpPr>
        <p:cNvPr id="1146" name="Shape 1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7" name="Shape 1147"/>
          <p:cNvSpPr txBox="1"/>
          <p:nvPr>
            <p:ph type="title"/>
          </p:nvPr>
        </p:nvSpPr>
        <p:spPr>
          <a:xfrm>
            <a:off x="685800" y="457200"/>
            <a:ext cx="7770812" cy="855661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b="0" i="0" lang="en-US" sz="6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Mr. B: religion Rx</a:t>
            </a:r>
          </a:p>
        </p:txBody>
      </p:sp>
      <p:sp>
        <p:nvSpPr>
          <p:cNvPr id="1148" name="Shape 1148"/>
          <p:cNvSpPr txBox="1"/>
          <p:nvPr>
            <p:ph idx="1" type="body"/>
          </p:nvPr>
        </p:nvSpPr>
        <p:spPr>
          <a:xfrm>
            <a:off x="685800" y="1485900"/>
            <a:ext cx="7770812" cy="30845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en-US" sz="2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Denies using psychotherapy or medication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en-US" sz="2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Turned to music &amp; religion (Legionaries)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en-US" sz="4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“My brothers said I was crazy, crazy with the love of Christ!”</a:t>
            </a:r>
          </a:p>
        </p:txBody>
      </p:sp>
    </p:spTree>
  </p:cSld>
  <p:clrMapOvr>
    <a:masterClrMapping/>
  </p:clrMapOvr>
</p:sld>
</file>

<file path=ppt/slides/slide18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FFFFFF"/>
        </a:solidFill>
      </p:bgPr>
    </p:bg>
    <p:spTree>
      <p:nvGrpSpPr>
        <p:cNvPr id="1152" name="Shape 1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3" name="Shape 1153"/>
          <p:cNvSpPr txBox="1"/>
          <p:nvPr>
            <p:ph type="title"/>
          </p:nvPr>
        </p:nvSpPr>
        <p:spPr>
          <a:xfrm>
            <a:off x="685800" y="457200"/>
            <a:ext cx="7770812" cy="855661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b="0" i="0" lang="en-US" sz="6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Mr. B: another love</a:t>
            </a:r>
          </a:p>
        </p:txBody>
      </p:sp>
      <p:sp>
        <p:nvSpPr>
          <p:cNvPr id="1154" name="Shape 1154"/>
          <p:cNvSpPr txBox="1"/>
          <p:nvPr>
            <p:ph idx="1" type="body"/>
          </p:nvPr>
        </p:nvSpPr>
        <p:spPr>
          <a:xfrm>
            <a:off x="685800" y="1485900"/>
            <a:ext cx="7770812" cy="30845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en-US" sz="3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Through his music met a soprano, younger woman, student in bio-psyc</a:t>
            </a:r>
            <a:r>
              <a:rPr b="0" i="0" lang="en-US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</a:p>
        </p:txBody>
      </p:sp>
    </p:spTree>
  </p:cSld>
  <p:clrMapOvr>
    <a:masterClrMapping/>
  </p:clrMapOvr>
</p:sld>
</file>

<file path=ppt/slides/slide18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FFFFFF"/>
        </a:solidFill>
      </p:bgPr>
    </p:bg>
    <p:spTree>
      <p:nvGrpSpPr>
        <p:cNvPr id="1158" name="Shape 1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9" name="Shape 1159"/>
          <p:cNvSpPr txBox="1"/>
          <p:nvPr>
            <p:ph type="title"/>
          </p:nvPr>
        </p:nvSpPr>
        <p:spPr>
          <a:xfrm>
            <a:off x="685800" y="457200"/>
            <a:ext cx="7770812" cy="855661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b="0" i="0" lang="en-US" sz="6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Mr. B: another love</a:t>
            </a:r>
          </a:p>
        </p:txBody>
      </p:sp>
      <p:sp>
        <p:nvSpPr>
          <p:cNvPr id="1160" name="Shape 1160"/>
          <p:cNvSpPr txBox="1"/>
          <p:nvPr>
            <p:ph idx="1" type="body"/>
          </p:nvPr>
        </p:nvSpPr>
        <p:spPr>
          <a:xfrm>
            <a:off x="685800" y="1485900"/>
            <a:ext cx="7770812" cy="30845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en-US" sz="3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Through his music met a soprano, younger woman, student in bio-psyc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en-US" sz="3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She wanted to marry, but …</a:t>
            </a:r>
            <a:r>
              <a:rPr b="0" i="0" lang="en-US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</a:p>
        </p:txBody>
      </p:sp>
    </p:spTree>
  </p:cSld>
  <p:clrMapOvr>
    <a:masterClrMapping/>
  </p:clrMapOvr>
</p:sld>
</file>

<file path=ppt/slides/slide18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FFFFFF"/>
        </a:solidFill>
      </p:bgPr>
    </p:bg>
    <p:spTree>
      <p:nvGrpSpPr>
        <p:cNvPr id="1164" name="Shape 1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5" name="Shape 1165"/>
          <p:cNvSpPr txBox="1"/>
          <p:nvPr>
            <p:ph type="title"/>
          </p:nvPr>
        </p:nvSpPr>
        <p:spPr>
          <a:xfrm>
            <a:off x="685800" y="457200"/>
            <a:ext cx="7770812" cy="855661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b="0" i="0" lang="en-US" sz="6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Mr. B: crisis</a:t>
            </a:r>
          </a:p>
        </p:txBody>
      </p:sp>
      <p:sp>
        <p:nvSpPr>
          <p:cNvPr id="1166" name="Shape 1166"/>
          <p:cNvSpPr txBox="1"/>
          <p:nvPr>
            <p:ph idx="1" type="body"/>
          </p:nvPr>
        </p:nvSpPr>
        <p:spPr>
          <a:xfrm>
            <a:off x="685800" y="1485900"/>
            <a:ext cx="7770812" cy="30845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en-US" sz="4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Bad fall in street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en-US" sz="4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Hurt leg (limps) &amp; head (blind in one eye)</a:t>
            </a:r>
          </a:p>
        </p:txBody>
      </p:sp>
    </p:spTree>
  </p:cSld>
  <p:clrMapOvr>
    <a:masterClrMapping/>
  </p:clrMapOvr>
</p:sld>
</file>

<file path=ppt/slides/slide18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FFFFFF"/>
        </a:solidFill>
      </p:bgPr>
    </p:bg>
    <p:spTree>
      <p:nvGrpSpPr>
        <p:cNvPr id="1170" name="Shape 1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1" name="Shape 1171"/>
          <p:cNvSpPr txBox="1"/>
          <p:nvPr>
            <p:ph type="title"/>
          </p:nvPr>
        </p:nvSpPr>
        <p:spPr>
          <a:xfrm>
            <a:off x="685800" y="457200"/>
            <a:ext cx="7770812" cy="855661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b="0" i="0" lang="en-US" sz="6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Mr. B: crisis</a:t>
            </a:r>
          </a:p>
        </p:txBody>
      </p:sp>
      <p:sp>
        <p:nvSpPr>
          <p:cNvPr id="1172" name="Shape 1172"/>
          <p:cNvSpPr txBox="1"/>
          <p:nvPr>
            <p:ph idx="1" type="body"/>
          </p:nvPr>
        </p:nvSpPr>
        <p:spPr>
          <a:xfrm>
            <a:off x="685800" y="1485900"/>
            <a:ext cx="7770812" cy="30845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en-US" sz="4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Bad fall in street</a:t>
            </a: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en-US" sz="4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Hurt leg (limps) &amp; head (blind in one eye)</a:t>
            </a: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10000"/>
              <a:buFont typeface="Arial"/>
              <a:buChar char="•"/>
            </a:pPr>
            <a:r>
              <a:rPr b="0" i="0" lang="en-US" sz="4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Sent to Beistegui, now recovered but “what a blessing”</a:t>
            </a:r>
            <a:r>
              <a:rPr b="0" i="0" lang="en-US" sz="4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</a:p>
        </p:txBody>
      </p:sp>
    </p:spTree>
  </p:cSld>
  <p:clrMapOvr>
    <a:masterClrMapping/>
  </p:clrMapOvr>
</p:sld>
</file>

<file path=ppt/slides/slide18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FFFFFF"/>
        </a:solidFill>
      </p:bgPr>
    </p:bg>
    <p:spTree>
      <p:nvGrpSpPr>
        <p:cNvPr id="1176" name="Shape 1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" name="Shape 1177"/>
          <p:cNvSpPr txBox="1"/>
          <p:nvPr>
            <p:ph type="title"/>
          </p:nvPr>
        </p:nvSpPr>
        <p:spPr>
          <a:xfrm>
            <a:off x="685800" y="457200"/>
            <a:ext cx="7770812" cy="855661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b="0" i="0" lang="en-US" sz="6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Mr. B: current</a:t>
            </a:r>
          </a:p>
        </p:txBody>
      </p:sp>
      <p:sp>
        <p:nvSpPr>
          <p:cNvPr id="1178" name="Shape 1178"/>
          <p:cNvSpPr txBox="1"/>
          <p:nvPr>
            <p:ph idx="1" type="body"/>
          </p:nvPr>
        </p:nvSpPr>
        <p:spPr>
          <a:xfrm>
            <a:off x="685800" y="1485900"/>
            <a:ext cx="7770812" cy="30845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en-US" sz="4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Gives music classes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en-US" sz="4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Leads prayer groups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en-US" sz="4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Missionary work on streets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t/>
            </a:r>
            <a:endParaRPr b="0" i="0" sz="4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8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FFFFFF"/>
        </a:solidFill>
      </p:bgPr>
    </p:bg>
    <p:spTree>
      <p:nvGrpSpPr>
        <p:cNvPr id="1182" name="Shape 1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3" name="Shape 1183"/>
          <p:cNvSpPr txBox="1"/>
          <p:nvPr>
            <p:ph type="title"/>
          </p:nvPr>
        </p:nvSpPr>
        <p:spPr>
          <a:xfrm>
            <a:off x="685800" y="457200"/>
            <a:ext cx="7770812" cy="855661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b="0" i="0" lang="en-US" sz="6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Mr. B: crisis</a:t>
            </a:r>
          </a:p>
        </p:txBody>
      </p:sp>
      <p:sp>
        <p:nvSpPr>
          <p:cNvPr id="1184" name="Shape 1184"/>
          <p:cNvSpPr txBox="1"/>
          <p:nvPr>
            <p:ph idx="1" type="body"/>
          </p:nvPr>
        </p:nvSpPr>
        <p:spPr>
          <a:xfrm>
            <a:off x="685800" y="1485900"/>
            <a:ext cx="7770812" cy="30845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en-US" sz="3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Mother died at 93, father at 104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en-US" sz="3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“They are in heaven, they have finished their journey”</a:t>
            </a:r>
          </a:p>
        </p:txBody>
      </p:sp>
    </p:spTree>
  </p:cSld>
  <p:clrMapOvr>
    <a:masterClrMapping/>
  </p:clrMapOvr>
</p:sld>
</file>

<file path=ppt/slides/slide18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FFFFFF"/>
        </a:solidFill>
      </p:bgPr>
    </p:bg>
    <p:spTree>
      <p:nvGrpSpPr>
        <p:cNvPr id="1188" name="Shape 1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9" name="Shape 1189"/>
          <p:cNvSpPr txBox="1"/>
          <p:nvPr>
            <p:ph type="title"/>
          </p:nvPr>
        </p:nvSpPr>
        <p:spPr>
          <a:xfrm>
            <a:off x="685800" y="457200"/>
            <a:ext cx="7770812" cy="855661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b="0" i="0" lang="en-US" sz="6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Mr. B: diagnosis</a:t>
            </a:r>
          </a:p>
        </p:txBody>
      </p:sp>
      <p:sp>
        <p:nvSpPr>
          <p:cNvPr id="1190" name="Shape 1190"/>
          <p:cNvSpPr txBox="1"/>
          <p:nvPr>
            <p:ph idx="1" type="body"/>
          </p:nvPr>
        </p:nvSpPr>
        <p:spPr>
          <a:xfrm>
            <a:off x="685800" y="1485900"/>
            <a:ext cx="7770812" cy="30845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en-US" sz="4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Role underload as child</a:t>
            </a:r>
          </a:p>
        </p:txBody>
      </p:sp>
    </p:spTree>
  </p:cSld>
  <p:clrMapOvr>
    <a:masterClrMapping/>
  </p:clrMapOvr>
</p:sld>
</file>

<file path=ppt/slides/slide18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FFFFFF"/>
        </a:solidFill>
      </p:bgPr>
    </p:bg>
    <p:spTree>
      <p:nvGrpSpPr>
        <p:cNvPr id="1194" name="Shape 1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5" name="Shape 1195"/>
          <p:cNvSpPr txBox="1"/>
          <p:nvPr>
            <p:ph type="title"/>
          </p:nvPr>
        </p:nvSpPr>
        <p:spPr>
          <a:xfrm>
            <a:off x="685800" y="457200"/>
            <a:ext cx="7770812" cy="855661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b="0" i="0" lang="en-US" sz="6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Mr. B: diagnosis</a:t>
            </a:r>
          </a:p>
        </p:txBody>
      </p:sp>
      <p:sp>
        <p:nvSpPr>
          <p:cNvPr id="1196" name="Shape 1196"/>
          <p:cNvSpPr txBox="1"/>
          <p:nvPr>
            <p:ph idx="1" type="body"/>
          </p:nvPr>
        </p:nvSpPr>
        <p:spPr>
          <a:xfrm>
            <a:off x="685800" y="1485900"/>
            <a:ext cx="7770812" cy="30845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en-US" sz="4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Role underload as child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en-US" sz="4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Role timing as adolescent</a:t>
            </a:r>
          </a:p>
        </p:txBody>
      </p:sp>
    </p:spTree>
  </p:cSld>
  <p:clrMapOvr>
    <a:masterClrMapping/>
  </p:clrMapOvr>
</p:sld>
</file>

<file path=ppt/slides/slide18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FFFFFF"/>
        </a:solidFill>
      </p:bgPr>
    </p:bg>
    <p:spTree>
      <p:nvGrpSpPr>
        <p:cNvPr id="1200" name="Shape 1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1" name="Shape 1201"/>
          <p:cNvSpPr txBox="1"/>
          <p:nvPr>
            <p:ph type="title"/>
          </p:nvPr>
        </p:nvSpPr>
        <p:spPr>
          <a:xfrm>
            <a:off x="685800" y="457200"/>
            <a:ext cx="7770812" cy="855661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b="0" i="0" lang="en-US" sz="6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Mr. B: diagnosis</a:t>
            </a:r>
          </a:p>
        </p:txBody>
      </p:sp>
      <p:sp>
        <p:nvSpPr>
          <p:cNvPr id="1202" name="Shape 1202"/>
          <p:cNvSpPr txBox="1"/>
          <p:nvPr>
            <p:ph idx="1" type="body"/>
          </p:nvPr>
        </p:nvSpPr>
        <p:spPr>
          <a:xfrm>
            <a:off x="685800" y="1485900"/>
            <a:ext cx="7770812" cy="30845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en-US" sz="4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Role underload as child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en-US" sz="4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Role timing as adolescent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en-US" sz="4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Role overload in career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en-US" sz="4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Role incompatibility in business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FFFFFF"/>
        </a:solidFill>
      </p:bgPr>
    </p:bg>
    <p:spTree>
      <p:nvGrpSpPr>
        <p:cNvPr id="177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Shape 178"/>
          <p:cNvSpPr txBox="1"/>
          <p:nvPr>
            <p:ph idx="4294967295" type="title"/>
          </p:nvPr>
        </p:nvSpPr>
        <p:spPr>
          <a:xfrm>
            <a:off x="901700" y="479425"/>
            <a:ext cx="7338900" cy="836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6800" lIns="90000" rIns="90000" tIns="468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b="0" i="0" lang="en-US" sz="6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Erikson’s Limitations</a:t>
            </a:r>
          </a:p>
        </p:txBody>
      </p:sp>
      <p:sp>
        <p:nvSpPr>
          <p:cNvPr id="179" name="Shape 179"/>
          <p:cNvSpPr txBox="1"/>
          <p:nvPr>
            <p:ph idx="4294967295" type="body"/>
          </p:nvPr>
        </p:nvSpPr>
        <p:spPr>
          <a:xfrm>
            <a:off x="685800" y="1143000"/>
            <a:ext cx="7772400" cy="3086100"/>
          </a:xfrm>
          <a:prstGeom prst="rect">
            <a:avLst/>
          </a:prstGeom>
          <a:noFill/>
          <a:ln>
            <a:noFill/>
          </a:ln>
        </p:spPr>
        <p:txBody>
          <a:bodyPr anchorCtr="0" anchor="t" bIns="46800" lIns="90000" rIns="90000" tIns="46800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Verdana"/>
              <a:buNone/>
            </a:pPr>
            <a:r>
              <a:rPr lang="en-US" sz="3600">
                <a:latin typeface="Verdana"/>
                <a:ea typeface="Verdana"/>
                <a:cs typeface="Verdana"/>
                <a:sym typeface="Verdana"/>
              </a:rPr>
              <a:t>What is …</a:t>
            </a:r>
          </a:p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Verdana"/>
              <a:buNone/>
            </a:pPr>
            <a:r>
              <a:t/>
            </a:r>
            <a:endParaRPr sz="3600">
              <a:latin typeface="Verdana"/>
              <a:ea typeface="Verdana"/>
              <a:cs typeface="Verdana"/>
              <a:sym typeface="Verdana"/>
            </a:endParaRPr>
          </a:p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Verdana"/>
              <a:buNone/>
            </a:pPr>
            <a:r>
              <a:rPr lang="en-US" sz="3600">
                <a:latin typeface="Verdana"/>
                <a:ea typeface="Verdana"/>
                <a:cs typeface="Verdana"/>
                <a:sym typeface="Verdana"/>
              </a:rPr>
              <a:t>Generativity?</a:t>
            </a:r>
          </a:p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Verdana"/>
              <a:buNone/>
            </a:pPr>
            <a:r>
              <a:t/>
            </a:r>
            <a:endParaRPr sz="3600">
              <a:latin typeface="Verdana"/>
              <a:ea typeface="Verdana"/>
              <a:cs typeface="Verdana"/>
              <a:sym typeface="Verdana"/>
            </a:endParaRPr>
          </a:p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Verdana"/>
              <a:buNone/>
            </a:pPr>
            <a:r>
              <a:rPr lang="en-US" sz="3600">
                <a:latin typeface="Verdana"/>
                <a:ea typeface="Verdana"/>
                <a:cs typeface="Verdana"/>
                <a:sym typeface="Verdana"/>
              </a:rPr>
              <a:t>Integrity?</a:t>
            </a:r>
            <a:r>
              <a:rPr b="0" i="0" lang="en-US" sz="3000" u="none" cap="none" strike="noStrik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b="0" i="0" lang="en-US" sz="2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 </a:t>
            </a:r>
          </a:p>
          <a:p>
            <a:pPr indent="-342900" lvl="0" marL="3429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b="0" i="0" lang="en-US" sz="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 </a:t>
            </a:r>
          </a:p>
          <a:p>
            <a:pPr indent="-342900" lvl="0" marL="3429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t/>
            </a:r>
            <a:endParaRPr b="0" i="0" sz="700" u="none" cap="none" strike="noStrike">
              <a:solidFill>
                <a:srgbClr val="000000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-342900" lvl="0" marL="3429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b="0" i="0" lang="en-US" sz="2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 </a:t>
            </a:r>
          </a:p>
          <a:p>
            <a:pPr indent="-342900" lvl="0" marL="3429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t/>
            </a:r>
            <a:endParaRPr b="0" i="0" sz="5200" u="none" cap="none" strike="noStrike">
              <a:solidFill>
                <a:srgbClr val="000000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-342900" lvl="0" marL="3429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b="0" i="0" lang="en-US" sz="1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 </a:t>
            </a:r>
          </a:p>
          <a:p>
            <a:pPr indent="-342900" lvl="0" marL="3429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t/>
            </a:r>
            <a:endParaRPr b="0" i="0" sz="3200" u="none" cap="none" strike="noStrike">
              <a:solidFill>
                <a:srgbClr val="000000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-342900" lvl="0" marL="3429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b="0" i="0" lang="en-US" sz="1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 </a:t>
            </a:r>
          </a:p>
          <a:p>
            <a:pPr indent="-342900" lvl="0" marL="3429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t/>
            </a:r>
            <a:endParaRPr b="0" i="0" sz="3200" u="none" cap="none" strike="noStrike">
              <a:solidFill>
                <a:srgbClr val="000000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-342900" lvl="0" marL="3429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b="0" i="0" lang="en-US" sz="1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 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rgbClr val="000000"/>
              </a:solidFill>
              <a:latin typeface="Courier New"/>
              <a:ea typeface="Courier New"/>
              <a:cs typeface="Courier New"/>
              <a:sym typeface="Courier New"/>
            </a:endParaRPr>
          </a:p>
        </p:txBody>
      </p:sp>
    </p:spTree>
  </p:cSld>
  <p:clrMapOvr>
    <a:masterClrMapping/>
  </p:clrMapOvr>
  <p:transition spd="slow">
    <p:fade/>
  </p:transition>
</p:sld>
</file>

<file path=ppt/slides/slide19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FFFFFF"/>
        </a:solidFill>
      </p:bgPr>
    </p:bg>
    <p:spTree>
      <p:nvGrpSpPr>
        <p:cNvPr id="1206" name="Shape 1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7" name="Shape 1207"/>
          <p:cNvSpPr txBox="1"/>
          <p:nvPr>
            <p:ph type="title"/>
          </p:nvPr>
        </p:nvSpPr>
        <p:spPr>
          <a:xfrm>
            <a:off x="685800" y="457200"/>
            <a:ext cx="7770812" cy="855661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b="0" i="0" lang="en-US" sz="6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Mr. B: diagnosis</a:t>
            </a:r>
          </a:p>
        </p:txBody>
      </p:sp>
      <p:sp>
        <p:nvSpPr>
          <p:cNvPr id="1208" name="Shape 1208"/>
          <p:cNvSpPr txBox="1"/>
          <p:nvPr>
            <p:ph idx="1" type="body"/>
          </p:nvPr>
        </p:nvSpPr>
        <p:spPr>
          <a:xfrm>
            <a:off x="685800" y="1485900"/>
            <a:ext cx="7770812" cy="30845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en-US" sz="4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Role underload as child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en-US" sz="4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Role timing as adolescent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en-US" sz="4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Role overload in career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en-US" sz="4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Role incompatibility in business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t/>
            </a:r>
            <a:endParaRPr b="0" i="0" sz="4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9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FFFFFF"/>
        </a:solidFill>
      </p:bgPr>
    </p:bg>
    <p:spTree>
      <p:nvGrpSpPr>
        <p:cNvPr id="1212" name="Shape 1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3" name="Shape 1213"/>
          <p:cNvSpPr txBox="1"/>
          <p:nvPr>
            <p:ph type="title"/>
          </p:nvPr>
        </p:nvSpPr>
        <p:spPr>
          <a:xfrm>
            <a:off x="685800" y="457200"/>
            <a:ext cx="7770812" cy="855661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b="0" i="0" lang="en-US" sz="6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Mr. B: diagnosis</a:t>
            </a:r>
          </a:p>
        </p:txBody>
      </p:sp>
      <p:sp>
        <p:nvSpPr>
          <p:cNvPr id="1214" name="Shape 1214"/>
          <p:cNvSpPr txBox="1"/>
          <p:nvPr>
            <p:ph idx="1" type="body"/>
          </p:nvPr>
        </p:nvSpPr>
        <p:spPr>
          <a:xfrm>
            <a:off x="685800" y="1485900"/>
            <a:ext cx="7770812" cy="30845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en-US" sz="4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Role underload as child</a:t>
            </a: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en-US" sz="4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Role timing as adolescent</a:t>
            </a: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en-US" sz="4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Role overload in career</a:t>
            </a: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en-US" sz="3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Role incompatibility in business</a:t>
            </a: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en-US" sz="3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Rapid role transition after divorce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t/>
            </a:r>
            <a:endParaRPr b="0" i="0" sz="3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9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FFFFFF"/>
        </a:solidFill>
      </p:bgPr>
    </p:bg>
    <p:spTree>
      <p:nvGrpSpPr>
        <p:cNvPr id="1218" name="Shape 1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9" name="Shape 1219"/>
          <p:cNvSpPr txBox="1"/>
          <p:nvPr>
            <p:ph type="title"/>
          </p:nvPr>
        </p:nvSpPr>
        <p:spPr>
          <a:xfrm>
            <a:off x="685800" y="457200"/>
            <a:ext cx="7770812" cy="855661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b="0" i="0" lang="en-US" sz="6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Mr. B: diagnosis</a:t>
            </a:r>
          </a:p>
        </p:txBody>
      </p:sp>
      <p:sp>
        <p:nvSpPr>
          <p:cNvPr id="1220" name="Shape 1220"/>
          <p:cNvSpPr txBox="1"/>
          <p:nvPr>
            <p:ph idx="1" type="body"/>
          </p:nvPr>
        </p:nvSpPr>
        <p:spPr>
          <a:xfrm>
            <a:off x="685800" y="1485900"/>
            <a:ext cx="7770812" cy="30845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en-US" sz="4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Role underload as child</a:t>
            </a: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en-US" sz="4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Role timing as adolescent</a:t>
            </a: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en-US" sz="4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Role overload in career</a:t>
            </a: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en-US" sz="3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Role incompatibility in business</a:t>
            </a: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en-US" sz="3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Rapid role transition after divorce</a:t>
            </a: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en-US" sz="3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Role underload after accident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t/>
            </a:r>
            <a:endParaRPr b="0" i="0" sz="3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9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FFFFFF"/>
        </a:solidFill>
      </p:bgPr>
    </p:bg>
    <p:spTree>
      <p:nvGrpSpPr>
        <p:cNvPr id="1224" name="Shape 1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5" name="Shape 1225"/>
          <p:cNvSpPr txBox="1"/>
          <p:nvPr>
            <p:ph type="title"/>
          </p:nvPr>
        </p:nvSpPr>
        <p:spPr>
          <a:xfrm>
            <a:off x="685800" y="457200"/>
            <a:ext cx="7770812" cy="855661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b="0" i="0" lang="en-US" sz="4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Contention of this Presentation</a:t>
            </a:r>
          </a:p>
        </p:txBody>
      </p:sp>
      <p:sp>
        <p:nvSpPr>
          <p:cNvPr id="1226" name="Shape 1226"/>
          <p:cNvSpPr txBox="1"/>
          <p:nvPr>
            <p:ph idx="1" type="body"/>
          </p:nvPr>
        </p:nvSpPr>
        <p:spPr>
          <a:xfrm>
            <a:off x="685800" y="1485900"/>
            <a:ext cx="7770812" cy="30845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b="0" i="0" lang="en-US" sz="4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Don’t view the geriatric life review as a recovery of valid memory, but as a ritual that is repeated because of its relevance</a:t>
            </a:r>
          </a:p>
        </p:txBody>
      </p:sp>
    </p:spTree>
  </p:cSld>
  <p:clrMapOvr>
    <a:masterClrMapping/>
  </p:clrMapOvr>
</p:sld>
</file>

<file path=ppt/slides/slide19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FFFFFF"/>
        </a:solidFill>
      </p:bgPr>
    </p:bg>
    <p:spTree>
      <p:nvGrpSpPr>
        <p:cNvPr id="1230" name="Shape 1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1" name="Shape 1231"/>
          <p:cNvSpPr txBox="1"/>
          <p:nvPr/>
        </p:nvSpPr>
        <p:spPr>
          <a:xfrm>
            <a:off x="685800" y="349250"/>
            <a:ext cx="7772400" cy="10731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Times New Roman"/>
              <a:buNone/>
            </a:pPr>
            <a:r>
              <a:rPr b="0" i="0" lang="en-US" sz="880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Key References</a:t>
            </a:r>
          </a:p>
        </p:txBody>
      </p:sp>
      <p:sp>
        <p:nvSpPr>
          <p:cNvPr id="1232" name="Shape 1232"/>
          <p:cNvSpPr txBox="1"/>
          <p:nvPr/>
        </p:nvSpPr>
        <p:spPr>
          <a:xfrm>
            <a:off x="685800" y="1485900"/>
            <a:ext cx="7772400" cy="308609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FFFFFF"/>
        </a:solidFill>
      </p:bgPr>
    </p:bg>
    <p:spTree>
      <p:nvGrpSpPr>
        <p:cNvPr id="5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Shape 52"/>
          <p:cNvSpPr txBox="1"/>
          <p:nvPr/>
        </p:nvSpPr>
        <p:spPr>
          <a:xfrm>
            <a:off x="685800" y="349250"/>
            <a:ext cx="7772400" cy="10731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3" name="Shape 53"/>
          <p:cNvSpPr txBox="1"/>
          <p:nvPr/>
        </p:nvSpPr>
        <p:spPr>
          <a:xfrm>
            <a:off x="685800" y="1485900"/>
            <a:ext cx="7772400" cy="48910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900" lvl="0" marL="34290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FF"/>
              </a:buClr>
              <a:buSzPct val="25000"/>
              <a:buFont typeface="Verdana"/>
              <a:buNone/>
            </a:pPr>
            <a:r>
              <a:rPr b="0" i="0" lang="en-US" sz="5400" u="none">
                <a:solidFill>
                  <a:srgbClr val="0000FF"/>
                </a:solidFill>
                <a:latin typeface="Verdana"/>
                <a:ea typeface="Verdana"/>
                <a:cs typeface="Verdana"/>
                <a:sym typeface="Verdana"/>
              </a:rPr>
              <a:t>T.L. Brink</a:t>
            </a:r>
          </a:p>
          <a:p>
            <a:pPr indent="-342900" lvl="0" marL="342900" marR="0" rtl="0" algn="ctr">
              <a:lnSpc>
                <a:spcPct val="9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Verdana"/>
              <a:buNone/>
            </a:pPr>
            <a:r>
              <a:rPr b="0" i="0" lang="en-US" sz="5400" u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Crafton Hills College</a:t>
            </a:r>
          </a:p>
          <a:p>
            <a:pPr indent="-342900" lvl="0" marL="342900" marR="0" rtl="0" algn="ctr">
              <a:lnSpc>
                <a:spcPct val="9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Verdana"/>
              <a:buNone/>
            </a:pPr>
            <a:r>
              <a:rPr b="0" i="0" lang="en-US" sz="5400" u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Yucaipa CA 92399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5400" u="none">
              <a:solidFill>
                <a:srgbClr val="000000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pic>
        <p:nvPicPr>
          <p:cNvPr id="54" name="Shape 5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659561" y="269875"/>
            <a:ext cx="2339975" cy="162083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fade/>
  </p:transition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FFFFFF"/>
        </a:solidFill>
      </p:bgPr>
    </p:bg>
    <p:spTree>
      <p:nvGrpSpPr>
        <p:cNvPr id="183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Shape 184"/>
          <p:cNvSpPr txBox="1"/>
          <p:nvPr>
            <p:ph idx="4294967295" type="ctrTitle"/>
          </p:nvPr>
        </p:nvSpPr>
        <p:spPr>
          <a:xfrm>
            <a:off x="685800" y="1714500"/>
            <a:ext cx="7772400" cy="8572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6800" lIns="90000" rIns="90000" tIns="468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b="0" i="0" lang="en-US" sz="3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The Human Life Span is</a:t>
            </a:r>
          </a:p>
        </p:txBody>
      </p:sp>
      <p:sp>
        <p:nvSpPr>
          <p:cNvPr id="185" name="Shape 185"/>
          <p:cNvSpPr txBox="1"/>
          <p:nvPr>
            <p:ph idx="4294967295" type="subTitle"/>
          </p:nvPr>
        </p:nvSpPr>
        <p:spPr>
          <a:xfrm>
            <a:off x="1371600" y="2914650"/>
            <a:ext cx="6400799" cy="1314449"/>
          </a:xfrm>
          <a:prstGeom prst="rect">
            <a:avLst/>
          </a:prstGeom>
          <a:noFill/>
          <a:ln>
            <a:noFill/>
          </a:ln>
        </p:spPr>
        <p:txBody>
          <a:bodyPr anchorCtr="0" anchor="t" bIns="46800" lIns="90000" rIns="90000" tIns="468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b="0" i="0" lang="en-US" sz="4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Not stairs</a:t>
            </a:r>
          </a:p>
        </p:txBody>
      </p:sp>
    </p:spTree>
  </p:cSld>
  <p:clrMapOvr>
    <a:masterClrMapping/>
  </p:clrMapOvr>
  <p:transition spd="slow">
    <p:fade/>
  </p:transition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FFFFFF"/>
        </a:solidFill>
      </p:bgPr>
    </p:bg>
    <p:spTree>
      <p:nvGrpSpPr>
        <p:cNvPr id="189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Shape 190"/>
          <p:cNvSpPr txBox="1"/>
          <p:nvPr>
            <p:ph idx="4294967295" type="ctrTitle"/>
          </p:nvPr>
        </p:nvSpPr>
        <p:spPr>
          <a:xfrm>
            <a:off x="990600" y="171450"/>
            <a:ext cx="7772400" cy="8572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6800" lIns="90000" rIns="90000" tIns="468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b="0" i="1" lang="en-US" sz="4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but</a:t>
            </a:r>
          </a:p>
        </p:txBody>
      </p:sp>
      <p:sp>
        <p:nvSpPr>
          <p:cNvPr id="191" name="Shape 191"/>
          <p:cNvSpPr txBox="1"/>
          <p:nvPr>
            <p:ph idx="4294967295" type="subTitle"/>
          </p:nvPr>
        </p:nvSpPr>
        <p:spPr>
          <a:xfrm>
            <a:off x="1524000" y="1485900"/>
            <a:ext cx="6400799" cy="1314449"/>
          </a:xfrm>
          <a:prstGeom prst="rect">
            <a:avLst/>
          </a:prstGeom>
          <a:noFill/>
          <a:ln>
            <a:noFill/>
          </a:ln>
        </p:spPr>
        <p:txBody>
          <a:bodyPr anchorCtr="0" anchor="t" bIns="46800" lIns="90000" rIns="90000" tIns="468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b="0" i="0" lang="en-US" sz="7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People movers</a:t>
            </a:r>
          </a:p>
        </p:txBody>
      </p:sp>
    </p:spTree>
  </p:cSld>
  <p:clrMapOvr>
    <a:masterClrMapping/>
  </p:clrMapOvr>
  <p:transition spd="slow">
    <p:fade/>
  </p:transition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FFFFFF"/>
        </a:solidFill>
      </p:bgPr>
    </p:bg>
    <p:spTree>
      <p:nvGrpSpPr>
        <p:cNvPr id="195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Shape 196"/>
          <p:cNvSpPr txBox="1"/>
          <p:nvPr>
            <p:ph idx="4294967295" type="title"/>
          </p:nvPr>
        </p:nvSpPr>
        <p:spPr>
          <a:xfrm>
            <a:off x="685800" y="457200"/>
            <a:ext cx="7770812" cy="855661"/>
          </a:xfrm>
          <a:prstGeom prst="rect">
            <a:avLst/>
          </a:prstGeom>
          <a:noFill/>
          <a:ln>
            <a:noFill/>
          </a:ln>
        </p:spPr>
        <p:txBody>
          <a:bodyPr anchorCtr="0" anchor="ctr" bIns="46800" lIns="90000" rIns="90000" tIns="468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b="0" i="0" lang="en-US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People movers at airport</a:t>
            </a:r>
          </a:p>
        </p:txBody>
      </p:sp>
      <p:pic>
        <p:nvPicPr>
          <p:cNvPr id="197" name="Shape 197"/>
          <p:cNvPicPr preferRelativeResize="0"/>
          <p:nvPr>
            <p:ph idx="4294967295" type="body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1257300"/>
            <a:ext cx="9144000" cy="37719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fade/>
  </p:transition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FFFFFF"/>
        </a:solidFill>
      </p:bgPr>
    </p:bg>
    <p:spTree>
      <p:nvGrpSpPr>
        <p:cNvPr id="20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Shape 202"/>
          <p:cNvSpPr txBox="1"/>
          <p:nvPr>
            <p:ph idx="4294967295" type="title"/>
          </p:nvPr>
        </p:nvSpPr>
        <p:spPr>
          <a:xfrm>
            <a:off x="685800" y="457200"/>
            <a:ext cx="7770812" cy="855661"/>
          </a:xfrm>
          <a:prstGeom prst="rect">
            <a:avLst/>
          </a:prstGeom>
          <a:noFill/>
          <a:ln>
            <a:noFill/>
          </a:ln>
        </p:spPr>
        <p:txBody>
          <a:bodyPr anchorCtr="0" anchor="ctr" bIns="46800" lIns="90000" rIns="90000" tIns="468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b="0" i="0" lang="en-US" sz="4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Adult life is juggling roles</a:t>
            </a:r>
          </a:p>
        </p:txBody>
      </p:sp>
      <p:pic>
        <p:nvPicPr>
          <p:cNvPr id="203" name="Shape 203"/>
          <p:cNvPicPr preferRelativeResize="0"/>
          <p:nvPr>
            <p:ph idx="4294967295" type="body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85800" y="1485900"/>
            <a:ext cx="7770812" cy="308451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fade/>
  </p:transition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FFFFFF"/>
        </a:solidFill>
      </p:bgPr>
    </p:bg>
    <p:spTree>
      <p:nvGrpSpPr>
        <p:cNvPr id="207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Shape 208"/>
          <p:cNvSpPr txBox="1"/>
          <p:nvPr>
            <p:ph idx="4294967295" type="title"/>
          </p:nvPr>
        </p:nvSpPr>
        <p:spPr>
          <a:xfrm>
            <a:off x="685800" y="457200"/>
            <a:ext cx="7770812" cy="855661"/>
          </a:xfrm>
          <a:prstGeom prst="rect">
            <a:avLst/>
          </a:prstGeom>
          <a:noFill/>
          <a:ln>
            <a:noFill/>
          </a:ln>
        </p:spPr>
        <p:txBody>
          <a:bodyPr anchorCtr="0" anchor="ctr" bIns="46800" lIns="90000" rIns="90000" tIns="46800">
            <a:noAutofit/>
          </a:bodyPr>
          <a:lstStyle/>
          <a:p>
            <a:pPr lvl="0" rtl="0" algn="ctr"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r>
              <a:rPr lang="en-US" sz="7200">
                <a:solidFill>
                  <a:schemeClr val="dk1"/>
                </a:solidFill>
              </a:rPr>
              <a:t>The five R’s</a:t>
            </a:r>
          </a:p>
        </p:txBody>
      </p:sp>
      <p:sp>
        <p:nvSpPr>
          <p:cNvPr id="209" name="Shape 209"/>
          <p:cNvSpPr txBox="1"/>
          <p:nvPr>
            <p:ph idx="4294967295" type="body"/>
          </p:nvPr>
        </p:nvSpPr>
        <p:spPr>
          <a:xfrm>
            <a:off x="901700" y="1581150"/>
            <a:ext cx="7339011" cy="2554286"/>
          </a:xfrm>
          <a:prstGeom prst="rect">
            <a:avLst/>
          </a:prstGeom>
          <a:noFill/>
          <a:ln>
            <a:noFill/>
          </a:ln>
        </p:spPr>
        <p:txBody>
          <a:bodyPr anchorCtr="0" anchor="t" bIns="46800" lIns="90000" rIns="90000" tIns="468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b="0" i="0" lang="en-US" sz="3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Role overload</a:t>
            </a: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t/>
            </a:r>
            <a:endParaRPr b="0" i="0" sz="3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t/>
            </a:r>
            <a:endParaRPr b="0" i="0" sz="3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t/>
            </a:r>
            <a:endParaRPr b="0" i="0" sz="3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 spd="slow">
    <p:fade/>
  </p:transition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FFFFFF"/>
        </a:solidFill>
      </p:bgPr>
    </p:bg>
    <p:spTree>
      <p:nvGrpSpPr>
        <p:cNvPr id="213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Shape 214"/>
          <p:cNvSpPr txBox="1"/>
          <p:nvPr>
            <p:ph idx="4294967295" type="title"/>
          </p:nvPr>
        </p:nvSpPr>
        <p:spPr>
          <a:xfrm>
            <a:off x="685800" y="457200"/>
            <a:ext cx="7770812" cy="855661"/>
          </a:xfrm>
          <a:prstGeom prst="rect">
            <a:avLst/>
          </a:prstGeom>
          <a:noFill/>
          <a:ln>
            <a:noFill/>
          </a:ln>
        </p:spPr>
        <p:txBody>
          <a:bodyPr anchorCtr="0" anchor="ctr" bIns="46800" lIns="90000" rIns="90000" tIns="468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b="0" i="0" lang="en-US" sz="3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Role overload</a:t>
            </a:r>
          </a:p>
        </p:txBody>
      </p:sp>
      <p:pic>
        <p:nvPicPr>
          <p:cNvPr descr="G:\ROtoomanystickies.jpg" id="215" name="Shape 21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819400" y="1328737"/>
            <a:ext cx="3505200" cy="381476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fade/>
  </p:transition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FFFFFF"/>
        </a:solidFill>
      </p:bgPr>
    </p:bg>
    <p:spTree>
      <p:nvGrpSpPr>
        <p:cNvPr id="219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Shape 220"/>
          <p:cNvSpPr txBox="1"/>
          <p:nvPr>
            <p:ph idx="4294967295" type="title"/>
          </p:nvPr>
        </p:nvSpPr>
        <p:spPr>
          <a:xfrm>
            <a:off x="685800" y="457200"/>
            <a:ext cx="7770900" cy="855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6800" lIns="90000" rIns="90000" tIns="46800">
            <a:noAutofit/>
          </a:bodyPr>
          <a:lstStyle/>
          <a:p>
            <a:pPr lvl="0" rtl="0" algn="ctr"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r>
              <a:rPr lang="en-US" sz="7200">
                <a:solidFill>
                  <a:schemeClr val="dk1"/>
                </a:solidFill>
              </a:rPr>
              <a:t>The five R’s</a:t>
            </a:r>
          </a:p>
        </p:txBody>
      </p:sp>
      <p:sp>
        <p:nvSpPr>
          <p:cNvPr id="221" name="Shape 221"/>
          <p:cNvSpPr txBox="1"/>
          <p:nvPr>
            <p:ph idx="4294967295" type="body"/>
          </p:nvPr>
        </p:nvSpPr>
        <p:spPr>
          <a:xfrm>
            <a:off x="901700" y="1581150"/>
            <a:ext cx="7338900" cy="2554200"/>
          </a:xfrm>
          <a:prstGeom prst="rect">
            <a:avLst/>
          </a:prstGeom>
          <a:noFill/>
          <a:ln>
            <a:noFill/>
          </a:ln>
        </p:spPr>
        <p:txBody>
          <a:bodyPr anchorCtr="0" anchor="t" bIns="46800" lIns="90000" rIns="90000" tIns="468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b="0" i="0" lang="en-US" sz="3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Role Overload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lang="en-US" sz="3600"/>
              <a:t>Rapid Role Transition</a:t>
            </a: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t/>
            </a:r>
            <a:endParaRPr b="0" i="0" sz="3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t/>
            </a:r>
            <a:endParaRPr b="0" i="0" sz="3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t/>
            </a:r>
            <a:endParaRPr b="0" i="0" sz="3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 spd="slow">
    <p:fade/>
  </p:transition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FFFFFF"/>
        </a:solidFill>
      </p:bgPr>
    </p:bg>
    <p:spTree>
      <p:nvGrpSpPr>
        <p:cNvPr id="225" name="Shape 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Shape 226"/>
          <p:cNvSpPr txBox="1"/>
          <p:nvPr>
            <p:ph idx="4294967295" type="title"/>
          </p:nvPr>
        </p:nvSpPr>
        <p:spPr>
          <a:xfrm>
            <a:off x="685800" y="457200"/>
            <a:ext cx="7770812" cy="855661"/>
          </a:xfrm>
          <a:prstGeom prst="rect">
            <a:avLst/>
          </a:prstGeom>
          <a:noFill/>
          <a:ln>
            <a:noFill/>
          </a:ln>
        </p:spPr>
        <p:txBody>
          <a:bodyPr anchorCtr="0" anchor="ctr" bIns="46800" lIns="90000" rIns="90000" tIns="468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b="0" i="0" lang="en-US" sz="2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Rapid role transition</a:t>
            </a:r>
          </a:p>
        </p:txBody>
      </p:sp>
      <p:pic>
        <p:nvPicPr>
          <p:cNvPr descr="G:\gradcake.jpg" id="227" name="Shape 22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514600" y="1257300"/>
            <a:ext cx="4114800" cy="4114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fade/>
  </p:transition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FFFFFF"/>
        </a:solidFill>
      </p:bgPr>
    </p:bg>
    <p:spTree>
      <p:nvGrpSpPr>
        <p:cNvPr id="23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Shape 232"/>
          <p:cNvSpPr txBox="1"/>
          <p:nvPr>
            <p:ph idx="4294967295" type="title"/>
          </p:nvPr>
        </p:nvSpPr>
        <p:spPr>
          <a:xfrm>
            <a:off x="685800" y="457200"/>
            <a:ext cx="7770812" cy="855661"/>
          </a:xfrm>
          <a:prstGeom prst="rect">
            <a:avLst/>
          </a:prstGeom>
          <a:noFill/>
          <a:ln>
            <a:noFill/>
          </a:ln>
        </p:spPr>
        <p:txBody>
          <a:bodyPr anchorCtr="0" anchor="ctr" bIns="46800" lIns="90000" rIns="90000" tIns="468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b="0" i="0" lang="en-US" sz="2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Rapid role transition</a:t>
            </a:r>
          </a:p>
        </p:txBody>
      </p:sp>
      <p:pic>
        <p:nvPicPr>
          <p:cNvPr descr="G:\weddingcake2.JPG" id="233" name="Shape 23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943600" y="1885950"/>
            <a:ext cx="7619999" cy="428625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G:\gradcake.jpg" id="234" name="Shape 23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667000" y="1828800"/>
            <a:ext cx="2209799" cy="21145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fade/>
  </p:transition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FFFFFF"/>
        </a:solidFill>
      </p:bgPr>
    </p:bg>
    <p:spTree>
      <p:nvGrpSpPr>
        <p:cNvPr id="238" name="Shape 2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" name="Shape 239"/>
          <p:cNvSpPr txBox="1"/>
          <p:nvPr>
            <p:ph idx="4294967295" type="title"/>
          </p:nvPr>
        </p:nvSpPr>
        <p:spPr>
          <a:xfrm>
            <a:off x="685800" y="375575"/>
            <a:ext cx="7770900" cy="855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6800" lIns="90000" rIns="90000" tIns="468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b="0" i="0" lang="en-US" sz="6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The five R’s</a:t>
            </a:r>
          </a:p>
        </p:txBody>
      </p:sp>
      <p:sp>
        <p:nvSpPr>
          <p:cNvPr id="240" name="Shape 240"/>
          <p:cNvSpPr txBox="1"/>
          <p:nvPr>
            <p:ph idx="4294967295" type="body"/>
          </p:nvPr>
        </p:nvSpPr>
        <p:spPr>
          <a:xfrm>
            <a:off x="901700" y="1581150"/>
            <a:ext cx="7339011" cy="2554286"/>
          </a:xfrm>
          <a:prstGeom prst="rect">
            <a:avLst/>
          </a:prstGeom>
          <a:noFill/>
          <a:ln>
            <a:noFill/>
          </a:ln>
        </p:spPr>
        <p:txBody>
          <a:bodyPr anchorCtr="0" anchor="t" bIns="46800" lIns="90000" rIns="90000" tIns="468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b="0" i="0" lang="en-US" sz="3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Role overload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b="0" i="0" lang="en-US" sz="3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Rapid role transition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b="0" i="0" lang="en-US" sz="3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Role timing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t/>
            </a:r>
            <a:endParaRPr b="0" i="0" sz="3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t/>
            </a:r>
            <a:endParaRPr b="0" i="0" sz="3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t/>
            </a:r>
            <a:endParaRPr b="0" i="0" sz="3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 spd="slow">
    <p:fade/>
  </p:transition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FFFFFF"/>
        </a:solidFill>
      </p:bgPr>
    </p:bg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Shape 59"/>
          <p:cNvSpPr txBox="1"/>
          <p:nvPr>
            <p:ph type="title"/>
          </p:nvPr>
        </p:nvSpPr>
        <p:spPr>
          <a:xfrm>
            <a:off x="685800" y="457200"/>
            <a:ext cx="7770812" cy="855661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b="0" i="0" lang="en-US" sz="4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Contention of this Presentation</a:t>
            </a:r>
          </a:p>
        </p:txBody>
      </p:sp>
      <p:sp>
        <p:nvSpPr>
          <p:cNvPr id="60" name="Shape 60"/>
          <p:cNvSpPr txBox="1"/>
          <p:nvPr>
            <p:ph idx="1" type="body"/>
          </p:nvPr>
        </p:nvSpPr>
        <p:spPr>
          <a:xfrm>
            <a:off x="685800" y="1485900"/>
            <a:ext cx="7770812" cy="30845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b="0" i="0" lang="en-US" sz="4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Don’t view the geriatric life review as a recovery of valid memory, but as a ritual that is repeated because of its relevance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FFFFFF"/>
        </a:solidFill>
      </p:bgPr>
    </p:bg>
    <p:spTree>
      <p:nvGrpSpPr>
        <p:cNvPr id="244" name="Shape 2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Shape 245"/>
          <p:cNvSpPr txBox="1"/>
          <p:nvPr>
            <p:ph idx="4294967295" type="title"/>
          </p:nvPr>
        </p:nvSpPr>
        <p:spPr>
          <a:xfrm>
            <a:off x="685800" y="457200"/>
            <a:ext cx="7770812" cy="855661"/>
          </a:xfrm>
          <a:prstGeom prst="rect">
            <a:avLst/>
          </a:prstGeom>
          <a:noFill/>
          <a:ln>
            <a:noFill/>
          </a:ln>
        </p:spPr>
        <p:txBody>
          <a:bodyPr anchorCtr="0" anchor="ctr" bIns="46800" lIns="90000" rIns="90000" tIns="468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b="0" i="0" lang="en-US" sz="6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The five R’s</a:t>
            </a:r>
          </a:p>
        </p:txBody>
      </p:sp>
      <p:sp>
        <p:nvSpPr>
          <p:cNvPr id="246" name="Shape 246"/>
          <p:cNvSpPr txBox="1"/>
          <p:nvPr>
            <p:ph idx="4294967295" type="body"/>
          </p:nvPr>
        </p:nvSpPr>
        <p:spPr>
          <a:xfrm>
            <a:off x="901700" y="1581150"/>
            <a:ext cx="7339011" cy="2554286"/>
          </a:xfrm>
          <a:prstGeom prst="rect">
            <a:avLst/>
          </a:prstGeom>
          <a:noFill/>
          <a:ln>
            <a:noFill/>
          </a:ln>
        </p:spPr>
        <p:txBody>
          <a:bodyPr anchorCtr="0" anchor="t" bIns="46800" lIns="90000" rIns="90000" tIns="468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b="0" i="0" lang="en-US" sz="3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Role overload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b="0" i="0" lang="en-US" sz="3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Rapid role transition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b="0" i="0" lang="en-US" sz="3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Role timing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b="0" i="0" lang="en-US" sz="3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Role deficiency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t/>
            </a:r>
            <a:endParaRPr b="0" i="0" sz="3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t/>
            </a:r>
            <a:endParaRPr b="0" i="0" sz="3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t/>
            </a:r>
            <a:endParaRPr b="0" i="0" sz="3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 spd="slow">
    <p:fade/>
  </p:transition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FFFFFF"/>
        </a:solidFill>
      </p:bgPr>
    </p:bg>
    <p:spTree>
      <p:nvGrpSpPr>
        <p:cNvPr id="250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" name="Shape 251"/>
          <p:cNvSpPr txBox="1"/>
          <p:nvPr>
            <p:ph idx="4294967295" type="title"/>
          </p:nvPr>
        </p:nvSpPr>
        <p:spPr>
          <a:xfrm>
            <a:off x="685800" y="457200"/>
            <a:ext cx="7770812" cy="855661"/>
          </a:xfrm>
          <a:prstGeom prst="rect">
            <a:avLst/>
          </a:prstGeom>
          <a:noFill/>
          <a:ln>
            <a:noFill/>
          </a:ln>
        </p:spPr>
        <p:txBody>
          <a:bodyPr anchorCtr="0" anchor="ctr" bIns="46800" lIns="90000" rIns="90000" tIns="468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b="0" i="0" lang="en-US" sz="3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Role deficiency</a:t>
            </a:r>
          </a:p>
        </p:txBody>
      </p:sp>
      <p:pic>
        <p:nvPicPr>
          <p:cNvPr descr="G:\lonelinessonbench.jpg" id="252" name="Shape 25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28600" y="1428750"/>
            <a:ext cx="8686800" cy="37147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fade/>
  </p:transition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FFFFFF"/>
        </a:solidFill>
      </p:bgPr>
    </p:bg>
    <p:spTree>
      <p:nvGrpSpPr>
        <p:cNvPr id="256" name="Shape 2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" name="Shape 257"/>
          <p:cNvSpPr txBox="1"/>
          <p:nvPr>
            <p:ph idx="4294967295" type="title"/>
          </p:nvPr>
        </p:nvSpPr>
        <p:spPr>
          <a:xfrm>
            <a:off x="685800" y="457200"/>
            <a:ext cx="7770812" cy="855661"/>
          </a:xfrm>
          <a:prstGeom prst="rect">
            <a:avLst/>
          </a:prstGeom>
          <a:noFill/>
          <a:ln>
            <a:noFill/>
          </a:ln>
        </p:spPr>
        <p:txBody>
          <a:bodyPr anchorCtr="0" anchor="ctr" bIns="46800" lIns="90000" rIns="90000" tIns="468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b="0" i="0" lang="en-US" sz="7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The five R’s</a:t>
            </a:r>
          </a:p>
        </p:txBody>
      </p:sp>
      <p:sp>
        <p:nvSpPr>
          <p:cNvPr id="258" name="Shape 258"/>
          <p:cNvSpPr txBox="1"/>
          <p:nvPr>
            <p:ph idx="4294967295" type="body"/>
          </p:nvPr>
        </p:nvSpPr>
        <p:spPr>
          <a:xfrm>
            <a:off x="901700" y="1581150"/>
            <a:ext cx="7339011" cy="2554286"/>
          </a:xfrm>
          <a:prstGeom prst="rect">
            <a:avLst/>
          </a:prstGeom>
          <a:noFill/>
          <a:ln>
            <a:noFill/>
          </a:ln>
        </p:spPr>
        <p:txBody>
          <a:bodyPr anchorCtr="0" anchor="t" bIns="46800" lIns="90000" rIns="90000" tIns="468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b="0" i="0" lang="en-US" sz="3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Role overload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b="0" i="0" lang="en-US" sz="3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Rapid role transition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b="0" i="0" lang="en-US" sz="3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Role timing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b="0" i="0" lang="en-US" sz="3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Role deficiency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b="0" i="0" lang="en-US" sz="3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Role incompatibility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t/>
            </a:r>
            <a:endParaRPr b="0" i="0" sz="3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t/>
            </a:r>
            <a:endParaRPr b="0" i="0" sz="3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 spd="slow">
    <p:fade/>
  </p:transition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FFFFFF"/>
        </a:solidFill>
      </p:bgPr>
    </p:bg>
    <p:spTree>
      <p:nvGrpSpPr>
        <p:cNvPr id="262" name="Shape 2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" name="Shape 263"/>
          <p:cNvSpPr txBox="1"/>
          <p:nvPr>
            <p:ph idx="4294967295" type="title"/>
          </p:nvPr>
        </p:nvSpPr>
        <p:spPr>
          <a:xfrm>
            <a:off x="685800" y="457200"/>
            <a:ext cx="7770812" cy="85566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b="0" i="0" lang="en-US" sz="2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Role incompatibility</a:t>
            </a:r>
          </a:p>
        </p:txBody>
      </p:sp>
      <p:sp>
        <p:nvSpPr>
          <p:cNvPr id="264" name="Shape 264"/>
          <p:cNvSpPr txBox="1"/>
          <p:nvPr>
            <p:ph idx="4294967295" type="body"/>
          </p:nvPr>
        </p:nvSpPr>
        <p:spPr>
          <a:xfrm>
            <a:off x="685800" y="1485900"/>
            <a:ext cx="7770812" cy="30845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65" name="Shape 26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6200" y="1257300"/>
            <a:ext cx="8991600" cy="3886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fade/>
  </p:transition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FFFFFF"/>
        </a:solidFill>
      </p:bgPr>
    </p:bg>
    <p:spTree>
      <p:nvGrpSpPr>
        <p:cNvPr id="269" name="Shape 2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" name="Shape 270"/>
          <p:cNvSpPr txBox="1"/>
          <p:nvPr>
            <p:ph idx="4294967295" type="title"/>
          </p:nvPr>
        </p:nvSpPr>
        <p:spPr>
          <a:xfrm>
            <a:off x="685800" y="457200"/>
            <a:ext cx="7770812" cy="855661"/>
          </a:xfrm>
          <a:prstGeom prst="rect">
            <a:avLst/>
          </a:prstGeom>
          <a:noFill/>
          <a:ln>
            <a:noFill/>
          </a:ln>
        </p:spPr>
        <p:txBody>
          <a:bodyPr anchorCtr="0" anchor="ctr" bIns="46800" lIns="90000" rIns="90000" tIns="468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lang="en-US" sz="3000"/>
              <a:t>Generativity? Adult live is juggling roles</a:t>
            </a:r>
          </a:p>
        </p:txBody>
      </p:sp>
      <p:pic>
        <p:nvPicPr>
          <p:cNvPr id="271" name="Shape 271"/>
          <p:cNvPicPr preferRelativeResize="0"/>
          <p:nvPr>
            <p:ph idx="4294967295" type="body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85800" y="1485900"/>
            <a:ext cx="7770812" cy="308451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fade/>
  </p:transition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FFFFFF"/>
        </a:solidFill>
      </p:bgPr>
    </p:bg>
    <p:spTree>
      <p:nvGrpSpPr>
        <p:cNvPr id="275" name="Shape 2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" name="Shape 276"/>
          <p:cNvSpPr txBox="1"/>
          <p:nvPr>
            <p:ph idx="4294967295" type="title"/>
          </p:nvPr>
        </p:nvSpPr>
        <p:spPr>
          <a:xfrm>
            <a:off x="685800" y="457200"/>
            <a:ext cx="7770812" cy="85566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b="0" i="0" lang="en-US" sz="3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It is time for</a:t>
            </a:r>
          </a:p>
        </p:txBody>
      </p:sp>
      <p:sp>
        <p:nvSpPr>
          <p:cNvPr id="277" name="Shape 277"/>
          <p:cNvSpPr txBox="1"/>
          <p:nvPr>
            <p:ph idx="4294967295" type="body"/>
          </p:nvPr>
        </p:nvSpPr>
        <p:spPr>
          <a:xfrm>
            <a:off x="685800" y="1485900"/>
            <a:ext cx="7770812" cy="30845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lang="en-US" sz="4800"/>
              <a:t>The </a:t>
            </a:r>
            <a:r>
              <a:rPr b="0" i="0" lang="en-US" sz="4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official definition of religion</a:t>
            </a: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lang="en-US" sz="4800"/>
              <a:t>(Carmody &amp; Brink, 2013)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FFFFFF"/>
        </a:solidFill>
      </p:bgPr>
    </p:bg>
    <p:spTree>
      <p:nvGrpSpPr>
        <p:cNvPr id="281" name="Shape 2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" name="Shape 282"/>
          <p:cNvSpPr txBox="1"/>
          <p:nvPr>
            <p:ph idx="4294967295" type="title"/>
          </p:nvPr>
        </p:nvSpPr>
        <p:spPr>
          <a:xfrm>
            <a:off x="685800" y="457200"/>
            <a:ext cx="7770812" cy="85566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Verdana"/>
              <a:buNone/>
            </a:pPr>
            <a:r>
              <a:rPr lang="en-US" sz="3600">
                <a:latin typeface="Verdana"/>
                <a:ea typeface="Verdana"/>
                <a:cs typeface="Verdana"/>
                <a:sym typeface="Verdana"/>
              </a:rPr>
              <a:t>Religion is a system of</a:t>
            </a:r>
          </a:p>
        </p:txBody>
      </p:sp>
      <p:sp>
        <p:nvSpPr>
          <p:cNvPr id="283" name="Shape 283"/>
          <p:cNvSpPr txBox="1"/>
          <p:nvPr>
            <p:ph idx="4294967295" type="body"/>
          </p:nvPr>
        </p:nvSpPr>
        <p:spPr>
          <a:xfrm>
            <a:off x="685800" y="1485900"/>
            <a:ext cx="7770812" cy="30845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ct val="25000"/>
              <a:buFont typeface="Verdana"/>
              <a:buNone/>
            </a:pPr>
            <a:r>
              <a:rPr b="0" i="0" lang="en-US" sz="2800" u="none" cap="none" strike="noStrike">
                <a:solidFill>
                  <a:schemeClr val="accent2"/>
                </a:solidFill>
                <a:latin typeface="Verdana"/>
                <a:ea typeface="Verdana"/>
                <a:cs typeface="Verdana"/>
                <a:sym typeface="Verdana"/>
              </a:rPr>
              <a:t>doctrines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ct val="25000"/>
              <a:buFont typeface="Verdana"/>
              <a:buNone/>
            </a:pPr>
            <a:r>
              <a:rPr b="0" i="0" lang="en-US" sz="2800" u="none" cap="none" strike="noStrike">
                <a:solidFill>
                  <a:schemeClr val="accent2"/>
                </a:solidFill>
                <a:latin typeface="Verdana"/>
                <a:ea typeface="Verdana"/>
                <a:cs typeface="Verdana"/>
                <a:sym typeface="Verdana"/>
              </a:rPr>
              <a:t>ethics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ct val="25000"/>
              <a:buFont typeface="Verdana"/>
              <a:buNone/>
            </a:pPr>
            <a:r>
              <a:rPr b="0" i="0" lang="en-US" sz="2800" u="none" cap="none" strike="noStrike">
                <a:solidFill>
                  <a:schemeClr val="accent2"/>
                </a:solidFill>
                <a:latin typeface="Verdana"/>
                <a:ea typeface="Verdana"/>
                <a:cs typeface="Verdana"/>
                <a:sym typeface="Verdana"/>
              </a:rPr>
              <a:t>rituals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ct val="25000"/>
              <a:buFont typeface="Verdana"/>
              <a:buNone/>
            </a:pPr>
            <a:r>
              <a:rPr b="0" i="0" lang="en-US" sz="2800" u="none" cap="none" strike="noStrike">
                <a:solidFill>
                  <a:schemeClr val="accent2"/>
                </a:solidFill>
                <a:latin typeface="Verdana"/>
                <a:ea typeface="Verdana"/>
                <a:cs typeface="Verdana"/>
                <a:sym typeface="Verdana"/>
              </a:rPr>
              <a:t>myths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ct val="25000"/>
              <a:buFont typeface="Verdana"/>
              <a:buNone/>
            </a:pPr>
            <a:r>
              <a:rPr b="0" i="0" lang="en-US" sz="2800" u="none" cap="none" strike="noStrike">
                <a:solidFill>
                  <a:schemeClr val="accent2"/>
                </a:solidFill>
                <a:latin typeface="Verdana"/>
                <a:ea typeface="Verdana"/>
                <a:cs typeface="Verdana"/>
                <a:sym typeface="Verdana"/>
              </a:rPr>
              <a:t>symbols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Verdana"/>
              <a:buNone/>
            </a:pPr>
            <a:r>
              <a:rPr b="0" i="0" lang="en-US" sz="1200" u="none" cap="none" strike="noStrik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for the expression of</a:t>
            </a:r>
            <a:r>
              <a:rPr lang="en-US" sz="4800">
                <a:latin typeface="Verdana"/>
                <a:ea typeface="Verdana"/>
                <a:cs typeface="Verdana"/>
                <a:sym typeface="Verdana"/>
              </a:rPr>
              <a:t>ultimate relevance</a:t>
            </a:r>
            <a:r>
              <a:rPr b="0" i="0" lang="en-US" sz="1200" u="none" cap="none" strike="noStrik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 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FFFFFF"/>
        </a:solidFill>
      </p:bgPr>
    </p:bg>
    <p:spTree>
      <p:nvGrpSpPr>
        <p:cNvPr id="287" name="Shape 2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8" name="Shape 288"/>
          <p:cNvSpPr txBox="1"/>
          <p:nvPr>
            <p:ph idx="4294967295" type="title"/>
          </p:nvPr>
        </p:nvSpPr>
        <p:spPr>
          <a:xfrm>
            <a:off x="685800" y="457200"/>
            <a:ext cx="7770900" cy="855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Verdana"/>
              <a:buNone/>
            </a:pPr>
            <a:r>
              <a:rPr lang="en-US" sz="3600">
                <a:latin typeface="Verdana"/>
                <a:ea typeface="Verdana"/>
                <a:cs typeface="Verdana"/>
                <a:sym typeface="Verdana"/>
              </a:rPr>
              <a:t>Religion is a system of</a:t>
            </a:r>
          </a:p>
        </p:txBody>
      </p:sp>
      <p:sp>
        <p:nvSpPr>
          <p:cNvPr id="289" name="Shape 289"/>
          <p:cNvSpPr txBox="1"/>
          <p:nvPr>
            <p:ph idx="4294967295" type="body"/>
          </p:nvPr>
        </p:nvSpPr>
        <p:spPr>
          <a:xfrm>
            <a:off x="685800" y="1485900"/>
            <a:ext cx="7770900" cy="3084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ct val="25000"/>
              <a:buFont typeface="Verdana"/>
              <a:buNone/>
            </a:pPr>
            <a:r>
              <a:rPr lang="en-US" sz="2800">
                <a:solidFill>
                  <a:schemeClr val="accent2"/>
                </a:solidFill>
                <a:latin typeface="Verdana"/>
                <a:ea typeface="Verdana"/>
                <a:cs typeface="Verdana"/>
                <a:sym typeface="Verdana"/>
              </a:rPr>
              <a:t>D</a:t>
            </a:r>
            <a:r>
              <a:rPr b="0" i="0" lang="en-US" sz="2800" u="none" cap="none" strike="noStrike">
                <a:solidFill>
                  <a:schemeClr val="accent2"/>
                </a:solidFill>
                <a:latin typeface="Verdana"/>
                <a:ea typeface="Verdana"/>
                <a:cs typeface="Verdana"/>
                <a:sym typeface="Verdana"/>
              </a:rPr>
              <a:t>octrines: </a:t>
            </a:r>
            <a:r>
              <a:rPr b="0" i="0" lang="en-US" sz="4800" u="none" cap="none" strike="noStrike">
                <a:latin typeface="Verdana"/>
                <a:ea typeface="Verdana"/>
                <a:cs typeface="Verdana"/>
                <a:sym typeface="Verdana"/>
              </a:rPr>
              <a:t>statements about deities &amp; afterlife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ct val="25000"/>
              <a:buFont typeface="Verdana"/>
              <a:buNone/>
            </a:pPr>
            <a:r>
              <a:rPr b="0" i="0" lang="en-US" sz="2800" u="none" cap="none" strike="noStrike">
                <a:solidFill>
                  <a:schemeClr val="accent2"/>
                </a:solidFill>
                <a:latin typeface="Verdana"/>
                <a:ea typeface="Verdana"/>
                <a:cs typeface="Verdana"/>
                <a:sym typeface="Verdana"/>
              </a:rPr>
              <a:t>ethics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ct val="25000"/>
              <a:buFont typeface="Verdana"/>
              <a:buNone/>
            </a:pPr>
            <a:r>
              <a:rPr b="0" i="0" lang="en-US" sz="2800" u="none" cap="none" strike="noStrike">
                <a:solidFill>
                  <a:schemeClr val="accent2"/>
                </a:solidFill>
                <a:latin typeface="Verdana"/>
                <a:ea typeface="Verdana"/>
                <a:cs typeface="Verdana"/>
                <a:sym typeface="Verdana"/>
              </a:rPr>
              <a:t>rituals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ct val="25000"/>
              <a:buFont typeface="Verdana"/>
              <a:buNone/>
            </a:pPr>
            <a:r>
              <a:rPr b="0" i="0" lang="en-US" sz="2800" u="none" cap="none" strike="noStrike">
                <a:solidFill>
                  <a:schemeClr val="accent2"/>
                </a:solidFill>
                <a:latin typeface="Verdana"/>
                <a:ea typeface="Verdana"/>
                <a:cs typeface="Verdana"/>
                <a:sym typeface="Verdana"/>
              </a:rPr>
              <a:t>myths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ct val="25000"/>
              <a:buFont typeface="Verdana"/>
              <a:buNone/>
            </a:pPr>
            <a:r>
              <a:rPr b="0" i="0" lang="en-US" sz="2800" u="none" cap="none" strike="noStrike">
                <a:solidFill>
                  <a:schemeClr val="accent2"/>
                </a:solidFill>
                <a:latin typeface="Verdana"/>
                <a:ea typeface="Verdana"/>
                <a:cs typeface="Verdana"/>
                <a:sym typeface="Verdana"/>
              </a:rPr>
              <a:t>symbols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Verdana"/>
              <a:buNone/>
            </a:pPr>
            <a:r>
              <a:rPr b="0" i="0" lang="en-US" sz="1200" u="none" cap="none" strike="noStrik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for the expression of</a:t>
            </a:r>
            <a:r>
              <a:rPr lang="en-US" sz="4800">
                <a:latin typeface="Verdana"/>
                <a:ea typeface="Verdana"/>
                <a:cs typeface="Verdana"/>
                <a:sym typeface="Verdana"/>
              </a:rPr>
              <a:t>ultimate relevance</a:t>
            </a:r>
            <a:r>
              <a:rPr b="0" i="0" lang="en-US" sz="1200" u="none" cap="none" strike="noStrik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 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FFFFFF"/>
        </a:solidFill>
      </p:bgPr>
    </p:bg>
    <p:spTree>
      <p:nvGrpSpPr>
        <p:cNvPr id="293" name="Shape 2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" name="Shape 294"/>
          <p:cNvSpPr txBox="1"/>
          <p:nvPr>
            <p:ph idx="4294967295" type="title"/>
          </p:nvPr>
        </p:nvSpPr>
        <p:spPr>
          <a:xfrm>
            <a:off x="685800" y="457200"/>
            <a:ext cx="7770900" cy="855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Verdana"/>
              <a:buNone/>
            </a:pPr>
            <a:r>
              <a:rPr lang="en-US" sz="3600">
                <a:latin typeface="Verdana"/>
                <a:ea typeface="Verdana"/>
                <a:cs typeface="Verdana"/>
                <a:sym typeface="Verdana"/>
              </a:rPr>
              <a:t>Religion is a system of</a:t>
            </a:r>
          </a:p>
        </p:txBody>
      </p:sp>
      <p:sp>
        <p:nvSpPr>
          <p:cNvPr id="295" name="Shape 295"/>
          <p:cNvSpPr txBox="1"/>
          <p:nvPr>
            <p:ph idx="4294967295" type="body"/>
          </p:nvPr>
        </p:nvSpPr>
        <p:spPr>
          <a:xfrm>
            <a:off x="685800" y="1485900"/>
            <a:ext cx="7770900" cy="3084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ct val="25000"/>
              <a:buFont typeface="Verdana"/>
              <a:buNone/>
            </a:pPr>
            <a:r>
              <a:rPr b="0" i="0" lang="en-US" sz="2800" u="none" cap="none" strike="noStrike">
                <a:solidFill>
                  <a:schemeClr val="accent2"/>
                </a:solidFill>
                <a:latin typeface="Verdana"/>
                <a:ea typeface="Verdana"/>
                <a:cs typeface="Verdana"/>
                <a:sym typeface="Verdana"/>
              </a:rPr>
              <a:t>doctrines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ct val="25000"/>
              <a:buFont typeface="Verdana"/>
              <a:buNone/>
            </a:pPr>
            <a:r>
              <a:rPr lang="en-US" sz="2800">
                <a:solidFill>
                  <a:schemeClr val="accent2"/>
                </a:solidFill>
                <a:latin typeface="Verdana"/>
                <a:ea typeface="Verdana"/>
                <a:cs typeface="Verdana"/>
                <a:sym typeface="Verdana"/>
              </a:rPr>
              <a:t>E</a:t>
            </a:r>
            <a:r>
              <a:rPr b="0" i="0" lang="en-US" sz="2800" u="none" cap="none" strike="noStrike">
                <a:solidFill>
                  <a:schemeClr val="accent2"/>
                </a:solidFill>
                <a:latin typeface="Verdana"/>
                <a:ea typeface="Verdana"/>
                <a:cs typeface="Verdana"/>
                <a:sym typeface="Verdana"/>
              </a:rPr>
              <a:t>thics </a:t>
            </a:r>
            <a:r>
              <a:rPr b="0" i="0" lang="en-US" sz="6000" u="none" cap="none" strike="noStrike">
                <a:latin typeface="Verdana"/>
                <a:ea typeface="Verdana"/>
                <a:cs typeface="Verdana"/>
                <a:sym typeface="Verdana"/>
              </a:rPr>
              <a:t>rules guiding moral behavior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ct val="25000"/>
              <a:buFont typeface="Verdana"/>
              <a:buNone/>
            </a:pPr>
            <a:r>
              <a:rPr b="0" i="0" lang="en-US" sz="2800" u="none" cap="none" strike="noStrike">
                <a:solidFill>
                  <a:schemeClr val="accent2"/>
                </a:solidFill>
                <a:latin typeface="Verdana"/>
                <a:ea typeface="Verdana"/>
                <a:cs typeface="Verdana"/>
                <a:sym typeface="Verdana"/>
              </a:rPr>
              <a:t>rituals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ct val="25000"/>
              <a:buFont typeface="Verdana"/>
              <a:buNone/>
            </a:pPr>
            <a:r>
              <a:rPr b="0" i="0" lang="en-US" sz="2800" u="none" cap="none" strike="noStrike">
                <a:solidFill>
                  <a:schemeClr val="accent2"/>
                </a:solidFill>
                <a:latin typeface="Verdana"/>
                <a:ea typeface="Verdana"/>
                <a:cs typeface="Verdana"/>
                <a:sym typeface="Verdana"/>
              </a:rPr>
              <a:t>myths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ct val="25000"/>
              <a:buFont typeface="Verdana"/>
              <a:buNone/>
            </a:pPr>
            <a:r>
              <a:rPr b="0" i="0" lang="en-US" sz="2800" u="none" cap="none" strike="noStrike">
                <a:solidFill>
                  <a:schemeClr val="accent2"/>
                </a:solidFill>
                <a:latin typeface="Verdana"/>
                <a:ea typeface="Verdana"/>
                <a:cs typeface="Verdana"/>
                <a:sym typeface="Verdana"/>
              </a:rPr>
              <a:t>symbols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Verdana"/>
              <a:buNone/>
            </a:pPr>
            <a:r>
              <a:rPr b="0" i="0" lang="en-US" sz="1200" u="none" cap="none" strike="noStrik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for the expression of</a:t>
            </a:r>
            <a:r>
              <a:rPr lang="en-US" sz="4800">
                <a:latin typeface="Verdana"/>
                <a:ea typeface="Verdana"/>
                <a:cs typeface="Verdana"/>
                <a:sym typeface="Verdana"/>
              </a:rPr>
              <a:t>ultimate relevance</a:t>
            </a:r>
            <a:r>
              <a:rPr b="0" i="0" lang="en-US" sz="1200" u="none" cap="none" strike="noStrik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 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FFFFFF"/>
        </a:solidFill>
      </p:bgPr>
    </p:bg>
    <p:spTree>
      <p:nvGrpSpPr>
        <p:cNvPr id="299" name="Shape 2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0" name="Shape 300"/>
          <p:cNvSpPr txBox="1"/>
          <p:nvPr>
            <p:ph idx="4294967295" type="title"/>
          </p:nvPr>
        </p:nvSpPr>
        <p:spPr>
          <a:xfrm>
            <a:off x="685800" y="457200"/>
            <a:ext cx="7770900" cy="855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Verdana"/>
              <a:buNone/>
            </a:pPr>
            <a:r>
              <a:rPr lang="en-US" sz="3600">
                <a:latin typeface="Verdana"/>
                <a:ea typeface="Verdana"/>
                <a:cs typeface="Verdana"/>
                <a:sym typeface="Verdana"/>
              </a:rPr>
              <a:t>Religion is a system of</a:t>
            </a:r>
          </a:p>
        </p:txBody>
      </p:sp>
      <p:sp>
        <p:nvSpPr>
          <p:cNvPr id="301" name="Shape 301"/>
          <p:cNvSpPr txBox="1"/>
          <p:nvPr>
            <p:ph idx="4294967295" type="body"/>
          </p:nvPr>
        </p:nvSpPr>
        <p:spPr>
          <a:xfrm>
            <a:off x="685800" y="1485900"/>
            <a:ext cx="7770900" cy="3084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ct val="25000"/>
              <a:buFont typeface="Verdana"/>
              <a:buNone/>
            </a:pPr>
            <a:r>
              <a:rPr b="0" i="0" lang="en-US" sz="2800" u="none" cap="none" strike="noStrike">
                <a:solidFill>
                  <a:schemeClr val="accent2"/>
                </a:solidFill>
                <a:latin typeface="Verdana"/>
                <a:ea typeface="Verdana"/>
                <a:cs typeface="Verdana"/>
                <a:sym typeface="Verdana"/>
              </a:rPr>
              <a:t>doctrines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ct val="25000"/>
              <a:buFont typeface="Verdana"/>
              <a:buNone/>
            </a:pPr>
            <a:r>
              <a:rPr b="0" i="0" lang="en-US" sz="2800" u="none" cap="none" strike="noStrike">
                <a:solidFill>
                  <a:schemeClr val="accent2"/>
                </a:solidFill>
                <a:latin typeface="Verdana"/>
                <a:ea typeface="Verdana"/>
                <a:cs typeface="Verdana"/>
                <a:sym typeface="Verdana"/>
              </a:rPr>
              <a:t>ethics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ct val="25000"/>
              <a:buFont typeface="Verdana"/>
              <a:buNone/>
            </a:pPr>
            <a:r>
              <a:rPr lang="en-US" sz="2800">
                <a:solidFill>
                  <a:schemeClr val="accent2"/>
                </a:solidFill>
                <a:latin typeface="Verdana"/>
                <a:ea typeface="Verdana"/>
                <a:cs typeface="Verdana"/>
                <a:sym typeface="Verdana"/>
              </a:rPr>
              <a:t>R</a:t>
            </a:r>
            <a:r>
              <a:rPr b="0" i="0" lang="en-US" sz="2800" u="none" cap="none" strike="noStrike">
                <a:solidFill>
                  <a:schemeClr val="accent2"/>
                </a:solidFill>
                <a:latin typeface="Verdana"/>
                <a:ea typeface="Verdana"/>
                <a:cs typeface="Verdana"/>
                <a:sym typeface="Verdana"/>
              </a:rPr>
              <a:t>ituals:</a:t>
            </a:r>
            <a:r>
              <a:rPr b="0" i="0" lang="en-US" sz="6000" u="none" cap="none" strike="noStrike">
                <a:latin typeface="Verdana"/>
                <a:ea typeface="Verdana"/>
                <a:cs typeface="Verdana"/>
                <a:sym typeface="Verdana"/>
              </a:rPr>
              <a:t> ceremonies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ct val="25000"/>
              <a:buFont typeface="Verdana"/>
              <a:buNone/>
            </a:pPr>
            <a:r>
              <a:rPr b="0" i="0" lang="en-US" sz="2800" u="none" cap="none" strike="noStrike">
                <a:solidFill>
                  <a:schemeClr val="accent2"/>
                </a:solidFill>
                <a:latin typeface="Verdana"/>
                <a:ea typeface="Verdana"/>
                <a:cs typeface="Verdana"/>
                <a:sym typeface="Verdana"/>
              </a:rPr>
              <a:t>myths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ct val="25000"/>
              <a:buFont typeface="Verdana"/>
              <a:buNone/>
            </a:pPr>
            <a:r>
              <a:rPr b="0" i="0" lang="en-US" sz="2800" u="none" cap="none" strike="noStrike">
                <a:solidFill>
                  <a:schemeClr val="accent2"/>
                </a:solidFill>
                <a:latin typeface="Verdana"/>
                <a:ea typeface="Verdana"/>
                <a:cs typeface="Verdana"/>
                <a:sym typeface="Verdana"/>
              </a:rPr>
              <a:t>symbols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Verdana"/>
              <a:buNone/>
            </a:pPr>
            <a:r>
              <a:rPr b="0" i="0" lang="en-US" sz="1200" u="none" cap="none" strike="noStrik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for the expression of</a:t>
            </a:r>
            <a:r>
              <a:rPr lang="en-US" sz="4800">
                <a:latin typeface="Verdana"/>
                <a:ea typeface="Verdana"/>
                <a:cs typeface="Verdana"/>
                <a:sym typeface="Verdana"/>
              </a:rPr>
              <a:t>ultimate relevance</a:t>
            </a:r>
            <a:r>
              <a:rPr b="0" i="0" lang="en-US" sz="1200" u="none" cap="none" strike="noStrik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 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FFFFFF"/>
        </a:solidFill>
      </p:bgPr>
    </p:bg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hape 65"/>
          <p:cNvSpPr txBox="1"/>
          <p:nvPr>
            <p:ph type="title"/>
          </p:nvPr>
        </p:nvSpPr>
        <p:spPr>
          <a:xfrm>
            <a:off x="685800" y="457200"/>
            <a:ext cx="7770812" cy="855661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b="0" i="0" lang="en-US" sz="3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Adler’s Early Childhood Recollections</a:t>
            </a:r>
          </a:p>
        </p:txBody>
      </p:sp>
      <p:sp>
        <p:nvSpPr>
          <p:cNvPr id="66" name="Shape 66"/>
          <p:cNvSpPr txBox="1"/>
          <p:nvPr>
            <p:ph idx="1" type="body"/>
          </p:nvPr>
        </p:nvSpPr>
        <p:spPr>
          <a:xfrm>
            <a:off x="685800" y="1485900"/>
            <a:ext cx="7770812" cy="30845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b="0" i="0" lang="en-US" sz="4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The further back, the less valid the memory, the more reflective of present needs </a:t>
            </a:r>
          </a:p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b="0" i="0" lang="en-US" sz="4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(guiding fictions, </a:t>
            </a:r>
          </a:p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b="0" i="0" lang="en-US" sz="4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motives, values)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FFFFFF"/>
        </a:solidFill>
      </p:bgPr>
    </p:bg>
    <p:spTree>
      <p:nvGrpSpPr>
        <p:cNvPr id="305" name="Shape 3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6" name="Shape 306"/>
          <p:cNvSpPr txBox="1"/>
          <p:nvPr>
            <p:ph idx="4294967295" type="title"/>
          </p:nvPr>
        </p:nvSpPr>
        <p:spPr>
          <a:xfrm>
            <a:off x="685800" y="457200"/>
            <a:ext cx="7770812" cy="85566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b="0" i="0" lang="en-US" sz="1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What’s wrong with this statement?</a:t>
            </a:r>
          </a:p>
        </p:txBody>
      </p:sp>
      <p:sp>
        <p:nvSpPr>
          <p:cNvPr id="307" name="Shape 307"/>
          <p:cNvSpPr txBox="1"/>
          <p:nvPr>
            <p:ph idx="4294967295" type="body"/>
          </p:nvPr>
        </p:nvSpPr>
        <p:spPr>
          <a:xfrm>
            <a:off x="685800" y="1485900"/>
            <a:ext cx="7770812" cy="30845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b="0" i="0" lang="en-US" sz="3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“My family doesn’t have any traditions. We just do the same thing year after year.”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FFFFFF"/>
        </a:solidFill>
      </p:bgPr>
    </p:bg>
    <p:spTree>
      <p:nvGrpSpPr>
        <p:cNvPr id="311" name="Shape 3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2" name="Shape 312"/>
          <p:cNvSpPr txBox="1"/>
          <p:nvPr>
            <p:ph idx="4294967295" type="title"/>
          </p:nvPr>
        </p:nvSpPr>
        <p:spPr>
          <a:xfrm>
            <a:off x="685800" y="457200"/>
            <a:ext cx="7770900" cy="855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lang="en-US" sz="6000"/>
              <a:t>“We’re Baptists</a:t>
            </a:r>
          </a:p>
        </p:txBody>
      </p:sp>
      <p:sp>
        <p:nvSpPr>
          <p:cNvPr id="313" name="Shape 313"/>
          <p:cNvSpPr txBox="1"/>
          <p:nvPr>
            <p:ph idx="4294967295" type="body"/>
          </p:nvPr>
        </p:nvSpPr>
        <p:spPr>
          <a:xfrm>
            <a:off x="685800" y="1485900"/>
            <a:ext cx="7770900" cy="3084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t/>
            </a:r>
            <a:endParaRPr b="0" i="0" sz="7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lang="en-US" sz="7200"/>
              <a:t> We don’t have any rituals.”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FFFFFF"/>
        </a:solidFill>
      </p:bgPr>
    </p:bg>
    <p:spTree>
      <p:nvGrpSpPr>
        <p:cNvPr id="317" name="Shape 3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8" name="Shape 318"/>
          <p:cNvSpPr txBox="1"/>
          <p:nvPr>
            <p:ph idx="4294967295" type="title"/>
          </p:nvPr>
        </p:nvSpPr>
        <p:spPr>
          <a:xfrm>
            <a:off x="685800" y="457200"/>
            <a:ext cx="7770812" cy="85566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Verdana"/>
              <a:buNone/>
            </a:pPr>
            <a:r>
              <a:rPr b="0" i="0" lang="en-US" sz="2800" u="none" cap="none" strike="noStrik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Religion</a:t>
            </a:r>
            <a:r>
              <a:rPr b="0" i="0" lang="en-US" sz="1000" u="none" cap="none" strike="noStrik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 is a system of</a:t>
            </a:r>
          </a:p>
        </p:txBody>
      </p:sp>
      <p:sp>
        <p:nvSpPr>
          <p:cNvPr id="319" name="Shape 319"/>
          <p:cNvSpPr txBox="1"/>
          <p:nvPr>
            <p:ph idx="4294967295" type="body"/>
          </p:nvPr>
        </p:nvSpPr>
        <p:spPr>
          <a:xfrm>
            <a:off x="685800" y="1485900"/>
            <a:ext cx="7770812" cy="30845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ct val="25000"/>
              <a:buFont typeface="Verdana"/>
              <a:buNone/>
            </a:pPr>
            <a:r>
              <a:rPr b="0" i="0" lang="en-US" sz="1400" u="none" cap="none" strike="noStrike">
                <a:solidFill>
                  <a:schemeClr val="accent2"/>
                </a:solidFill>
                <a:latin typeface="Verdana"/>
                <a:ea typeface="Verdana"/>
                <a:cs typeface="Verdana"/>
                <a:sym typeface="Verdana"/>
              </a:rPr>
              <a:t>doctrines: </a:t>
            </a:r>
            <a:r>
              <a:rPr b="0" i="0" lang="en-US" sz="1400" u="none" cap="none" strike="noStrik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statements about deities, afterlife, salvation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ct val="25000"/>
              <a:buFont typeface="Verdana"/>
              <a:buNone/>
            </a:pPr>
            <a:r>
              <a:rPr b="0" i="0" lang="en-US" sz="1400" u="none" cap="none" strike="noStrike">
                <a:solidFill>
                  <a:schemeClr val="accent2"/>
                </a:solidFill>
                <a:latin typeface="Verdana"/>
                <a:ea typeface="Verdana"/>
                <a:cs typeface="Verdana"/>
                <a:sym typeface="Verdana"/>
              </a:rPr>
              <a:t>ethics: </a:t>
            </a:r>
            <a:r>
              <a:rPr b="0" i="0" lang="en-US" sz="1200" u="none" cap="none" strike="noStrik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specific rules for governing behavior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ct val="25000"/>
              <a:buFont typeface="Verdana"/>
              <a:buNone/>
            </a:pPr>
            <a:r>
              <a:rPr b="0" i="0" lang="en-US" sz="1400" u="none" cap="none" strike="noStrike">
                <a:solidFill>
                  <a:schemeClr val="accent2"/>
                </a:solidFill>
                <a:latin typeface="Verdana"/>
                <a:ea typeface="Verdana"/>
                <a:cs typeface="Verdana"/>
                <a:sym typeface="Verdana"/>
              </a:rPr>
              <a:t>rituals:  </a:t>
            </a:r>
            <a:r>
              <a:rPr b="0" i="0" lang="en-US" sz="1400" u="none" cap="none" strike="noStrik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ceremonies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ct val="25000"/>
              <a:buFont typeface="Verdana"/>
              <a:buNone/>
            </a:pPr>
            <a:r>
              <a:rPr b="0" i="0" lang="en-US" sz="4400" u="none" cap="none" strike="noStrike">
                <a:solidFill>
                  <a:schemeClr val="accent2"/>
                </a:solidFill>
                <a:latin typeface="Verdana"/>
                <a:ea typeface="Verdana"/>
                <a:cs typeface="Verdana"/>
                <a:sym typeface="Verdana"/>
              </a:rPr>
              <a:t>myths: </a:t>
            </a:r>
            <a:r>
              <a:rPr b="0" i="0" lang="en-US" sz="4400" u="none" cap="none" strike="noStrik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stories about the past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ct val="25000"/>
              <a:buFont typeface="Verdana"/>
              <a:buNone/>
            </a:pPr>
            <a:r>
              <a:rPr b="0" i="0" lang="en-US" sz="1400" u="none" cap="none" strike="noStrike">
                <a:solidFill>
                  <a:schemeClr val="accent2"/>
                </a:solidFill>
                <a:latin typeface="Verdana"/>
                <a:ea typeface="Verdana"/>
                <a:cs typeface="Verdana"/>
                <a:sym typeface="Verdana"/>
              </a:rPr>
              <a:t>symbols: 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Verdana"/>
              <a:buNone/>
            </a:pPr>
            <a:r>
              <a:rPr b="0" i="0" lang="en-US" sz="1200" u="none" cap="none" strike="noStrik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for the expression of </a:t>
            </a:r>
            <a:r>
              <a:rPr b="0" i="0" lang="en-US" sz="1800" u="none" cap="none" strike="noStrik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ultimate relevance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FFFFFF"/>
        </a:solidFill>
      </p:bgPr>
    </p:bg>
    <p:spTree>
      <p:nvGrpSpPr>
        <p:cNvPr id="323" name="Shape 3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4" name="Shape 324"/>
          <p:cNvSpPr txBox="1"/>
          <p:nvPr>
            <p:ph idx="4294967295" type="title"/>
          </p:nvPr>
        </p:nvSpPr>
        <p:spPr>
          <a:xfrm>
            <a:off x="685800" y="457200"/>
            <a:ext cx="7770812" cy="85566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b="0" i="0" lang="en-US" sz="6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Myth</a:t>
            </a:r>
          </a:p>
        </p:txBody>
      </p:sp>
      <p:sp>
        <p:nvSpPr>
          <p:cNvPr id="325" name="Shape 325"/>
          <p:cNvSpPr txBox="1"/>
          <p:nvPr>
            <p:ph idx="4294967295" type="body"/>
          </p:nvPr>
        </p:nvSpPr>
        <p:spPr>
          <a:xfrm>
            <a:off x="685800" y="1485900"/>
            <a:ext cx="7770812" cy="30845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900" lvl="0" marL="3429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Verdana"/>
              <a:buNone/>
            </a:pPr>
            <a:r>
              <a:rPr b="0" i="0" lang="en-US" sz="3600" u="none" cap="none" strike="noStrik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a story about the past </a:t>
            </a:r>
          </a:p>
          <a:p>
            <a:pPr indent="-342900" lvl="0" marL="3429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Verdana"/>
              <a:buNone/>
            </a:pPr>
            <a:r>
              <a:rPr b="1" i="1" lang="en-US" sz="3600" u="none" cap="none" strike="noStrik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retold</a:t>
            </a:r>
            <a:r>
              <a:rPr b="0" i="0" lang="en-US" sz="3600" u="none" cap="none" strike="noStrik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 </a:t>
            </a:r>
          </a:p>
          <a:p>
            <a:pPr indent="-342900" lvl="0" marL="3429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Verdana"/>
              <a:buNone/>
            </a:pPr>
            <a:r>
              <a:rPr b="0" i="0" lang="en-US" sz="3600" u="none" cap="none" strike="noStrik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because of its relevance for expressing certain values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t/>
            </a:r>
            <a:endParaRPr b="0" i="0" sz="2800" u="none" cap="none" strike="noStrike">
              <a:solidFill>
                <a:srgbClr val="000000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FFFFFF"/>
        </a:solidFill>
      </p:bgPr>
    </p:bg>
    <p:spTree>
      <p:nvGrpSpPr>
        <p:cNvPr id="329" name="Shape 3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0" name="Shape 330"/>
          <p:cNvSpPr txBox="1"/>
          <p:nvPr>
            <p:ph idx="4294967295" type="title"/>
          </p:nvPr>
        </p:nvSpPr>
        <p:spPr>
          <a:xfrm>
            <a:off x="685800" y="457200"/>
            <a:ext cx="7770812" cy="85566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Verdana"/>
              <a:buNone/>
            </a:pPr>
            <a:r>
              <a:rPr b="0" i="0" lang="en-US" sz="2800" u="none" cap="none" strike="noStrik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Religion</a:t>
            </a:r>
            <a:r>
              <a:rPr b="0" i="0" lang="en-US" sz="1000" u="none" cap="none" strike="noStrik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 is a system of</a:t>
            </a:r>
          </a:p>
        </p:txBody>
      </p:sp>
      <p:sp>
        <p:nvSpPr>
          <p:cNvPr id="331" name="Shape 331"/>
          <p:cNvSpPr txBox="1"/>
          <p:nvPr>
            <p:ph idx="4294967295" type="body"/>
          </p:nvPr>
        </p:nvSpPr>
        <p:spPr>
          <a:xfrm>
            <a:off x="685800" y="1485900"/>
            <a:ext cx="7770812" cy="30845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ct val="25000"/>
              <a:buFont typeface="Verdana"/>
              <a:buNone/>
            </a:pPr>
            <a:r>
              <a:rPr b="0" i="0" lang="en-US" sz="900" u="none" cap="none" strike="noStrike">
                <a:solidFill>
                  <a:schemeClr val="accent2"/>
                </a:solidFill>
                <a:latin typeface="Verdana"/>
                <a:ea typeface="Verdana"/>
                <a:cs typeface="Verdana"/>
                <a:sym typeface="Verdana"/>
              </a:rPr>
              <a:t>doctrines: </a:t>
            </a:r>
            <a:r>
              <a:rPr b="0" i="0" lang="en-US" sz="900" u="none" cap="none" strike="noStrik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statements about deities, afterlife, salvation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ct val="25000"/>
              <a:buFont typeface="Verdana"/>
              <a:buNone/>
            </a:pPr>
            <a:r>
              <a:rPr b="0" i="0" lang="en-US" sz="900" u="none" cap="none" strike="noStrike">
                <a:solidFill>
                  <a:schemeClr val="accent2"/>
                </a:solidFill>
                <a:latin typeface="Verdana"/>
                <a:ea typeface="Verdana"/>
                <a:cs typeface="Verdana"/>
                <a:sym typeface="Verdana"/>
              </a:rPr>
              <a:t>ethics: </a:t>
            </a:r>
            <a:r>
              <a:rPr b="0" i="0" lang="en-US" sz="800" u="none" cap="none" strike="noStrik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specific rules for governing behavior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ct val="25000"/>
              <a:buFont typeface="Verdana"/>
              <a:buNone/>
            </a:pPr>
            <a:r>
              <a:rPr b="0" i="0" lang="en-US" sz="900" u="none" cap="none" strike="noStrike">
                <a:solidFill>
                  <a:schemeClr val="accent2"/>
                </a:solidFill>
                <a:latin typeface="Verdana"/>
                <a:ea typeface="Verdana"/>
                <a:cs typeface="Verdana"/>
                <a:sym typeface="Verdana"/>
              </a:rPr>
              <a:t>rituals:  </a:t>
            </a:r>
            <a:r>
              <a:rPr b="0" i="0" lang="en-US" sz="900" u="none" cap="none" strike="noStrik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ceremonies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ct val="25000"/>
              <a:buFont typeface="Verdana"/>
              <a:buNone/>
            </a:pPr>
            <a:r>
              <a:rPr b="0" i="0" lang="en-US" sz="900" u="none" cap="none" strike="noStrike">
                <a:solidFill>
                  <a:schemeClr val="accent2"/>
                </a:solidFill>
                <a:latin typeface="Verdana"/>
                <a:ea typeface="Verdana"/>
                <a:cs typeface="Verdana"/>
                <a:sym typeface="Verdana"/>
              </a:rPr>
              <a:t>myths: </a:t>
            </a:r>
            <a:r>
              <a:rPr b="0" i="0" lang="en-US" sz="900" u="none" cap="none" strike="noStrik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stories about the past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ct val="25000"/>
              <a:buFont typeface="Verdana"/>
              <a:buNone/>
            </a:pPr>
            <a:r>
              <a:rPr b="0" i="0" lang="en-US" sz="3600" u="none" cap="none" strike="noStrike">
                <a:solidFill>
                  <a:schemeClr val="accent2"/>
                </a:solidFill>
                <a:latin typeface="Verdana"/>
                <a:ea typeface="Verdana"/>
                <a:cs typeface="Verdana"/>
                <a:sym typeface="Verdana"/>
              </a:rPr>
              <a:t>symbols: </a:t>
            </a:r>
            <a:r>
              <a:rPr b="0" i="0" lang="en-US" sz="3200" u="none" cap="none" strike="noStrik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images/objects pointing to sacred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Verdana"/>
              <a:buNone/>
            </a:pPr>
            <a:r>
              <a:rPr b="0" i="0" lang="en-US" sz="1200" u="none" cap="none" strike="noStrik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for the expression of </a:t>
            </a:r>
            <a:r>
              <a:rPr b="0" i="0" lang="en-US" sz="1800" u="none" cap="none" strike="noStrik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ultimate relevance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FFFFFF"/>
        </a:solidFill>
      </p:bgPr>
    </p:bg>
    <p:spTree>
      <p:nvGrpSpPr>
        <p:cNvPr id="335" name="Shape 3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6" name="Shape 336"/>
          <p:cNvSpPr txBox="1"/>
          <p:nvPr>
            <p:ph idx="4294967295" type="title"/>
          </p:nvPr>
        </p:nvSpPr>
        <p:spPr>
          <a:xfrm>
            <a:off x="0" y="387225"/>
            <a:ext cx="7770900" cy="855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b="0" i="0" lang="en-US" sz="3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Interaction </a:t>
            </a:r>
          </a:p>
        </p:txBody>
      </p:sp>
      <p:sp>
        <p:nvSpPr>
          <p:cNvPr id="337" name="Shape 337"/>
          <p:cNvSpPr txBox="1"/>
          <p:nvPr>
            <p:ph idx="4294967295" type="body"/>
          </p:nvPr>
        </p:nvSpPr>
        <p:spPr>
          <a:xfrm>
            <a:off x="685800" y="1485900"/>
            <a:ext cx="7770812" cy="30845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b="0" i="0" lang="en-US" sz="4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Myths explain the origins of symbols &amp; rituals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t/>
            </a:r>
            <a:endParaRPr b="0" i="0" sz="4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FFFFFF"/>
        </a:solidFill>
      </p:bgPr>
    </p:bg>
    <p:spTree>
      <p:nvGrpSpPr>
        <p:cNvPr id="341" name="Shape 3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2" name="Shape 342"/>
          <p:cNvSpPr txBox="1"/>
          <p:nvPr>
            <p:ph idx="4294967295" type="title"/>
          </p:nvPr>
        </p:nvSpPr>
        <p:spPr>
          <a:xfrm>
            <a:off x="685800" y="457200"/>
            <a:ext cx="7770812" cy="85566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b="0" i="0" lang="en-US" sz="6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Interaction</a:t>
            </a:r>
            <a:r>
              <a:rPr b="0" i="0" lang="en-US" sz="3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</a:p>
        </p:txBody>
      </p:sp>
      <p:sp>
        <p:nvSpPr>
          <p:cNvPr id="343" name="Shape 343"/>
          <p:cNvSpPr txBox="1"/>
          <p:nvPr>
            <p:ph idx="4294967295" type="body"/>
          </p:nvPr>
        </p:nvSpPr>
        <p:spPr>
          <a:xfrm>
            <a:off x="685800" y="1485900"/>
            <a:ext cx="7770812" cy="30845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t/>
            </a:r>
            <a:endParaRPr b="0" i="0" sz="1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b="0" i="0" lang="en-US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Myths explain the origins of symbols &amp; rituals</a:t>
            </a:r>
          </a:p>
          <a:p>
            <a:pPr indent="-342900" lvl="0" marL="3429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b="0" i="0" lang="en-US" sz="4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Symbols are used to make myths &amp; rituals more relevant</a:t>
            </a: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FFFFFF"/>
        </a:solidFill>
      </p:bgPr>
    </p:bg>
    <p:spTree>
      <p:nvGrpSpPr>
        <p:cNvPr id="347" name="Shape 3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" name="Shape 348"/>
          <p:cNvSpPr txBox="1"/>
          <p:nvPr>
            <p:ph idx="4294967295" type="title"/>
          </p:nvPr>
        </p:nvSpPr>
        <p:spPr>
          <a:xfrm>
            <a:off x="685800" y="457200"/>
            <a:ext cx="7770812" cy="85566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b="0" i="0" lang="en-US" sz="4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Interaction</a:t>
            </a:r>
            <a:r>
              <a:rPr b="0" i="0" lang="en-US" sz="3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</a:p>
        </p:txBody>
      </p:sp>
      <p:sp>
        <p:nvSpPr>
          <p:cNvPr id="349" name="Shape 349"/>
          <p:cNvSpPr txBox="1"/>
          <p:nvPr>
            <p:ph idx="4294967295" type="body"/>
          </p:nvPr>
        </p:nvSpPr>
        <p:spPr>
          <a:xfrm>
            <a:off x="685800" y="1485900"/>
            <a:ext cx="7770812" cy="30845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b="0" i="0" lang="en-US" sz="1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Myths explain the origins of symbols &amp; rituals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b="0" i="0" lang="en-US" sz="1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Symbols are used to make myths &amp; rituals more relevant</a:t>
            </a:r>
          </a:p>
          <a:p>
            <a:pPr indent="-342900" lvl="0" marL="3429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b="0" i="0" lang="en-US" sz="4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Rituals use symbols to reenact myths</a:t>
            </a: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FFFFFF"/>
        </a:solidFill>
      </p:bgPr>
    </p:bg>
    <p:spTree>
      <p:nvGrpSpPr>
        <p:cNvPr id="353" name="Shape 3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4" name="Shape 354"/>
          <p:cNvSpPr txBox="1"/>
          <p:nvPr>
            <p:ph idx="4294967295" type="title"/>
          </p:nvPr>
        </p:nvSpPr>
        <p:spPr>
          <a:xfrm>
            <a:off x="685800" y="457200"/>
            <a:ext cx="7770812" cy="85566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b="0" i="0" lang="en-US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Myths are retold in ceremonies</a:t>
            </a:r>
          </a:p>
        </p:txBody>
      </p:sp>
      <p:sp>
        <p:nvSpPr>
          <p:cNvPr id="355" name="Shape 355"/>
          <p:cNvSpPr txBox="1"/>
          <p:nvPr>
            <p:ph idx="4294967295" type="body"/>
          </p:nvPr>
        </p:nvSpPr>
        <p:spPr>
          <a:xfrm>
            <a:off x="685800" y="1485900"/>
            <a:ext cx="7770812" cy="30845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descr="1storyteller" id="356" name="Shape 35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914400" y="1371600"/>
            <a:ext cx="7467600" cy="3429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FFFFFF"/>
        </a:solidFill>
      </p:bgPr>
    </p:bg>
    <p:spTree>
      <p:nvGrpSpPr>
        <p:cNvPr id="360" name="Shape 3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1" name="Shape 361"/>
          <p:cNvSpPr txBox="1"/>
          <p:nvPr>
            <p:ph type="title"/>
          </p:nvPr>
        </p:nvSpPr>
        <p:spPr>
          <a:xfrm>
            <a:off x="685800" y="457200"/>
            <a:ext cx="7770812" cy="855661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b="0" i="0" lang="en-US" sz="4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Contention of this Presentation</a:t>
            </a:r>
          </a:p>
        </p:txBody>
      </p:sp>
      <p:sp>
        <p:nvSpPr>
          <p:cNvPr id="362" name="Shape 362"/>
          <p:cNvSpPr txBox="1"/>
          <p:nvPr>
            <p:ph idx="1" type="body"/>
          </p:nvPr>
        </p:nvSpPr>
        <p:spPr>
          <a:xfrm>
            <a:off x="685800" y="1485900"/>
            <a:ext cx="7770812" cy="30845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b="0" i="0" lang="en-US" sz="4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Don’t view the geriatric life review as a recovery of valid memory, but as a ritual that is repeated because of its relevance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FFFFFF"/>
        </a:solidFill>
      </p:bgPr>
    </p:bg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hape 71"/>
          <p:cNvSpPr txBox="1"/>
          <p:nvPr>
            <p:ph type="title"/>
          </p:nvPr>
        </p:nvSpPr>
        <p:spPr>
          <a:xfrm>
            <a:off x="685800" y="457200"/>
            <a:ext cx="7770812" cy="855661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b="0" i="0" lang="en-US" sz="5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Dan McAdams (2016)</a:t>
            </a:r>
          </a:p>
        </p:txBody>
      </p:sp>
      <p:sp>
        <p:nvSpPr>
          <p:cNvPr id="72" name="Shape 72"/>
          <p:cNvSpPr txBox="1"/>
          <p:nvPr>
            <p:ph idx="1" type="body"/>
          </p:nvPr>
        </p:nvSpPr>
        <p:spPr>
          <a:xfrm>
            <a:off x="685800" y="1485900"/>
            <a:ext cx="7770812" cy="30845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en-US" sz="4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actor in performing present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None/>
            </a:pPr>
            <a:r>
              <a:t/>
            </a:r>
            <a:endParaRPr b="0" i="0" sz="4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t/>
            </a:r>
            <a:endParaRPr b="0" i="0" sz="4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366" name="Shape 3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7" name="Shape 367"/>
          <p:cNvSpPr txBox="1"/>
          <p:nvPr>
            <p:ph type="title"/>
          </p:nvPr>
        </p:nvSpPr>
        <p:spPr>
          <a:xfrm>
            <a:off x="685800" y="457200"/>
            <a:ext cx="7770900" cy="855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 algn="ctr">
              <a:spcBef>
                <a:spcPts val="0"/>
              </a:spcBef>
              <a:buNone/>
            </a:pPr>
            <a:r>
              <a:rPr lang="en-US" sz="4800"/>
              <a:t>Specifically,</a:t>
            </a:r>
          </a:p>
        </p:txBody>
      </p:sp>
      <p:sp>
        <p:nvSpPr>
          <p:cNvPr id="368" name="Shape 368"/>
          <p:cNvSpPr txBox="1"/>
          <p:nvPr>
            <p:ph idx="1" type="body"/>
          </p:nvPr>
        </p:nvSpPr>
        <p:spPr>
          <a:xfrm>
            <a:off x="685800" y="1485900"/>
            <a:ext cx="7770900" cy="30846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algn="ctr">
              <a:spcBef>
                <a:spcPts val="0"/>
              </a:spcBef>
              <a:buNone/>
            </a:pPr>
            <a:r>
              <a:rPr lang="en-US" sz="3000"/>
              <a:t>The Life Review occurs as a special ceremonial act in which normal criteria for fact-checking are suspended, and the relevant myths of one’s life are retold in the </a:t>
            </a:r>
            <a:r>
              <a:rPr b="1" i="1" lang="en-US" sz="3000"/>
              <a:t>reconstruction </a:t>
            </a:r>
            <a:r>
              <a:rPr lang="en-US" sz="3000"/>
              <a:t>of adult identity</a:t>
            </a: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FFFFFF"/>
        </a:solidFill>
      </p:bgPr>
    </p:bg>
    <p:spTree>
      <p:nvGrpSpPr>
        <p:cNvPr id="372" name="Shape 3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3" name="Shape 373"/>
          <p:cNvSpPr txBox="1"/>
          <p:nvPr>
            <p:ph type="title"/>
          </p:nvPr>
        </p:nvSpPr>
        <p:spPr>
          <a:xfrm>
            <a:off x="685800" y="457200"/>
            <a:ext cx="7770812" cy="855661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b="0" i="0" lang="en-US" sz="6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Hospital Beistegui</a:t>
            </a:r>
          </a:p>
        </p:txBody>
      </p:sp>
      <p:pic>
        <p:nvPicPr>
          <p:cNvPr id="374" name="Shape 37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-57150"/>
            <a:ext cx="9144000" cy="52006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FFFFFF"/>
        </a:solidFill>
      </p:bgPr>
    </p:bg>
    <p:spTree>
      <p:nvGrpSpPr>
        <p:cNvPr id="378" name="Shape 3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9" name="Shape 379"/>
          <p:cNvSpPr txBox="1"/>
          <p:nvPr>
            <p:ph type="title"/>
          </p:nvPr>
        </p:nvSpPr>
        <p:spPr>
          <a:xfrm>
            <a:off x="685800" y="457200"/>
            <a:ext cx="7770812" cy="855661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b="0" i="0" lang="en-US" sz="7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Hospital Beistegui</a:t>
            </a:r>
          </a:p>
        </p:txBody>
      </p:sp>
      <p:sp>
        <p:nvSpPr>
          <p:cNvPr id="380" name="Shape 380"/>
          <p:cNvSpPr txBox="1"/>
          <p:nvPr>
            <p:ph idx="1" type="body"/>
          </p:nvPr>
        </p:nvSpPr>
        <p:spPr>
          <a:xfrm>
            <a:off x="685800" y="1485900"/>
            <a:ext cx="7770812" cy="30845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en-US" sz="4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Founded 1886</a:t>
            </a: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50000"/>
              <a:buFont typeface="Arial"/>
              <a:buChar char="•"/>
            </a:pPr>
            <a:r>
              <a:rPr b="0" i="0" lang="en-US" sz="4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Bequest from </a:t>
            </a:r>
            <a:r>
              <a:rPr b="0" i="0" lang="en-US" sz="6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Maria Concepcion Maxima </a:t>
            </a: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b="0" i="0" lang="en-US" sz="6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Beistegui y Garcia</a:t>
            </a: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t/>
            </a:r>
            <a:endParaRPr b="0" i="0" sz="7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t/>
            </a:r>
            <a:endParaRPr b="0" i="0" sz="7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FFFFFF"/>
        </a:solidFill>
      </p:bgPr>
    </p:bg>
    <p:spTree>
      <p:nvGrpSpPr>
        <p:cNvPr id="384" name="Shape 3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5" name="Shape 385"/>
          <p:cNvSpPr txBox="1"/>
          <p:nvPr>
            <p:ph type="title"/>
          </p:nvPr>
        </p:nvSpPr>
        <p:spPr>
          <a:xfrm>
            <a:off x="685800" y="457200"/>
            <a:ext cx="7770812" cy="855661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b="0" i="0" lang="en-US" sz="7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Hospital Beistegui</a:t>
            </a:r>
          </a:p>
        </p:txBody>
      </p:sp>
      <p:sp>
        <p:nvSpPr>
          <p:cNvPr id="386" name="Shape 386"/>
          <p:cNvSpPr txBox="1"/>
          <p:nvPr>
            <p:ph idx="1" type="body"/>
          </p:nvPr>
        </p:nvSpPr>
        <p:spPr>
          <a:xfrm>
            <a:off x="685800" y="1485900"/>
            <a:ext cx="7770812" cy="30845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en-US" sz="4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Founded 1886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en-US" sz="4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Bequest from Maria Concepcion Maxima Beistegui y Garcia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en-US" sz="4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Convent in Historic Center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t/>
            </a:r>
            <a:endParaRPr b="0" i="0" sz="4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FFFFFF"/>
        </a:solidFill>
      </p:bgPr>
    </p:bg>
    <p:spTree>
      <p:nvGrpSpPr>
        <p:cNvPr id="390" name="Shape 3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1" name="Shape 391"/>
          <p:cNvSpPr txBox="1"/>
          <p:nvPr>
            <p:ph type="title"/>
          </p:nvPr>
        </p:nvSpPr>
        <p:spPr>
          <a:xfrm>
            <a:off x="685800" y="457200"/>
            <a:ext cx="7770812" cy="855661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92" name="Shape 39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-138111"/>
            <a:ext cx="9144000" cy="54197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FFFFFF"/>
        </a:solidFill>
      </p:bgPr>
    </p:bg>
    <p:spTree>
      <p:nvGrpSpPr>
        <p:cNvPr id="396" name="Shape 3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7" name="Shape 397"/>
          <p:cNvSpPr txBox="1"/>
          <p:nvPr>
            <p:ph type="title"/>
          </p:nvPr>
        </p:nvSpPr>
        <p:spPr>
          <a:xfrm>
            <a:off x="685800" y="457200"/>
            <a:ext cx="7770812" cy="855661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98" name="Shape 39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0" cy="51434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FFFFFF"/>
        </a:solidFill>
      </p:bgPr>
    </p:bg>
    <p:spTree>
      <p:nvGrpSpPr>
        <p:cNvPr id="402" name="Shape 4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3" name="Shape 403"/>
          <p:cNvSpPr txBox="1"/>
          <p:nvPr>
            <p:ph type="title"/>
          </p:nvPr>
        </p:nvSpPr>
        <p:spPr>
          <a:xfrm>
            <a:off x="685800" y="457200"/>
            <a:ext cx="7770812" cy="855661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04" name="Shape 40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0" cy="51434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FFFFFF"/>
        </a:solidFill>
      </p:bgPr>
    </p:bg>
    <p:spTree>
      <p:nvGrpSpPr>
        <p:cNvPr id="408" name="Shape 4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" name="Shape 409"/>
          <p:cNvSpPr txBox="1"/>
          <p:nvPr>
            <p:ph type="title"/>
          </p:nvPr>
        </p:nvSpPr>
        <p:spPr>
          <a:xfrm>
            <a:off x="685800" y="457200"/>
            <a:ext cx="7770812" cy="855661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10" name="Shape 41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0" cy="51434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FFFFFF"/>
        </a:solidFill>
      </p:bgPr>
    </p:bg>
    <p:spTree>
      <p:nvGrpSpPr>
        <p:cNvPr id="414" name="Shape 4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5" name="Shape 415"/>
          <p:cNvSpPr txBox="1"/>
          <p:nvPr>
            <p:ph type="title"/>
          </p:nvPr>
        </p:nvSpPr>
        <p:spPr>
          <a:xfrm>
            <a:off x="685800" y="457200"/>
            <a:ext cx="7770812" cy="855661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b="0" i="0" lang="en-US" sz="8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Sample</a:t>
            </a:r>
          </a:p>
        </p:txBody>
      </p:sp>
      <p:sp>
        <p:nvSpPr>
          <p:cNvPr id="416" name="Shape 416"/>
          <p:cNvSpPr txBox="1"/>
          <p:nvPr>
            <p:ph idx="1" type="body"/>
          </p:nvPr>
        </p:nvSpPr>
        <p:spPr>
          <a:xfrm>
            <a:off x="685800" y="1485900"/>
            <a:ext cx="7770812" cy="30845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en-US" sz="4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Selected by medical staff</a:t>
            </a:r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FFFFFF"/>
        </a:solidFill>
      </p:bgPr>
    </p:bg>
    <p:spTree>
      <p:nvGrpSpPr>
        <p:cNvPr id="420" name="Shape 4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1" name="Shape 421"/>
          <p:cNvSpPr txBox="1"/>
          <p:nvPr>
            <p:ph type="title"/>
          </p:nvPr>
        </p:nvSpPr>
        <p:spPr>
          <a:xfrm>
            <a:off x="685800" y="457200"/>
            <a:ext cx="7770812" cy="855661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b="0" i="0" lang="en-US" sz="8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Sample</a:t>
            </a:r>
          </a:p>
        </p:txBody>
      </p:sp>
      <p:sp>
        <p:nvSpPr>
          <p:cNvPr id="422" name="Shape 422"/>
          <p:cNvSpPr txBox="1"/>
          <p:nvPr>
            <p:ph idx="1" type="body"/>
          </p:nvPr>
        </p:nvSpPr>
        <p:spPr>
          <a:xfrm>
            <a:off x="685800" y="1485900"/>
            <a:ext cx="7770812" cy="30845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en-US" sz="4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Selected by medical staff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en-US" sz="8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No dementia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FFFFFF"/>
        </a:solidFill>
      </p:bgPr>
    </p:bg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Shape 77"/>
          <p:cNvSpPr txBox="1"/>
          <p:nvPr>
            <p:ph type="title"/>
          </p:nvPr>
        </p:nvSpPr>
        <p:spPr>
          <a:xfrm>
            <a:off x="685800" y="457200"/>
            <a:ext cx="7770812" cy="855661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b="0" i="0" lang="en-US" sz="5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Dan McAdams (2016)</a:t>
            </a:r>
          </a:p>
        </p:txBody>
      </p:sp>
      <p:sp>
        <p:nvSpPr>
          <p:cNvPr id="78" name="Shape 78"/>
          <p:cNvSpPr txBox="1"/>
          <p:nvPr>
            <p:ph idx="1" type="body"/>
          </p:nvPr>
        </p:nvSpPr>
        <p:spPr>
          <a:xfrm>
            <a:off x="685800" y="1485900"/>
            <a:ext cx="7770812" cy="30845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en-US" sz="4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actor in performing present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t/>
            </a:r>
            <a:endParaRPr b="0" i="0" sz="4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None/>
            </a:pPr>
            <a:r>
              <a:t/>
            </a:r>
            <a:endParaRPr b="0" i="0" sz="4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en-US" sz="4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author of narrative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None/>
            </a:pPr>
            <a:r>
              <a:t/>
            </a:r>
            <a:endParaRPr b="0" i="0" sz="4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None/>
            </a:pPr>
            <a:r>
              <a:t/>
            </a:r>
            <a:endParaRPr b="0" i="0" sz="10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None/>
            </a:pPr>
            <a:r>
              <a:t/>
            </a:r>
            <a:endParaRPr b="0" i="0" sz="4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t/>
            </a:r>
            <a:endParaRPr b="0" i="0" sz="4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FFFFFF"/>
        </a:solidFill>
      </p:bgPr>
    </p:bg>
    <p:spTree>
      <p:nvGrpSpPr>
        <p:cNvPr id="426" name="Shape 4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7" name="Shape 427"/>
          <p:cNvSpPr txBox="1"/>
          <p:nvPr>
            <p:ph type="title"/>
          </p:nvPr>
        </p:nvSpPr>
        <p:spPr>
          <a:xfrm>
            <a:off x="685800" y="457200"/>
            <a:ext cx="7770812" cy="855661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b="0" i="0" lang="en-US" sz="8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Sample</a:t>
            </a:r>
          </a:p>
        </p:txBody>
      </p:sp>
      <p:sp>
        <p:nvSpPr>
          <p:cNvPr id="428" name="Shape 428"/>
          <p:cNvSpPr txBox="1"/>
          <p:nvPr>
            <p:ph idx="1" type="body"/>
          </p:nvPr>
        </p:nvSpPr>
        <p:spPr>
          <a:xfrm>
            <a:off x="685800" y="1485900"/>
            <a:ext cx="7770812" cy="30845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en-US" sz="4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Selected by medical staff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en-US" sz="7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No dementia</a:t>
            </a:r>
          </a:p>
          <a:p>
            <a:pPr indent="15240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en-US" sz="4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Adequate hearing</a:t>
            </a:r>
          </a:p>
        </p:txBody>
      </p:sp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FFFFFF"/>
        </a:solidFill>
      </p:bgPr>
    </p:bg>
    <p:spTree>
      <p:nvGrpSpPr>
        <p:cNvPr id="432" name="Shape 4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3" name="Shape 433"/>
          <p:cNvSpPr txBox="1"/>
          <p:nvPr>
            <p:ph type="title"/>
          </p:nvPr>
        </p:nvSpPr>
        <p:spPr>
          <a:xfrm>
            <a:off x="685800" y="457200"/>
            <a:ext cx="7770812" cy="855661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b="0" i="0" lang="en-US" sz="8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Sample</a:t>
            </a:r>
          </a:p>
        </p:txBody>
      </p:sp>
      <p:sp>
        <p:nvSpPr>
          <p:cNvPr id="434" name="Shape 434"/>
          <p:cNvSpPr txBox="1"/>
          <p:nvPr>
            <p:ph idx="1" type="body"/>
          </p:nvPr>
        </p:nvSpPr>
        <p:spPr>
          <a:xfrm>
            <a:off x="685800" y="1485900"/>
            <a:ext cx="7770812" cy="30845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en-US" sz="4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Selected by medical staff</a:t>
            </a: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en-US" sz="4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No dementia</a:t>
            </a: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en-US" sz="4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Adequate hearing</a:t>
            </a: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en-US" sz="4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Could speak</a:t>
            </a: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en-US" sz="6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Would not easily tire</a:t>
            </a:r>
          </a:p>
        </p:txBody>
      </p:sp>
    </p:spTree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FFFFFF"/>
        </a:solidFill>
      </p:bgPr>
    </p:bg>
    <p:spTree>
      <p:nvGrpSpPr>
        <p:cNvPr id="438" name="Shape 4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9" name="Shape 439"/>
          <p:cNvSpPr txBox="1"/>
          <p:nvPr>
            <p:ph type="title"/>
          </p:nvPr>
        </p:nvSpPr>
        <p:spPr>
          <a:xfrm>
            <a:off x="685800" y="457200"/>
            <a:ext cx="7770812" cy="855661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b="0" i="0" lang="en-US" sz="8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Sample</a:t>
            </a:r>
          </a:p>
        </p:txBody>
      </p:sp>
      <p:sp>
        <p:nvSpPr>
          <p:cNvPr id="440" name="Shape 440"/>
          <p:cNvSpPr txBox="1"/>
          <p:nvPr>
            <p:ph idx="1" type="body"/>
          </p:nvPr>
        </p:nvSpPr>
        <p:spPr>
          <a:xfrm>
            <a:off x="685800" y="1485900"/>
            <a:ext cx="7770812" cy="30845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en-US" sz="4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N = 13 (out of 100 bed)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b="0" i="0" lang="en-US" sz="6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(11 inpatients 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b="0" i="0" lang="en-US" sz="6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+ 2 from day center)</a:t>
            </a:r>
          </a:p>
        </p:txBody>
      </p:sp>
    </p:spTree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FFFFFF"/>
        </a:solidFill>
      </p:bgPr>
    </p:bg>
    <p:spTree>
      <p:nvGrpSpPr>
        <p:cNvPr id="444" name="Shape 4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5" name="Shape 445"/>
          <p:cNvSpPr txBox="1"/>
          <p:nvPr>
            <p:ph type="title"/>
          </p:nvPr>
        </p:nvSpPr>
        <p:spPr>
          <a:xfrm>
            <a:off x="685800" y="457200"/>
            <a:ext cx="7770812" cy="855661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b="0" i="0" lang="en-US" sz="6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Ms. A: previous info</a:t>
            </a:r>
          </a:p>
        </p:txBody>
      </p:sp>
      <p:sp>
        <p:nvSpPr>
          <p:cNvPr id="446" name="Shape 446"/>
          <p:cNvSpPr txBox="1"/>
          <p:nvPr>
            <p:ph idx="1" type="body"/>
          </p:nvPr>
        </p:nvSpPr>
        <p:spPr>
          <a:xfrm>
            <a:off x="685800" y="1485900"/>
            <a:ext cx="7770812" cy="30845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en-US" sz="6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Obese to the point of being immobile</a:t>
            </a:r>
          </a:p>
        </p:txBody>
      </p:sp>
    </p:spTree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FFFFFF"/>
        </a:solidFill>
      </p:bgPr>
    </p:bg>
    <p:spTree>
      <p:nvGrpSpPr>
        <p:cNvPr id="450" name="Shape 4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1" name="Shape 451"/>
          <p:cNvSpPr txBox="1"/>
          <p:nvPr>
            <p:ph type="title"/>
          </p:nvPr>
        </p:nvSpPr>
        <p:spPr>
          <a:xfrm>
            <a:off x="685800" y="457200"/>
            <a:ext cx="7770812" cy="855661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b="0" i="0" lang="en-US" sz="6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Ms. A: previous info</a:t>
            </a:r>
          </a:p>
        </p:txBody>
      </p:sp>
      <p:sp>
        <p:nvSpPr>
          <p:cNvPr id="452" name="Shape 452"/>
          <p:cNvSpPr txBox="1"/>
          <p:nvPr>
            <p:ph idx="1" type="body"/>
          </p:nvPr>
        </p:nvSpPr>
        <p:spPr>
          <a:xfrm>
            <a:off x="685800" y="1485900"/>
            <a:ext cx="7770812" cy="30845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en-US" sz="6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Obese to the point of being immobile</a:t>
            </a: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en-US" sz="6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Presumida, Aristocrata</a:t>
            </a:r>
          </a:p>
        </p:txBody>
      </p:sp>
    </p:spTree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FFFFFF"/>
        </a:solidFill>
      </p:bgPr>
    </p:bg>
    <p:spTree>
      <p:nvGrpSpPr>
        <p:cNvPr id="456" name="Shape 4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7" name="Shape 457"/>
          <p:cNvSpPr txBox="1"/>
          <p:nvPr>
            <p:ph type="title"/>
          </p:nvPr>
        </p:nvSpPr>
        <p:spPr>
          <a:xfrm>
            <a:off x="685800" y="457200"/>
            <a:ext cx="7770812" cy="855661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b="0" i="0" lang="en-US" sz="6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Ms. A: </a:t>
            </a:r>
            <a:r>
              <a:rPr b="0" i="0" lang="en-US" sz="5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first impressions</a:t>
            </a:r>
          </a:p>
        </p:txBody>
      </p:sp>
      <p:sp>
        <p:nvSpPr>
          <p:cNvPr id="458" name="Shape 458"/>
          <p:cNvSpPr txBox="1"/>
          <p:nvPr>
            <p:ph idx="1" type="body"/>
          </p:nvPr>
        </p:nvSpPr>
        <p:spPr>
          <a:xfrm>
            <a:off x="685800" y="1485900"/>
            <a:ext cx="7770812" cy="30845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en-US" sz="4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Projected dignity and status</a:t>
            </a:r>
          </a:p>
        </p:txBody>
      </p:sp>
    </p:spTree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FFFFFF"/>
        </a:solidFill>
      </p:bgPr>
    </p:bg>
    <p:spTree>
      <p:nvGrpSpPr>
        <p:cNvPr id="462" name="Shape 4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3" name="Shape 463"/>
          <p:cNvSpPr txBox="1"/>
          <p:nvPr>
            <p:ph type="title"/>
          </p:nvPr>
        </p:nvSpPr>
        <p:spPr>
          <a:xfrm>
            <a:off x="685800" y="457200"/>
            <a:ext cx="7770812" cy="855661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b="0" i="0" lang="en-US" sz="6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Ms. A: </a:t>
            </a:r>
            <a:r>
              <a:rPr b="0" i="0" lang="en-US" sz="5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first impressions</a:t>
            </a:r>
          </a:p>
        </p:txBody>
      </p:sp>
      <p:sp>
        <p:nvSpPr>
          <p:cNvPr id="464" name="Shape 464"/>
          <p:cNvSpPr txBox="1"/>
          <p:nvPr>
            <p:ph idx="1" type="body"/>
          </p:nvPr>
        </p:nvSpPr>
        <p:spPr>
          <a:xfrm>
            <a:off x="685800" y="1485900"/>
            <a:ext cx="7770812" cy="30845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en-US" sz="4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Projected dignity and status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en-US" sz="4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“I don’t like frivolous people”</a:t>
            </a:r>
          </a:p>
        </p:txBody>
      </p:sp>
    </p:spTree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FFFFFF"/>
        </a:solidFill>
      </p:bgPr>
    </p:bg>
    <p:spTree>
      <p:nvGrpSpPr>
        <p:cNvPr id="468" name="Shape 4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9" name="Shape 469"/>
          <p:cNvSpPr txBox="1"/>
          <p:nvPr>
            <p:ph type="title"/>
          </p:nvPr>
        </p:nvSpPr>
        <p:spPr>
          <a:xfrm>
            <a:off x="685800" y="457200"/>
            <a:ext cx="7770812" cy="855661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b="0" i="0" lang="en-US" sz="6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Ms. A: </a:t>
            </a:r>
            <a:r>
              <a:rPr b="0" i="0" lang="en-US" sz="5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first impressions</a:t>
            </a:r>
          </a:p>
        </p:txBody>
      </p:sp>
      <p:sp>
        <p:nvSpPr>
          <p:cNvPr id="470" name="Shape 470"/>
          <p:cNvSpPr txBox="1"/>
          <p:nvPr>
            <p:ph idx="1" type="body"/>
          </p:nvPr>
        </p:nvSpPr>
        <p:spPr>
          <a:xfrm>
            <a:off x="685800" y="1485900"/>
            <a:ext cx="7770812" cy="30845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en-US" sz="4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Projected dignity and status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en-US" sz="4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“I don’t like frivolous people”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en-US" sz="4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“I hate undisciplined people”</a:t>
            </a:r>
          </a:p>
        </p:txBody>
      </p:sp>
    </p:spTree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FFFFFF"/>
        </a:solidFill>
      </p:bgPr>
    </p:bg>
    <p:spTree>
      <p:nvGrpSpPr>
        <p:cNvPr id="474" name="Shape 4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5" name="Shape 475"/>
          <p:cNvSpPr txBox="1"/>
          <p:nvPr>
            <p:ph type="title"/>
          </p:nvPr>
        </p:nvSpPr>
        <p:spPr>
          <a:xfrm>
            <a:off x="685800" y="457200"/>
            <a:ext cx="7770812" cy="855661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b="0" i="0" lang="en-US" sz="6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Ms. A: </a:t>
            </a:r>
            <a:r>
              <a:rPr b="0" i="0" lang="en-US" sz="5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first impressions</a:t>
            </a:r>
          </a:p>
        </p:txBody>
      </p:sp>
      <p:sp>
        <p:nvSpPr>
          <p:cNvPr id="476" name="Shape 476"/>
          <p:cNvSpPr txBox="1"/>
          <p:nvPr>
            <p:ph idx="1" type="body"/>
          </p:nvPr>
        </p:nvSpPr>
        <p:spPr>
          <a:xfrm>
            <a:off x="685800" y="1485900"/>
            <a:ext cx="7770812" cy="30845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en-US" sz="4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Projected dignity and status</a:t>
            </a: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en-US" sz="4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“I don’t like frivolous people”</a:t>
            </a: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en-US" sz="4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“I hate undisciplined people”</a:t>
            </a: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en-US" sz="4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“That’s why I don’t like people of my country.”</a:t>
            </a:r>
          </a:p>
        </p:txBody>
      </p:sp>
    </p:spTree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FFFFFF"/>
        </a:solidFill>
      </p:bgPr>
    </p:bg>
    <p:spTree>
      <p:nvGrpSpPr>
        <p:cNvPr id="480" name="Shape 4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" name="Shape 481"/>
          <p:cNvSpPr txBox="1"/>
          <p:nvPr>
            <p:ph type="title"/>
          </p:nvPr>
        </p:nvSpPr>
        <p:spPr>
          <a:xfrm>
            <a:off x="685800" y="457200"/>
            <a:ext cx="7770812" cy="855661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b="0" i="0" lang="en-US" sz="6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Ms. A: </a:t>
            </a:r>
            <a:r>
              <a:rPr b="0" i="0" lang="en-US" sz="5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first impressions</a:t>
            </a:r>
          </a:p>
        </p:txBody>
      </p:sp>
      <p:sp>
        <p:nvSpPr>
          <p:cNvPr id="482" name="Shape 482"/>
          <p:cNvSpPr txBox="1"/>
          <p:nvPr>
            <p:ph idx="1" type="body"/>
          </p:nvPr>
        </p:nvSpPr>
        <p:spPr>
          <a:xfrm>
            <a:off x="685800" y="1485900"/>
            <a:ext cx="7770812" cy="30845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en-US" sz="2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Projected dignity and status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en-US" sz="2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“I don’t like frivolous people”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en-US" sz="2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“I hate undisciplined people”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en-US" sz="2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“That’s why I don’t like people of my country.”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en-US" sz="4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“People don’t want to obey”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b="0" i="0" lang="en-US" sz="4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(authoritarian &gt; egalitarian)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FFFFFF"/>
        </a:solidFill>
      </p:bgPr>
    </p:bg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Shape 83"/>
          <p:cNvSpPr txBox="1"/>
          <p:nvPr>
            <p:ph type="title"/>
          </p:nvPr>
        </p:nvSpPr>
        <p:spPr>
          <a:xfrm>
            <a:off x="685800" y="457200"/>
            <a:ext cx="7770812" cy="855661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b="0" i="0" lang="en-US" sz="5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Dan McAdams (2016)</a:t>
            </a:r>
          </a:p>
        </p:txBody>
      </p:sp>
      <p:sp>
        <p:nvSpPr>
          <p:cNvPr id="84" name="Shape 84"/>
          <p:cNvSpPr txBox="1"/>
          <p:nvPr>
            <p:ph idx="1" type="body"/>
          </p:nvPr>
        </p:nvSpPr>
        <p:spPr>
          <a:xfrm>
            <a:off x="685800" y="1485900"/>
            <a:ext cx="7770812" cy="30845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en-US" sz="4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actor in performing present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en-US" sz="4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author of narrative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en-US" sz="4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reconstructed past 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b="0" i="0" lang="en-US" sz="4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    (with regret &amp; alibi)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None/>
            </a:pPr>
            <a:r>
              <a:t/>
            </a:r>
            <a:endParaRPr b="0" i="0" sz="4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None/>
            </a:pPr>
            <a:r>
              <a:t/>
            </a:r>
            <a:endParaRPr b="0" i="0" sz="4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None/>
            </a:pPr>
            <a:r>
              <a:t/>
            </a:r>
            <a:endParaRPr b="0" i="0" sz="10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None/>
            </a:pPr>
            <a:r>
              <a:t/>
            </a:r>
            <a:endParaRPr b="0" i="0" sz="4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t/>
            </a:r>
            <a:endParaRPr b="0" i="0" sz="4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FFFFFF"/>
        </a:solidFill>
      </p:bgPr>
    </p:bg>
    <p:spTree>
      <p:nvGrpSpPr>
        <p:cNvPr id="486" name="Shape 4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7" name="Shape 487"/>
          <p:cNvSpPr txBox="1"/>
          <p:nvPr>
            <p:ph type="title"/>
          </p:nvPr>
        </p:nvSpPr>
        <p:spPr>
          <a:xfrm>
            <a:off x="685800" y="457200"/>
            <a:ext cx="7770812" cy="855661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b="0" i="0" lang="en-US" sz="5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Ms. A: first impressions</a:t>
            </a:r>
          </a:p>
        </p:txBody>
      </p:sp>
      <p:sp>
        <p:nvSpPr>
          <p:cNvPr id="488" name="Shape 488"/>
          <p:cNvSpPr txBox="1"/>
          <p:nvPr>
            <p:ph idx="1" type="body"/>
          </p:nvPr>
        </p:nvSpPr>
        <p:spPr>
          <a:xfrm>
            <a:off x="685800" y="1485900"/>
            <a:ext cx="7770812" cy="30845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en-US" sz="3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“My roommate is a human donkey”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en-US" sz="4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Otherwise, very happy here at Hospital Beistegui</a:t>
            </a:r>
          </a:p>
        </p:txBody>
      </p:sp>
    </p:spTree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FFFFFF"/>
        </a:solidFill>
      </p:bgPr>
    </p:bg>
    <p:spTree>
      <p:nvGrpSpPr>
        <p:cNvPr id="492" name="Shape 4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3" name="Shape 493"/>
          <p:cNvSpPr txBox="1"/>
          <p:nvPr>
            <p:ph type="title"/>
          </p:nvPr>
        </p:nvSpPr>
        <p:spPr>
          <a:xfrm>
            <a:off x="685800" y="457200"/>
            <a:ext cx="7770812" cy="855661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b="0" i="0" lang="en-US" sz="6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Ms. A: birth</a:t>
            </a:r>
          </a:p>
        </p:txBody>
      </p:sp>
      <p:sp>
        <p:nvSpPr>
          <p:cNvPr id="494" name="Shape 494"/>
          <p:cNvSpPr txBox="1"/>
          <p:nvPr>
            <p:ph idx="1" type="body"/>
          </p:nvPr>
        </p:nvSpPr>
        <p:spPr>
          <a:xfrm>
            <a:off x="685800" y="1485900"/>
            <a:ext cx="7770812" cy="30845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en-US" sz="8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Born 1951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en-US" sz="8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64 at interview</a:t>
            </a:r>
          </a:p>
        </p:txBody>
      </p:sp>
    </p:spTree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FFFFFF"/>
        </a:solidFill>
      </p:bgPr>
    </p:bg>
    <p:spTree>
      <p:nvGrpSpPr>
        <p:cNvPr id="498" name="Shape 4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9" name="Shape 499"/>
          <p:cNvSpPr txBox="1"/>
          <p:nvPr>
            <p:ph type="title"/>
          </p:nvPr>
        </p:nvSpPr>
        <p:spPr>
          <a:xfrm>
            <a:off x="685800" y="457200"/>
            <a:ext cx="7770812" cy="855661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b="0" i="0" lang="en-US" sz="6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Ms. A: lineage</a:t>
            </a:r>
          </a:p>
        </p:txBody>
      </p:sp>
      <p:sp>
        <p:nvSpPr>
          <p:cNvPr id="500" name="Shape 500"/>
          <p:cNvSpPr txBox="1"/>
          <p:nvPr>
            <p:ph idx="1" type="body"/>
          </p:nvPr>
        </p:nvSpPr>
        <p:spPr>
          <a:xfrm>
            <a:off x="685800" y="1485900"/>
            <a:ext cx="7770812" cy="30845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en-US" sz="3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Maternal grandmother was Belgian</a:t>
            </a:r>
          </a:p>
        </p:txBody>
      </p:sp>
    </p:spTree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FFFFFF"/>
        </a:solidFill>
      </p:bgPr>
    </p:bg>
    <p:spTree>
      <p:nvGrpSpPr>
        <p:cNvPr id="504" name="Shape 5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5" name="Shape 505"/>
          <p:cNvSpPr txBox="1"/>
          <p:nvPr>
            <p:ph type="title"/>
          </p:nvPr>
        </p:nvSpPr>
        <p:spPr>
          <a:xfrm>
            <a:off x="685800" y="457200"/>
            <a:ext cx="7770812" cy="855661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b="0" i="0" lang="en-US" sz="6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Ms. A: lineage</a:t>
            </a:r>
          </a:p>
        </p:txBody>
      </p:sp>
      <p:sp>
        <p:nvSpPr>
          <p:cNvPr id="506" name="Shape 506"/>
          <p:cNvSpPr txBox="1"/>
          <p:nvPr>
            <p:ph idx="1" type="body"/>
          </p:nvPr>
        </p:nvSpPr>
        <p:spPr>
          <a:xfrm>
            <a:off x="685800" y="1485900"/>
            <a:ext cx="7770812" cy="30845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en-US" sz="3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Maternal grandmother was Belgian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en-US" sz="4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Rich paternal grandfather</a:t>
            </a:r>
          </a:p>
        </p:txBody>
      </p:sp>
    </p:spTree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FFFFFF"/>
        </a:solidFill>
      </p:bgPr>
    </p:bg>
    <p:spTree>
      <p:nvGrpSpPr>
        <p:cNvPr id="510" name="Shape 5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1" name="Shape 511"/>
          <p:cNvSpPr txBox="1"/>
          <p:nvPr>
            <p:ph type="title"/>
          </p:nvPr>
        </p:nvSpPr>
        <p:spPr>
          <a:xfrm>
            <a:off x="685800" y="457200"/>
            <a:ext cx="7770812" cy="855661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b="0" i="0" lang="en-US" sz="6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Ms. A: lineage</a:t>
            </a:r>
          </a:p>
        </p:txBody>
      </p:sp>
      <p:sp>
        <p:nvSpPr>
          <p:cNvPr id="512" name="Shape 512"/>
          <p:cNvSpPr txBox="1"/>
          <p:nvPr>
            <p:ph idx="1" type="body"/>
          </p:nvPr>
        </p:nvSpPr>
        <p:spPr>
          <a:xfrm>
            <a:off x="685800" y="1485900"/>
            <a:ext cx="7770812" cy="30845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en-US" sz="3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Maternal grandmother was Belgian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en-US" sz="4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Rich paternal grandfather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en-US" sz="4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Father had much real estate</a:t>
            </a:r>
          </a:p>
        </p:txBody>
      </p:sp>
    </p:spTree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FFFFFF"/>
        </a:solidFill>
      </p:bgPr>
    </p:bg>
    <p:spTree>
      <p:nvGrpSpPr>
        <p:cNvPr id="516" name="Shape 5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7" name="Shape 517"/>
          <p:cNvSpPr txBox="1"/>
          <p:nvPr>
            <p:ph type="title"/>
          </p:nvPr>
        </p:nvSpPr>
        <p:spPr>
          <a:xfrm>
            <a:off x="685800" y="457200"/>
            <a:ext cx="7770812" cy="855661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b="0" i="0" lang="en-US" sz="6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Ms. A: lineage</a:t>
            </a:r>
          </a:p>
        </p:txBody>
      </p:sp>
      <p:sp>
        <p:nvSpPr>
          <p:cNvPr id="518" name="Shape 518"/>
          <p:cNvSpPr txBox="1"/>
          <p:nvPr>
            <p:ph idx="1" type="body"/>
          </p:nvPr>
        </p:nvSpPr>
        <p:spPr>
          <a:xfrm>
            <a:off x="685800" y="1485900"/>
            <a:ext cx="7770812" cy="30845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en-US" sz="3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Maternal grandmother was Belgian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en-US" sz="4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Rich paternal grandfather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en-US" sz="4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Father had much real estate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en-US" sz="4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Had large home, many servants</a:t>
            </a:r>
          </a:p>
        </p:txBody>
      </p:sp>
    </p:spTree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FFFFFF"/>
        </a:solidFill>
      </p:bgPr>
    </p:bg>
    <p:spTree>
      <p:nvGrpSpPr>
        <p:cNvPr id="522" name="Shape 5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3" name="Shape 523"/>
          <p:cNvSpPr txBox="1"/>
          <p:nvPr>
            <p:ph type="title"/>
          </p:nvPr>
        </p:nvSpPr>
        <p:spPr>
          <a:xfrm>
            <a:off x="685800" y="457200"/>
            <a:ext cx="7770812" cy="855661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b="0" i="0" lang="en-US" sz="6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Ms. A: birth order</a:t>
            </a:r>
          </a:p>
        </p:txBody>
      </p:sp>
      <p:sp>
        <p:nvSpPr>
          <p:cNvPr id="524" name="Shape 524"/>
          <p:cNvSpPr txBox="1"/>
          <p:nvPr>
            <p:ph idx="1" type="body"/>
          </p:nvPr>
        </p:nvSpPr>
        <p:spPr>
          <a:xfrm>
            <a:off x="685800" y="1485900"/>
            <a:ext cx="7770812" cy="30845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en-US" sz="6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Oldest, first born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t/>
            </a:r>
            <a:endParaRPr b="0" i="0" sz="6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FFFFFF"/>
        </a:solidFill>
      </p:bgPr>
    </p:bg>
    <p:spTree>
      <p:nvGrpSpPr>
        <p:cNvPr id="528" name="Shape 5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9" name="Shape 529"/>
          <p:cNvSpPr txBox="1"/>
          <p:nvPr>
            <p:ph type="title"/>
          </p:nvPr>
        </p:nvSpPr>
        <p:spPr>
          <a:xfrm>
            <a:off x="685800" y="457200"/>
            <a:ext cx="7770812" cy="855661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b="0" i="0" lang="en-US" sz="6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Ms. A: birth order</a:t>
            </a:r>
          </a:p>
        </p:txBody>
      </p:sp>
      <p:sp>
        <p:nvSpPr>
          <p:cNvPr id="530" name="Shape 530"/>
          <p:cNvSpPr txBox="1"/>
          <p:nvPr>
            <p:ph idx="1" type="body"/>
          </p:nvPr>
        </p:nvSpPr>
        <p:spPr>
          <a:xfrm>
            <a:off x="685800" y="1485900"/>
            <a:ext cx="7770812" cy="30845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en-US" sz="6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Oldest, first born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en-US" sz="5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Three younger sisters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t/>
            </a:r>
            <a:endParaRPr b="0" i="0" sz="5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FFFFFF"/>
        </a:solidFill>
      </p:bgPr>
    </p:bg>
    <p:spTree>
      <p:nvGrpSpPr>
        <p:cNvPr id="534" name="Shape 5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5" name="Shape 535"/>
          <p:cNvSpPr txBox="1"/>
          <p:nvPr>
            <p:ph type="title"/>
          </p:nvPr>
        </p:nvSpPr>
        <p:spPr>
          <a:xfrm>
            <a:off x="685800" y="457200"/>
            <a:ext cx="7770812" cy="855661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b="0" i="0" lang="en-US" sz="6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Ms. A: birth order</a:t>
            </a:r>
          </a:p>
        </p:txBody>
      </p:sp>
      <p:sp>
        <p:nvSpPr>
          <p:cNvPr id="536" name="Shape 536"/>
          <p:cNvSpPr txBox="1"/>
          <p:nvPr>
            <p:ph idx="1" type="body"/>
          </p:nvPr>
        </p:nvSpPr>
        <p:spPr>
          <a:xfrm>
            <a:off x="685800" y="1485900"/>
            <a:ext cx="7770812" cy="30845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en-US" sz="6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Oldest, first born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en-US" sz="5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Three younger sisters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en-US" sz="5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Youngest was brother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t/>
            </a:r>
            <a:endParaRPr b="0" i="0" sz="5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FFFFFF"/>
        </a:solidFill>
      </p:bgPr>
    </p:bg>
    <p:spTree>
      <p:nvGrpSpPr>
        <p:cNvPr id="540" name="Shape 5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1" name="Shape 541"/>
          <p:cNvSpPr txBox="1"/>
          <p:nvPr>
            <p:ph type="title"/>
          </p:nvPr>
        </p:nvSpPr>
        <p:spPr>
          <a:xfrm>
            <a:off x="685800" y="457200"/>
            <a:ext cx="7770812" cy="855661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b="0" i="0" lang="en-US" sz="6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Ms. A: birth order</a:t>
            </a:r>
          </a:p>
        </p:txBody>
      </p:sp>
      <p:sp>
        <p:nvSpPr>
          <p:cNvPr id="542" name="Shape 542"/>
          <p:cNvSpPr txBox="1"/>
          <p:nvPr>
            <p:ph idx="1" type="body"/>
          </p:nvPr>
        </p:nvSpPr>
        <p:spPr>
          <a:xfrm>
            <a:off x="685800" y="1485900"/>
            <a:ext cx="7770812" cy="30845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en-US" sz="5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Oldest, first born</a:t>
            </a: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en-US" sz="4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Three younger sisters</a:t>
            </a: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en-US" sz="4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Youngest was brother</a:t>
            </a: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b="0" i="0" lang="en-US" sz="4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(sickly child)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t/>
            </a:r>
            <a:endParaRPr b="0" i="0" sz="4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FFFFFF"/>
        </a:solidFill>
      </p:bgPr>
    </p:bg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Shape 89"/>
          <p:cNvSpPr txBox="1"/>
          <p:nvPr>
            <p:ph type="title"/>
          </p:nvPr>
        </p:nvSpPr>
        <p:spPr>
          <a:xfrm>
            <a:off x="685800" y="457200"/>
            <a:ext cx="7770812" cy="855661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b="0" i="0" lang="en-US" sz="5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Dan McAdams (2016)</a:t>
            </a:r>
          </a:p>
        </p:txBody>
      </p:sp>
      <p:sp>
        <p:nvSpPr>
          <p:cNvPr id="90" name="Shape 90"/>
          <p:cNvSpPr txBox="1"/>
          <p:nvPr>
            <p:ph idx="1" type="body"/>
          </p:nvPr>
        </p:nvSpPr>
        <p:spPr>
          <a:xfrm>
            <a:off x="685800" y="1485900"/>
            <a:ext cx="7770812" cy="30845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en-US" sz="3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actor in performing present</a:t>
            </a: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en-US" sz="4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author of narrative</a:t>
            </a: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en-US" sz="4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reconstructed past </a:t>
            </a: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b="0" i="0" lang="en-US" sz="4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    (with regret &amp; alibi)</a:t>
            </a: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en-US" sz="4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Creates relevance</a:t>
            </a: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None/>
            </a:pPr>
            <a:r>
              <a:t/>
            </a:r>
            <a:endParaRPr b="0" i="0" sz="4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None/>
            </a:pPr>
            <a:r>
              <a:t/>
            </a:r>
            <a:endParaRPr b="0" i="0" sz="4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None/>
            </a:pPr>
            <a:r>
              <a:t/>
            </a:r>
            <a:endParaRPr b="0" i="0" sz="83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None/>
            </a:pPr>
            <a:r>
              <a:t/>
            </a:r>
            <a:endParaRPr b="0" i="0" sz="3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t/>
            </a:r>
            <a:endParaRPr b="0" i="0" sz="3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FFFFFF"/>
        </a:solidFill>
      </p:bgPr>
    </p:bg>
    <p:spTree>
      <p:nvGrpSpPr>
        <p:cNvPr id="546" name="Shape 5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7" name="Shape 547"/>
          <p:cNvSpPr txBox="1"/>
          <p:nvPr>
            <p:ph type="title"/>
          </p:nvPr>
        </p:nvSpPr>
        <p:spPr>
          <a:xfrm>
            <a:off x="685800" y="457200"/>
            <a:ext cx="7770812" cy="855661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b="0" i="0" lang="en-US" sz="6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Ms. A: birth order</a:t>
            </a:r>
          </a:p>
        </p:txBody>
      </p:sp>
      <p:sp>
        <p:nvSpPr>
          <p:cNvPr id="548" name="Shape 548"/>
          <p:cNvSpPr txBox="1"/>
          <p:nvPr>
            <p:ph idx="1" type="body"/>
          </p:nvPr>
        </p:nvSpPr>
        <p:spPr>
          <a:xfrm>
            <a:off x="685800" y="1485900"/>
            <a:ext cx="7770812" cy="30845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en-US" sz="5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Oldest, first born</a:t>
            </a: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en-US" sz="4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Three younger sisters</a:t>
            </a: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en-US" sz="4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Youngest was brother</a:t>
            </a: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b="0" i="0" lang="en-US" sz="4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(sickly child)</a:t>
            </a: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en-US" sz="4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Had vision of God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t/>
            </a:r>
            <a:endParaRPr b="0" i="0" sz="4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FFFFFF"/>
        </a:solidFill>
      </p:bgPr>
    </p:bg>
    <p:spTree>
      <p:nvGrpSpPr>
        <p:cNvPr id="552" name="Shape 5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3" name="Shape 553"/>
          <p:cNvSpPr txBox="1"/>
          <p:nvPr>
            <p:ph type="title"/>
          </p:nvPr>
        </p:nvSpPr>
        <p:spPr>
          <a:xfrm>
            <a:off x="685800" y="457200"/>
            <a:ext cx="7770812" cy="855661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b="0" i="0" lang="en-US" sz="6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Ms. A: birth order</a:t>
            </a:r>
          </a:p>
        </p:txBody>
      </p:sp>
      <p:sp>
        <p:nvSpPr>
          <p:cNvPr id="554" name="Shape 554"/>
          <p:cNvSpPr txBox="1"/>
          <p:nvPr>
            <p:ph idx="1" type="body"/>
          </p:nvPr>
        </p:nvSpPr>
        <p:spPr>
          <a:xfrm>
            <a:off x="685800" y="1485900"/>
            <a:ext cx="7770812" cy="30845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en-US" sz="4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Oldest, first born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en-US" sz="4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Three younger sisters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en-US" sz="4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Youngest was brother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b="0" i="0" lang="en-US" sz="4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(died at 40)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t/>
            </a:r>
            <a:endParaRPr b="0" i="0" sz="4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FFFFFF"/>
        </a:solidFill>
      </p:bgPr>
    </p:bg>
    <p:spTree>
      <p:nvGrpSpPr>
        <p:cNvPr id="558" name="Shape 5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9" name="Shape 559"/>
          <p:cNvSpPr txBox="1"/>
          <p:nvPr>
            <p:ph type="title"/>
          </p:nvPr>
        </p:nvSpPr>
        <p:spPr>
          <a:xfrm>
            <a:off x="685800" y="457200"/>
            <a:ext cx="7770812" cy="855661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b="0" i="0" lang="en-US" sz="6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Ms. A: bereavement </a:t>
            </a:r>
          </a:p>
        </p:txBody>
      </p:sp>
      <p:sp>
        <p:nvSpPr>
          <p:cNvPr id="560" name="Shape 560"/>
          <p:cNvSpPr txBox="1"/>
          <p:nvPr>
            <p:ph idx="1" type="body"/>
          </p:nvPr>
        </p:nvSpPr>
        <p:spPr>
          <a:xfrm>
            <a:off x="685800" y="1485900"/>
            <a:ext cx="7770812" cy="30845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en-US" sz="4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“Still miss him so much”</a:t>
            </a:r>
          </a:p>
        </p:txBody>
      </p:sp>
    </p:spTree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FFFFFF"/>
        </a:solidFill>
      </p:bgPr>
    </p:bg>
    <p:spTree>
      <p:nvGrpSpPr>
        <p:cNvPr id="564" name="Shape 5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5" name="Shape 565"/>
          <p:cNvSpPr txBox="1"/>
          <p:nvPr>
            <p:ph type="title"/>
          </p:nvPr>
        </p:nvSpPr>
        <p:spPr>
          <a:xfrm>
            <a:off x="685800" y="457200"/>
            <a:ext cx="7770812" cy="855661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b="0" i="0" lang="en-US" sz="6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Ms. A: bereavement </a:t>
            </a:r>
          </a:p>
        </p:txBody>
      </p:sp>
      <p:sp>
        <p:nvSpPr>
          <p:cNvPr id="566" name="Shape 566"/>
          <p:cNvSpPr txBox="1"/>
          <p:nvPr>
            <p:ph idx="1" type="body"/>
          </p:nvPr>
        </p:nvSpPr>
        <p:spPr>
          <a:xfrm>
            <a:off x="685800" y="1485900"/>
            <a:ext cx="7770812" cy="30845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en-US" sz="4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“Still miss him so much”</a:t>
            </a: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en-US" sz="6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“God came to me and told me he was alright, in heaven”</a:t>
            </a:r>
          </a:p>
        </p:txBody>
      </p:sp>
    </p:spTree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FFFFFF"/>
        </a:solidFill>
      </p:bgPr>
    </p:bg>
    <p:spTree>
      <p:nvGrpSpPr>
        <p:cNvPr id="570" name="Shape 5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1" name="Shape 571"/>
          <p:cNvSpPr txBox="1"/>
          <p:nvPr>
            <p:ph type="title"/>
          </p:nvPr>
        </p:nvSpPr>
        <p:spPr>
          <a:xfrm>
            <a:off x="685800" y="457200"/>
            <a:ext cx="7770812" cy="855661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b="0" i="0" lang="en-US" sz="6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Ms. A: childhood</a:t>
            </a:r>
          </a:p>
        </p:txBody>
      </p:sp>
      <p:sp>
        <p:nvSpPr>
          <p:cNvPr id="572" name="Shape 572"/>
          <p:cNvSpPr txBox="1"/>
          <p:nvPr>
            <p:ph idx="1" type="body"/>
          </p:nvPr>
        </p:nvSpPr>
        <p:spPr>
          <a:xfrm>
            <a:off x="685800" y="1485900"/>
            <a:ext cx="7770812" cy="30845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en-US" sz="8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“I have had marvelous dreams.”</a:t>
            </a: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t/>
            </a:r>
            <a:endParaRPr b="0" i="0" sz="8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t/>
            </a:r>
            <a:endParaRPr b="0" i="0" sz="8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FFFFFF"/>
        </a:solidFill>
      </p:bgPr>
    </p:bg>
    <p:spTree>
      <p:nvGrpSpPr>
        <p:cNvPr id="576" name="Shape 5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7" name="Shape 577"/>
          <p:cNvSpPr txBox="1"/>
          <p:nvPr>
            <p:ph type="title"/>
          </p:nvPr>
        </p:nvSpPr>
        <p:spPr>
          <a:xfrm>
            <a:off x="685800" y="457200"/>
            <a:ext cx="7770812" cy="855661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b="0" i="0" lang="en-US" sz="6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Ms. A: childhood</a:t>
            </a:r>
          </a:p>
        </p:txBody>
      </p:sp>
      <p:sp>
        <p:nvSpPr>
          <p:cNvPr id="578" name="Shape 578"/>
          <p:cNvSpPr txBox="1"/>
          <p:nvPr>
            <p:ph idx="1" type="body"/>
          </p:nvPr>
        </p:nvSpPr>
        <p:spPr>
          <a:xfrm>
            <a:off x="685800" y="1485900"/>
            <a:ext cx="7770812" cy="30845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en-US" sz="3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“I have had marvelous dreams.”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en-US" sz="3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“My mother said I was a mystic.”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t/>
            </a:r>
            <a:endParaRPr b="0" i="0" sz="3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8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FFFFFF"/>
        </a:solidFill>
      </p:bgPr>
    </p:bg>
    <p:spTree>
      <p:nvGrpSpPr>
        <p:cNvPr id="582" name="Shape 5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" name="Shape 583"/>
          <p:cNvSpPr txBox="1"/>
          <p:nvPr>
            <p:ph type="title"/>
          </p:nvPr>
        </p:nvSpPr>
        <p:spPr>
          <a:xfrm>
            <a:off x="685800" y="457200"/>
            <a:ext cx="7770812" cy="855661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b="0" i="0" lang="en-US" sz="6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Ms. A: childhood</a:t>
            </a:r>
          </a:p>
        </p:txBody>
      </p:sp>
      <p:sp>
        <p:nvSpPr>
          <p:cNvPr id="584" name="Shape 584"/>
          <p:cNvSpPr txBox="1"/>
          <p:nvPr>
            <p:ph idx="1" type="body"/>
          </p:nvPr>
        </p:nvSpPr>
        <p:spPr>
          <a:xfrm>
            <a:off x="685800" y="1485900"/>
            <a:ext cx="7770812" cy="30845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en-US" sz="3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“I have had marvelous dreams.”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en-US" sz="3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“My mother said I was a mystic.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b="0" i="0" lang="en-US" sz="4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(like St. Teresa, of Avila?)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t/>
            </a:r>
            <a:endParaRPr b="0" i="0" sz="4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8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FFFFFF"/>
        </a:solidFill>
      </p:bgPr>
    </p:bg>
    <p:spTree>
      <p:nvGrpSpPr>
        <p:cNvPr id="588" name="Shape 5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9" name="Shape 589"/>
          <p:cNvSpPr txBox="1"/>
          <p:nvPr>
            <p:ph type="title"/>
          </p:nvPr>
        </p:nvSpPr>
        <p:spPr>
          <a:xfrm>
            <a:off x="685800" y="457200"/>
            <a:ext cx="7770812" cy="855661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b="0" i="0" lang="en-US" sz="6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Ms. A: childhood</a:t>
            </a:r>
          </a:p>
        </p:txBody>
      </p:sp>
      <p:sp>
        <p:nvSpPr>
          <p:cNvPr id="590" name="Shape 590"/>
          <p:cNvSpPr txBox="1"/>
          <p:nvPr>
            <p:ph idx="1" type="body"/>
          </p:nvPr>
        </p:nvSpPr>
        <p:spPr>
          <a:xfrm>
            <a:off x="685800" y="1485900"/>
            <a:ext cx="7770812" cy="30845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en-US" sz="3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“I have had marvelous dreams.”</a:t>
            </a: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en-US" sz="3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“My mother said I was a mystic.”</a:t>
            </a: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en-US" sz="4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“a romantic fool”</a:t>
            </a: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en-US" sz="4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Response: “but what do you want for me to be?”</a:t>
            </a: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t/>
            </a:r>
            <a:endParaRPr b="0" i="0" sz="3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t/>
            </a:r>
            <a:endParaRPr b="0" i="0" sz="4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t/>
            </a:r>
            <a:endParaRPr b="0" i="0" sz="4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8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FFFFFF"/>
        </a:solidFill>
      </p:bgPr>
    </p:bg>
    <p:spTree>
      <p:nvGrpSpPr>
        <p:cNvPr id="594" name="Shape 5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5" name="Shape 595"/>
          <p:cNvSpPr txBox="1"/>
          <p:nvPr>
            <p:ph type="title"/>
          </p:nvPr>
        </p:nvSpPr>
        <p:spPr>
          <a:xfrm>
            <a:off x="685800" y="457200"/>
            <a:ext cx="7770812" cy="855661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b="0" i="0" lang="en-US" sz="6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Ms. A: childhood</a:t>
            </a:r>
          </a:p>
        </p:txBody>
      </p:sp>
      <p:sp>
        <p:nvSpPr>
          <p:cNvPr id="596" name="Shape 596"/>
          <p:cNvSpPr txBox="1"/>
          <p:nvPr>
            <p:ph idx="1" type="body"/>
          </p:nvPr>
        </p:nvSpPr>
        <p:spPr>
          <a:xfrm>
            <a:off x="685800" y="1485900"/>
            <a:ext cx="7770812" cy="30845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en-US" sz="3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“I have had marvelous dreams.”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en-US" sz="3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“My mother said I was a mystic.”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en-US" sz="3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“I have confidence with my Lord.”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t/>
            </a:r>
            <a:endParaRPr b="0" i="0" sz="3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8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FFFFFF"/>
        </a:solidFill>
      </p:bgPr>
    </p:bg>
    <p:spTree>
      <p:nvGrpSpPr>
        <p:cNvPr id="600" name="Shape 6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1" name="Shape 601"/>
          <p:cNvSpPr txBox="1"/>
          <p:nvPr>
            <p:ph type="title"/>
          </p:nvPr>
        </p:nvSpPr>
        <p:spPr>
          <a:xfrm>
            <a:off x="685800" y="457200"/>
            <a:ext cx="7770812" cy="855661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b="0" i="0" lang="en-US" sz="6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Ms. A: childhood</a:t>
            </a:r>
          </a:p>
        </p:txBody>
      </p:sp>
      <p:sp>
        <p:nvSpPr>
          <p:cNvPr id="602" name="Shape 602"/>
          <p:cNvSpPr txBox="1"/>
          <p:nvPr>
            <p:ph idx="1" type="body"/>
          </p:nvPr>
        </p:nvSpPr>
        <p:spPr>
          <a:xfrm>
            <a:off x="685800" y="1485900"/>
            <a:ext cx="7770812" cy="30845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en-US" sz="3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“I have had marvelous dreams.”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en-US" sz="3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“My mother said I was a mystic.”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en-US" sz="3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“I have confidence with my Lord.”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en-US" sz="3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“I see where my parents are, and they are very, very happy.”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t/>
            </a:r>
            <a:endParaRPr b="0" i="0" sz="3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FFFFFF"/>
        </a:solidFill>
      </p:bgPr>
    </p:bg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Shape 95"/>
          <p:cNvSpPr txBox="1"/>
          <p:nvPr>
            <p:ph type="title"/>
          </p:nvPr>
        </p:nvSpPr>
        <p:spPr>
          <a:xfrm>
            <a:off x="685800" y="457200"/>
            <a:ext cx="7770812" cy="855661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b="0" i="0" lang="en-US" sz="3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How to look at reported memories</a:t>
            </a:r>
          </a:p>
        </p:txBody>
      </p:sp>
      <p:sp>
        <p:nvSpPr>
          <p:cNvPr id="96" name="Shape 96"/>
          <p:cNvSpPr txBox="1"/>
          <p:nvPr>
            <p:ph idx="1" type="body"/>
          </p:nvPr>
        </p:nvSpPr>
        <p:spPr>
          <a:xfrm>
            <a:off x="685800" y="1485900"/>
            <a:ext cx="7770812" cy="30845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b="0" i="0" lang="en-US" sz="4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Determined more by the needs of the present than actual events of the past</a:t>
            </a:r>
          </a:p>
        </p:txBody>
      </p:sp>
    </p:spTree>
  </p:cSld>
  <p:clrMapOvr>
    <a:masterClrMapping/>
  </p:clrMapOvr>
</p:sld>
</file>

<file path=ppt/slides/slide9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FFFFFF"/>
        </a:solidFill>
      </p:bgPr>
    </p:bg>
    <p:spTree>
      <p:nvGrpSpPr>
        <p:cNvPr id="606" name="Shape 6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7" name="Shape 607"/>
          <p:cNvSpPr txBox="1"/>
          <p:nvPr>
            <p:ph type="title"/>
          </p:nvPr>
        </p:nvSpPr>
        <p:spPr>
          <a:xfrm>
            <a:off x="685800" y="457200"/>
            <a:ext cx="7770812" cy="855661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b="0" i="0" lang="en-US" sz="6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Ms. A: childhood</a:t>
            </a:r>
          </a:p>
        </p:txBody>
      </p:sp>
      <p:sp>
        <p:nvSpPr>
          <p:cNvPr id="608" name="Shape 608"/>
          <p:cNvSpPr txBox="1"/>
          <p:nvPr>
            <p:ph idx="1" type="body"/>
          </p:nvPr>
        </p:nvSpPr>
        <p:spPr>
          <a:xfrm>
            <a:off x="685800" y="1485900"/>
            <a:ext cx="7770812" cy="30845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en-US" sz="3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“</a:t>
            </a:r>
            <a:r>
              <a:rPr b="0" i="0" lang="en-US" sz="2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 have had marvelous dreams.”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en-US" sz="2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“My mother said I was a mystic.”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en-US" sz="2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“I have confidence with my Lord.”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en-US" sz="2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“I see where my parents are, and they are very happy.”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en-US" sz="2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“They can move and speak to each other.”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t/>
            </a:r>
            <a:endParaRPr b="0" i="0" sz="2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9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FFFFFF"/>
        </a:solidFill>
      </p:bgPr>
    </p:bg>
    <p:spTree>
      <p:nvGrpSpPr>
        <p:cNvPr id="612" name="Shape 6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3" name="Shape 613"/>
          <p:cNvSpPr txBox="1"/>
          <p:nvPr>
            <p:ph type="title"/>
          </p:nvPr>
        </p:nvSpPr>
        <p:spPr>
          <a:xfrm>
            <a:off x="685800" y="457200"/>
            <a:ext cx="7770812" cy="855661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b="0" i="0" lang="en-US" sz="6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Ms. A: school</a:t>
            </a:r>
          </a:p>
        </p:txBody>
      </p:sp>
      <p:sp>
        <p:nvSpPr>
          <p:cNvPr id="614" name="Shape 614"/>
          <p:cNvSpPr txBox="1"/>
          <p:nvPr>
            <p:ph idx="1" type="body"/>
          </p:nvPr>
        </p:nvSpPr>
        <p:spPr>
          <a:xfrm>
            <a:off x="685800" y="1485900"/>
            <a:ext cx="7770812" cy="30845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en-US" sz="4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Catholic school at age 5</a:t>
            </a:r>
          </a:p>
        </p:txBody>
      </p:sp>
    </p:spTree>
  </p:cSld>
  <p:clrMapOvr>
    <a:masterClrMapping/>
  </p:clrMapOvr>
</p:sld>
</file>

<file path=ppt/slides/slide9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FFFFFF"/>
        </a:solidFill>
      </p:bgPr>
    </p:bg>
    <p:spTree>
      <p:nvGrpSpPr>
        <p:cNvPr id="618" name="Shape 6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9" name="Shape 619"/>
          <p:cNvSpPr txBox="1"/>
          <p:nvPr>
            <p:ph type="title"/>
          </p:nvPr>
        </p:nvSpPr>
        <p:spPr>
          <a:xfrm>
            <a:off x="685800" y="457200"/>
            <a:ext cx="7770812" cy="855661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b="0" i="0" lang="en-US" sz="6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Ms. A: school</a:t>
            </a:r>
          </a:p>
        </p:txBody>
      </p:sp>
      <p:sp>
        <p:nvSpPr>
          <p:cNvPr id="620" name="Shape 620"/>
          <p:cNvSpPr txBox="1"/>
          <p:nvPr>
            <p:ph idx="1" type="body"/>
          </p:nvPr>
        </p:nvSpPr>
        <p:spPr>
          <a:xfrm>
            <a:off x="685800" y="1485900"/>
            <a:ext cx="7770812" cy="30845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en-US" sz="4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Catholic school at age 5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en-US" sz="4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Learned embroidery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b="0" i="0" lang="en-US" sz="4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(“a great pleasure in my life”)</a:t>
            </a:r>
          </a:p>
        </p:txBody>
      </p:sp>
    </p:spTree>
  </p:cSld>
  <p:clrMapOvr>
    <a:masterClrMapping/>
  </p:clrMapOvr>
</p:sld>
</file>

<file path=ppt/slides/slide9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FFFFFF"/>
        </a:solidFill>
      </p:bgPr>
    </p:bg>
    <p:spTree>
      <p:nvGrpSpPr>
        <p:cNvPr id="624" name="Shape 6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5" name="Shape 625"/>
          <p:cNvSpPr txBox="1"/>
          <p:nvPr>
            <p:ph type="title"/>
          </p:nvPr>
        </p:nvSpPr>
        <p:spPr>
          <a:xfrm>
            <a:off x="685800" y="457200"/>
            <a:ext cx="7770812" cy="855661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b="0" i="0" lang="en-US" sz="6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Ms. A: school</a:t>
            </a:r>
          </a:p>
        </p:txBody>
      </p:sp>
      <p:sp>
        <p:nvSpPr>
          <p:cNvPr id="626" name="Shape 626"/>
          <p:cNvSpPr txBox="1"/>
          <p:nvPr>
            <p:ph idx="1" type="body"/>
          </p:nvPr>
        </p:nvSpPr>
        <p:spPr>
          <a:xfrm>
            <a:off x="685800" y="1485900"/>
            <a:ext cx="7770812" cy="30845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en-US" sz="4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Catholic school at age 5</a:t>
            </a: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en-US" sz="4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Learned embroidery</a:t>
            </a: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b="0" i="0" lang="en-US" sz="4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(“a great pleasure in my life”)</a:t>
            </a: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b="0" i="0" lang="en-US" sz="4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“I love doing and making things for others to appreciate”</a:t>
            </a:r>
          </a:p>
        </p:txBody>
      </p:sp>
    </p:spTree>
  </p:cSld>
  <p:clrMapOvr>
    <a:masterClrMapping/>
  </p:clrMapOvr>
</p:sld>
</file>

<file path=ppt/slides/slide9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FFFFFF"/>
        </a:solidFill>
      </p:bgPr>
    </p:bg>
    <p:spTree>
      <p:nvGrpSpPr>
        <p:cNvPr id="630" name="Shape 6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1" name="Shape 631"/>
          <p:cNvSpPr txBox="1"/>
          <p:nvPr>
            <p:ph type="title"/>
          </p:nvPr>
        </p:nvSpPr>
        <p:spPr>
          <a:xfrm>
            <a:off x="685800" y="457200"/>
            <a:ext cx="7770812" cy="855661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b="0" i="0" lang="en-US" sz="6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Ms. A: school</a:t>
            </a:r>
          </a:p>
        </p:txBody>
      </p:sp>
      <p:sp>
        <p:nvSpPr>
          <p:cNvPr id="632" name="Shape 632"/>
          <p:cNvSpPr txBox="1"/>
          <p:nvPr>
            <p:ph idx="1" type="body"/>
          </p:nvPr>
        </p:nvSpPr>
        <p:spPr>
          <a:xfrm>
            <a:off x="685800" y="1485900"/>
            <a:ext cx="7770812" cy="30845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en-US" sz="4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Catholic school at age 5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en-US" sz="4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Had to repeat 4</a:t>
            </a:r>
            <a:r>
              <a:rPr b="0" baseline="30000" i="0" lang="en-US" sz="4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th</a:t>
            </a:r>
            <a:r>
              <a:rPr b="0" i="0" lang="en-US" sz="4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grade</a:t>
            </a:r>
          </a:p>
        </p:txBody>
      </p:sp>
    </p:spTree>
  </p:cSld>
  <p:clrMapOvr>
    <a:masterClrMapping/>
  </p:clrMapOvr>
</p:sld>
</file>

<file path=ppt/slides/slide9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FFFFFF"/>
        </a:solidFill>
      </p:bgPr>
    </p:bg>
    <p:spTree>
      <p:nvGrpSpPr>
        <p:cNvPr id="636" name="Shape 6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7" name="Shape 637"/>
          <p:cNvSpPr txBox="1"/>
          <p:nvPr>
            <p:ph type="title"/>
          </p:nvPr>
        </p:nvSpPr>
        <p:spPr>
          <a:xfrm>
            <a:off x="685800" y="457200"/>
            <a:ext cx="7770812" cy="855661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b="0" i="0" lang="en-US" sz="6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Ms. A: school</a:t>
            </a:r>
          </a:p>
        </p:txBody>
      </p:sp>
      <p:sp>
        <p:nvSpPr>
          <p:cNvPr id="638" name="Shape 638"/>
          <p:cNvSpPr txBox="1"/>
          <p:nvPr>
            <p:ph idx="1" type="body"/>
          </p:nvPr>
        </p:nvSpPr>
        <p:spPr>
          <a:xfrm>
            <a:off x="685800" y="1485900"/>
            <a:ext cx="7770812" cy="30845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en-US" sz="4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Catholic school at age 5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en-US" sz="4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Had to repeat 4</a:t>
            </a:r>
            <a:r>
              <a:rPr b="0" baseline="30000" i="0" lang="en-US" sz="4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th</a:t>
            </a:r>
            <a:r>
              <a:rPr b="0" i="0" lang="en-US" sz="4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grade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en-US" sz="4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“Strong character”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en-US" sz="4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“Self-controlled”</a:t>
            </a:r>
          </a:p>
        </p:txBody>
      </p:sp>
    </p:spTree>
  </p:cSld>
  <p:clrMapOvr>
    <a:masterClrMapping/>
  </p:clrMapOvr>
</p:sld>
</file>

<file path=ppt/slides/slide9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FFFFFF"/>
        </a:solidFill>
      </p:bgPr>
    </p:bg>
    <p:spTree>
      <p:nvGrpSpPr>
        <p:cNvPr id="642" name="Shape 6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3" name="Shape 643"/>
          <p:cNvSpPr txBox="1"/>
          <p:nvPr>
            <p:ph type="title"/>
          </p:nvPr>
        </p:nvSpPr>
        <p:spPr>
          <a:xfrm>
            <a:off x="685800" y="457200"/>
            <a:ext cx="7770812" cy="855661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b="0" i="0" lang="en-US" sz="6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Ms. A: school</a:t>
            </a:r>
          </a:p>
        </p:txBody>
      </p:sp>
      <p:sp>
        <p:nvSpPr>
          <p:cNvPr id="644" name="Shape 644"/>
          <p:cNvSpPr txBox="1"/>
          <p:nvPr>
            <p:ph idx="1" type="body"/>
          </p:nvPr>
        </p:nvSpPr>
        <p:spPr>
          <a:xfrm>
            <a:off x="685800" y="1485900"/>
            <a:ext cx="7770812" cy="30845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en-US" sz="4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Catholic school at age 5</a:t>
            </a: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en-US" sz="4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“Strong character”</a:t>
            </a: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en-US" sz="4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“Self-controlled”</a:t>
            </a: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en-US" sz="4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“Got them up, fed, lunch packed, off to school”</a:t>
            </a:r>
          </a:p>
        </p:txBody>
      </p:sp>
    </p:spTree>
  </p:cSld>
  <p:clrMapOvr>
    <a:masterClrMapping/>
  </p:clrMapOvr>
</p:sld>
</file>

<file path=ppt/slides/slide9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FFFFFF"/>
        </a:solidFill>
      </p:bgPr>
    </p:bg>
    <p:spTree>
      <p:nvGrpSpPr>
        <p:cNvPr id="648" name="Shape 6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9" name="Shape 649"/>
          <p:cNvSpPr txBox="1"/>
          <p:nvPr>
            <p:ph type="title"/>
          </p:nvPr>
        </p:nvSpPr>
        <p:spPr>
          <a:xfrm>
            <a:off x="685800" y="457200"/>
            <a:ext cx="7770812" cy="855661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b="0" i="0" lang="en-US" sz="6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Ms. A: school</a:t>
            </a:r>
          </a:p>
        </p:txBody>
      </p:sp>
      <p:sp>
        <p:nvSpPr>
          <p:cNvPr id="650" name="Shape 650"/>
          <p:cNvSpPr txBox="1"/>
          <p:nvPr>
            <p:ph idx="1" type="body"/>
          </p:nvPr>
        </p:nvSpPr>
        <p:spPr>
          <a:xfrm>
            <a:off x="685800" y="1485900"/>
            <a:ext cx="7770812" cy="30845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en-US" sz="2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Catholic school at age 5</a:t>
            </a: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en-US" sz="2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“Strong character”</a:t>
            </a: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en-US" sz="2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“Self-controlled”</a:t>
            </a: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en-US" sz="2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“Got them up, fed, lunch packed, off to school”</a:t>
            </a: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en-US" sz="6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“I got furious when they were late”</a:t>
            </a:r>
          </a:p>
        </p:txBody>
      </p:sp>
    </p:spTree>
  </p:cSld>
  <p:clrMapOvr>
    <a:masterClrMapping/>
  </p:clrMapOvr>
</p:sld>
</file>

<file path=ppt/slides/slide9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FFFFFF"/>
        </a:solidFill>
      </p:bgPr>
    </p:bg>
    <p:spTree>
      <p:nvGrpSpPr>
        <p:cNvPr id="654" name="Shape 6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" name="Shape 655"/>
          <p:cNvSpPr txBox="1"/>
          <p:nvPr>
            <p:ph type="title"/>
          </p:nvPr>
        </p:nvSpPr>
        <p:spPr>
          <a:xfrm>
            <a:off x="685800" y="457200"/>
            <a:ext cx="7770812" cy="855661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b="0" i="0" lang="en-US" sz="6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Ms. A: childhood</a:t>
            </a:r>
          </a:p>
        </p:txBody>
      </p:sp>
      <p:sp>
        <p:nvSpPr>
          <p:cNvPr id="656" name="Shape 656"/>
          <p:cNvSpPr txBox="1"/>
          <p:nvPr>
            <p:ph idx="1" type="body"/>
          </p:nvPr>
        </p:nvSpPr>
        <p:spPr>
          <a:xfrm>
            <a:off x="685800" y="1485900"/>
            <a:ext cx="7770812" cy="30845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en-US" sz="3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At age 8 or 9: 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en-US" sz="3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Left in charge of younger siblings</a:t>
            </a:r>
          </a:p>
        </p:txBody>
      </p:sp>
    </p:spTree>
  </p:cSld>
  <p:clrMapOvr>
    <a:masterClrMapping/>
  </p:clrMapOvr>
</p:sld>
</file>

<file path=ppt/slides/slide9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FFFFFF"/>
        </a:solidFill>
      </p:bgPr>
    </p:bg>
    <p:spTree>
      <p:nvGrpSpPr>
        <p:cNvPr id="660" name="Shape 6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1" name="Shape 661"/>
          <p:cNvSpPr txBox="1"/>
          <p:nvPr>
            <p:ph type="title"/>
          </p:nvPr>
        </p:nvSpPr>
        <p:spPr>
          <a:xfrm>
            <a:off x="685800" y="457200"/>
            <a:ext cx="7770812" cy="855661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b="0" i="0" lang="en-US" sz="6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Ms. A: childhood</a:t>
            </a:r>
          </a:p>
        </p:txBody>
      </p:sp>
      <p:sp>
        <p:nvSpPr>
          <p:cNvPr id="662" name="Shape 662"/>
          <p:cNvSpPr txBox="1"/>
          <p:nvPr>
            <p:ph idx="1" type="body"/>
          </p:nvPr>
        </p:nvSpPr>
        <p:spPr>
          <a:xfrm>
            <a:off x="685800" y="1485900"/>
            <a:ext cx="7770812" cy="30845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en-US" sz="3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At age 8 or 9: 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en-US" sz="3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Left in charge of younger siblings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en-US" sz="3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By 12 bossing around servants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-light">
  <a:themeElements>
    <a:clrScheme name="Custom 347">
      <a:dk1>
        <a:srgbClr val="000000"/>
      </a:dk1>
      <a:lt1>
        <a:srgbClr val="FFFFFF"/>
      </a:lt1>
      <a:dk2>
        <a:srgbClr val="666666"/>
      </a:dk2>
      <a:lt2>
        <a:srgbClr val="CCCCCC"/>
      </a:lt2>
      <a:accent1>
        <a:srgbClr val="3A81BA"/>
      </a:accent1>
      <a:accent2>
        <a:srgbClr val="D89F39"/>
      </a:accent2>
      <a:accent3>
        <a:srgbClr val="8BAB42"/>
      </a:accent3>
      <a:accent4>
        <a:srgbClr val="57A7B5"/>
      </a:accent4>
      <a:accent5>
        <a:srgbClr val="8B81D2"/>
      </a:accent5>
      <a:accent6>
        <a:srgbClr val="963334"/>
      </a:accent6>
      <a:hlink>
        <a:srgbClr val="1155CC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5_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