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5143500" cx="9144000"/>
  <p:notesSz cx="6858000" cy="9144000"/>
  <p:embeddedFontLst>
    <p:embeddedFont>
      <p:font typeface="Architects Daughter"/>
      <p:regular r:id="rId17"/>
    </p:embeddedFont>
    <p:embeddedFont>
      <p:font typeface="Catamaran"/>
      <p:regular r:id="rId18"/>
      <p:bold r:id="rId19"/>
    </p:embeddedFont>
    <p:embeddedFont>
      <p:font typeface="Roboto"/>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Roboto-regular.fntdata"/><Relationship Id="rId22" Type="http://schemas.openxmlformats.org/officeDocument/2006/relationships/font" Target="fonts/Roboto-italic.fntdata"/><Relationship Id="rId21" Type="http://schemas.openxmlformats.org/officeDocument/2006/relationships/font" Target="fonts/Roboto-bold.fntdata"/><Relationship Id="rId23" Type="http://schemas.openxmlformats.org/officeDocument/2006/relationships/font" Target="fonts/Roboto-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ArchitectsDaughter-regular.fntdata"/><Relationship Id="rId16" Type="http://schemas.openxmlformats.org/officeDocument/2006/relationships/slide" Target="slides/slide12.xml"/><Relationship Id="rId19" Type="http://schemas.openxmlformats.org/officeDocument/2006/relationships/font" Target="fonts/Catamaran-bold.fntdata"/><Relationship Id="rId18" Type="http://schemas.openxmlformats.org/officeDocument/2006/relationships/font" Target="fonts/Catamaran-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Mentoring as an occupational therapy professional (OTP) can be demonstrated in many different ways, creatively intersecting our current roles and relationships. By assessing and sharpening our competencies, we can begin to find our unique voice in teaching and supporting our colleagues and students.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803c1a9252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7" name="Google Shape;457;g803c1a9252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4" name="Shape 464"/>
        <p:cNvGrpSpPr/>
        <p:nvPr/>
      </p:nvGrpSpPr>
      <p:grpSpPr>
        <a:xfrm>
          <a:off x="0" y="0"/>
          <a:ext cx="0" cy="0"/>
          <a:chOff x="0" y="0"/>
          <a:chExt cx="0" cy="0"/>
        </a:xfrm>
      </p:grpSpPr>
      <p:sp>
        <p:nvSpPr>
          <p:cNvPr id="465" name="Google Shape;465;g803c1a9252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803c1a9252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Thank you for viewing our poster session! Please feel free to reach out to us if you have any questions or comments.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8505e5f957_2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0" name="Google Shape;500;g8505e5f957_2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771237d4e5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771237d4e5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In the book The Odyssey (Fitzgerald, 1961) Odysseus entrusted, Telmachus, his son, to his dear friend Mentor so that he might be his guide and advisor. Mentor was actually the goddess Athena in disguise.</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8505e5f957_2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8505e5f957_2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broken out poster session into 4 areas; Section 1 will allow you to reflect on you unique skills, Section 2 will look at some of the factors surrounding mentoring, Section 3 Mentoring requirements, and Section 4 ways to get started.</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a729a3ab1a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a729a3ab1a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highlight>
                  <a:srgbClr val="FFFFFF"/>
                </a:highlight>
              </a:rPr>
              <a:t>What would you put on your resume? Reflect on reasons why people seek out your help both professionally and non professionally …</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rPr>
              <a:t>Clinical skills </a:t>
            </a:r>
            <a:r>
              <a:rPr lang="en">
                <a:solidFill>
                  <a:schemeClr val="dk1"/>
                </a:solidFill>
              </a:rPr>
              <a:t>Assessing your own strengths in Role Competencies (AJOT)</a:t>
            </a:r>
            <a:endParaRPr>
              <a:solidFill>
                <a:schemeClr val="dk1"/>
              </a:solidFill>
            </a:endParaRPr>
          </a:p>
          <a:p>
            <a:pPr indent="0" lvl="0" marL="0" rtl="0" algn="l">
              <a:lnSpc>
                <a:spcPct val="115000"/>
              </a:lnSpc>
              <a:spcBef>
                <a:spcPts val="0"/>
              </a:spcBef>
              <a:spcAft>
                <a:spcPts val="0"/>
              </a:spcAft>
              <a:buNone/>
            </a:pPr>
            <a:r>
              <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We all have our clinical skills, but we often don’t think about our soft skills like communication, teamwork, adaptability, problem-solving, creativity, work ethic, interpersonal skills, and time management. These are all skills we learned and we can help teach to others. </a:t>
            </a:r>
            <a:endParaRPr>
              <a:solidFill>
                <a:schemeClr val="dk1"/>
              </a:solidFill>
              <a:highlight>
                <a:srgbClr val="FFFFFF"/>
              </a:highligh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a729a3ab1a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a729a3ab1a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To mentor, you need to be willing to share a bit of yourself. In </a:t>
            </a:r>
            <a:r>
              <a:rPr lang="en">
                <a:solidFill>
                  <a:schemeClr val="dk1"/>
                </a:solidFill>
              </a:rPr>
              <a:t>the</a:t>
            </a:r>
            <a:r>
              <a:rPr lang="en">
                <a:solidFill>
                  <a:schemeClr val="dk1"/>
                </a:solidFill>
              </a:rPr>
              <a:t> book, Mentoring Leaders, the authors encourage us to identify a past event, a present challenge, or a future vision as </a:t>
            </a:r>
            <a:r>
              <a:rPr lang="en">
                <a:solidFill>
                  <a:schemeClr val="dk1"/>
                </a:solidFill>
              </a:rPr>
              <a:t>the</a:t>
            </a:r>
            <a:r>
              <a:rPr lang="en">
                <a:solidFill>
                  <a:schemeClr val="dk1"/>
                </a:solidFill>
              </a:rPr>
              <a:t> core of our story. They further go on to say the full power of that story is realized when we share it and that sharing stories in a mentoring relationship aids in building a leadership culture in an organization.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Considering setting factors is important, especially in this current time. Will you be onsite or remote? Is an informal mentorship a better fit based on time commitments and nature of your relationship. A formal mentorship might be more appropriate in a workplace and even more beneficial for measuring goals.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Two important contributing factors are your willingness to embrace error and your willingness to become a storyteller. Mistakes are bound to happen and our ability to embrace a “present over perfect” mindset helps to build trust. </a:t>
            </a:r>
            <a:r>
              <a:rPr lang="en">
                <a:solidFill>
                  <a:schemeClr val="dk1"/>
                </a:solidFill>
              </a:rPr>
              <a:t>To mentor, you need to be willing to share a bit of yourself. In the book, Mentoring Leaders, the authors encourage us to identify a past event, a present challenge, or a future vision as the core of our story. They further go on to say the full power of that story is realized when we share it and that sharing stories in a mentoring relationship aids in building a leadership culture in an organization.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803c1a9252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6" name="Google Shape;306;g803c1a9252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EA9999"/>
                </a:highlight>
              </a:rPr>
              <a:t>+/- of Mentorship</a:t>
            </a:r>
            <a:endParaRPr>
              <a:solidFill>
                <a:schemeClr val="dk1"/>
              </a:solidFill>
              <a:highlight>
                <a:srgbClr val="EA9999"/>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EA9999"/>
                </a:highlight>
              </a:rPr>
              <a:t>+ Deepen personal knowledge on a topic</a:t>
            </a:r>
            <a:endParaRPr>
              <a:solidFill>
                <a:schemeClr val="dk1"/>
              </a:solidFill>
              <a:highlight>
                <a:srgbClr val="EA9999"/>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EA9999"/>
                </a:highlight>
              </a:rPr>
              <a:t>- Time commitment, divided loyalties</a:t>
            </a:r>
            <a:endParaRPr>
              <a:solidFill>
                <a:schemeClr val="dk1"/>
              </a:solidFill>
              <a:highlight>
                <a:srgbClr val="EA9999"/>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EA9999"/>
                </a:highlight>
              </a:rPr>
              <a:t>+ networking</a:t>
            </a:r>
            <a:endParaRPr>
              <a:solidFill>
                <a:schemeClr val="dk1"/>
              </a:solidFill>
              <a:highlight>
                <a:srgbClr val="EA9999"/>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EA9999"/>
                </a:highlight>
              </a:rPr>
              <a:t>-/+ trust building/vulnerability</a:t>
            </a:r>
            <a:endParaRPr>
              <a:solidFill>
                <a:schemeClr val="dk1"/>
              </a:solidFill>
              <a:highlight>
                <a:srgbClr val="EA9999"/>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EA9999"/>
                </a:highlight>
              </a:rPr>
              <a:t>- confusion with management responsibilities, role delineation</a:t>
            </a:r>
            <a:endParaRPr>
              <a:solidFill>
                <a:schemeClr val="dk1"/>
              </a:solidFill>
              <a:highlight>
                <a:srgbClr val="EA9999"/>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EA9999"/>
                </a:highlight>
              </a:rPr>
              <a:t>+ reverse mentoring (p.30)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803c1a925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803c1a925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highlight>
                  <a:srgbClr val="FFFFFF"/>
                </a:highlight>
              </a:rPr>
              <a:t>Any OTP at any stage!</a:t>
            </a:r>
            <a:endParaRPr>
              <a:solidFill>
                <a:schemeClr val="dk1"/>
              </a:solidFill>
              <a:highlight>
                <a:srgbClr val="FFFFFF"/>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FFFFFF"/>
                </a:highlight>
              </a:rPr>
              <a:t>FW II Students can be mentors to FW I Students</a:t>
            </a:r>
            <a:endParaRPr>
              <a:solidFill>
                <a:schemeClr val="dk1"/>
              </a:solidFill>
              <a:highlight>
                <a:srgbClr val="FFFFFF"/>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FFFFFF"/>
                </a:highlight>
              </a:rPr>
              <a:t>New graduates can serve as informal mentors to OTP Students in the program</a:t>
            </a:r>
            <a:endParaRPr>
              <a:solidFill>
                <a:schemeClr val="dk1"/>
              </a:solidFill>
              <a:highlight>
                <a:srgbClr val="FFFFFF"/>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FFFFFF"/>
                </a:highlight>
              </a:rPr>
              <a:t>After being a practitioner for one year, and OTP can be a FW Educator</a:t>
            </a:r>
            <a:endParaRPr>
              <a:solidFill>
                <a:schemeClr val="dk1"/>
              </a:solidFill>
              <a:highlight>
                <a:srgbClr val="FFFFFF"/>
              </a:highlight>
            </a:endParaRPr>
          </a:p>
          <a:p>
            <a:pPr indent="-298450" lvl="0" marL="457200" rtl="0" algn="l">
              <a:lnSpc>
                <a:spcPct val="115000"/>
              </a:lnSpc>
              <a:spcBef>
                <a:spcPts val="0"/>
              </a:spcBef>
              <a:spcAft>
                <a:spcPts val="0"/>
              </a:spcAft>
              <a:buClr>
                <a:schemeClr val="dk1"/>
              </a:buClr>
              <a:buSzPts val="1100"/>
              <a:buChar char="●"/>
            </a:pPr>
            <a:r>
              <a:rPr lang="en">
                <a:solidFill>
                  <a:schemeClr val="dk1"/>
                </a:solidFill>
                <a:highlight>
                  <a:srgbClr val="FFFFFF"/>
                </a:highlight>
              </a:rPr>
              <a:t>At any stage we can be formal or informal mentors to someone in our field</a:t>
            </a:r>
            <a:endParaRPr>
              <a:solidFill>
                <a:schemeClr val="dk1"/>
              </a:solidFill>
              <a:highlight>
                <a:srgbClr val="FFFFFF"/>
              </a:highlight>
            </a:endParaRPr>
          </a:p>
          <a:p>
            <a:pPr indent="0" lvl="0" marL="0" rtl="0" algn="l">
              <a:lnSpc>
                <a:spcPct val="115000"/>
              </a:lnSpc>
              <a:spcBef>
                <a:spcPts val="0"/>
              </a:spcBef>
              <a:spcAft>
                <a:spcPts val="0"/>
              </a:spcAft>
              <a:buNone/>
            </a:pPr>
            <a:r>
              <a:rPr lang="en">
                <a:solidFill>
                  <a:schemeClr val="dk1"/>
                </a:solidFill>
                <a:highlight>
                  <a:srgbClr val="FFFFFF"/>
                </a:highlight>
              </a:rPr>
              <a:t>So I guess what we are trying to tell you is that YOU can be a mentor!</a:t>
            </a:r>
            <a:endParaRPr>
              <a:solidFill>
                <a:schemeClr val="dk1"/>
              </a:solidFill>
              <a:highlight>
                <a:srgbClr val="FFFFFF"/>
              </a:highligh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a729a3ab1a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a729a3ab1a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do you start mentoring? Share your clinical knowledge over a lunch break with your coworkers. Or, dig into a case study or research article with them. Teach them a new technique. All of these </a:t>
            </a:r>
            <a:r>
              <a:rPr lang="en"/>
              <a:t>activities</a:t>
            </a:r>
            <a:r>
              <a:rPr lang="en"/>
              <a:t> can open the door to natural connections. Present at a district TOTA meeting, or conference. Not sure you are ready to present at a conference? Then volunteer to be a support person for the conference or serve on a committee at the district level. </a:t>
            </a:r>
            <a:r>
              <a:rPr lang="en">
                <a:solidFill>
                  <a:schemeClr val="dk1"/>
                </a:solidFill>
              </a:rPr>
              <a:t>O</a:t>
            </a:r>
            <a:r>
              <a:rPr lang="en">
                <a:solidFill>
                  <a:schemeClr val="dk1"/>
                </a:solidFill>
              </a:rPr>
              <a:t>ffer to take the new employee under your wing.</a:t>
            </a:r>
            <a:r>
              <a:rPr lang="en"/>
              <a:t>CommunicOT is a wonderful place to connect and grow in your area of interest or specialty. Host a FW student - call your local college, I promise they will work with you! Finally, speak up, advocate, Tweet, share, create a blog.</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8505e5f957_2_2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8" name="Google Shape;428;g8505e5f957_2_2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hope this poster session will inspire you to confidently </a:t>
            </a:r>
            <a:r>
              <a:rPr lang="en"/>
              <a:t>seize</a:t>
            </a:r>
            <a:r>
              <a:rPr lang="en"/>
              <a:t> the opportunity to mentor in a way that works for you.</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hyperlink" Target="http://bit.ly/2Tynxth" TargetMode="External"/><Relationship Id="rId4" Type="http://schemas.openxmlformats.org/officeDocument/2006/relationships/hyperlink" Target="http://bit.ly/2TyoMsr" TargetMode="External"/><Relationship Id="rId5" Type="http://schemas.openxmlformats.org/officeDocument/2006/relationships/hyperlink" Target="http://bit.ly/2TtBDfr" TargetMode="Externa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pic>
        <p:nvPicPr>
          <p:cNvPr id="9" name="Google Shape;9;p2"/>
          <p:cNvPicPr preferRelativeResize="0"/>
          <p:nvPr/>
        </p:nvPicPr>
        <p:blipFill>
          <a:blip r:embed="rId2">
            <a:alphaModFix/>
          </a:blip>
          <a:stretch>
            <a:fillRect/>
          </a:stretch>
        </p:blipFill>
        <p:spPr>
          <a:xfrm>
            <a:off x="2103113" y="216500"/>
            <a:ext cx="4937775" cy="4527647"/>
          </a:xfrm>
          <a:prstGeom prst="rect">
            <a:avLst/>
          </a:prstGeom>
          <a:noFill/>
          <a:ln>
            <a:noFill/>
          </a:ln>
        </p:spPr>
      </p:pic>
      <p:sp>
        <p:nvSpPr>
          <p:cNvPr id="10" name="Google Shape;10;p2"/>
          <p:cNvSpPr txBox="1"/>
          <p:nvPr>
            <p:ph type="ctrTitle"/>
          </p:nvPr>
        </p:nvSpPr>
        <p:spPr>
          <a:xfrm>
            <a:off x="2998355" y="1010125"/>
            <a:ext cx="3147300" cy="2052600"/>
          </a:xfrm>
          <a:prstGeom prst="rect">
            <a:avLst/>
          </a:prstGeom>
        </p:spPr>
        <p:txBody>
          <a:bodyPr anchorCtr="0" anchor="b" bIns="91425" lIns="91425" spcFirstLastPara="1" rIns="91425" wrap="square" tIns="91425">
            <a:noAutofit/>
          </a:bodyPr>
          <a:lstStyle>
            <a:lvl1pPr lvl="0" algn="ctr">
              <a:lnSpc>
                <a:spcPct val="90000"/>
              </a:lnSpc>
              <a:spcBef>
                <a:spcPts val="0"/>
              </a:spcBef>
              <a:spcAft>
                <a:spcPts val="0"/>
              </a:spcAft>
              <a:buSzPts val="3600"/>
              <a:buNone/>
              <a:defRPr b="1"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1" name="Google Shape;11;p2"/>
          <p:cNvSpPr txBox="1"/>
          <p:nvPr>
            <p:ph idx="1" type="subTitle"/>
          </p:nvPr>
        </p:nvSpPr>
        <p:spPr>
          <a:xfrm>
            <a:off x="311700" y="31389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000"/>
              <a:buFont typeface="Catamaran"/>
              <a:buNone/>
              <a:defRPr sz="2000">
                <a:latin typeface="Catamaran"/>
                <a:ea typeface="Catamaran"/>
                <a:cs typeface="Catamaran"/>
                <a:sym typeface="Catamaran"/>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1"/>
          <p:cNvSpPr/>
          <p:nvPr/>
        </p:nvSpPr>
        <p:spPr>
          <a:xfrm>
            <a:off x="726600" y="0"/>
            <a:ext cx="4921200" cy="13884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11"/>
          <p:cNvSpPr txBox="1"/>
          <p:nvPr>
            <p:ph type="title"/>
          </p:nvPr>
        </p:nvSpPr>
        <p:spPr>
          <a:xfrm>
            <a:off x="1063200" y="367900"/>
            <a:ext cx="4497900" cy="1020600"/>
          </a:xfrm>
          <a:prstGeom prst="rect">
            <a:avLst/>
          </a:prstGeom>
        </p:spPr>
        <p:txBody>
          <a:bodyPr anchorCtr="0" anchor="t"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pic>
        <p:nvPicPr>
          <p:cNvPr id="47" name="Google Shape;47;p12"/>
          <p:cNvPicPr preferRelativeResize="0"/>
          <p:nvPr/>
        </p:nvPicPr>
        <p:blipFill>
          <a:blip r:embed="rId2">
            <a:alphaModFix/>
          </a:blip>
          <a:stretch>
            <a:fillRect/>
          </a:stretch>
        </p:blipFill>
        <p:spPr>
          <a:xfrm rot="-5400000">
            <a:off x="2758488" y="-463550"/>
            <a:ext cx="3627026" cy="6417823"/>
          </a:xfrm>
          <a:prstGeom prst="rect">
            <a:avLst/>
          </a:prstGeom>
          <a:noFill/>
          <a:ln>
            <a:noFill/>
          </a:ln>
        </p:spPr>
      </p:pic>
      <p:sp>
        <p:nvSpPr>
          <p:cNvPr id="48" name="Google Shape;48;p12"/>
          <p:cNvSpPr txBox="1"/>
          <p:nvPr>
            <p:ph hasCustomPrompt="1" type="title"/>
          </p:nvPr>
        </p:nvSpPr>
        <p:spPr>
          <a:xfrm>
            <a:off x="2271775" y="1542250"/>
            <a:ext cx="4600500" cy="1420800"/>
          </a:xfrm>
          <a:prstGeom prst="rect">
            <a:avLst/>
          </a:prstGeom>
        </p:spPr>
        <p:txBody>
          <a:bodyPr anchorCtr="0" anchor="b" bIns="91425" lIns="91425" spcFirstLastPara="1" rIns="91425" wrap="square" tIns="91425">
            <a:no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a:r>
              <a:t>xx%</a:t>
            </a:r>
          </a:p>
        </p:txBody>
      </p:sp>
      <p:sp>
        <p:nvSpPr>
          <p:cNvPr id="49" name="Google Shape;49;p12"/>
          <p:cNvSpPr txBox="1"/>
          <p:nvPr>
            <p:ph idx="1" type="body"/>
          </p:nvPr>
        </p:nvSpPr>
        <p:spPr>
          <a:xfrm>
            <a:off x="2984250" y="2915600"/>
            <a:ext cx="3175500" cy="708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42900" lvl="1" marL="914400" algn="ctr">
              <a:spcBef>
                <a:spcPts val="1600"/>
              </a:spcBef>
              <a:spcAft>
                <a:spcPts val="0"/>
              </a:spcAft>
              <a:buSzPts val="1800"/>
              <a:buChar char="○"/>
              <a:defRPr sz="1800"/>
            </a:lvl2pPr>
            <a:lvl3pPr indent="-342900" lvl="2" marL="1371600" algn="ctr">
              <a:spcBef>
                <a:spcPts val="1600"/>
              </a:spcBef>
              <a:spcAft>
                <a:spcPts val="0"/>
              </a:spcAft>
              <a:buSzPts val="1800"/>
              <a:buChar char="■"/>
              <a:defRPr sz="1800"/>
            </a:lvl3pPr>
            <a:lvl4pPr indent="-342900" lvl="3" marL="1828800" algn="ctr">
              <a:spcBef>
                <a:spcPts val="1600"/>
              </a:spcBef>
              <a:spcAft>
                <a:spcPts val="0"/>
              </a:spcAft>
              <a:buSzPts val="1800"/>
              <a:buChar char="●"/>
              <a:defRPr sz="1800"/>
            </a:lvl4pPr>
            <a:lvl5pPr indent="-342900" lvl="4" marL="2286000" algn="ctr">
              <a:spcBef>
                <a:spcPts val="1600"/>
              </a:spcBef>
              <a:spcAft>
                <a:spcPts val="0"/>
              </a:spcAft>
              <a:buSzPts val="1800"/>
              <a:buChar char="○"/>
              <a:defRPr sz="1800"/>
            </a:lvl5pPr>
            <a:lvl6pPr indent="-342900" lvl="5" marL="2743200" algn="ctr">
              <a:spcBef>
                <a:spcPts val="1600"/>
              </a:spcBef>
              <a:spcAft>
                <a:spcPts val="0"/>
              </a:spcAft>
              <a:buSzPts val="1800"/>
              <a:buChar char="■"/>
              <a:defRPr sz="1800"/>
            </a:lvl6pPr>
            <a:lvl7pPr indent="-342900" lvl="6" marL="3200400" algn="ctr">
              <a:spcBef>
                <a:spcPts val="1600"/>
              </a:spcBef>
              <a:spcAft>
                <a:spcPts val="0"/>
              </a:spcAft>
              <a:buSzPts val="1800"/>
              <a:buChar char="●"/>
              <a:defRPr sz="1800"/>
            </a:lvl7pPr>
            <a:lvl8pPr indent="-342900" lvl="7" marL="3657600" algn="ctr">
              <a:spcBef>
                <a:spcPts val="1600"/>
              </a:spcBef>
              <a:spcAft>
                <a:spcPts val="0"/>
              </a:spcAft>
              <a:buSzPts val="1800"/>
              <a:buChar char="○"/>
              <a:defRPr sz="1800"/>
            </a:lvl8pPr>
            <a:lvl9pPr indent="-342900" lvl="8" marL="4114800" algn="ctr">
              <a:spcBef>
                <a:spcPts val="1600"/>
              </a:spcBef>
              <a:spcAft>
                <a:spcPts val="1600"/>
              </a:spcAft>
              <a:buSzPts val="1800"/>
              <a:buChar char="■"/>
              <a:defRPr sz="1800"/>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50" name="Shape 50"/>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
    <p:spTree>
      <p:nvGrpSpPr>
        <p:cNvPr id="51" name="Shape 51"/>
        <p:cNvGrpSpPr/>
        <p:nvPr/>
      </p:nvGrpSpPr>
      <p:grpSpPr>
        <a:xfrm>
          <a:off x="0" y="0"/>
          <a:ext cx="0" cy="0"/>
          <a:chOff x="0" y="0"/>
          <a:chExt cx="0" cy="0"/>
        </a:xfrm>
      </p:grpSpPr>
      <p:sp>
        <p:nvSpPr>
          <p:cNvPr id="52" name="Google Shape;52;p14"/>
          <p:cNvSpPr txBox="1"/>
          <p:nvPr>
            <p:ph type="ctrTitle"/>
          </p:nvPr>
        </p:nvSpPr>
        <p:spPr>
          <a:xfrm>
            <a:off x="1394950" y="3598868"/>
            <a:ext cx="3187500" cy="786000"/>
          </a:xfrm>
          <a:prstGeom prst="rect">
            <a:avLst/>
          </a:prstGeom>
        </p:spPr>
        <p:txBody>
          <a:bodyPr anchorCtr="0" anchor="t" bIns="91425" lIns="91425" spcFirstLastPara="1" rIns="91425" wrap="square" tIns="91425">
            <a:noAutofit/>
          </a:bodyPr>
          <a:lstStyle>
            <a:lvl1pPr lvl="0" rtl="0">
              <a:lnSpc>
                <a:spcPct val="90000"/>
              </a:lnSpc>
              <a:spcBef>
                <a:spcPts val="0"/>
              </a:spcBef>
              <a:spcAft>
                <a:spcPts val="0"/>
              </a:spcAft>
              <a:buSzPts val="1800"/>
              <a:buFont typeface="Catamaran"/>
              <a:buNone/>
              <a:defRPr sz="1800">
                <a:latin typeface="Catamaran"/>
                <a:ea typeface="Catamaran"/>
                <a:cs typeface="Catamaran"/>
                <a:sym typeface="Catamaran"/>
              </a:defRPr>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53" name="Google Shape;53;p14"/>
          <p:cNvSpPr txBox="1"/>
          <p:nvPr>
            <p:ph idx="1" type="subTitle"/>
          </p:nvPr>
        </p:nvSpPr>
        <p:spPr>
          <a:xfrm>
            <a:off x="1394950" y="662775"/>
            <a:ext cx="3638100" cy="2517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2700"/>
              <a:buFont typeface="Architects Daughter"/>
              <a:buNone/>
              <a:defRPr sz="2700">
                <a:latin typeface="Architects Daughter"/>
                <a:ea typeface="Architects Daughter"/>
                <a:cs typeface="Architects Daughter"/>
                <a:sym typeface="Architects Daughter"/>
              </a:defRPr>
            </a:lvl1pPr>
            <a:lvl2pPr lvl="1" rtl="0">
              <a:lnSpc>
                <a:spcPct val="100000"/>
              </a:lnSpc>
              <a:spcBef>
                <a:spcPts val="0"/>
              </a:spcBef>
              <a:spcAft>
                <a:spcPts val="0"/>
              </a:spcAft>
              <a:buSzPts val="2800"/>
              <a:buFont typeface="Architects Daughter"/>
              <a:buNone/>
              <a:defRPr sz="2800">
                <a:latin typeface="Architects Daughter"/>
                <a:ea typeface="Architects Daughter"/>
                <a:cs typeface="Architects Daughter"/>
                <a:sym typeface="Architects Daughter"/>
              </a:defRPr>
            </a:lvl2pPr>
            <a:lvl3pPr lvl="2" rtl="0">
              <a:lnSpc>
                <a:spcPct val="100000"/>
              </a:lnSpc>
              <a:spcBef>
                <a:spcPts val="0"/>
              </a:spcBef>
              <a:spcAft>
                <a:spcPts val="0"/>
              </a:spcAft>
              <a:buSzPts val="2800"/>
              <a:buFont typeface="Architects Daughter"/>
              <a:buNone/>
              <a:defRPr sz="2800">
                <a:latin typeface="Architects Daughter"/>
                <a:ea typeface="Architects Daughter"/>
                <a:cs typeface="Architects Daughter"/>
                <a:sym typeface="Architects Daughter"/>
              </a:defRPr>
            </a:lvl3pPr>
            <a:lvl4pPr lvl="3" rtl="0">
              <a:lnSpc>
                <a:spcPct val="100000"/>
              </a:lnSpc>
              <a:spcBef>
                <a:spcPts val="0"/>
              </a:spcBef>
              <a:spcAft>
                <a:spcPts val="0"/>
              </a:spcAft>
              <a:buSzPts val="2800"/>
              <a:buFont typeface="Architects Daughter"/>
              <a:buNone/>
              <a:defRPr sz="2800">
                <a:latin typeface="Architects Daughter"/>
                <a:ea typeface="Architects Daughter"/>
                <a:cs typeface="Architects Daughter"/>
                <a:sym typeface="Architects Daughter"/>
              </a:defRPr>
            </a:lvl4pPr>
            <a:lvl5pPr lvl="4" rtl="0">
              <a:lnSpc>
                <a:spcPct val="100000"/>
              </a:lnSpc>
              <a:spcBef>
                <a:spcPts val="0"/>
              </a:spcBef>
              <a:spcAft>
                <a:spcPts val="0"/>
              </a:spcAft>
              <a:buSzPts val="2800"/>
              <a:buFont typeface="Architects Daughter"/>
              <a:buNone/>
              <a:defRPr sz="2800">
                <a:latin typeface="Architects Daughter"/>
                <a:ea typeface="Architects Daughter"/>
                <a:cs typeface="Architects Daughter"/>
                <a:sym typeface="Architects Daughter"/>
              </a:defRPr>
            </a:lvl5pPr>
            <a:lvl6pPr lvl="5" rtl="0">
              <a:lnSpc>
                <a:spcPct val="100000"/>
              </a:lnSpc>
              <a:spcBef>
                <a:spcPts val="0"/>
              </a:spcBef>
              <a:spcAft>
                <a:spcPts val="0"/>
              </a:spcAft>
              <a:buSzPts val="2800"/>
              <a:buFont typeface="Architects Daughter"/>
              <a:buNone/>
              <a:defRPr sz="2800">
                <a:latin typeface="Architects Daughter"/>
                <a:ea typeface="Architects Daughter"/>
                <a:cs typeface="Architects Daughter"/>
                <a:sym typeface="Architects Daughter"/>
              </a:defRPr>
            </a:lvl6pPr>
            <a:lvl7pPr lvl="6" rtl="0">
              <a:lnSpc>
                <a:spcPct val="100000"/>
              </a:lnSpc>
              <a:spcBef>
                <a:spcPts val="0"/>
              </a:spcBef>
              <a:spcAft>
                <a:spcPts val="0"/>
              </a:spcAft>
              <a:buSzPts val="2800"/>
              <a:buFont typeface="Architects Daughter"/>
              <a:buNone/>
              <a:defRPr sz="2800">
                <a:latin typeface="Architects Daughter"/>
                <a:ea typeface="Architects Daughter"/>
                <a:cs typeface="Architects Daughter"/>
                <a:sym typeface="Architects Daughter"/>
              </a:defRPr>
            </a:lvl7pPr>
            <a:lvl8pPr lvl="7" rtl="0">
              <a:lnSpc>
                <a:spcPct val="100000"/>
              </a:lnSpc>
              <a:spcBef>
                <a:spcPts val="0"/>
              </a:spcBef>
              <a:spcAft>
                <a:spcPts val="0"/>
              </a:spcAft>
              <a:buSzPts val="2800"/>
              <a:buFont typeface="Architects Daughter"/>
              <a:buNone/>
              <a:defRPr sz="2800">
                <a:latin typeface="Architects Daughter"/>
                <a:ea typeface="Architects Daughter"/>
                <a:cs typeface="Architects Daughter"/>
                <a:sym typeface="Architects Daughter"/>
              </a:defRPr>
            </a:lvl8pPr>
            <a:lvl9pPr lvl="8" rtl="0">
              <a:lnSpc>
                <a:spcPct val="100000"/>
              </a:lnSpc>
              <a:spcBef>
                <a:spcPts val="0"/>
              </a:spcBef>
              <a:spcAft>
                <a:spcPts val="0"/>
              </a:spcAft>
              <a:buSzPts val="2800"/>
              <a:buFont typeface="Architects Daughter"/>
              <a:buNone/>
              <a:defRPr sz="2800">
                <a:latin typeface="Architects Daughter"/>
                <a:ea typeface="Architects Daughter"/>
                <a:cs typeface="Architects Daughter"/>
                <a:sym typeface="Architects Daughte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TITLE_ONLY_1_1">
    <p:spTree>
      <p:nvGrpSpPr>
        <p:cNvPr id="54" name="Shape 54"/>
        <p:cNvGrpSpPr/>
        <p:nvPr/>
      </p:nvGrpSpPr>
      <p:grpSpPr>
        <a:xfrm>
          <a:off x="0" y="0"/>
          <a:ext cx="0" cy="0"/>
          <a:chOff x="0" y="0"/>
          <a:chExt cx="0" cy="0"/>
        </a:xfrm>
      </p:grpSpPr>
      <p:sp>
        <p:nvSpPr>
          <p:cNvPr id="55" name="Google Shape;55;p15"/>
          <p:cNvSpPr/>
          <p:nvPr/>
        </p:nvSpPr>
        <p:spPr>
          <a:xfrm>
            <a:off x="-50175" y="300150"/>
            <a:ext cx="92415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5"/>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7" name="Google Shape;57;p15"/>
          <p:cNvSpPr txBox="1"/>
          <p:nvPr>
            <p:ph idx="2" type="title"/>
          </p:nvPr>
        </p:nvSpPr>
        <p:spPr>
          <a:xfrm>
            <a:off x="1461319" y="1852500"/>
            <a:ext cx="24444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58" name="Google Shape;58;p15"/>
          <p:cNvSpPr txBox="1"/>
          <p:nvPr>
            <p:ph idx="1" type="subTitle"/>
          </p:nvPr>
        </p:nvSpPr>
        <p:spPr>
          <a:xfrm>
            <a:off x="1461325" y="2262700"/>
            <a:ext cx="2444400" cy="693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59" name="Google Shape;59;p15"/>
          <p:cNvSpPr txBox="1"/>
          <p:nvPr>
            <p:ph idx="3" type="title"/>
          </p:nvPr>
        </p:nvSpPr>
        <p:spPr>
          <a:xfrm>
            <a:off x="5238281" y="1852500"/>
            <a:ext cx="24444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60" name="Google Shape;60;p15"/>
          <p:cNvSpPr txBox="1"/>
          <p:nvPr>
            <p:ph idx="4" type="subTitle"/>
          </p:nvPr>
        </p:nvSpPr>
        <p:spPr>
          <a:xfrm>
            <a:off x="5238280" y="2262700"/>
            <a:ext cx="2444400" cy="693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61" name="Google Shape;61;p15"/>
          <p:cNvSpPr txBox="1"/>
          <p:nvPr>
            <p:ph idx="5" type="title"/>
          </p:nvPr>
        </p:nvSpPr>
        <p:spPr>
          <a:xfrm>
            <a:off x="1461319" y="3174625"/>
            <a:ext cx="24444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62" name="Google Shape;62;p15"/>
          <p:cNvSpPr txBox="1"/>
          <p:nvPr>
            <p:ph idx="6" type="subTitle"/>
          </p:nvPr>
        </p:nvSpPr>
        <p:spPr>
          <a:xfrm>
            <a:off x="1461325" y="3584825"/>
            <a:ext cx="2444400" cy="693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63" name="Google Shape;63;p15"/>
          <p:cNvSpPr txBox="1"/>
          <p:nvPr>
            <p:ph idx="7" type="title"/>
          </p:nvPr>
        </p:nvSpPr>
        <p:spPr>
          <a:xfrm>
            <a:off x="5238281" y="3174625"/>
            <a:ext cx="24444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64" name="Google Shape;64;p15"/>
          <p:cNvSpPr txBox="1"/>
          <p:nvPr>
            <p:ph idx="8" type="subTitle"/>
          </p:nvPr>
        </p:nvSpPr>
        <p:spPr>
          <a:xfrm>
            <a:off x="5238280" y="3584825"/>
            <a:ext cx="2444400" cy="693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TITLE_ONLY_1">
    <p:spTree>
      <p:nvGrpSpPr>
        <p:cNvPr id="65" name="Shape 65"/>
        <p:cNvGrpSpPr/>
        <p:nvPr/>
      </p:nvGrpSpPr>
      <p:grpSpPr>
        <a:xfrm>
          <a:off x="0" y="0"/>
          <a:ext cx="0" cy="0"/>
          <a:chOff x="0" y="0"/>
          <a:chExt cx="0" cy="0"/>
        </a:xfrm>
      </p:grpSpPr>
      <p:sp>
        <p:nvSpPr>
          <p:cNvPr id="66" name="Google Shape;66;p16"/>
          <p:cNvSpPr/>
          <p:nvPr/>
        </p:nvSpPr>
        <p:spPr>
          <a:xfrm>
            <a:off x="-50175" y="300150"/>
            <a:ext cx="70488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6"/>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8" name="Google Shape;68;p16"/>
          <p:cNvSpPr txBox="1"/>
          <p:nvPr>
            <p:ph idx="2" type="title"/>
          </p:nvPr>
        </p:nvSpPr>
        <p:spPr>
          <a:xfrm>
            <a:off x="1842319" y="2762725"/>
            <a:ext cx="24444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69" name="Google Shape;69;p16"/>
          <p:cNvSpPr txBox="1"/>
          <p:nvPr>
            <p:ph idx="1" type="subTitle"/>
          </p:nvPr>
        </p:nvSpPr>
        <p:spPr>
          <a:xfrm>
            <a:off x="1842319" y="3249125"/>
            <a:ext cx="2444400" cy="96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70" name="Google Shape;70;p16"/>
          <p:cNvSpPr txBox="1"/>
          <p:nvPr>
            <p:ph idx="3" type="title"/>
          </p:nvPr>
        </p:nvSpPr>
        <p:spPr>
          <a:xfrm>
            <a:off x="4857281" y="2762725"/>
            <a:ext cx="24444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71" name="Google Shape;71;p16"/>
          <p:cNvSpPr txBox="1"/>
          <p:nvPr>
            <p:ph idx="4" type="subTitle"/>
          </p:nvPr>
        </p:nvSpPr>
        <p:spPr>
          <a:xfrm>
            <a:off x="4857281" y="3249125"/>
            <a:ext cx="2444400" cy="96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pic>
        <p:nvPicPr>
          <p:cNvPr id="72" name="Google Shape;72;p16"/>
          <p:cNvPicPr preferRelativeResize="0"/>
          <p:nvPr/>
        </p:nvPicPr>
        <p:blipFill>
          <a:blip r:embed="rId2">
            <a:alphaModFix/>
          </a:blip>
          <a:stretch>
            <a:fillRect/>
          </a:stretch>
        </p:blipFill>
        <p:spPr>
          <a:xfrm rot="-652982">
            <a:off x="-2228827" y="2581135"/>
            <a:ext cx="3104622" cy="2846781"/>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TITLE_ONLY_1_2">
    <p:spTree>
      <p:nvGrpSpPr>
        <p:cNvPr id="73" name="Shape 73"/>
        <p:cNvGrpSpPr/>
        <p:nvPr/>
      </p:nvGrpSpPr>
      <p:grpSpPr>
        <a:xfrm>
          <a:off x="0" y="0"/>
          <a:ext cx="0" cy="0"/>
          <a:chOff x="0" y="0"/>
          <a:chExt cx="0" cy="0"/>
        </a:xfrm>
      </p:grpSpPr>
      <p:sp>
        <p:nvSpPr>
          <p:cNvPr id="74" name="Google Shape;74;p17"/>
          <p:cNvSpPr/>
          <p:nvPr/>
        </p:nvSpPr>
        <p:spPr>
          <a:xfrm>
            <a:off x="-50175" y="300150"/>
            <a:ext cx="70488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17"/>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6" name="Google Shape;76;p17"/>
          <p:cNvSpPr txBox="1"/>
          <p:nvPr>
            <p:ph idx="2" type="title"/>
          </p:nvPr>
        </p:nvSpPr>
        <p:spPr>
          <a:xfrm>
            <a:off x="1660812" y="2915975"/>
            <a:ext cx="17520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77" name="Google Shape;77;p17"/>
          <p:cNvSpPr txBox="1"/>
          <p:nvPr>
            <p:ph idx="1" type="subTitle"/>
          </p:nvPr>
        </p:nvSpPr>
        <p:spPr>
          <a:xfrm>
            <a:off x="1660812" y="3478575"/>
            <a:ext cx="1752000" cy="96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78" name="Google Shape;78;p17"/>
          <p:cNvSpPr txBox="1"/>
          <p:nvPr>
            <p:ph idx="3" type="title"/>
          </p:nvPr>
        </p:nvSpPr>
        <p:spPr>
          <a:xfrm>
            <a:off x="3696004" y="2915975"/>
            <a:ext cx="17520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79" name="Google Shape;79;p17"/>
          <p:cNvSpPr txBox="1"/>
          <p:nvPr>
            <p:ph idx="4" type="subTitle"/>
          </p:nvPr>
        </p:nvSpPr>
        <p:spPr>
          <a:xfrm>
            <a:off x="3696004" y="3478575"/>
            <a:ext cx="1752000" cy="96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0" name="Google Shape;80;p17"/>
          <p:cNvSpPr txBox="1"/>
          <p:nvPr>
            <p:ph idx="5" type="title"/>
          </p:nvPr>
        </p:nvSpPr>
        <p:spPr>
          <a:xfrm>
            <a:off x="5731191" y="2915975"/>
            <a:ext cx="17520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1" name="Google Shape;81;p17"/>
          <p:cNvSpPr txBox="1"/>
          <p:nvPr>
            <p:ph idx="6" type="subTitle"/>
          </p:nvPr>
        </p:nvSpPr>
        <p:spPr>
          <a:xfrm>
            <a:off x="5731191" y="3478575"/>
            <a:ext cx="1752000" cy="96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ONE_COLUMN_TEXT_1">
    <p:spTree>
      <p:nvGrpSpPr>
        <p:cNvPr id="82" name="Shape 82"/>
        <p:cNvGrpSpPr/>
        <p:nvPr/>
      </p:nvGrpSpPr>
      <p:grpSpPr>
        <a:xfrm>
          <a:off x="0" y="0"/>
          <a:ext cx="0" cy="0"/>
          <a:chOff x="0" y="0"/>
          <a:chExt cx="0" cy="0"/>
        </a:xfrm>
      </p:grpSpPr>
      <p:sp>
        <p:nvSpPr>
          <p:cNvPr id="83" name="Google Shape;83;p18"/>
          <p:cNvSpPr txBox="1"/>
          <p:nvPr>
            <p:ph type="title"/>
          </p:nvPr>
        </p:nvSpPr>
        <p:spPr>
          <a:xfrm rot="-433836">
            <a:off x="4256249" y="1741598"/>
            <a:ext cx="2907925" cy="1575194"/>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b="1" sz="2400"/>
            </a:lvl1pPr>
            <a:lvl2pPr lvl="1" rtl="0" algn="ctr">
              <a:spcBef>
                <a:spcPts val="0"/>
              </a:spcBef>
              <a:spcAft>
                <a:spcPts val="0"/>
              </a:spcAft>
              <a:buSzPts val="2400"/>
              <a:buNone/>
              <a:defRPr sz="2400"/>
            </a:lvl2pPr>
            <a:lvl3pPr lvl="2" rtl="0" algn="ctr">
              <a:spcBef>
                <a:spcPts val="0"/>
              </a:spcBef>
              <a:spcAft>
                <a:spcPts val="0"/>
              </a:spcAft>
              <a:buSzPts val="2400"/>
              <a:buNone/>
              <a:defRPr sz="2400"/>
            </a:lvl3pPr>
            <a:lvl4pPr lvl="3" rtl="0" algn="ctr">
              <a:spcBef>
                <a:spcPts val="0"/>
              </a:spcBef>
              <a:spcAft>
                <a:spcPts val="0"/>
              </a:spcAft>
              <a:buSzPts val="2400"/>
              <a:buNone/>
              <a:defRPr sz="2400"/>
            </a:lvl4pPr>
            <a:lvl5pPr lvl="4" rtl="0" algn="ctr">
              <a:spcBef>
                <a:spcPts val="0"/>
              </a:spcBef>
              <a:spcAft>
                <a:spcPts val="0"/>
              </a:spcAft>
              <a:buSzPts val="2400"/>
              <a:buNone/>
              <a:defRPr sz="2400"/>
            </a:lvl5pPr>
            <a:lvl6pPr lvl="5" rtl="0" algn="ctr">
              <a:spcBef>
                <a:spcPts val="0"/>
              </a:spcBef>
              <a:spcAft>
                <a:spcPts val="0"/>
              </a:spcAft>
              <a:buSzPts val="2400"/>
              <a:buNone/>
              <a:defRPr sz="2400"/>
            </a:lvl6pPr>
            <a:lvl7pPr lvl="6" rtl="0" algn="ctr">
              <a:spcBef>
                <a:spcPts val="0"/>
              </a:spcBef>
              <a:spcAft>
                <a:spcPts val="0"/>
              </a:spcAft>
              <a:buSzPts val="2400"/>
              <a:buNone/>
              <a:defRPr sz="2400"/>
            </a:lvl7pPr>
            <a:lvl8pPr lvl="7" rtl="0" algn="ctr">
              <a:spcBef>
                <a:spcPts val="0"/>
              </a:spcBef>
              <a:spcAft>
                <a:spcPts val="0"/>
              </a:spcAft>
              <a:buSzPts val="2400"/>
              <a:buNone/>
              <a:defRPr sz="2400"/>
            </a:lvl8pPr>
            <a:lvl9pPr lvl="8" rtl="0" algn="ctr">
              <a:spcBef>
                <a:spcPts val="0"/>
              </a:spcBef>
              <a:spcAft>
                <a:spcPts val="0"/>
              </a:spcAft>
              <a:buSzPts val="2400"/>
              <a:buNone/>
              <a:defRPr sz="2400"/>
            </a:lvl9pPr>
          </a:lstStyle>
          <a:p/>
        </p:txBody>
      </p:sp>
      <p:sp>
        <p:nvSpPr>
          <p:cNvPr id="84" name="Google Shape;84;p18"/>
          <p:cNvSpPr txBox="1"/>
          <p:nvPr>
            <p:ph idx="1" type="subTitle"/>
          </p:nvPr>
        </p:nvSpPr>
        <p:spPr>
          <a:xfrm rot="-432969">
            <a:off x="4732618" y="3306567"/>
            <a:ext cx="2292760" cy="1107086"/>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TITLE_ONLY_2_2">
    <p:spTree>
      <p:nvGrpSpPr>
        <p:cNvPr id="85" name="Shape 85"/>
        <p:cNvGrpSpPr/>
        <p:nvPr/>
      </p:nvGrpSpPr>
      <p:grpSpPr>
        <a:xfrm>
          <a:off x="0" y="0"/>
          <a:ext cx="0" cy="0"/>
          <a:chOff x="0" y="0"/>
          <a:chExt cx="0" cy="0"/>
        </a:xfrm>
      </p:grpSpPr>
      <p:pic>
        <p:nvPicPr>
          <p:cNvPr id="86" name="Google Shape;86;p19"/>
          <p:cNvPicPr preferRelativeResize="0"/>
          <p:nvPr/>
        </p:nvPicPr>
        <p:blipFill>
          <a:blip r:embed="rId2">
            <a:alphaModFix/>
          </a:blip>
          <a:stretch>
            <a:fillRect/>
          </a:stretch>
        </p:blipFill>
        <p:spPr>
          <a:xfrm>
            <a:off x="668150" y="304640"/>
            <a:ext cx="5840423" cy="4669323"/>
          </a:xfrm>
          <a:prstGeom prst="rect">
            <a:avLst/>
          </a:prstGeom>
          <a:noFill/>
          <a:ln>
            <a:noFill/>
          </a:ln>
          <a:effectLst>
            <a:outerShdw blurRad="57150" rotWithShape="0" algn="bl" dir="5400000" dist="19050">
              <a:srgbClr val="000000">
                <a:alpha val="50000"/>
              </a:srgbClr>
            </a:outerShdw>
          </a:effectLst>
        </p:spPr>
      </p:pic>
      <p:sp>
        <p:nvSpPr>
          <p:cNvPr id="87" name="Google Shape;87;p19"/>
          <p:cNvSpPr txBox="1"/>
          <p:nvPr>
            <p:ph type="title"/>
          </p:nvPr>
        </p:nvSpPr>
        <p:spPr>
          <a:xfrm>
            <a:off x="1215600" y="4877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
  <p:cSld name="SECTION_HEADER_1">
    <p:spTree>
      <p:nvGrpSpPr>
        <p:cNvPr id="88" name="Shape 88"/>
        <p:cNvGrpSpPr/>
        <p:nvPr/>
      </p:nvGrpSpPr>
      <p:grpSpPr>
        <a:xfrm>
          <a:off x="0" y="0"/>
          <a:ext cx="0" cy="0"/>
          <a:chOff x="0" y="0"/>
          <a:chExt cx="0" cy="0"/>
        </a:xfrm>
      </p:grpSpPr>
      <p:sp>
        <p:nvSpPr>
          <p:cNvPr id="89" name="Google Shape;89;p20"/>
          <p:cNvSpPr txBox="1"/>
          <p:nvPr>
            <p:ph type="title"/>
          </p:nvPr>
        </p:nvSpPr>
        <p:spPr>
          <a:xfrm rot="-751593">
            <a:off x="1985584" y="3475404"/>
            <a:ext cx="2471738" cy="514743"/>
          </a:xfrm>
          <a:prstGeom prst="rect">
            <a:avLst/>
          </a:prstGeom>
        </p:spPr>
        <p:txBody>
          <a:bodyPr anchorCtr="0" anchor="b" bIns="91425" lIns="91425" spcFirstLastPara="1" rIns="91425" wrap="square" tIns="91425">
            <a:noAutofit/>
          </a:bodyPr>
          <a:lstStyle>
            <a:lvl1pPr lvl="0" rtl="0" algn="ctr">
              <a:spcBef>
                <a:spcPts val="0"/>
              </a:spcBef>
              <a:spcAft>
                <a:spcPts val="0"/>
              </a:spcAft>
              <a:buSzPts val="3000"/>
              <a:buNone/>
              <a:defRPr sz="30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90" name="Google Shape;90;p20"/>
          <p:cNvSpPr txBox="1"/>
          <p:nvPr>
            <p:ph idx="1" type="subTitle"/>
          </p:nvPr>
        </p:nvSpPr>
        <p:spPr>
          <a:xfrm rot="-739912">
            <a:off x="1652287" y="3899950"/>
            <a:ext cx="3341703" cy="792571"/>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Font typeface="Catamaran"/>
              <a:buNone/>
              <a:defRPr sz="1600">
                <a:latin typeface="Catamaran"/>
                <a:ea typeface="Catamaran"/>
                <a:cs typeface="Catamaran"/>
                <a:sym typeface="Catamaran"/>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2" name="Shape 12"/>
        <p:cNvGrpSpPr/>
        <p:nvPr/>
      </p:nvGrpSpPr>
      <p:grpSpPr>
        <a:xfrm>
          <a:off x="0" y="0"/>
          <a:ext cx="0" cy="0"/>
          <a:chOff x="0" y="0"/>
          <a:chExt cx="0" cy="0"/>
        </a:xfrm>
      </p:grpSpPr>
      <p:sp>
        <p:nvSpPr>
          <p:cNvPr id="13" name="Google Shape;13;p3"/>
          <p:cNvSpPr txBox="1"/>
          <p:nvPr>
            <p:ph type="title"/>
          </p:nvPr>
        </p:nvSpPr>
        <p:spPr>
          <a:xfrm rot="452811">
            <a:off x="3437575" y="3328334"/>
            <a:ext cx="2471509" cy="514745"/>
          </a:xfrm>
          <a:prstGeom prst="rect">
            <a:avLst/>
          </a:prstGeom>
        </p:spPr>
        <p:txBody>
          <a:bodyPr anchorCtr="0" anchor="b" bIns="91425" lIns="91425" spcFirstLastPara="1" rIns="91425" wrap="square" tIns="91425">
            <a:noAutofit/>
          </a:bodyPr>
          <a:lstStyle>
            <a:lvl1pPr lvl="0" algn="ctr">
              <a:spcBef>
                <a:spcPts val="0"/>
              </a:spcBef>
              <a:spcAft>
                <a:spcPts val="0"/>
              </a:spcAft>
              <a:buSzPts val="3000"/>
              <a:buNone/>
              <a:defRPr sz="3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4" name="Google Shape;14;p3"/>
          <p:cNvSpPr txBox="1"/>
          <p:nvPr>
            <p:ph idx="1" type="subTitle"/>
          </p:nvPr>
        </p:nvSpPr>
        <p:spPr>
          <a:xfrm rot="464367">
            <a:off x="2904682" y="3753522"/>
            <a:ext cx="3341539" cy="792628"/>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Font typeface="Catamaran"/>
              <a:buNone/>
              <a:defRPr sz="1600">
                <a:latin typeface="Catamaran"/>
                <a:ea typeface="Catamaran"/>
                <a:cs typeface="Catamaran"/>
                <a:sym typeface="Catamaran"/>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itle">
  <p:cSld name="TITLE_2">
    <p:spTree>
      <p:nvGrpSpPr>
        <p:cNvPr id="91" name="Shape 91"/>
        <p:cNvGrpSpPr/>
        <p:nvPr/>
      </p:nvGrpSpPr>
      <p:grpSpPr>
        <a:xfrm>
          <a:off x="0" y="0"/>
          <a:ext cx="0" cy="0"/>
          <a:chOff x="0" y="0"/>
          <a:chExt cx="0" cy="0"/>
        </a:xfrm>
      </p:grpSpPr>
      <p:grpSp>
        <p:nvGrpSpPr>
          <p:cNvPr id="92" name="Google Shape;92;p21"/>
          <p:cNvGrpSpPr/>
          <p:nvPr/>
        </p:nvGrpSpPr>
        <p:grpSpPr>
          <a:xfrm>
            <a:off x="905796" y="-1057811"/>
            <a:ext cx="7332402" cy="7259105"/>
            <a:chOff x="981117" y="-452758"/>
            <a:chExt cx="7373695" cy="6214455"/>
          </a:xfrm>
        </p:grpSpPr>
        <p:sp>
          <p:nvSpPr>
            <p:cNvPr id="93" name="Google Shape;93;p21"/>
            <p:cNvSpPr/>
            <p:nvPr/>
          </p:nvSpPr>
          <p:spPr>
            <a:xfrm rot="-927981">
              <a:off x="1524243" y="324433"/>
              <a:ext cx="6321122" cy="4679152"/>
            </a:xfrm>
            <a:custGeom>
              <a:rect b="b" l="l" r="r" t="t"/>
              <a:pathLst>
                <a:path extrusionOk="0" h="67014" w="90530">
                  <a:moveTo>
                    <a:pt x="12061" y="1"/>
                  </a:moveTo>
                  <a:lnTo>
                    <a:pt x="0" y="46789"/>
                  </a:lnTo>
                  <a:lnTo>
                    <a:pt x="78469" y="67013"/>
                  </a:lnTo>
                  <a:lnTo>
                    <a:pt x="90530" y="20219"/>
                  </a:lnTo>
                  <a:lnTo>
                    <a:pt x="12061" y="1"/>
                  </a:lnTo>
                  <a:close/>
                </a:path>
              </a:pathLst>
            </a:custGeom>
            <a:solidFill>
              <a:srgbClr val="595959">
                <a:alpha val="5580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21"/>
            <p:cNvSpPr/>
            <p:nvPr/>
          </p:nvSpPr>
          <p:spPr>
            <a:xfrm rot="-927981">
              <a:off x="1490611" y="305347"/>
              <a:ext cx="6321122" cy="4679501"/>
            </a:xfrm>
            <a:custGeom>
              <a:rect b="b" l="l" r="r" t="t"/>
              <a:pathLst>
                <a:path extrusionOk="0" h="67019" w="90530">
                  <a:moveTo>
                    <a:pt x="12061" y="1"/>
                  </a:moveTo>
                  <a:lnTo>
                    <a:pt x="1" y="46795"/>
                  </a:lnTo>
                  <a:lnTo>
                    <a:pt x="78469" y="67019"/>
                  </a:lnTo>
                  <a:lnTo>
                    <a:pt x="90530" y="20225"/>
                  </a:lnTo>
                  <a:lnTo>
                    <a:pt x="12061" y="1"/>
                  </a:lnTo>
                  <a:close/>
                </a:path>
              </a:pathLst>
            </a:custGeom>
            <a:solidFill>
              <a:srgbClr val="93C47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21"/>
          <p:cNvSpPr/>
          <p:nvPr/>
        </p:nvSpPr>
        <p:spPr>
          <a:xfrm rot="4983645">
            <a:off x="6291354" y="3086931"/>
            <a:ext cx="1727973" cy="2564421"/>
          </a:xfrm>
          <a:custGeom>
            <a:rect b="b" l="l" r="r" t="t"/>
            <a:pathLst>
              <a:path extrusionOk="0" h="36727" w="28231">
                <a:moveTo>
                  <a:pt x="9835" y="1"/>
                </a:moveTo>
                <a:cubicBezTo>
                  <a:pt x="9835" y="1"/>
                  <a:pt x="9694" y="1552"/>
                  <a:pt x="8877" y="2031"/>
                </a:cubicBezTo>
                <a:cubicBezTo>
                  <a:pt x="8631" y="2175"/>
                  <a:pt x="8359" y="2226"/>
                  <a:pt x="8099" y="2226"/>
                </a:cubicBezTo>
                <a:cubicBezTo>
                  <a:pt x="7495" y="2226"/>
                  <a:pt x="6956" y="1955"/>
                  <a:pt x="6956" y="1955"/>
                </a:cubicBezTo>
                <a:cubicBezTo>
                  <a:pt x="6956" y="1955"/>
                  <a:pt x="6815" y="3468"/>
                  <a:pt x="5944" y="3979"/>
                </a:cubicBezTo>
                <a:cubicBezTo>
                  <a:pt x="5694" y="4127"/>
                  <a:pt x="5367" y="4179"/>
                  <a:pt x="5027" y="4179"/>
                </a:cubicBezTo>
                <a:cubicBezTo>
                  <a:pt x="4189" y="4179"/>
                  <a:pt x="3277" y="3860"/>
                  <a:pt x="3277" y="3860"/>
                </a:cubicBezTo>
                <a:cubicBezTo>
                  <a:pt x="3277" y="3860"/>
                  <a:pt x="2940" y="5492"/>
                  <a:pt x="2363" y="5830"/>
                </a:cubicBezTo>
                <a:cubicBezTo>
                  <a:pt x="2184" y="5936"/>
                  <a:pt x="1888" y="5973"/>
                  <a:pt x="1566" y="5973"/>
                </a:cubicBezTo>
                <a:cubicBezTo>
                  <a:pt x="850" y="5973"/>
                  <a:pt x="1" y="5792"/>
                  <a:pt x="1" y="5792"/>
                </a:cubicBezTo>
                <a:lnTo>
                  <a:pt x="1" y="5792"/>
                </a:lnTo>
                <a:lnTo>
                  <a:pt x="18233" y="36726"/>
                </a:lnTo>
                <a:cubicBezTo>
                  <a:pt x="18569" y="35013"/>
                  <a:pt x="19849" y="34712"/>
                  <a:pt x="20707" y="34712"/>
                </a:cubicBezTo>
                <a:cubicBezTo>
                  <a:pt x="21170" y="34712"/>
                  <a:pt x="21509" y="34800"/>
                  <a:pt x="21509" y="34800"/>
                </a:cubicBezTo>
                <a:cubicBezTo>
                  <a:pt x="21509" y="34800"/>
                  <a:pt x="22048" y="33624"/>
                  <a:pt x="22685" y="33053"/>
                </a:cubicBezTo>
                <a:cubicBezTo>
                  <a:pt x="22886" y="32873"/>
                  <a:pt x="23195" y="32811"/>
                  <a:pt x="23525" y="32811"/>
                </a:cubicBezTo>
                <a:cubicBezTo>
                  <a:pt x="24241" y="32811"/>
                  <a:pt x="25052" y="33102"/>
                  <a:pt x="25052" y="33102"/>
                </a:cubicBezTo>
                <a:cubicBezTo>
                  <a:pt x="25052" y="33102"/>
                  <a:pt x="25237" y="31431"/>
                  <a:pt x="25961" y="31006"/>
                </a:cubicBezTo>
                <a:cubicBezTo>
                  <a:pt x="26140" y="30901"/>
                  <a:pt x="26369" y="30861"/>
                  <a:pt x="26614" y="30861"/>
                </a:cubicBezTo>
                <a:cubicBezTo>
                  <a:pt x="27354" y="30861"/>
                  <a:pt x="28231" y="31224"/>
                  <a:pt x="28231" y="31224"/>
                </a:cubicBezTo>
                <a:lnTo>
                  <a:pt x="9835" y="1"/>
                </a:lnTo>
                <a:close/>
              </a:path>
            </a:pathLst>
          </a:custGeom>
          <a:solidFill>
            <a:srgbClr val="FFFFFF">
              <a:alpha val="508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21"/>
          <p:cNvSpPr/>
          <p:nvPr/>
        </p:nvSpPr>
        <p:spPr>
          <a:xfrm rot="-2214114">
            <a:off x="397113" y="678722"/>
            <a:ext cx="2529408" cy="805252"/>
          </a:xfrm>
          <a:custGeom>
            <a:rect b="b" l="l" r="r" t="t"/>
            <a:pathLst>
              <a:path extrusionOk="0" h="14902" w="36226">
                <a:moveTo>
                  <a:pt x="991" y="1"/>
                </a:moveTo>
                <a:cubicBezTo>
                  <a:pt x="992" y="1"/>
                  <a:pt x="2172" y="1007"/>
                  <a:pt x="2091" y="1954"/>
                </a:cubicBezTo>
                <a:cubicBezTo>
                  <a:pt x="2015" y="2901"/>
                  <a:pt x="915" y="3473"/>
                  <a:pt x="915" y="3473"/>
                </a:cubicBezTo>
                <a:cubicBezTo>
                  <a:pt x="915" y="3473"/>
                  <a:pt x="2064" y="4469"/>
                  <a:pt x="1977" y="5476"/>
                </a:cubicBezTo>
                <a:cubicBezTo>
                  <a:pt x="1884" y="6477"/>
                  <a:pt x="333" y="7576"/>
                  <a:pt x="333" y="7576"/>
                </a:cubicBezTo>
                <a:cubicBezTo>
                  <a:pt x="333" y="7576"/>
                  <a:pt x="1460" y="8801"/>
                  <a:pt x="1400" y="9465"/>
                </a:cubicBezTo>
                <a:cubicBezTo>
                  <a:pt x="1345" y="10134"/>
                  <a:pt x="1" y="11364"/>
                  <a:pt x="1" y="11364"/>
                </a:cubicBezTo>
                <a:lnTo>
                  <a:pt x="34903" y="14902"/>
                </a:lnTo>
                <a:cubicBezTo>
                  <a:pt x="33053" y="12943"/>
                  <a:pt x="35230" y="11114"/>
                  <a:pt x="35230" y="11114"/>
                </a:cubicBezTo>
                <a:cubicBezTo>
                  <a:pt x="35230" y="11114"/>
                  <a:pt x="34588" y="9993"/>
                  <a:pt x="34495" y="9138"/>
                </a:cubicBezTo>
                <a:cubicBezTo>
                  <a:pt x="34397" y="8289"/>
                  <a:pt x="35905" y="7244"/>
                  <a:pt x="35905" y="7244"/>
                </a:cubicBezTo>
                <a:cubicBezTo>
                  <a:pt x="35905" y="7244"/>
                  <a:pt x="34658" y="6123"/>
                  <a:pt x="34729" y="5291"/>
                </a:cubicBezTo>
                <a:cubicBezTo>
                  <a:pt x="34800" y="4452"/>
                  <a:pt x="36226" y="3565"/>
                  <a:pt x="36226" y="3565"/>
                </a:cubicBezTo>
                <a:lnTo>
                  <a:pt x="991" y="1"/>
                </a:lnTo>
                <a:close/>
              </a:path>
            </a:pathLst>
          </a:custGeom>
          <a:solidFill>
            <a:srgbClr val="FFFFFF">
              <a:alpha val="508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21"/>
          <p:cNvSpPr txBox="1"/>
          <p:nvPr>
            <p:ph type="ctrTitle"/>
          </p:nvPr>
        </p:nvSpPr>
        <p:spPr>
          <a:xfrm>
            <a:off x="1371900" y="1162825"/>
            <a:ext cx="6400200" cy="2052600"/>
          </a:xfrm>
          <a:prstGeom prst="rect">
            <a:avLst/>
          </a:prstGeom>
        </p:spPr>
        <p:txBody>
          <a:bodyPr anchorCtr="0" anchor="b" bIns="91425" lIns="91425" spcFirstLastPara="1" rIns="91425" wrap="square" tIns="91425">
            <a:noAutofit/>
          </a:bodyPr>
          <a:lstStyle>
            <a:lvl1pPr lvl="0" rtl="0" algn="ctr">
              <a:lnSpc>
                <a:spcPct val="80000"/>
              </a:lnSpc>
              <a:spcBef>
                <a:spcPts val="0"/>
              </a:spcBef>
              <a:spcAft>
                <a:spcPts val="0"/>
              </a:spcAft>
              <a:buSzPts val="7200"/>
              <a:buNone/>
              <a:defRPr b="1" sz="7200"/>
            </a:lvl1pPr>
            <a:lvl2pPr lvl="1" rtl="0" algn="ctr">
              <a:lnSpc>
                <a:spcPct val="80000"/>
              </a:lnSpc>
              <a:spcBef>
                <a:spcPts val="0"/>
              </a:spcBef>
              <a:spcAft>
                <a:spcPts val="0"/>
              </a:spcAft>
              <a:buSzPts val="7200"/>
              <a:buNone/>
              <a:defRPr sz="7200"/>
            </a:lvl2pPr>
            <a:lvl3pPr lvl="2" rtl="0" algn="ctr">
              <a:lnSpc>
                <a:spcPct val="80000"/>
              </a:lnSpc>
              <a:spcBef>
                <a:spcPts val="0"/>
              </a:spcBef>
              <a:spcAft>
                <a:spcPts val="0"/>
              </a:spcAft>
              <a:buSzPts val="7200"/>
              <a:buNone/>
              <a:defRPr sz="7200"/>
            </a:lvl3pPr>
            <a:lvl4pPr lvl="3" rtl="0" algn="ctr">
              <a:lnSpc>
                <a:spcPct val="80000"/>
              </a:lnSpc>
              <a:spcBef>
                <a:spcPts val="0"/>
              </a:spcBef>
              <a:spcAft>
                <a:spcPts val="0"/>
              </a:spcAft>
              <a:buSzPts val="7200"/>
              <a:buNone/>
              <a:defRPr sz="7200"/>
            </a:lvl4pPr>
            <a:lvl5pPr lvl="4" rtl="0" algn="ctr">
              <a:lnSpc>
                <a:spcPct val="80000"/>
              </a:lnSpc>
              <a:spcBef>
                <a:spcPts val="0"/>
              </a:spcBef>
              <a:spcAft>
                <a:spcPts val="0"/>
              </a:spcAft>
              <a:buSzPts val="7200"/>
              <a:buNone/>
              <a:defRPr sz="7200"/>
            </a:lvl5pPr>
            <a:lvl6pPr lvl="5" rtl="0" algn="ctr">
              <a:lnSpc>
                <a:spcPct val="80000"/>
              </a:lnSpc>
              <a:spcBef>
                <a:spcPts val="0"/>
              </a:spcBef>
              <a:spcAft>
                <a:spcPts val="0"/>
              </a:spcAft>
              <a:buSzPts val="7200"/>
              <a:buNone/>
              <a:defRPr sz="7200"/>
            </a:lvl6pPr>
            <a:lvl7pPr lvl="6" rtl="0" algn="ctr">
              <a:lnSpc>
                <a:spcPct val="80000"/>
              </a:lnSpc>
              <a:spcBef>
                <a:spcPts val="0"/>
              </a:spcBef>
              <a:spcAft>
                <a:spcPts val="0"/>
              </a:spcAft>
              <a:buSzPts val="7200"/>
              <a:buNone/>
              <a:defRPr sz="7200"/>
            </a:lvl7pPr>
            <a:lvl8pPr lvl="7" rtl="0" algn="ctr">
              <a:lnSpc>
                <a:spcPct val="80000"/>
              </a:lnSpc>
              <a:spcBef>
                <a:spcPts val="0"/>
              </a:spcBef>
              <a:spcAft>
                <a:spcPts val="0"/>
              </a:spcAft>
              <a:buSzPts val="7200"/>
              <a:buNone/>
              <a:defRPr sz="7200"/>
            </a:lvl8pPr>
            <a:lvl9pPr lvl="8" rtl="0" algn="ctr">
              <a:lnSpc>
                <a:spcPct val="80000"/>
              </a:lnSpc>
              <a:spcBef>
                <a:spcPts val="0"/>
              </a:spcBef>
              <a:spcAft>
                <a:spcPts val="0"/>
              </a:spcAft>
              <a:buSzPts val="7200"/>
              <a:buNone/>
              <a:defRPr sz="7200"/>
            </a:lvl9pPr>
          </a:lstStyle>
          <a:p/>
        </p:txBody>
      </p:sp>
      <p:sp>
        <p:nvSpPr>
          <p:cNvPr id="98" name="Google Shape;98;p21"/>
          <p:cNvSpPr txBox="1"/>
          <p:nvPr>
            <p:ph idx="1" type="subTitle"/>
          </p:nvPr>
        </p:nvSpPr>
        <p:spPr>
          <a:xfrm>
            <a:off x="2183100" y="3259450"/>
            <a:ext cx="47778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000"/>
              <a:buFont typeface="Catamaran"/>
              <a:buNone/>
              <a:defRPr sz="2000">
                <a:latin typeface="Catamaran"/>
                <a:ea typeface="Catamaran"/>
                <a:cs typeface="Catamaran"/>
                <a:sym typeface="Catamaran"/>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TITLE_ONLY_2">
    <p:spTree>
      <p:nvGrpSpPr>
        <p:cNvPr id="99" name="Shape 99"/>
        <p:cNvGrpSpPr/>
        <p:nvPr/>
      </p:nvGrpSpPr>
      <p:grpSpPr>
        <a:xfrm>
          <a:off x="0" y="0"/>
          <a:ext cx="0" cy="0"/>
          <a:chOff x="0" y="0"/>
          <a:chExt cx="0" cy="0"/>
        </a:xfrm>
      </p:grpSpPr>
      <p:sp>
        <p:nvSpPr>
          <p:cNvPr id="100" name="Google Shape;100;p22"/>
          <p:cNvSpPr/>
          <p:nvPr/>
        </p:nvSpPr>
        <p:spPr>
          <a:xfrm>
            <a:off x="-50175" y="300150"/>
            <a:ext cx="70488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22"/>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TITLE_ONLY_3">
    <p:spTree>
      <p:nvGrpSpPr>
        <p:cNvPr id="102" name="Shape 102"/>
        <p:cNvGrpSpPr/>
        <p:nvPr/>
      </p:nvGrpSpPr>
      <p:grpSpPr>
        <a:xfrm>
          <a:off x="0" y="0"/>
          <a:ext cx="0" cy="0"/>
          <a:chOff x="0" y="0"/>
          <a:chExt cx="0" cy="0"/>
        </a:xfrm>
      </p:grpSpPr>
      <p:sp>
        <p:nvSpPr>
          <p:cNvPr id="103" name="Google Shape;103;p23"/>
          <p:cNvSpPr/>
          <p:nvPr/>
        </p:nvSpPr>
        <p:spPr>
          <a:xfrm>
            <a:off x="-50175" y="300150"/>
            <a:ext cx="47226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23"/>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105" name="Google Shape;105;p23"/>
          <p:cNvPicPr preferRelativeResize="0"/>
          <p:nvPr/>
        </p:nvPicPr>
        <p:blipFill>
          <a:blip r:embed="rId2">
            <a:alphaModFix/>
          </a:blip>
          <a:stretch>
            <a:fillRect/>
          </a:stretch>
        </p:blipFill>
        <p:spPr>
          <a:xfrm rot="-5400000">
            <a:off x="1343199" y="-722175"/>
            <a:ext cx="4001225" cy="7640874"/>
          </a:xfrm>
          <a:prstGeom prst="rect">
            <a:avLst/>
          </a:prstGeom>
          <a:noFill/>
          <a:ln>
            <a:noFill/>
          </a:ln>
        </p:spPr>
      </p:pic>
      <p:sp>
        <p:nvSpPr>
          <p:cNvPr id="106" name="Google Shape;106;p23"/>
          <p:cNvSpPr txBox="1"/>
          <p:nvPr>
            <p:ph idx="1" type="subTitle"/>
          </p:nvPr>
        </p:nvSpPr>
        <p:spPr>
          <a:xfrm>
            <a:off x="1230498" y="2485975"/>
            <a:ext cx="1880400" cy="518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07" name="Google Shape;107;p23"/>
          <p:cNvSpPr txBox="1"/>
          <p:nvPr>
            <p:ph hasCustomPrompt="1" idx="2" type="title"/>
          </p:nvPr>
        </p:nvSpPr>
        <p:spPr>
          <a:xfrm>
            <a:off x="1230488" y="1721075"/>
            <a:ext cx="1880400" cy="7410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200"/>
              <a:buNone/>
              <a:defRPr sz="4200"/>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r>
              <a:t>xx%</a:t>
            </a:r>
          </a:p>
        </p:txBody>
      </p:sp>
      <p:sp>
        <p:nvSpPr>
          <p:cNvPr id="108" name="Google Shape;108;p23"/>
          <p:cNvSpPr txBox="1"/>
          <p:nvPr>
            <p:ph idx="3" type="subTitle"/>
          </p:nvPr>
        </p:nvSpPr>
        <p:spPr>
          <a:xfrm>
            <a:off x="3837123" y="2485975"/>
            <a:ext cx="1880400" cy="518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09" name="Google Shape;109;p23"/>
          <p:cNvSpPr txBox="1"/>
          <p:nvPr>
            <p:ph hasCustomPrompt="1" idx="4" type="title"/>
          </p:nvPr>
        </p:nvSpPr>
        <p:spPr>
          <a:xfrm>
            <a:off x="3837113" y="1721075"/>
            <a:ext cx="1880400" cy="7410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200"/>
              <a:buNone/>
              <a:defRPr sz="4200"/>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r>
              <a:t>xx%</a:t>
            </a:r>
          </a:p>
        </p:txBody>
      </p:sp>
      <p:sp>
        <p:nvSpPr>
          <p:cNvPr id="110" name="Google Shape;110;p23"/>
          <p:cNvSpPr txBox="1"/>
          <p:nvPr>
            <p:ph idx="5" type="subTitle"/>
          </p:nvPr>
        </p:nvSpPr>
        <p:spPr>
          <a:xfrm>
            <a:off x="2533811" y="3957350"/>
            <a:ext cx="1880400" cy="518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11" name="Google Shape;111;p23"/>
          <p:cNvSpPr txBox="1"/>
          <p:nvPr>
            <p:ph hasCustomPrompt="1" idx="6" type="title"/>
          </p:nvPr>
        </p:nvSpPr>
        <p:spPr>
          <a:xfrm>
            <a:off x="2533788" y="3192450"/>
            <a:ext cx="1880400" cy="7410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4200"/>
              <a:buNone/>
              <a:defRPr sz="4200"/>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r>
              <a:t>xx%</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1">
  <p:cSld name="SECTION_HEADER_1_1">
    <p:spTree>
      <p:nvGrpSpPr>
        <p:cNvPr id="112" name="Shape 112"/>
        <p:cNvGrpSpPr/>
        <p:nvPr/>
      </p:nvGrpSpPr>
      <p:grpSpPr>
        <a:xfrm>
          <a:off x="0" y="0"/>
          <a:ext cx="0" cy="0"/>
          <a:chOff x="0" y="0"/>
          <a:chExt cx="0" cy="0"/>
        </a:xfrm>
      </p:grpSpPr>
      <p:sp>
        <p:nvSpPr>
          <p:cNvPr id="113" name="Google Shape;113;p24"/>
          <p:cNvSpPr txBox="1"/>
          <p:nvPr>
            <p:ph type="title"/>
          </p:nvPr>
        </p:nvSpPr>
        <p:spPr>
          <a:xfrm rot="-118108">
            <a:off x="3581953" y="3412981"/>
            <a:ext cx="2471659" cy="514804"/>
          </a:xfrm>
          <a:prstGeom prst="rect">
            <a:avLst/>
          </a:prstGeom>
        </p:spPr>
        <p:txBody>
          <a:bodyPr anchorCtr="0" anchor="b" bIns="91425" lIns="91425" spcFirstLastPara="1" rIns="91425" wrap="square" tIns="91425">
            <a:noAutofit/>
          </a:bodyPr>
          <a:lstStyle>
            <a:lvl1pPr lvl="0" rtl="0" algn="ctr">
              <a:spcBef>
                <a:spcPts val="0"/>
              </a:spcBef>
              <a:spcAft>
                <a:spcPts val="0"/>
              </a:spcAft>
              <a:buSzPts val="3000"/>
              <a:buNone/>
              <a:defRPr sz="30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14" name="Google Shape;114;p24"/>
          <p:cNvSpPr txBox="1"/>
          <p:nvPr>
            <p:ph idx="1" type="subTitle"/>
          </p:nvPr>
        </p:nvSpPr>
        <p:spPr>
          <a:xfrm rot="-106489">
            <a:off x="3143571" y="3846585"/>
            <a:ext cx="3341803" cy="792673"/>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Font typeface="Catamaran"/>
              <a:buNone/>
              <a:defRPr sz="1600">
                <a:latin typeface="Catamaran"/>
                <a:ea typeface="Catamaran"/>
                <a:cs typeface="Catamaran"/>
                <a:sym typeface="Catamaran"/>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ercentages">
  <p:cSld name="TITLE_ONLY_1_2_1">
    <p:spTree>
      <p:nvGrpSpPr>
        <p:cNvPr id="115" name="Shape 115"/>
        <p:cNvGrpSpPr/>
        <p:nvPr/>
      </p:nvGrpSpPr>
      <p:grpSpPr>
        <a:xfrm>
          <a:off x="0" y="0"/>
          <a:ext cx="0" cy="0"/>
          <a:chOff x="0" y="0"/>
          <a:chExt cx="0" cy="0"/>
        </a:xfrm>
      </p:grpSpPr>
      <p:pic>
        <p:nvPicPr>
          <p:cNvPr id="116" name="Google Shape;116;p25"/>
          <p:cNvPicPr preferRelativeResize="0"/>
          <p:nvPr/>
        </p:nvPicPr>
        <p:blipFill>
          <a:blip r:embed="rId2">
            <a:alphaModFix/>
          </a:blip>
          <a:stretch>
            <a:fillRect/>
          </a:stretch>
        </p:blipFill>
        <p:spPr>
          <a:xfrm>
            <a:off x="454950" y="-670575"/>
            <a:ext cx="6873224" cy="7403076"/>
          </a:xfrm>
          <a:prstGeom prst="rect">
            <a:avLst/>
          </a:prstGeom>
          <a:noFill/>
          <a:ln>
            <a:noFill/>
          </a:ln>
        </p:spPr>
      </p:pic>
      <p:sp>
        <p:nvSpPr>
          <p:cNvPr id="117" name="Google Shape;117;p25"/>
          <p:cNvSpPr txBox="1"/>
          <p:nvPr>
            <p:ph idx="1" type="subTitle"/>
          </p:nvPr>
        </p:nvSpPr>
        <p:spPr>
          <a:xfrm>
            <a:off x="3838275" y="1547900"/>
            <a:ext cx="2850000" cy="7410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18" name="Google Shape;118;p25"/>
          <p:cNvSpPr txBox="1"/>
          <p:nvPr>
            <p:ph hasCustomPrompt="1" type="title"/>
          </p:nvPr>
        </p:nvSpPr>
        <p:spPr>
          <a:xfrm>
            <a:off x="1334775" y="1547900"/>
            <a:ext cx="1880400" cy="741000"/>
          </a:xfrm>
          <a:prstGeom prst="rect">
            <a:avLst/>
          </a:prstGeom>
        </p:spPr>
        <p:txBody>
          <a:bodyPr anchorCtr="0" anchor="ctr" bIns="91425" lIns="91425" spcFirstLastPara="1" rIns="91425" wrap="square" tIns="91425">
            <a:noAutofit/>
          </a:bodyPr>
          <a:lstStyle>
            <a:lvl1pPr lvl="0" rtl="0">
              <a:spcBef>
                <a:spcPts val="0"/>
              </a:spcBef>
              <a:spcAft>
                <a:spcPts val="0"/>
              </a:spcAft>
              <a:buSzPts val="7200"/>
              <a:buNone/>
              <a:defRPr sz="72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119" name="Google Shape;119;p25"/>
          <p:cNvSpPr txBox="1"/>
          <p:nvPr>
            <p:ph idx="2" type="subTitle"/>
          </p:nvPr>
        </p:nvSpPr>
        <p:spPr>
          <a:xfrm>
            <a:off x="3838275" y="2664400"/>
            <a:ext cx="2850000" cy="7410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20" name="Google Shape;120;p25"/>
          <p:cNvSpPr txBox="1"/>
          <p:nvPr>
            <p:ph hasCustomPrompt="1" idx="3" type="title"/>
          </p:nvPr>
        </p:nvSpPr>
        <p:spPr>
          <a:xfrm>
            <a:off x="1334775" y="2664400"/>
            <a:ext cx="1880400" cy="741000"/>
          </a:xfrm>
          <a:prstGeom prst="rect">
            <a:avLst/>
          </a:prstGeom>
        </p:spPr>
        <p:txBody>
          <a:bodyPr anchorCtr="0" anchor="ctr" bIns="91425" lIns="91425" spcFirstLastPara="1" rIns="91425" wrap="square" tIns="91425">
            <a:noAutofit/>
          </a:bodyPr>
          <a:lstStyle>
            <a:lvl1pPr lvl="0" rtl="0">
              <a:spcBef>
                <a:spcPts val="0"/>
              </a:spcBef>
              <a:spcAft>
                <a:spcPts val="0"/>
              </a:spcAft>
              <a:buSzPts val="7200"/>
              <a:buNone/>
              <a:defRPr sz="72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
        <p:nvSpPr>
          <p:cNvPr id="121" name="Google Shape;121;p25"/>
          <p:cNvSpPr txBox="1"/>
          <p:nvPr>
            <p:ph idx="4" type="subTitle"/>
          </p:nvPr>
        </p:nvSpPr>
        <p:spPr>
          <a:xfrm>
            <a:off x="3838275" y="3780900"/>
            <a:ext cx="2850000" cy="7410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22" name="Google Shape;122;p25"/>
          <p:cNvSpPr txBox="1"/>
          <p:nvPr>
            <p:ph hasCustomPrompt="1" idx="5" type="title"/>
          </p:nvPr>
        </p:nvSpPr>
        <p:spPr>
          <a:xfrm>
            <a:off x="1334775" y="3780900"/>
            <a:ext cx="1880400" cy="741000"/>
          </a:xfrm>
          <a:prstGeom prst="rect">
            <a:avLst/>
          </a:prstGeom>
        </p:spPr>
        <p:txBody>
          <a:bodyPr anchorCtr="0" anchor="ctr" bIns="91425" lIns="91425" spcFirstLastPara="1" rIns="91425" wrap="square" tIns="91425">
            <a:noAutofit/>
          </a:bodyPr>
          <a:lstStyle>
            <a:lvl1pPr lvl="0" rtl="0">
              <a:spcBef>
                <a:spcPts val="0"/>
              </a:spcBef>
              <a:spcAft>
                <a:spcPts val="0"/>
              </a:spcAft>
              <a:buSzPts val="7200"/>
              <a:buNone/>
              <a:defRPr sz="7200"/>
            </a:lvl1pPr>
            <a:lvl2pPr lvl="1" rtl="0">
              <a:spcBef>
                <a:spcPts val="0"/>
              </a:spcBef>
              <a:spcAft>
                <a:spcPts val="0"/>
              </a:spcAft>
              <a:buSzPts val="7200"/>
              <a:buNone/>
              <a:defRPr sz="7200"/>
            </a:lvl2pPr>
            <a:lvl3pPr lvl="2" rtl="0">
              <a:spcBef>
                <a:spcPts val="0"/>
              </a:spcBef>
              <a:spcAft>
                <a:spcPts val="0"/>
              </a:spcAft>
              <a:buSzPts val="7200"/>
              <a:buNone/>
              <a:defRPr sz="7200"/>
            </a:lvl3pPr>
            <a:lvl4pPr lvl="3" rtl="0">
              <a:spcBef>
                <a:spcPts val="0"/>
              </a:spcBef>
              <a:spcAft>
                <a:spcPts val="0"/>
              </a:spcAft>
              <a:buSzPts val="7200"/>
              <a:buNone/>
              <a:defRPr sz="7200"/>
            </a:lvl4pPr>
            <a:lvl5pPr lvl="4" rtl="0">
              <a:spcBef>
                <a:spcPts val="0"/>
              </a:spcBef>
              <a:spcAft>
                <a:spcPts val="0"/>
              </a:spcAft>
              <a:buSzPts val="7200"/>
              <a:buNone/>
              <a:defRPr sz="7200"/>
            </a:lvl5pPr>
            <a:lvl6pPr lvl="5" rtl="0">
              <a:spcBef>
                <a:spcPts val="0"/>
              </a:spcBef>
              <a:spcAft>
                <a:spcPts val="0"/>
              </a:spcAft>
              <a:buSzPts val="7200"/>
              <a:buNone/>
              <a:defRPr sz="7200"/>
            </a:lvl6pPr>
            <a:lvl7pPr lvl="6" rtl="0">
              <a:spcBef>
                <a:spcPts val="0"/>
              </a:spcBef>
              <a:spcAft>
                <a:spcPts val="0"/>
              </a:spcAft>
              <a:buSzPts val="7200"/>
              <a:buNone/>
              <a:defRPr sz="7200"/>
            </a:lvl7pPr>
            <a:lvl8pPr lvl="7" rtl="0">
              <a:spcBef>
                <a:spcPts val="0"/>
              </a:spcBef>
              <a:spcAft>
                <a:spcPts val="0"/>
              </a:spcAft>
              <a:buSzPts val="7200"/>
              <a:buNone/>
              <a:defRPr sz="7200"/>
            </a:lvl8pPr>
            <a:lvl9pPr lvl="8" rtl="0">
              <a:spcBef>
                <a:spcPts val="0"/>
              </a:spcBef>
              <a:spcAft>
                <a:spcPts val="0"/>
              </a:spcAft>
              <a:buSzPts val="7200"/>
              <a:buNone/>
              <a:defRPr sz="7200"/>
            </a:lvl9pPr>
          </a:lstStyle>
          <a:p>
            <a:r>
              <a:t>xx%</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p:cSld name="TITLE_ONLY_2_1_1">
    <p:spTree>
      <p:nvGrpSpPr>
        <p:cNvPr id="123" name="Shape 123"/>
        <p:cNvGrpSpPr/>
        <p:nvPr/>
      </p:nvGrpSpPr>
      <p:grpSpPr>
        <a:xfrm>
          <a:off x="0" y="0"/>
          <a:ext cx="0" cy="0"/>
          <a:chOff x="0" y="0"/>
          <a:chExt cx="0" cy="0"/>
        </a:xfrm>
      </p:grpSpPr>
      <p:sp>
        <p:nvSpPr>
          <p:cNvPr id="124" name="Google Shape;124;p26"/>
          <p:cNvSpPr/>
          <p:nvPr/>
        </p:nvSpPr>
        <p:spPr>
          <a:xfrm rot="398269">
            <a:off x="578384" y="-5755"/>
            <a:ext cx="7181238" cy="5188439"/>
          </a:xfrm>
          <a:prstGeom prst="rect">
            <a:avLst/>
          </a:prstGeom>
          <a:solidFill>
            <a:srgbClr val="F3F3F3"/>
          </a:solidFill>
          <a:ln>
            <a:noFill/>
          </a:ln>
          <a:effectLst>
            <a:outerShdw blurRad="57150" rotWithShape="0" algn="bl" dir="150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26"/>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26" name="Google Shape;126;p26"/>
          <p:cNvSpPr txBox="1"/>
          <p:nvPr>
            <p:ph idx="2" type="title"/>
          </p:nvPr>
        </p:nvSpPr>
        <p:spPr>
          <a:xfrm>
            <a:off x="1139850" y="3185150"/>
            <a:ext cx="18405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27" name="Google Shape;127;p26"/>
          <p:cNvSpPr txBox="1"/>
          <p:nvPr>
            <p:ph idx="1" type="subTitle"/>
          </p:nvPr>
        </p:nvSpPr>
        <p:spPr>
          <a:xfrm>
            <a:off x="1139850" y="3595350"/>
            <a:ext cx="1840500" cy="70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28" name="Google Shape;128;p26"/>
          <p:cNvSpPr txBox="1"/>
          <p:nvPr>
            <p:ph idx="3" type="title"/>
          </p:nvPr>
        </p:nvSpPr>
        <p:spPr>
          <a:xfrm>
            <a:off x="3277646" y="3185150"/>
            <a:ext cx="18405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29" name="Google Shape;129;p26"/>
          <p:cNvSpPr txBox="1"/>
          <p:nvPr>
            <p:ph idx="4" type="subTitle"/>
          </p:nvPr>
        </p:nvSpPr>
        <p:spPr>
          <a:xfrm>
            <a:off x="3277650" y="3595350"/>
            <a:ext cx="1840500" cy="70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30" name="Google Shape;130;p26"/>
          <p:cNvSpPr txBox="1"/>
          <p:nvPr>
            <p:ph idx="5" type="title"/>
          </p:nvPr>
        </p:nvSpPr>
        <p:spPr>
          <a:xfrm>
            <a:off x="5415438" y="3185150"/>
            <a:ext cx="18405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31" name="Google Shape;131;p26"/>
          <p:cNvSpPr txBox="1"/>
          <p:nvPr>
            <p:ph idx="6" type="subTitle"/>
          </p:nvPr>
        </p:nvSpPr>
        <p:spPr>
          <a:xfrm>
            <a:off x="5415446" y="3595350"/>
            <a:ext cx="1840500" cy="70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32" name="Google Shape;132;p26"/>
          <p:cNvSpPr txBox="1"/>
          <p:nvPr>
            <p:ph idx="7" type="title"/>
          </p:nvPr>
        </p:nvSpPr>
        <p:spPr>
          <a:xfrm>
            <a:off x="1139850" y="1775975"/>
            <a:ext cx="18405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33" name="Google Shape;133;p26"/>
          <p:cNvSpPr txBox="1"/>
          <p:nvPr>
            <p:ph idx="8" type="subTitle"/>
          </p:nvPr>
        </p:nvSpPr>
        <p:spPr>
          <a:xfrm>
            <a:off x="1139850" y="2186175"/>
            <a:ext cx="1840500" cy="70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34" name="Google Shape;134;p26"/>
          <p:cNvSpPr txBox="1"/>
          <p:nvPr>
            <p:ph idx="9" type="title"/>
          </p:nvPr>
        </p:nvSpPr>
        <p:spPr>
          <a:xfrm>
            <a:off x="3277646" y="1775975"/>
            <a:ext cx="18405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35" name="Google Shape;135;p26"/>
          <p:cNvSpPr txBox="1"/>
          <p:nvPr>
            <p:ph idx="13" type="subTitle"/>
          </p:nvPr>
        </p:nvSpPr>
        <p:spPr>
          <a:xfrm>
            <a:off x="3277650" y="2186175"/>
            <a:ext cx="1840500" cy="70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36" name="Google Shape;136;p26"/>
          <p:cNvSpPr txBox="1"/>
          <p:nvPr>
            <p:ph idx="14" type="title"/>
          </p:nvPr>
        </p:nvSpPr>
        <p:spPr>
          <a:xfrm>
            <a:off x="5415438" y="1775975"/>
            <a:ext cx="18405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37" name="Google Shape;137;p26"/>
          <p:cNvSpPr txBox="1"/>
          <p:nvPr>
            <p:ph idx="15" type="subTitle"/>
          </p:nvPr>
        </p:nvSpPr>
        <p:spPr>
          <a:xfrm>
            <a:off x="5415446" y="2186175"/>
            <a:ext cx="1840500" cy="70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1">
  <p:cSld name="TITLE_ONLY_1_2_2">
    <p:spTree>
      <p:nvGrpSpPr>
        <p:cNvPr id="138" name="Shape 138"/>
        <p:cNvGrpSpPr/>
        <p:nvPr/>
      </p:nvGrpSpPr>
      <p:grpSpPr>
        <a:xfrm>
          <a:off x="0" y="0"/>
          <a:ext cx="0" cy="0"/>
          <a:chOff x="0" y="0"/>
          <a:chExt cx="0" cy="0"/>
        </a:xfrm>
      </p:grpSpPr>
      <p:sp>
        <p:nvSpPr>
          <p:cNvPr id="139" name="Google Shape;139;p27"/>
          <p:cNvSpPr/>
          <p:nvPr/>
        </p:nvSpPr>
        <p:spPr>
          <a:xfrm>
            <a:off x="-50175" y="300150"/>
            <a:ext cx="70488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p27"/>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41" name="Google Shape;141;p27"/>
          <p:cNvSpPr txBox="1"/>
          <p:nvPr>
            <p:ph idx="2" type="title"/>
          </p:nvPr>
        </p:nvSpPr>
        <p:spPr>
          <a:xfrm>
            <a:off x="1260376" y="3099050"/>
            <a:ext cx="21186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42" name="Google Shape;142;p27"/>
          <p:cNvSpPr txBox="1"/>
          <p:nvPr>
            <p:ph idx="1" type="subTitle"/>
          </p:nvPr>
        </p:nvSpPr>
        <p:spPr>
          <a:xfrm>
            <a:off x="1260376" y="3585450"/>
            <a:ext cx="2118600" cy="96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43" name="Google Shape;143;p27"/>
          <p:cNvSpPr txBox="1"/>
          <p:nvPr>
            <p:ph idx="3" type="title"/>
          </p:nvPr>
        </p:nvSpPr>
        <p:spPr>
          <a:xfrm>
            <a:off x="4407027" y="3099050"/>
            <a:ext cx="2118600" cy="486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000"/>
              <a:buNone/>
              <a:defRPr sz="20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144" name="Google Shape;144;p27"/>
          <p:cNvSpPr txBox="1"/>
          <p:nvPr>
            <p:ph idx="4" type="subTitle"/>
          </p:nvPr>
        </p:nvSpPr>
        <p:spPr>
          <a:xfrm>
            <a:off x="4407027" y="3585450"/>
            <a:ext cx="2118600" cy="968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2">
  <p:cSld name="SECTION_HEADER_1_1_1">
    <p:spTree>
      <p:nvGrpSpPr>
        <p:cNvPr id="145" name="Shape 145"/>
        <p:cNvGrpSpPr/>
        <p:nvPr/>
      </p:nvGrpSpPr>
      <p:grpSpPr>
        <a:xfrm>
          <a:off x="0" y="0"/>
          <a:ext cx="0" cy="0"/>
          <a:chOff x="0" y="0"/>
          <a:chExt cx="0" cy="0"/>
        </a:xfrm>
      </p:grpSpPr>
      <p:sp>
        <p:nvSpPr>
          <p:cNvPr id="146" name="Google Shape;146;p28"/>
          <p:cNvSpPr txBox="1"/>
          <p:nvPr>
            <p:ph type="title"/>
          </p:nvPr>
        </p:nvSpPr>
        <p:spPr>
          <a:xfrm rot="530765">
            <a:off x="1278700" y="3438716"/>
            <a:ext cx="2471701" cy="514927"/>
          </a:xfrm>
          <a:prstGeom prst="rect">
            <a:avLst/>
          </a:prstGeom>
        </p:spPr>
        <p:txBody>
          <a:bodyPr anchorCtr="0" anchor="b" bIns="91425" lIns="91425" spcFirstLastPara="1" rIns="91425" wrap="square" tIns="91425">
            <a:noAutofit/>
          </a:bodyPr>
          <a:lstStyle>
            <a:lvl1pPr lvl="0" rtl="0" algn="ctr">
              <a:spcBef>
                <a:spcPts val="0"/>
              </a:spcBef>
              <a:spcAft>
                <a:spcPts val="0"/>
              </a:spcAft>
              <a:buSzPts val="3000"/>
              <a:buNone/>
              <a:defRPr sz="30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47" name="Google Shape;147;p28"/>
          <p:cNvSpPr txBox="1"/>
          <p:nvPr>
            <p:ph idx="1" type="subTitle"/>
          </p:nvPr>
        </p:nvSpPr>
        <p:spPr>
          <a:xfrm rot="542320">
            <a:off x="732969" y="3861485"/>
            <a:ext cx="3341797" cy="792587"/>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Font typeface="Catamaran"/>
              <a:buNone/>
              <a:defRPr sz="1600">
                <a:latin typeface="Catamaran"/>
                <a:ea typeface="Catamaran"/>
                <a:cs typeface="Catamaran"/>
                <a:sym typeface="Catamaran"/>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CAPTION_ONLY_1">
    <p:spTree>
      <p:nvGrpSpPr>
        <p:cNvPr id="148" name="Shape 148"/>
        <p:cNvGrpSpPr/>
        <p:nvPr/>
      </p:nvGrpSpPr>
      <p:grpSpPr>
        <a:xfrm>
          <a:off x="0" y="0"/>
          <a:ext cx="0" cy="0"/>
          <a:chOff x="0" y="0"/>
          <a:chExt cx="0" cy="0"/>
        </a:xfrm>
      </p:grpSpPr>
      <p:pic>
        <p:nvPicPr>
          <p:cNvPr id="149" name="Google Shape;149;p29"/>
          <p:cNvPicPr preferRelativeResize="0"/>
          <p:nvPr/>
        </p:nvPicPr>
        <p:blipFill>
          <a:blip r:embed="rId2">
            <a:alphaModFix/>
          </a:blip>
          <a:stretch>
            <a:fillRect/>
          </a:stretch>
        </p:blipFill>
        <p:spPr>
          <a:xfrm>
            <a:off x="346475" y="-4025"/>
            <a:ext cx="3761450" cy="4694351"/>
          </a:xfrm>
          <a:prstGeom prst="rect">
            <a:avLst/>
          </a:prstGeom>
          <a:noFill/>
          <a:ln>
            <a:noFill/>
          </a:ln>
        </p:spPr>
      </p:pic>
      <p:sp>
        <p:nvSpPr>
          <p:cNvPr id="150" name="Google Shape;150;p29"/>
          <p:cNvSpPr txBox="1"/>
          <p:nvPr>
            <p:ph type="title"/>
          </p:nvPr>
        </p:nvSpPr>
        <p:spPr>
          <a:xfrm>
            <a:off x="974250" y="1588325"/>
            <a:ext cx="2505900" cy="1020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sz="2400"/>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sp>
        <p:nvSpPr>
          <p:cNvPr id="151" name="Google Shape;151;p29"/>
          <p:cNvSpPr txBox="1"/>
          <p:nvPr>
            <p:ph idx="1" type="subTitle"/>
          </p:nvPr>
        </p:nvSpPr>
        <p:spPr>
          <a:xfrm>
            <a:off x="974250" y="2692125"/>
            <a:ext cx="2505900" cy="134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1_1">
    <p:spTree>
      <p:nvGrpSpPr>
        <p:cNvPr id="152" name="Shape 152"/>
        <p:cNvGrpSpPr/>
        <p:nvPr/>
      </p:nvGrpSpPr>
      <p:grpSpPr>
        <a:xfrm>
          <a:off x="0" y="0"/>
          <a:ext cx="0" cy="0"/>
          <a:chOff x="0" y="0"/>
          <a:chExt cx="0" cy="0"/>
        </a:xfrm>
      </p:grpSpPr>
      <p:pic>
        <p:nvPicPr>
          <p:cNvPr id="153" name="Google Shape;153;p30"/>
          <p:cNvPicPr preferRelativeResize="0"/>
          <p:nvPr/>
        </p:nvPicPr>
        <p:blipFill>
          <a:blip r:embed="rId2">
            <a:alphaModFix/>
          </a:blip>
          <a:stretch>
            <a:fillRect/>
          </a:stretch>
        </p:blipFill>
        <p:spPr>
          <a:xfrm>
            <a:off x="5191875" y="0"/>
            <a:ext cx="3761450" cy="4694351"/>
          </a:xfrm>
          <a:prstGeom prst="rect">
            <a:avLst/>
          </a:prstGeom>
          <a:noFill/>
          <a:ln>
            <a:noFill/>
          </a:ln>
        </p:spPr>
      </p:pic>
      <p:sp>
        <p:nvSpPr>
          <p:cNvPr id="154" name="Google Shape;154;p30"/>
          <p:cNvSpPr txBox="1"/>
          <p:nvPr>
            <p:ph type="title"/>
          </p:nvPr>
        </p:nvSpPr>
        <p:spPr>
          <a:xfrm>
            <a:off x="5819650" y="1592350"/>
            <a:ext cx="2505900" cy="1020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2400"/>
              <a:buNone/>
              <a:defRPr sz="2400"/>
            </a:lvl1pPr>
            <a:lvl2pPr lvl="1" rtl="0" algn="ctr">
              <a:spcBef>
                <a:spcPts val="0"/>
              </a:spcBef>
              <a:spcAft>
                <a:spcPts val="0"/>
              </a:spcAft>
              <a:buSzPts val="2800"/>
              <a:buNone/>
              <a:defRPr/>
            </a:lvl2pPr>
            <a:lvl3pPr lvl="2" rtl="0" algn="ctr">
              <a:spcBef>
                <a:spcPts val="0"/>
              </a:spcBef>
              <a:spcAft>
                <a:spcPts val="0"/>
              </a:spcAft>
              <a:buSzPts val="2800"/>
              <a:buNone/>
              <a:defRPr/>
            </a:lvl3pPr>
            <a:lvl4pPr lvl="3" rtl="0" algn="ctr">
              <a:spcBef>
                <a:spcPts val="0"/>
              </a:spcBef>
              <a:spcAft>
                <a:spcPts val="0"/>
              </a:spcAft>
              <a:buSzPts val="2800"/>
              <a:buNone/>
              <a:defRPr/>
            </a:lvl4pPr>
            <a:lvl5pPr lvl="4" rtl="0" algn="ctr">
              <a:spcBef>
                <a:spcPts val="0"/>
              </a:spcBef>
              <a:spcAft>
                <a:spcPts val="0"/>
              </a:spcAft>
              <a:buSzPts val="2800"/>
              <a:buNone/>
              <a:defRPr/>
            </a:lvl5pPr>
            <a:lvl6pPr lvl="5" rtl="0" algn="ctr">
              <a:spcBef>
                <a:spcPts val="0"/>
              </a:spcBef>
              <a:spcAft>
                <a:spcPts val="0"/>
              </a:spcAft>
              <a:buSzPts val="2800"/>
              <a:buNone/>
              <a:defRPr/>
            </a:lvl6pPr>
            <a:lvl7pPr lvl="6" rtl="0" algn="ctr">
              <a:spcBef>
                <a:spcPts val="0"/>
              </a:spcBef>
              <a:spcAft>
                <a:spcPts val="0"/>
              </a:spcAft>
              <a:buSzPts val="2800"/>
              <a:buNone/>
              <a:defRPr/>
            </a:lvl7pPr>
            <a:lvl8pPr lvl="7" rtl="0" algn="ctr">
              <a:spcBef>
                <a:spcPts val="0"/>
              </a:spcBef>
              <a:spcAft>
                <a:spcPts val="0"/>
              </a:spcAft>
              <a:buSzPts val="2800"/>
              <a:buNone/>
              <a:defRPr/>
            </a:lvl8pPr>
            <a:lvl9pPr lvl="8" rtl="0" algn="ctr">
              <a:spcBef>
                <a:spcPts val="0"/>
              </a:spcBef>
              <a:spcAft>
                <a:spcPts val="0"/>
              </a:spcAft>
              <a:buSzPts val="2800"/>
              <a:buNone/>
              <a:defRPr/>
            </a:lvl9pPr>
          </a:lstStyle>
          <a:p/>
        </p:txBody>
      </p:sp>
      <p:sp>
        <p:nvSpPr>
          <p:cNvPr id="155" name="Google Shape;155;p30"/>
          <p:cNvSpPr txBox="1"/>
          <p:nvPr>
            <p:ph idx="1" type="subTitle"/>
          </p:nvPr>
        </p:nvSpPr>
        <p:spPr>
          <a:xfrm>
            <a:off x="5819650" y="2696150"/>
            <a:ext cx="2505900" cy="134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idx="1" type="body"/>
          </p:nvPr>
        </p:nvSpPr>
        <p:spPr>
          <a:xfrm>
            <a:off x="706600" y="1450925"/>
            <a:ext cx="7702200" cy="311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7" name="Google Shape;17;p4"/>
          <p:cNvSpPr/>
          <p:nvPr/>
        </p:nvSpPr>
        <p:spPr>
          <a:xfrm>
            <a:off x="-50175" y="300150"/>
            <a:ext cx="70488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4"/>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TITLE_3">
    <p:spTree>
      <p:nvGrpSpPr>
        <p:cNvPr id="156" name="Shape 156"/>
        <p:cNvGrpSpPr/>
        <p:nvPr/>
      </p:nvGrpSpPr>
      <p:grpSpPr>
        <a:xfrm>
          <a:off x="0" y="0"/>
          <a:ext cx="0" cy="0"/>
          <a:chOff x="0" y="0"/>
          <a:chExt cx="0" cy="0"/>
        </a:xfrm>
      </p:grpSpPr>
      <p:pic>
        <p:nvPicPr>
          <p:cNvPr id="157" name="Google Shape;157;p31"/>
          <p:cNvPicPr preferRelativeResize="0"/>
          <p:nvPr/>
        </p:nvPicPr>
        <p:blipFill>
          <a:blip r:embed="rId2">
            <a:alphaModFix/>
          </a:blip>
          <a:stretch>
            <a:fillRect/>
          </a:stretch>
        </p:blipFill>
        <p:spPr>
          <a:xfrm>
            <a:off x="717554" y="-1325744"/>
            <a:ext cx="5428087" cy="7181544"/>
          </a:xfrm>
          <a:prstGeom prst="rect">
            <a:avLst/>
          </a:prstGeom>
          <a:noFill/>
          <a:ln>
            <a:noFill/>
          </a:ln>
          <a:effectLst>
            <a:outerShdw blurRad="57150" rotWithShape="0" algn="bl" dir="5400000" dist="19050">
              <a:srgbClr val="000000">
                <a:alpha val="50000"/>
              </a:srgbClr>
            </a:outerShdw>
          </a:effectLst>
        </p:spPr>
      </p:pic>
      <p:sp>
        <p:nvSpPr>
          <p:cNvPr id="158" name="Google Shape;158;p31"/>
          <p:cNvSpPr txBox="1"/>
          <p:nvPr>
            <p:ph type="ctrTitle"/>
          </p:nvPr>
        </p:nvSpPr>
        <p:spPr>
          <a:xfrm>
            <a:off x="1677525" y="261100"/>
            <a:ext cx="4353300" cy="946800"/>
          </a:xfrm>
          <a:prstGeom prst="rect">
            <a:avLst/>
          </a:prstGeom>
        </p:spPr>
        <p:txBody>
          <a:bodyPr anchorCtr="0" anchor="b" bIns="91425" lIns="91425" spcFirstLastPara="1" rIns="91425" wrap="square" tIns="91425">
            <a:noAutofit/>
          </a:bodyPr>
          <a:lstStyle>
            <a:lvl1pPr lvl="0" rtl="0">
              <a:lnSpc>
                <a:spcPct val="90000"/>
              </a:lnSpc>
              <a:spcBef>
                <a:spcPts val="0"/>
              </a:spcBef>
              <a:spcAft>
                <a:spcPts val="0"/>
              </a:spcAft>
              <a:buSzPts val="3600"/>
              <a:buNone/>
              <a:defRPr b="1"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159" name="Google Shape;159;p31"/>
          <p:cNvSpPr txBox="1"/>
          <p:nvPr>
            <p:ph idx="1" type="subTitle"/>
          </p:nvPr>
        </p:nvSpPr>
        <p:spPr>
          <a:xfrm>
            <a:off x="1677525" y="1284100"/>
            <a:ext cx="3986100" cy="17841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Font typeface="Catamaran"/>
              <a:buNone/>
              <a:defRPr sz="1600">
                <a:latin typeface="Catamaran"/>
                <a:ea typeface="Catamaran"/>
                <a:cs typeface="Catamaran"/>
                <a:sym typeface="Catamaran"/>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60" name="Google Shape;160;p31"/>
          <p:cNvSpPr txBox="1"/>
          <p:nvPr/>
        </p:nvSpPr>
        <p:spPr>
          <a:xfrm>
            <a:off x="1677525" y="3323999"/>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200">
                <a:solidFill>
                  <a:schemeClr val="dk1"/>
                </a:solidFill>
                <a:latin typeface="Catamaran"/>
                <a:ea typeface="Catamaran"/>
                <a:cs typeface="Catamaran"/>
                <a:sym typeface="Catamaran"/>
              </a:rPr>
              <a:t>CREDITS: This presentation template was created by </a:t>
            </a:r>
            <a:r>
              <a:rPr lang="en" sz="1200">
                <a:solidFill>
                  <a:schemeClr val="dk1"/>
                </a:solidFill>
                <a:uFill>
                  <a:noFill/>
                </a:uFill>
                <a:latin typeface="Catamaran"/>
                <a:ea typeface="Catamaran"/>
                <a:cs typeface="Catamaran"/>
                <a:sym typeface="Catamaran"/>
                <a:hlinkClick r:id="rId3">
                  <a:extLst>
                    <a:ext uri="{A12FA001-AC4F-418D-AE19-62706E023703}">
                      <ahyp:hlinkClr val="tx"/>
                    </a:ext>
                  </a:extLst>
                </a:hlinkClick>
              </a:rPr>
              <a:t>Slidesgo</a:t>
            </a:r>
            <a:r>
              <a:rPr lang="en" sz="1200">
                <a:solidFill>
                  <a:schemeClr val="dk1"/>
                </a:solidFill>
                <a:latin typeface="Catamaran"/>
                <a:ea typeface="Catamaran"/>
                <a:cs typeface="Catamaran"/>
                <a:sym typeface="Catamaran"/>
              </a:rPr>
              <a:t>, including icons by </a:t>
            </a:r>
            <a:r>
              <a:rPr lang="en" sz="1200">
                <a:solidFill>
                  <a:schemeClr val="dk1"/>
                </a:solidFill>
                <a:uFill>
                  <a:noFill/>
                </a:uFill>
                <a:latin typeface="Catamaran"/>
                <a:ea typeface="Catamaran"/>
                <a:cs typeface="Catamaran"/>
                <a:sym typeface="Catamaran"/>
                <a:hlinkClick r:id="rId4">
                  <a:extLst>
                    <a:ext uri="{A12FA001-AC4F-418D-AE19-62706E023703}">
                      <ahyp:hlinkClr val="tx"/>
                    </a:ext>
                  </a:extLst>
                </a:hlinkClick>
              </a:rPr>
              <a:t>Flaticon</a:t>
            </a:r>
            <a:r>
              <a:rPr lang="en" sz="1200">
                <a:solidFill>
                  <a:schemeClr val="dk1"/>
                </a:solidFill>
                <a:latin typeface="Catamaran"/>
                <a:ea typeface="Catamaran"/>
                <a:cs typeface="Catamaran"/>
                <a:sym typeface="Catamaran"/>
              </a:rPr>
              <a:t>, and infographics &amp; images by </a:t>
            </a:r>
            <a:r>
              <a:rPr lang="en" sz="1200">
                <a:solidFill>
                  <a:schemeClr val="dk1"/>
                </a:solidFill>
                <a:uFill>
                  <a:noFill/>
                </a:uFill>
                <a:latin typeface="Catamaran"/>
                <a:ea typeface="Catamaran"/>
                <a:cs typeface="Catamaran"/>
                <a:sym typeface="Catamaran"/>
                <a:hlinkClick r:id="rId5">
                  <a:extLst>
                    <a:ext uri="{A12FA001-AC4F-418D-AE19-62706E023703}">
                      <ahyp:hlinkClr val="tx"/>
                    </a:ext>
                  </a:extLst>
                </a:hlinkClick>
              </a:rPr>
              <a:t>Freepik</a:t>
            </a:r>
            <a:r>
              <a:rPr lang="en" sz="1200">
                <a:solidFill>
                  <a:schemeClr val="dk1"/>
                </a:solidFill>
                <a:latin typeface="Catamaran"/>
                <a:ea typeface="Catamaran"/>
                <a:cs typeface="Catamaran"/>
                <a:sym typeface="Catamaran"/>
              </a:rPr>
              <a:t>. </a:t>
            </a:r>
            <a:endParaRPr sz="1200">
              <a:solidFill>
                <a:schemeClr val="dk1"/>
              </a:solidFill>
              <a:latin typeface="Catamaran"/>
              <a:ea typeface="Catamaran"/>
              <a:cs typeface="Catamaran"/>
              <a:sym typeface="Catamaran"/>
            </a:endParaRPr>
          </a:p>
          <a:p>
            <a:pPr indent="0" lvl="0" marL="0" rtl="0" algn="l">
              <a:spcBef>
                <a:spcPts val="300"/>
              </a:spcBef>
              <a:spcAft>
                <a:spcPts val="0"/>
              </a:spcAft>
              <a:buNone/>
            </a:pPr>
            <a:r>
              <a:t/>
            </a:r>
            <a:endParaRPr sz="1200">
              <a:solidFill>
                <a:schemeClr val="dk1"/>
              </a:solidFill>
              <a:latin typeface="Catamaran"/>
              <a:ea typeface="Catamaran"/>
              <a:cs typeface="Catamaran"/>
              <a:sym typeface="Catamaran"/>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TITLE_ONLY_2_2_1">
    <p:spTree>
      <p:nvGrpSpPr>
        <p:cNvPr id="161" name="Shape 161"/>
        <p:cNvGrpSpPr/>
        <p:nvPr/>
      </p:nvGrpSpPr>
      <p:grpSpPr>
        <a:xfrm>
          <a:off x="0" y="0"/>
          <a:ext cx="0" cy="0"/>
          <a:chOff x="0" y="0"/>
          <a:chExt cx="0" cy="0"/>
        </a:xfrm>
      </p:grpSpPr>
      <p:pic>
        <p:nvPicPr>
          <p:cNvPr id="162" name="Google Shape;162;p32"/>
          <p:cNvPicPr preferRelativeResize="0"/>
          <p:nvPr/>
        </p:nvPicPr>
        <p:blipFill>
          <a:blip r:embed="rId2">
            <a:alphaModFix/>
          </a:blip>
          <a:stretch>
            <a:fillRect/>
          </a:stretch>
        </p:blipFill>
        <p:spPr>
          <a:xfrm>
            <a:off x="168751" y="-1722050"/>
            <a:ext cx="8375450" cy="6696023"/>
          </a:xfrm>
          <a:prstGeom prst="rect">
            <a:avLst/>
          </a:prstGeom>
          <a:noFill/>
          <a:ln>
            <a:noFill/>
          </a:ln>
          <a:effectLst>
            <a:outerShdw blurRad="57150" rotWithShape="0" algn="bl" dir="5400000" dist="19050">
              <a:srgbClr val="000000">
                <a:alpha val="50000"/>
              </a:srgbClr>
            </a:outerShdw>
          </a:effectLst>
        </p:spPr>
      </p:pic>
      <p:sp>
        <p:nvSpPr>
          <p:cNvPr id="163" name="Google Shape;163;p32"/>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64" name="Google Shape;164;p32"/>
          <p:cNvSpPr txBox="1"/>
          <p:nvPr>
            <p:ph idx="1" type="body"/>
          </p:nvPr>
        </p:nvSpPr>
        <p:spPr>
          <a:xfrm>
            <a:off x="1263875" y="1103875"/>
            <a:ext cx="3021600" cy="35223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165" name="Google Shape;165;p32"/>
          <p:cNvSpPr txBox="1"/>
          <p:nvPr>
            <p:ph idx="2" type="body"/>
          </p:nvPr>
        </p:nvSpPr>
        <p:spPr>
          <a:xfrm>
            <a:off x="4858528" y="1103875"/>
            <a:ext cx="3021600" cy="35223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19" name="Shape 19"/>
        <p:cNvGrpSpPr/>
        <p:nvPr/>
      </p:nvGrpSpPr>
      <p:grpSpPr>
        <a:xfrm>
          <a:off x="0" y="0"/>
          <a:ext cx="0" cy="0"/>
          <a:chOff x="0" y="0"/>
          <a:chExt cx="0" cy="0"/>
        </a:xfrm>
      </p:grpSpPr>
      <p:sp>
        <p:nvSpPr>
          <p:cNvPr id="20" name="Google Shape;20;p5"/>
          <p:cNvSpPr txBox="1"/>
          <p:nvPr>
            <p:ph idx="1" type="body"/>
          </p:nvPr>
        </p:nvSpPr>
        <p:spPr>
          <a:xfrm>
            <a:off x="706600" y="1450925"/>
            <a:ext cx="7702200" cy="31179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21" name="Google Shape;21;p5"/>
          <p:cNvSpPr/>
          <p:nvPr/>
        </p:nvSpPr>
        <p:spPr>
          <a:xfrm>
            <a:off x="-50175" y="300150"/>
            <a:ext cx="70488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5"/>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3" name="Shape 23"/>
        <p:cNvGrpSpPr/>
        <p:nvPr/>
      </p:nvGrpSpPr>
      <p:grpSpPr>
        <a:xfrm>
          <a:off x="0" y="0"/>
          <a:ext cx="0" cy="0"/>
          <a:chOff x="0" y="0"/>
          <a:chExt cx="0" cy="0"/>
        </a:xfrm>
      </p:grpSpPr>
      <p:sp>
        <p:nvSpPr>
          <p:cNvPr id="24" name="Google Shape;24;p6"/>
          <p:cNvSpPr txBox="1"/>
          <p:nvPr>
            <p:ph idx="1" type="body"/>
          </p:nvPr>
        </p:nvSpPr>
        <p:spPr>
          <a:xfrm>
            <a:off x="977163" y="2591037"/>
            <a:ext cx="2366400" cy="2058300"/>
          </a:xfrm>
          <a:prstGeom prst="rect">
            <a:avLst/>
          </a:prstGeom>
        </p:spPr>
        <p:txBody>
          <a:bodyPr anchorCtr="0" anchor="t" bIns="91425" lIns="91425" spcFirstLastPara="1" rIns="91425" wrap="square" tIns="91425">
            <a:noAutofit/>
          </a:bodyPr>
          <a:lstStyle>
            <a:lvl1pPr indent="-330200" lvl="0" marL="457200">
              <a:spcBef>
                <a:spcPts val="0"/>
              </a:spcBef>
              <a:spcAft>
                <a:spcPts val="0"/>
              </a:spcAft>
              <a:buSzPts val="1600"/>
              <a:buChar char="●"/>
              <a:defRPr sz="1600"/>
            </a:lvl1pPr>
            <a:lvl2pPr indent="-330200" lvl="1" marL="914400">
              <a:spcBef>
                <a:spcPts val="1600"/>
              </a:spcBef>
              <a:spcAft>
                <a:spcPts val="0"/>
              </a:spcAft>
              <a:buSzPts val="1600"/>
              <a:buChar char="○"/>
              <a:defRPr sz="1600"/>
            </a:lvl2pPr>
            <a:lvl3pPr indent="-330200" lvl="2" marL="1371600">
              <a:spcBef>
                <a:spcPts val="1600"/>
              </a:spcBef>
              <a:spcAft>
                <a:spcPts val="0"/>
              </a:spcAft>
              <a:buSzPts val="1600"/>
              <a:buChar char="■"/>
              <a:defRPr sz="1600"/>
            </a:lvl3pPr>
            <a:lvl4pPr indent="-330200" lvl="3" marL="1828800">
              <a:spcBef>
                <a:spcPts val="1600"/>
              </a:spcBef>
              <a:spcAft>
                <a:spcPts val="0"/>
              </a:spcAft>
              <a:buSzPts val="1600"/>
              <a:buChar char="●"/>
              <a:defRPr sz="1600"/>
            </a:lvl4pPr>
            <a:lvl5pPr indent="-330200" lvl="4" marL="2286000">
              <a:spcBef>
                <a:spcPts val="1600"/>
              </a:spcBef>
              <a:spcAft>
                <a:spcPts val="0"/>
              </a:spcAft>
              <a:buSzPts val="1600"/>
              <a:buChar char="○"/>
              <a:defRPr sz="1600"/>
            </a:lvl5pPr>
            <a:lvl6pPr indent="-330200" lvl="5" marL="2743200">
              <a:spcBef>
                <a:spcPts val="1600"/>
              </a:spcBef>
              <a:spcAft>
                <a:spcPts val="0"/>
              </a:spcAft>
              <a:buSzPts val="1600"/>
              <a:buChar char="■"/>
              <a:defRPr sz="1600"/>
            </a:lvl6pPr>
            <a:lvl7pPr indent="-330200" lvl="6" marL="3200400">
              <a:spcBef>
                <a:spcPts val="1600"/>
              </a:spcBef>
              <a:spcAft>
                <a:spcPts val="0"/>
              </a:spcAft>
              <a:buSzPts val="1600"/>
              <a:buChar char="●"/>
              <a:defRPr sz="1600"/>
            </a:lvl7pPr>
            <a:lvl8pPr indent="-330200" lvl="7" marL="3657600">
              <a:spcBef>
                <a:spcPts val="1600"/>
              </a:spcBef>
              <a:spcAft>
                <a:spcPts val="0"/>
              </a:spcAft>
              <a:buSzPts val="1600"/>
              <a:buChar char="○"/>
              <a:defRPr sz="1600"/>
            </a:lvl8pPr>
            <a:lvl9pPr indent="-330200" lvl="8" marL="4114800">
              <a:spcBef>
                <a:spcPts val="1600"/>
              </a:spcBef>
              <a:spcAft>
                <a:spcPts val="1600"/>
              </a:spcAft>
              <a:buSzPts val="1600"/>
              <a:buChar char="■"/>
              <a:defRPr sz="1600"/>
            </a:lvl9pPr>
          </a:lstStyle>
          <a:p/>
        </p:txBody>
      </p:sp>
      <p:sp>
        <p:nvSpPr>
          <p:cNvPr id="25" name="Google Shape;25;p6"/>
          <p:cNvSpPr/>
          <p:nvPr/>
        </p:nvSpPr>
        <p:spPr>
          <a:xfrm>
            <a:off x="-50175" y="300150"/>
            <a:ext cx="70488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6"/>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7" name="Google Shape;27;p6"/>
          <p:cNvSpPr txBox="1"/>
          <p:nvPr>
            <p:ph idx="2" type="body"/>
          </p:nvPr>
        </p:nvSpPr>
        <p:spPr>
          <a:xfrm>
            <a:off x="4251063" y="2591037"/>
            <a:ext cx="2366400" cy="20583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SzPts val="1600"/>
              <a:buChar char="●"/>
              <a:defRPr sz="1600"/>
            </a:lvl1pPr>
            <a:lvl2pPr indent="-330200" lvl="1" marL="914400" rtl="0">
              <a:spcBef>
                <a:spcPts val="1600"/>
              </a:spcBef>
              <a:spcAft>
                <a:spcPts val="0"/>
              </a:spcAft>
              <a:buSzPts val="1600"/>
              <a:buChar char="○"/>
              <a:defRPr sz="1600"/>
            </a:lvl2pPr>
            <a:lvl3pPr indent="-330200" lvl="2" marL="1371600" rtl="0">
              <a:spcBef>
                <a:spcPts val="1600"/>
              </a:spcBef>
              <a:spcAft>
                <a:spcPts val="0"/>
              </a:spcAft>
              <a:buSzPts val="1600"/>
              <a:buChar char="■"/>
              <a:defRPr sz="1600"/>
            </a:lvl3pPr>
            <a:lvl4pPr indent="-330200" lvl="3" marL="1828800" rtl="0">
              <a:spcBef>
                <a:spcPts val="1600"/>
              </a:spcBef>
              <a:spcAft>
                <a:spcPts val="0"/>
              </a:spcAft>
              <a:buSzPts val="1600"/>
              <a:buChar char="●"/>
              <a:defRPr sz="1600"/>
            </a:lvl4pPr>
            <a:lvl5pPr indent="-330200" lvl="4" marL="2286000" rtl="0">
              <a:spcBef>
                <a:spcPts val="1600"/>
              </a:spcBef>
              <a:spcAft>
                <a:spcPts val="0"/>
              </a:spcAft>
              <a:buSzPts val="1600"/>
              <a:buChar char="○"/>
              <a:defRPr sz="1600"/>
            </a:lvl5pPr>
            <a:lvl6pPr indent="-330200" lvl="5" marL="2743200" rtl="0">
              <a:spcBef>
                <a:spcPts val="1600"/>
              </a:spcBef>
              <a:spcAft>
                <a:spcPts val="0"/>
              </a:spcAft>
              <a:buSzPts val="1600"/>
              <a:buChar char="■"/>
              <a:defRPr sz="1600"/>
            </a:lvl6pPr>
            <a:lvl7pPr indent="-330200" lvl="6" marL="3200400" rtl="0">
              <a:spcBef>
                <a:spcPts val="1600"/>
              </a:spcBef>
              <a:spcAft>
                <a:spcPts val="0"/>
              </a:spcAft>
              <a:buSzPts val="1600"/>
              <a:buChar char="●"/>
              <a:defRPr sz="1600"/>
            </a:lvl7pPr>
            <a:lvl8pPr indent="-330200" lvl="7" marL="3657600" rtl="0">
              <a:spcBef>
                <a:spcPts val="1600"/>
              </a:spcBef>
              <a:spcAft>
                <a:spcPts val="0"/>
              </a:spcAft>
              <a:buSzPts val="1600"/>
              <a:buChar char="○"/>
              <a:defRPr sz="1600"/>
            </a:lvl8pPr>
            <a:lvl9pPr indent="-330200" lvl="8" marL="4114800" rtl="0">
              <a:spcBef>
                <a:spcPts val="1600"/>
              </a:spcBef>
              <a:spcAft>
                <a:spcPts val="1600"/>
              </a:spcAft>
              <a:buSzPts val="1600"/>
              <a:buChar char="■"/>
              <a:defRPr sz="16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8" name="Shape 28"/>
        <p:cNvGrpSpPr/>
        <p:nvPr/>
      </p:nvGrpSpPr>
      <p:grpSpPr>
        <a:xfrm>
          <a:off x="0" y="0"/>
          <a:ext cx="0" cy="0"/>
          <a:chOff x="0" y="0"/>
          <a:chExt cx="0" cy="0"/>
        </a:xfrm>
      </p:grpSpPr>
      <p:sp>
        <p:nvSpPr>
          <p:cNvPr id="29" name="Google Shape;29;p7"/>
          <p:cNvSpPr/>
          <p:nvPr/>
        </p:nvSpPr>
        <p:spPr>
          <a:xfrm>
            <a:off x="-50175" y="300150"/>
            <a:ext cx="47226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7"/>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pic>
        <p:nvPicPr>
          <p:cNvPr id="31" name="Google Shape;31;p7"/>
          <p:cNvPicPr preferRelativeResize="0"/>
          <p:nvPr/>
        </p:nvPicPr>
        <p:blipFill>
          <a:blip r:embed="rId2">
            <a:alphaModFix/>
          </a:blip>
          <a:stretch>
            <a:fillRect/>
          </a:stretch>
        </p:blipFill>
        <p:spPr>
          <a:xfrm rot="-5400000">
            <a:off x="1343199" y="-722175"/>
            <a:ext cx="4001225" cy="7640874"/>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8"/>
          <p:cNvSpPr txBox="1"/>
          <p:nvPr>
            <p:ph type="title"/>
          </p:nvPr>
        </p:nvSpPr>
        <p:spPr>
          <a:xfrm>
            <a:off x="1369188" y="746250"/>
            <a:ext cx="4238100" cy="755700"/>
          </a:xfrm>
          <a:prstGeom prst="rect">
            <a:avLst/>
          </a:prstGeom>
        </p:spPr>
        <p:txBody>
          <a:bodyPr anchorCtr="0" anchor="b" bIns="91425" lIns="91425" spcFirstLastPara="1" rIns="91425" wrap="square" tIns="91425">
            <a:noAutofit/>
          </a:bodyPr>
          <a:lstStyle>
            <a:lvl1pPr lvl="0">
              <a:spcBef>
                <a:spcPts val="0"/>
              </a:spcBef>
              <a:spcAft>
                <a:spcPts val="0"/>
              </a:spcAft>
              <a:buSzPts val="2700"/>
              <a:buNone/>
              <a:defRPr b="1" sz="27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8"/>
          <p:cNvSpPr txBox="1"/>
          <p:nvPr>
            <p:ph idx="1" type="body"/>
          </p:nvPr>
        </p:nvSpPr>
        <p:spPr>
          <a:xfrm>
            <a:off x="1369188" y="1580250"/>
            <a:ext cx="4238100" cy="2664600"/>
          </a:xfrm>
          <a:prstGeom prst="rect">
            <a:avLst/>
          </a:prstGeom>
        </p:spPr>
        <p:txBody>
          <a:bodyPr anchorCtr="0" anchor="t" bIns="91425" lIns="91425" spcFirstLastPara="1" rIns="91425" wrap="square" tIns="91425">
            <a:noAutofit/>
          </a:bodyPr>
          <a:lstStyle>
            <a:lvl1pPr indent="-330200" lvl="0" marL="457200">
              <a:spcBef>
                <a:spcPts val="0"/>
              </a:spcBef>
              <a:spcAft>
                <a:spcPts val="0"/>
              </a:spcAft>
              <a:buSzPts val="1600"/>
              <a:buChar char="●"/>
              <a:defRPr sz="1600"/>
            </a:lvl1pPr>
            <a:lvl2pPr indent="-330200" lvl="1" marL="914400">
              <a:spcBef>
                <a:spcPts val="1600"/>
              </a:spcBef>
              <a:spcAft>
                <a:spcPts val="0"/>
              </a:spcAft>
              <a:buSzPts val="1600"/>
              <a:buChar char="○"/>
              <a:defRPr sz="1600"/>
            </a:lvl2pPr>
            <a:lvl3pPr indent="-330200" lvl="2" marL="1371600">
              <a:spcBef>
                <a:spcPts val="1600"/>
              </a:spcBef>
              <a:spcAft>
                <a:spcPts val="0"/>
              </a:spcAft>
              <a:buSzPts val="1600"/>
              <a:buChar char="■"/>
              <a:defRPr sz="1600"/>
            </a:lvl3pPr>
            <a:lvl4pPr indent="-330200" lvl="3" marL="1828800">
              <a:spcBef>
                <a:spcPts val="1600"/>
              </a:spcBef>
              <a:spcAft>
                <a:spcPts val="0"/>
              </a:spcAft>
              <a:buSzPts val="1600"/>
              <a:buChar char="●"/>
              <a:defRPr sz="1600"/>
            </a:lvl4pPr>
            <a:lvl5pPr indent="-330200" lvl="4" marL="2286000">
              <a:spcBef>
                <a:spcPts val="1600"/>
              </a:spcBef>
              <a:spcAft>
                <a:spcPts val="0"/>
              </a:spcAft>
              <a:buSzPts val="1600"/>
              <a:buChar char="○"/>
              <a:defRPr sz="1600"/>
            </a:lvl5pPr>
            <a:lvl6pPr indent="-330200" lvl="5" marL="2743200">
              <a:spcBef>
                <a:spcPts val="1600"/>
              </a:spcBef>
              <a:spcAft>
                <a:spcPts val="0"/>
              </a:spcAft>
              <a:buSzPts val="1600"/>
              <a:buChar char="■"/>
              <a:defRPr sz="1600"/>
            </a:lvl6pPr>
            <a:lvl7pPr indent="-330200" lvl="6" marL="3200400">
              <a:spcBef>
                <a:spcPts val="1600"/>
              </a:spcBef>
              <a:spcAft>
                <a:spcPts val="0"/>
              </a:spcAft>
              <a:buSzPts val="1600"/>
              <a:buChar char="●"/>
              <a:defRPr sz="1600"/>
            </a:lvl7pPr>
            <a:lvl8pPr indent="-330200" lvl="7" marL="3657600">
              <a:spcBef>
                <a:spcPts val="1600"/>
              </a:spcBef>
              <a:spcAft>
                <a:spcPts val="0"/>
              </a:spcAft>
              <a:buSzPts val="1600"/>
              <a:buChar char="○"/>
              <a:defRPr sz="1600"/>
            </a:lvl8pPr>
            <a:lvl9pPr indent="-330200" lvl="8" marL="4114800">
              <a:spcBef>
                <a:spcPts val="1600"/>
              </a:spcBef>
              <a:spcAft>
                <a:spcPts val="1600"/>
              </a:spcAft>
              <a:buSzPts val="1600"/>
              <a:buChar char="■"/>
              <a:defRPr sz="16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5" name="Shape 35"/>
        <p:cNvGrpSpPr/>
        <p:nvPr/>
      </p:nvGrpSpPr>
      <p:grpSpPr>
        <a:xfrm>
          <a:off x="0" y="0"/>
          <a:ext cx="0" cy="0"/>
          <a:chOff x="0" y="0"/>
          <a:chExt cx="0" cy="0"/>
        </a:xfrm>
      </p:grpSpPr>
      <p:sp>
        <p:nvSpPr>
          <p:cNvPr id="36" name="Google Shape;36;p9"/>
          <p:cNvSpPr txBox="1"/>
          <p:nvPr>
            <p:ph type="title"/>
          </p:nvPr>
        </p:nvSpPr>
        <p:spPr>
          <a:xfrm>
            <a:off x="1978800" y="634425"/>
            <a:ext cx="5186400" cy="1176900"/>
          </a:xfrm>
          <a:prstGeom prst="rect">
            <a:avLst/>
          </a:prstGeom>
        </p:spPr>
        <p:txBody>
          <a:bodyPr anchorCtr="0" anchor="t" bIns="91425" lIns="91425" spcFirstLastPara="1" rIns="91425" wrap="square" tIns="91425">
            <a:noAutofit/>
          </a:bodyPr>
          <a:lstStyle>
            <a:lvl1pPr lvl="0" algn="ctr">
              <a:spcBef>
                <a:spcPts val="0"/>
              </a:spcBef>
              <a:spcAft>
                <a:spcPts val="0"/>
              </a:spcAft>
              <a:buSzPts val="3000"/>
              <a:buNone/>
              <a:defRPr sz="3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10"/>
          <p:cNvSpPr txBox="1"/>
          <p:nvPr>
            <p:ph idx="1" type="subTitle"/>
          </p:nvPr>
        </p:nvSpPr>
        <p:spPr>
          <a:xfrm>
            <a:off x="1063200" y="1807053"/>
            <a:ext cx="3646800" cy="488100"/>
          </a:xfrm>
          <a:prstGeom prst="rect">
            <a:avLst/>
          </a:prstGeom>
        </p:spPr>
        <p:txBody>
          <a:bodyPr anchorCtr="0" anchor="b" bIns="91425" lIns="91425" spcFirstLastPara="1" rIns="91425" wrap="square" tIns="91425">
            <a:noAutofit/>
          </a:bodyPr>
          <a:lstStyle>
            <a:lvl1pPr lvl="0">
              <a:lnSpc>
                <a:spcPct val="100000"/>
              </a:lnSpc>
              <a:spcBef>
                <a:spcPts val="0"/>
              </a:spcBef>
              <a:spcAft>
                <a:spcPts val="0"/>
              </a:spcAft>
              <a:buSzPts val="2000"/>
              <a:buFont typeface="Architects Daughter"/>
              <a:buNone/>
              <a:defRPr b="1" sz="2000">
                <a:latin typeface="Architects Daughter"/>
                <a:ea typeface="Architects Daughter"/>
                <a:cs typeface="Architects Daughter"/>
                <a:sym typeface="Architects Daughter"/>
              </a:defRPr>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10"/>
          <p:cNvSpPr txBox="1"/>
          <p:nvPr>
            <p:ph idx="2" type="body"/>
          </p:nvPr>
        </p:nvSpPr>
        <p:spPr>
          <a:xfrm>
            <a:off x="1063200" y="2473322"/>
            <a:ext cx="4531200" cy="2366400"/>
          </a:xfrm>
          <a:prstGeom prst="rect">
            <a:avLst/>
          </a:prstGeom>
        </p:spPr>
        <p:txBody>
          <a:bodyPr anchorCtr="0" anchor="t" bIns="91425" lIns="91425" spcFirstLastPara="1" rIns="91425" wrap="square" tIns="91425">
            <a:noAutofit/>
          </a:bodyPr>
          <a:lstStyle>
            <a:lvl1pPr indent="-330200" lvl="0" marL="457200">
              <a:spcBef>
                <a:spcPts val="0"/>
              </a:spcBef>
              <a:spcAft>
                <a:spcPts val="0"/>
              </a:spcAft>
              <a:buSzPts val="1600"/>
              <a:buChar char="●"/>
              <a:defRPr sz="1600"/>
            </a:lvl1pPr>
            <a:lvl2pPr indent="-330200" lvl="1" marL="914400">
              <a:spcBef>
                <a:spcPts val="1000"/>
              </a:spcBef>
              <a:spcAft>
                <a:spcPts val="0"/>
              </a:spcAft>
              <a:buSzPts val="1600"/>
              <a:buChar char="○"/>
              <a:defRPr sz="1600"/>
            </a:lvl2pPr>
            <a:lvl3pPr indent="-330200" lvl="2" marL="1371600">
              <a:spcBef>
                <a:spcPts val="1600"/>
              </a:spcBef>
              <a:spcAft>
                <a:spcPts val="0"/>
              </a:spcAft>
              <a:buSzPts val="1600"/>
              <a:buChar char="■"/>
              <a:defRPr sz="1600"/>
            </a:lvl3pPr>
            <a:lvl4pPr indent="-330200" lvl="3" marL="1828800">
              <a:spcBef>
                <a:spcPts val="1600"/>
              </a:spcBef>
              <a:spcAft>
                <a:spcPts val="0"/>
              </a:spcAft>
              <a:buSzPts val="1600"/>
              <a:buChar char="●"/>
              <a:defRPr sz="1600"/>
            </a:lvl4pPr>
            <a:lvl5pPr indent="-330200" lvl="4" marL="2286000">
              <a:spcBef>
                <a:spcPts val="1600"/>
              </a:spcBef>
              <a:spcAft>
                <a:spcPts val="0"/>
              </a:spcAft>
              <a:buSzPts val="1600"/>
              <a:buChar char="○"/>
              <a:defRPr sz="1600"/>
            </a:lvl5pPr>
            <a:lvl6pPr indent="-330200" lvl="5" marL="2743200">
              <a:spcBef>
                <a:spcPts val="1600"/>
              </a:spcBef>
              <a:spcAft>
                <a:spcPts val="0"/>
              </a:spcAft>
              <a:buSzPts val="1600"/>
              <a:buChar char="■"/>
              <a:defRPr sz="1600"/>
            </a:lvl6pPr>
            <a:lvl7pPr indent="-330200" lvl="6" marL="3200400">
              <a:spcBef>
                <a:spcPts val="1600"/>
              </a:spcBef>
              <a:spcAft>
                <a:spcPts val="0"/>
              </a:spcAft>
              <a:buSzPts val="1600"/>
              <a:buChar char="●"/>
              <a:defRPr sz="1600"/>
            </a:lvl7pPr>
            <a:lvl8pPr indent="-330200" lvl="7" marL="3657600">
              <a:spcBef>
                <a:spcPts val="1600"/>
              </a:spcBef>
              <a:spcAft>
                <a:spcPts val="0"/>
              </a:spcAft>
              <a:buSzPts val="1600"/>
              <a:buChar char="○"/>
              <a:defRPr sz="1600"/>
            </a:lvl8pPr>
            <a:lvl9pPr indent="-330200" lvl="8" marL="4114800">
              <a:spcBef>
                <a:spcPts val="1600"/>
              </a:spcBef>
              <a:spcAft>
                <a:spcPts val="1600"/>
              </a:spcAft>
              <a:buSzPts val="1600"/>
              <a:buChar char="■"/>
              <a:defRPr sz="1600"/>
            </a:lvl9pPr>
          </a:lstStyle>
          <a:p/>
        </p:txBody>
      </p:sp>
      <p:sp>
        <p:nvSpPr>
          <p:cNvPr id="40" name="Google Shape;40;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l">
              <a:spcBef>
                <a:spcPts val="0"/>
              </a:spcBef>
              <a:spcAft>
                <a:spcPts val="0"/>
              </a:spcAft>
              <a:buNone/>
            </a:pPr>
            <a:fld id="{00000000-1234-1234-1234-123412341234}" type="slidenum">
              <a:rPr lang="en"/>
              <a:t>‹#›</a:t>
            </a:fld>
            <a:endParaRPr/>
          </a:p>
        </p:txBody>
      </p:sp>
      <p:sp>
        <p:nvSpPr>
          <p:cNvPr id="41" name="Google Shape;41;p10"/>
          <p:cNvSpPr/>
          <p:nvPr/>
        </p:nvSpPr>
        <p:spPr>
          <a:xfrm>
            <a:off x="-50175" y="300150"/>
            <a:ext cx="7048800" cy="719100"/>
          </a:xfrm>
          <a:prstGeom prst="rect">
            <a:avLst/>
          </a:prstGeom>
          <a:solidFill>
            <a:srgbClr val="FFFFFF"/>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10"/>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2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theme" Target="../theme/theme1.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Font typeface="Architects Daughter"/>
              <a:buNone/>
              <a:defRPr b="1" sz="2800">
                <a:solidFill>
                  <a:schemeClr val="dk1"/>
                </a:solidFill>
                <a:latin typeface="Architects Daughter"/>
                <a:ea typeface="Architects Daughter"/>
                <a:cs typeface="Architects Daughter"/>
                <a:sym typeface="Architects Daughter"/>
              </a:defRPr>
            </a:lvl1pPr>
            <a:lvl2pPr lvl="1">
              <a:spcBef>
                <a:spcPts val="0"/>
              </a:spcBef>
              <a:spcAft>
                <a:spcPts val="0"/>
              </a:spcAft>
              <a:buClr>
                <a:schemeClr val="dk1"/>
              </a:buClr>
              <a:buSzPts val="2800"/>
              <a:buFont typeface="Architects Daughter"/>
              <a:buNone/>
              <a:defRPr sz="2800">
                <a:solidFill>
                  <a:schemeClr val="dk1"/>
                </a:solidFill>
                <a:latin typeface="Architects Daughter"/>
                <a:ea typeface="Architects Daughter"/>
                <a:cs typeface="Architects Daughter"/>
                <a:sym typeface="Architects Daughter"/>
              </a:defRPr>
            </a:lvl2pPr>
            <a:lvl3pPr lvl="2">
              <a:spcBef>
                <a:spcPts val="0"/>
              </a:spcBef>
              <a:spcAft>
                <a:spcPts val="0"/>
              </a:spcAft>
              <a:buClr>
                <a:schemeClr val="dk1"/>
              </a:buClr>
              <a:buSzPts val="2800"/>
              <a:buFont typeface="Architects Daughter"/>
              <a:buNone/>
              <a:defRPr sz="2800">
                <a:solidFill>
                  <a:schemeClr val="dk1"/>
                </a:solidFill>
                <a:latin typeface="Architects Daughter"/>
                <a:ea typeface="Architects Daughter"/>
                <a:cs typeface="Architects Daughter"/>
                <a:sym typeface="Architects Daughter"/>
              </a:defRPr>
            </a:lvl3pPr>
            <a:lvl4pPr lvl="3">
              <a:spcBef>
                <a:spcPts val="0"/>
              </a:spcBef>
              <a:spcAft>
                <a:spcPts val="0"/>
              </a:spcAft>
              <a:buClr>
                <a:schemeClr val="dk1"/>
              </a:buClr>
              <a:buSzPts val="2800"/>
              <a:buFont typeface="Architects Daughter"/>
              <a:buNone/>
              <a:defRPr sz="2800">
                <a:solidFill>
                  <a:schemeClr val="dk1"/>
                </a:solidFill>
                <a:latin typeface="Architects Daughter"/>
                <a:ea typeface="Architects Daughter"/>
                <a:cs typeface="Architects Daughter"/>
                <a:sym typeface="Architects Daughter"/>
              </a:defRPr>
            </a:lvl4pPr>
            <a:lvl5pPr lvl="4">
              <a:spcBef>
                <a:spcPts val="0"/>
              </a:spcBef>
              <a:spcAft>
                <a:spcPts val="0"/>
              </a:spcAft>
              <a:buClr>
                <a:schemeClr val="dk1"/>
              </a:buClr>
              <a:buSzPts val="2800"/>
              <a:buFont typeface="Architects Daughter"/>
              <a:buNone/>
              <a:defRPr sz="2800">
                <a:solidFill>
                  <a:schemeClr val="dk1"/>
                </a:solidFill>
                <a:latin typeface="Architects Daughter"/>
                <a:ea typeface="Architects Daughter"/>
                <a:cs typeface="Architects Daughter"/>
                <a:sym typeface="Architects Daughter"/>
              </a:defRPr>
            </a:lvl5pPr>
            <a:lvl6pPr lvl="5">
              <a:spcBef>
                <a:spcPts val="0"/>
              </a:spcBef>
              <a:spcAft>
                <a:spcPts val="0"/>
              </a:spcAft>
              <a:buClr>
                <a:schemeClr val="dk1"/>
              </a:buClr>
              <a:buSzPts val="2800"/>
              <a:buFont typeface="Architects Daughter"/>
              <a:buNone/>
              <a:defRPr sz="2800">
                <a:solidFill>
                  <a:schemeClr val="dk1"/>
                </a:solidFill>
                <a:latin typeface="Architects Daughter"/>
                <a:ea typeface="Architects Daughter"/>
                <a:cs typeface="Architects Daughter"/>
                <a:sym typeface="Architects Daughter"/>
              </a:defRPr>
            </a:lvl6pPr>
            <a:lvl7pPr lvl="6">
              <a:spcBef>
                <a:spcPts val="0"/>
              </a:spcBef>
              <a:spcAft>
                <a:spcPts val="0"/>
              </a:spcAft>
              <a:buClr>
                <a:schemeClr val="dk1"/>
              </a:buClr>
              <a:buSzPts val="2800"/>
              <a:buFont typeface="Architects Daughter"/>
              <a:buNone/>
              <a:defRPr sz="2800">
                <a:solidFill>
                  <a:schemeClr val="dk1"/>
                </a:solidFill>
                <a:latin typeface="Architects Daughter"/>
                <a:ea typeface="Architects Daughter"/>
                <a:cs typeface="Architects Daughter"/>
                <a:sym typeface="Architects Daughter"/>
              </a:defRPr>
            </a:lvl7pPr>
            <a:lvl8pPr lvl="7">
              <a:spcBef>
                <a:spcPts val="0"/>
              </a:spcBef>
              <a:spcAft>
                <a:spcPts val="0"/>
              </a:spcAft>
              <a:buClr>
                <a:schemeClr val="dk1"/>
              </a:buClr>
              <a:buSzPts val="2800"/>
              <a:buFont typeface="Architects Daughter"/>
              <a:buNone/>
              <a:defRPr sz="2800">
                <a:solidFill>
                  <a:schemeClr val="dk1"/>
                </a:solidFill>
                <a:latin typeface="Architects Daughter"/>
                <a:ea typeface="Architects Daughter"/>
                <a:cs typeface="Architects Daughter"/>
                <a:sym typeface="Architects Daughter"/>
              </a:defRPr>
            </a:lvl8pPr>
            <a:lvl9pPr lvl="8">
              <a:spcBef>
                <a:spcPts val="0"/>
              </a:spcBef>
              <a:spcAft>
                <a:spcPts val="0"/>
              </a:spcAft>
              <a:buClr>
                <a:schemeClr val="dk1"/>
              </a:buClr>
              <a:buSzPts val="2800"/>
              <a:buFont typeface="Architects Daughter"/>
              <a:buNone/>
              <a:defRPr sz="2800">
                <a:solidFill>
                  <a:schemeClr val="dk1"/>
                </a:solidFill>
                <a:latin typeface="Architects Daughter"/>
                <a:ea typeface="Architects Daughter"/>
                <a:cs typeface="Architects Daughter"/>
                <a:sym typeface="Architects Daughter"/>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1"/>
              </a:buClr>
              <a:buSzPts val="1800"/>
              <a:buFont typeface="Catamaran"/>
              <a:buChar char="●"/>
              <a:defRPr sz="1800">
                <a:solidFill>
                  <a:schemeClr val="dk1"/>
                </a:solidFill>
                <a:latin typeface="Catamaran"/>
                <a:ea typeface="Catamaran"/>
                <a:cs typeface="Catamaran"/>
                <a:sym typeface="Catamaran"/>
              </a:defRPr>
            </a:lvl1pPr>
            <a:lvl2pPr indent="-317500" lvl="1" marL="9144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2pPr>
            <a:lvl3pPr indent="-317500" lvl="2" marL="13716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3pPr>
            <a:lvl4pPr indent="-317500" lvl="3" marL="18288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4pPr>
            <a:lvl5pPr indent="-317500" lvl="4" marL="22860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5pPr>
            <a:lvl6pPr indent="-317500" lvl="5" marL="27432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6pPr>
            <a:lvl7pPr indent="-317500" lvl="6" marL="32004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7pPr>
            <a:lvl8pPr indent="-317500" lvl="7" marL="3657600">
              <a:lnSpc>
                <a:spcPct val="100000"/>
              </a:lnSpc>
              <a:spcBef>
                <a:spcPts val="1600"/>
              </a:spcBef>
              <a:spcAft>
                <a:spcPts val="0"/>
              </a:spcAft>
              <a:buClr>
                <a:schemeClr val="dk1"/>
              </a:buClr>
              <a:buSzPts val="1400"/>
              <a:buFont typeface="Catamaran"/>
              <a:buChar char="○"/>
              <a:defRPr>
                <a:solidFill>
                  <a:schemeClr val="dk1"/>
                </a:solidFill>
                <a:latin typeface="Catamaran"/>
                <a:ea typeface="Catamaran"/>
                <a:cs typeface="Catamaran"/>
                <a:sym typeface="Catamaran"/>
              </a:defRPr>
            </a:lvl8pPr>
            <a:lvl9pPr indent="-317500" lvl="8" marL="4114800">
              <a:lnSpc>
                <a:spcPct val="100000"/>
              </a:lnSpc>
              <a:spcBef>
                <a:spcPts val="1600"/>
              </a:spcBef>
              <a:spcAft>
                <a:spcPts val="1600"/>
              </a:spcAft>
              <a:buClr>
                <a:schemeClr val="dk1"/>
              </a:buClr>
              <a:buSzPts val="1400"/>
              <a:buFont typeface="Catamaran"/>
              <a:buChar char="■"/>
              <a:defRPr>
                <a:solidFill>
                  <a:schemeClr val="dk1"/>
                </a:solidFill>
                <a:latin typeface="Catamaran"/>
                <a:ea typeface="Catamaran"/>
                <a:cs typeface="Catamaran"/>
                <a:sym typeface="Catamaran"/>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slide" Target="/ppt/slides/slide2.xml"/><Relationship Id="rId5" Type="http://schemas.openxmlformats.org/officeDocument/2006/relationships/image" Target="../media/image5.png"/><Relationship Id="rId6" Type="http://schemas.openxmlformats.org/officeDocument/2006/relationships/image" Target="../media/image4.png"/><Relationship Id="rId7" Type="http://schemas.openxmlformats.org/officeDocument/2006/relationships/slide" Target="/ppt/slides/slide2.xml"/><Relationship Id="rId8" Type="http://schemas.openxmlformats.org/officeDocument/2006/relationships/slide" Target="/ppt/slides/slide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10.xml"/><Relationship Id="rId3" Type="http://schemas.openxmlformats.org/officeDocument/2006/relationships/hyperlink" Target="https://doi.org/10.1177/030802269505800706" TargetMode="External"/><Relationship Id="rId4" Type="http://schemas.openxmlformats.org/officeDocument/2006/relationships/hyperlink" Target="https://doi.org/10.5014/ajot.60.6.650" TargetMode="External"/><Relationship Id="rId5" Type="http://schemas.openxmlformats.org/officeDocument/2006/relationships/image" Target="../media/image29.png"/></Relationships>
</file>

<file path=ppt/slides/_rels/slide11.xml.rels><?xml version="1.0" encoding="UTF-8" standalone="yes"?><Relationships xmlns="http://schemas.openxmlformats.org/package/2006/relationships"><Relationship Id="rId20" Type="http://schemas.openxmlformats.org/officeDocument/2006/relationships/image" Target="../media/image10.png"/><Relationship Id="rId1" Type="http://schemas.openxmlformats.org/officeDocument/2006/relationships/slideLayout" Target="../slideLayouts/slideLayout30.xml"/><Relationship Id="rId2" Type="http://schemas.openxmlformats.org/officeDocument/2006/relationships/notesSlide" Target="../notesSlides/notesSlide11.xml"/><Relationship Id="rId3" Type="http://schemas.openxmlformats.org/officeDocument/2006/relationships/slide" Target="/ppt/slides/slide12.xml"/><Relationship Id="rId4" Type="http://schemas.openxmlformats.org/officeDocument/2006/relationships/slide" Target="/ppt/slides/slide12.xml"/><Relationship Id="rId9" Type="http://schemas.openxmlformats.org/officeDocument/2006/relationships/slide" Target="/ppt/slides/slide4.xml"/><Relationship Id="rId5" Type="http://schemas.openxmlformats.org/officeDocument/2006/relationships/slide" Target="/ppt/slides/slide3.xml"/><Relationship Id="rId6" Type="http://schemas.openxmlformats.org/officeDocument/2006/relationships/image" Target="../media/image29.png"/><Relationship Id="rId7" Type="http://schemas.openxmlformats.org/officeDocument/2006/relationships/slide" Target="/ppt/slides/slide3.xml"/><Relationship Id="rId8" Type="http://schemas.openxmlformats.org/officeDocument/2006/relationships/slide" Target="/ppt/slides/slide3.xml"/><Relationship Id="rId11" Type="http://schemas.openxmlformats.org/officeDocument/2006/relationships/slide" Target="/ppt/slides/slide8.xml"/><Relationship Id="rId10" Type="http://schemas.openxmlformats.org/officeDocument/2006/relationships/slide" Target="/ppt/slides/slide7.xml"/><Relationship Id="rId13" Type="http://schemas.openxmlformats.org/officeDocument/2006/relationships/slide" Target="/ppt/slides/slide11.xml"/><Relationship Id="rId12" Type="http://schemas.openxmlformats.org/officeDocument/2006/relationships/slide" Target="/ppt/slides/slide11.xml"/><Relationship Id="rId15" Type="http://schemas.openxmlformats.org/officeDocument/2006/relationships/image" Target="../media/image21.png"/><Relationship Id="rId14" Type="http://schemas.openxmlformats.org/officeDocument/2006/relationships/slide" Target="/ppt/slides/slide11.xml"/><Relationship Id="rId17" Type="http://schemas.openxmlformats.org/officeDocument/2006/relationships/hyperlink" Target="mailto:ketoon218@stkate.edu" TargetMode="External"/><Relationship Id="rId16" Type="http://schemas.openxmlformats.org/officeDocument/2006/relationships/hyperlink" Target="mailto:tagrundy518@stkate.edu" TargetMode="External"/><Relationship Id="rId19" Type="http://schemas.openxmlformats.org/officeDocument/2006/relationships/image" Target="../media/image25.png"/><Relationship Id="rId18" Type="http://schemas.openxmlformats.org/officeDocument/2006/relationships/image" Target="../media/image2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8.jpg"/><Relationship Id="rId4" Type="http://schemas.openxmlformats.org/officeDocument/2006/relationships/image" Target="../media/image27.jpg"/><Relationship Id="rId9" Type="http://schemas.openxmlformats.org/officeDocument/2006/relationships/image" Target="../media/image29.png"/><Relationship Id="rId5" Type="http://schemas.openxmlformats.org/officeDocument/2006/relationships/image" Target="../media/image15.png"/><Relationship Id="rId6" Type="http://schemas.openxmlformats.org/officeDocument/2006/relationships/slide" Target="/ppt/slides/slide12.xml"/><Relationship Id="rId7" Type="http://schemas.openxmlformats.org/officeDocument/2006/relationships/slide" Target="/ppt/slides/slide12.xml"/><Relationship Id="rId8" Type="http://schemas.openxmlformats.org/officeDocument/2006/relationships/slide" Target="/ppt/slides/slide3.xml"/><Relationship Id="rId11" Type="http://schemas.openxmlformats.org/officeDocument/2006/relationships/slide" Target="/ppt/slides/slide3.xml"/><Relationship Id="rId10" Type="http://schemas.openxmlformats.org/officeDocument/2006/relationships/slide" Target="/ppt/slides/slide3.xml"/><Relationship Id="rId13" Type="http://schemas.openxmlformats.org/officeDocument/2006/relationships/slide" Target="/ppt/slides/slide12.xml"/><Relationship Id="rId12" Type="http://schemas.openxmlformats.org/officeDocument/2006/relationships/image" Target="../media/image9.png"/><Relationship Id="rId15" Type="http://schemas.openxmlformats.org/officeDocument/2006/relationships/slide" Target="/ppt/slides/slide11.xml"/><Relationship Id="rId14" Type="http://schemas.openxmlformats.org/officeDocument/2006/relationships/slide" Target="/ppt/slides/slide11.xml"/><Relationship Id="rId17" Type="http://schemas.openxmlformats.org/officeDocument/2006/relationships/image" Target="../media/image26.jpg"/><Relationship Id="rId16" Type="http://schemas.openxmlformats.org/officeDocument/2006/relationships/slide" Target="/ppt/slid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11.jpg"/><Relationship Id="rId4" Type="http://schemas.openxmlformats.org/officeDocument/2006/relationships/image" Target="../media/image7.png"/><Relationship Id="rId5" Type="http://schemas.openxmlformats.org/officeDocument/2006/relationships/image" Target="../media/image9.png"/><Relationship Id="rId6" Type="http://schemas.openxmlformats.org/officeDocument/2006/relationships/slide" Target="/ppt/slides/slide3.xml"/><Relationship Id="rId7" Type="http://schemas.openxmlformats.org/officeDocument/2006/relationships/slide" Target="/ppt/slides/slide3.xml"/><Relationship Id="rId8" Type="http://schemas.openxmlformats.org/officeDocument/2006/relationships/slide" Target="/ppt/slides/slide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13.png"/><Relationship Id="rId9" Type="http://schemas.openxmlformats.org/officeDocument/2006/relationships/slide" Target="/ppt/slides/slide10.xml"/><Relationship Id="rId5" Type="http://schemas.openxmlformats.org/officeDocument/2006/relationships/slide" Target="/ppt/slides/slide12.xml"/><Relationship Id="rId6" Type="http://schemas.openxmlformats.org/officeDocument/2006/relationships/slide" Target="/ppt/slides/slide12.xml"/><Relationship Id="rId7" Type="http://schemas.openxmlformats.org/officeDocument/2006/relationships/slide" Target="/ppt/slides/slide11.xml"/><Relationship Id="rId8" Type="http://schemas.openxmlformats.org/officeDocument/2006/relationships/image" Target="../media/image15.png"/><Relationship Id="rId11" Type="http://schemas.openxmlformats.org/officeDocument/2006/relationships/slide" Target="/ppt/slides/slide11.xml"/><Relationship Id="rId10" Type="http://schemas.openxmlformats.org/officeDocument/2006/relationships/slide" Target="/ppt/slides/slide11.xml"/><Relationship Id="rId12" Type="http://schemas.openxmlformats.org/officeDocument/2006/relationships/slide" Target="/ppt/slid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9.png"/><Relationship Id="rId9" Type="http://schemas.openxmlformats.org/officeDocument/2006/relationships/slide" Target="/ppt/slides/slide3.xml"/><Relationship Id="rId5" Type="http://schemas.openxmlformats.org/officeDocument/2006/relationships/slide" Target="/ppt/slides/slide12.xml"/><Relationship Id="rId6" Type="http://schemas.openxmlformats.org/officeDocument/2006/relationships/slide" Target="/ppt/slides/slide12.xml"/><Relationship Id="rId7" Type="http://schemas.openxmlformats.org/officeDocument/2006/relationships/slide" Target="/ppt/slides/slide3.xml"/><Relationship Id="rId8" Type="http://schemas.openxmlformats.org/officeDocument/2006/relationships/image" Target="../media/image29.png"/><Relationship Id="rId11" Type="http://schemas.openxmlformats.org/officeDocument/2006/relationships/slide" Target="/ppt/slides/slide3.xml"/><Relationship Id="rId10" Type="http://schemas.openxmlformats.org/officeDocument/2006/relationships/slide" Target="/ppt/slides/slide3.xml"/><Relationship Id="rId13" Type="http://schemas.openxmlformats.org/officeDocument/2006/relationships/slide" Target="/ppt/slides/slide5.xml"/><Relationship Id="rId12" Type="http://schemas.openxmlformats.org/officeDocument/2006/relationships/slide" Target="/ppt/slides/slide4.xml"/><Relationship Id="rId15" Type="http://schemas.openxmlformats.org/officeDocument/2006/relationships/slide" Target="/ppt/slides/slide8.xml"/><Relationship Id="rId14" Type="http://schemas.openxmlformats.org/officeDocument/2006/relationships/slide" Target="/ppt/slides/slide7.xml"/><Relationship Id="rId17" Type="http://schemas.openxmlformats.org/officeDocument/2006/relationships/slide" Target="/ppt/slides/slide11.xml"/><Relationship Id="rId16" Type="http://schemas.openxmlformats.org/officeDocument/2006/relationships/slide" Target="/ppt/slides/slide11.xml"/><Relationship Id="rId19" Type="http://schemas.openxmlformats.org/officeDocument/2006/relationships/image" Target="../media/image15.png"/><Relationship Id="rId18" Type="http://schemas.openxmlformats.org/officeDocument/2006/relationships/slide" Target="/ppt/slides/slide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slide" Target="/ppt/slides/slide12.xml"/><Relationship Id="rId9" Type="http://schemas.openxmlformats.org/officeDocument/2006/relationships/slide" Target="/ppt/slides/slide3.xml"/><Relationship Id="rId5" Type="http://schemas.openxmlformats.org/officeDocument/2006/relationships/slide" Target="/ppt/slides/slide3.xml"/><Relationship Id="rId6" Type="http://schemas.openxmlformats.org/officeDocument/2006/relationships/image" Target="../media/image29.png"/><Relationship Id="rId7" Type="http://schemas.openxmlformats.org/officeDocument/2006/relationships/slide" Target="/ppt/slides/slide3.xml"/><Relationship Id="rId8" Type="http://schemas.openxmlformats.org/officeDocument/2006/relationships/slide" Target="/ppt/slides/slide3.xml"/><Relationship Id="rId11" Type="http://schemas.openxmlformats.org/officeDocument/2006/relationships/slide" Target="/ppt/slides/slide5.xml"/><Relationship Id="rId10" Type="http://schemas.openxmlformats.org/officeDocument/2006/relationships/slide" Target="/ppt/slides/slide12.xml"/><Relationship Id="rId13" Type="http://schemas.openxmlformats.org/officeDocument/2006/relationships/slide" Target="/ppt/slides/slide8.xml"/><Relationship Id="rId12" Type="http://schemas.openxmlformats.org/officeDocument/2006/relationships/slide" Target="/ppt/slides/slide7.xml"/><Relationship Id="rId15" Type="http://schemas.openxmlformats.org/officeDocument/2006/relationships/slide" Target="/ppt/slides/slide11.xml"/><Relationship Id="rId14" Type="http://schemas.openxmlformats.org/officeDocument/2006/relationships/slide" Target="/ppt/slides/slide11.xml"/><Relationship Id="rId17" Type="http://schemas.openxmlformats.org/officeDocument/2006/relationships/image" Target="../media/image13.png"/><Relationship Id="rId16" Type="http://schemas.openxmlformats.org/officeDocument/2006/relationships/slide" Target="/ppt/slides/slide11.xml"/><Relationship Id="rId18" Type="http://schemas.openxmlformats.org/officeDocument/2006/relationships/image" Target="../media/image15.png"/></Relationships>
</file>

<file path=ppt/slides/_rels/slide6.xml.rels><?xml version="1.0" encoding="UTF-8" standalone="yes"?><Relationships xmlns="http://schemas.openxmlformats.org/package/2006/relationships"><Relationship Id="rId20" Type="http://schemas.openxmlformats.org/officeDocument/2006/relationships/slide" Target="/ppt/slides/slide11.xml"/><Relationship Id="rId22" Type="http://schemas.openxmlformats.org/officeDocument/2006/relationships/slide" Target="/ppt/slides/slide11.xml"/><Relationship Id="rId21" Type="http://schemas.openxmlformats.org/officeDocument/2006/relationships/slide" Target="/ppt/slides/slide11.xml"/><Relationship Id="rId1" Type="http://schemas.openxmlformats.org/officeDocument/2006/relationships/slideLayout" Target="../slideLayouts/slideLayout21.xml"/><Relationship Id="rId2" Type="http://schemas.openxmlformats.org/officeDocument/2006/relationships/notesSlide" Target="../notesSlides/notesSlide6.xml"/><Relationship Id="rId3" Type="http://schemas.openxmlformats.org/officeDocument/2006/relationships/image" Target="../media/image14.png"/><Relationship Id="rId4" Type="http://schemas.openxmlformats.org/officeDocument/2006/relationships/image" Target="../media/image16.png"/><Relationship Id="rId9" Type="http://schemas.openxmlformats.org/officeDocument/2006/relationships/slide" Target="/ppt/slides/slide3.xml"/><Relationship Id="rId5" Type="http://schemas.openxmlformats.org/officeDocument/2006/relationships/image" Target="../media/image30.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9.png"/><Relationship Id="rId11" Type="http://schemas.openxmlformats.org/officeDocument/2006/relationships/slide" Target="/ppt/slides/slide12.xml"/><Relationship Id="rId10" Type="http://schemas.openxmlformats.org/officeDocument/2006/relationships/slide" Target="/ppt/slides/slide12.xml"/><Relationship Id="rId13" Type="http://schemas.openxmlformats.org/officeDocument/2006/relationships/image" Target="../media/image29.png"/><Relationship Id="rId12" Type="http://schemas.openxmlformats.org/officeDocument/2006/relationships/slide" Target="/ppt/slides/slide3.xml"/><Relationship Id="rId15" Type="http://schemas.openxmlformats.org/officeDocument/2006/relationships/slide" Target="/ppt/slides/slide3.xml"/><Relationship Id="rId14" Type="http://schemas.openxmlformats.org/officeDocument/2006/relationships/slide" Target="/ppt/slides/slide3.xml"/><Relationship Id="rId17" Type="http://schemas.openxmlformats.org/officeDocument/2006/relationships/slide" Target="/ppt/slides/slide4.xml"/><Relationship Id="rId16" Type="http://schemas.openxmlformats.org/officeDocument/2006/relationships/slide" Target="/ppt/slides/slide3.xml"/><Relationship Id="rId19" Type="http://schemas.openxmlformats.org/officeDocument/2006/relationships/slide" Target="/ppt/slides/slide8.xml"/><Relationship Id="rId18" Type="http://schemas.openxmlformats.org/officeDocument/2006/relationships/slide" Target="/ppt/slides/slide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slide" Target="/ppt/slides/slide12.xml"/><Relationship Id="rId9" Type="http://schemas.openxmlformats.org/officeDocument/2006/relationships/slide" Target="/ppt/slides/slide3.xml"/><Relationship Id="rId5" Type="http://schemas.openxmlformats.org/officeDocument/2006/relationships/slide" Target="/ppt/slides/slide4.xml"/><Relationship Id="rId6" Type="http://schemas.openxmlformats.org/officeDocument/2006/relationships/slide" Target="/ppt/slides/slide3.xml"/><Relationship Id="rId7" Type="http://schemas.openxmlformats.org/officeDocument/2006/relationships/image" Target="../media/image29.png"/><Relationship Id="rId8" Type="http://schemas.openxmlformats.org/officeDocument/2006/relationships/slide" Target="/ppt/slides/slide3.xml"/><Relationship Id="rId11" Type="http://schemas.openxmlformats.org/officeDocument/2006/relationships/slide" Target="/ppt/slides/slide12.xml"/><Relationship Id="rId10" Type="http://schemas.openxmlformats.org/officeDocument/2006/relationships/slide" Target="/ppt/slides/slide3.xml"/><Relationship Id="rId13" Type="http://schemas.openxmlformats.org/officeDocument/2006/relationships/slide" Target="/ppt/slides/slide8.xml"/><Relationship Id="rId12" Type="http://schemas.openxmlformats.org/officeDocument/2006/relationships/slide" Target="/ppt/slides/slide7.xml"/><Relationship Id="rId15" Type="http://schemas.openxmlformats.org/officeDocument/2006/relationships/slide" Target="/ppt/slides/slide11.xml"/><Relationship Id="rId14" Type="http://schemas.openxmlformats.org/officeDocument/2006/relationships/slide" Target="/ppt/slides/slide11.xml"/><Relationship Id="rId17" Type="http://schemas.openxmlformats.org/officeDocument/2006/relationships/image" Target="../media/image15.png"/><Relationship Id="rId16" Type="http://schemas.openxmlformats.org/officeDocument/2006/relationships/slide" Target="/ppt/slides/slide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9.png"/><Relationship Id="rId4" Type="http://schemas.openxmlformats.org/officeDocument/2006/relationships/slide" Target="/ppt/slides/slide12.xml"/><Relationship Id="rId9" Type="http://schemas.openxmlformats.org/officeDocument/2006/relationships/slide" Target="/ppt/slides/slide3.xml"/><Relationship Id="rId5" Type="http://schemas.openxmlformats.org/officeDocument/2006/relationships/slide" Target="/ppt/slides/slide12.xml"/><Relationship Id="rId6" Type="http://schemas.openxmlformats.org/officeDocument/2006/relationships/slide" Target="/ppt/slides/slide3.xml"/><Relationship Id="rId7" Type="http://schemas.openxmlformats.org/officeDocument/2006/relationships/image" Target="../media/image29.png"/><Relationship Id="rId8" Type="http://schemas.openxmlformats.org/officeDocument/2006/relationships/slide" Target="/ppt/slides/slide3.xml"/><Relationship Id="rId11" Type="http://schemas.openxmlformats.org/officeDocument/2006/relationships/slide" Target="/ppt/slides/slide4.xml"/><Relationship Id="rId10" Type="http://schemas.openxmlformats.org/officeDocument/2006/relationships/slide" Target="/ppt/slides/slide3.xml"/><Relationship Id="rId13" Type="http://schemas.openxmlformats.org/officeDocument/2006/relationships/slide" Target="/ppt/slides/slide8.xml"/><Relationship Id="rId12" Type="http://schemas.openxmlformats.org/officeDocument/2006/relationships/slide" Target="/ppt/slides/slide7.xml"/><Relationship Id="rId15" Type="http://schemas.openxmlformats.org/officeDocument/2006/relationships/slide" Target="/ppt/slides/slide11.xml"/><Relationship Id="rId14" Type="http://schemas.openxmlformats.org/officeDocument/2006/relationships/slide" Target="/ppt/slides/slide11.xml"/><Relationship Id="rId17" Type="http://schemas.openxmlformats.org/officeDocument/2006/relationships/image" Target="../media/image20.png"/><Relationship Id="rId16" Type="http://schemas.openxmlformats.org/officeDocument/2006/relationships/slide" Target="/ppt/slides/slide11.xml"/><Relationship Id="rId19" Type="http://schemas.openxmlformats.org/officeDocument/2006/relationships/image" Target="../media/image15.png"/><Relationship Id="rId18"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slide" Target="/ppt/slides/slide12.xml"/><Relationship Id="rId4" Type="http://schemas.openxmlformats.org/officeDocument/2006/relationships/slide" Target="/ppt/slides/slide12.xml"/><Relationship Id="rId9" Type="http://schemas.openxmlformats.org/officeDocument/2006/relationships/slide" Target="/ppt/slides/slide4.xml"/><Relationship Id="rId5" Type="http://schemas.openxmlformats.org/officeDocument/2006/relationships/slide" Target="/ppt/slides/slide3.xml"/><Relationship Id="rId6" Type="http://schemas.openxmlformats.org/officeDocument/2006/relationships/image" Target="../media/image29.png"/><Relationship Id="rId7" Type="http://schemas.openxmlformats.org/officeDocument/2006/relationships/slide" Target="/ppt/slides/slide3.xml"/><Relationship Id="rId8" Type="http://schemas.openxmlformats.org/officeDocument/2006/relationships/slide" Target="/ppt/slides/slide3.xml"/><Relationship Id="rId11" Type="http://schemas.openxmlformats.org/officeDocument/2006/relationships/slide" Target="/ppt/slides/slide8.xml"/><Relationship Id="rId10" Type="http://schemas.openxmlformats.org/officeDocument/2006/relationships/slide" Target="/ppt/slides/slide7.xml"/><Relationship Id="rId13" Type="http://schemas.openxmlformats.org/officeDocument/2006/relationships/slide" Target="/ppt/slides/slide11.xml"/><Relationship Id="rId12" Type="http://schemas.openxmlformats.org/officeDocument/2006/relationships/slide" Target="/ppt/slides/slide11.xml"/><Relationship Id="rId15" Type="http://schemas.openxmlformats.org/officeDocument/2006/relationships/image" Target="../media/image5.png"/><Relationship Id="rId14" Type="http://schemas.openxmlformats.org/officeDocument/2006/relationships/slide" Target="/ppt/slides/slide1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33"/>
          <p:cNvSpPr/>
          <p:nvPr/>
        </p:nvSpPr>
        <p:spPr>
          <a:xfrm>
            <a:off x="4446100" y="2783325"/>
            <a:ext cx="1402200" cy="274200"/>
          </a:xfrm>
          <a:prstGeom prst="rect">
            <a:avLst/>
          </a:prstGeom>
          <a:solidFill>
            <a:srgbClr val="FFEE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33"/>
          <p:cNvSpPr txBox="1"/>
          <p:nvPr>
            <p:ph type="ctrTitle"/>
          </p:nvPr>
        </p:nvSpPr>
        <p:spPr>
          <a:xfrm>
            <a:off x="2769150" y="1040675"/>
            <a:ext cx="3726300" cy="2753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200"/>
              <a:t>Confident &amp; Creative Mentoring:</a:t>
            </a:r>
            <a:r>
              <a:rPr lang="en" sz="2300"/>
              <a:t> </a:t>
            </a:r>
            <a:endParaRPr sz="2300"/>
          </a:p>
          <a:p>
            <a:pPr indent="0" lvl="0" marL="0" rtl="0" algn="ctr">
              <a:spcBef>
                <a:spcPts val="0"/>
              </a:spcBef>
              <a:spcAft>
                <a:spcPts val="0"/>
              </a:spcAft>
              <a:buNone/>
            </a:pPr>
            <a:r>
              <a:rPr lang="en" sz="2300"/>
              <a:t>Finding Your Voice </a:t>
            </a:r>
            <a:r>
              <a:rPr lang="en" sz="2300"/>
              <a:t>Supporting</a:t>
            </a:r>
            <a:r>
              <a:rPr lang="en" sz="2300"/>
              <a:t> OT Professionals</a:t>
            </a:r>
            <a:endParaRPr sz="2300"/>
          </a:p>
        </p:txBody>
      </p:sp>
      <p:pic>
        <p:nvPicPr>
          <p:cNvPr id="172" name="Google Shape;172;p33"/>
          <p:cNvPicPr preferRelativeResize="0"/>
          <p:nvPr/>
        </p:nvPicPr>
        <p:blipFill>
          <a:blip r:embed="rId3">
            <a:alphaModFix/>
          </a:blip>
          <a:stretch>
            <a:fillRect/>
          </a:stretch>
        </p:blipFill>
        <p:spPr>
          <a:xfrm>
            <a:off x="311694" y="446123"/>
            <a:ext cx="778932" cy="792600"/>
          </a:xfrm>
          <a:prstGeom prst="rect">
            <a:avLst/>
          </a:prstGeom>
          <a:noFill/>
          <a:ln>
            <a:noFill/>
          </a:ln>
        </p:spPr>
      </p:pic>
      <p:pic>
        <p:nvPicPr>
          <p:cNvPr id="173" name="Google Shape;173;p33"/>
          <p:cNvPicPr preferRelativeResize="0"/>
          <p:nvPr/>
        </p:nvPicPr>
        <p:blipFill>
          <a:blip r:embed="rId4">
            <a:alphaModFix/>
          </a:blip>
          <a:stretch>
            <a:fillRect/>
          </a:stretch>
        </p:blipFill>
        <p:spPr>
          <a:xfrm>
            <a:off x="7855250" y="3057527"/>
            <a:ext cx="778926" cy="793795"/>
          </a:xfrm>
          <a:prstGeom prst="rect">
            <a:avLst/>
          </a:prstGeom>
          <a:noFill/>
          <a:ln>
            <a:noFill/>
          </a:ln>
        </p:spPr>
      </p:pic>
      <p:pic>
        <p:nvPicPr>
          <p:cNvPr id="174" name="Google Shape;174;p33"/>
          <p:cNvPicPr preferRelativeResize="0"/>
          <p:nvPr/>
        </p:nvPicPr>
        <p:blipFill>
          <a:blip r:embed="rId5">
            <a:alphaModFix/>
          </a:blip>
          <a:stretch>
            <a:fillRect/>
          </a:stretch>
        </p:blipFill>
        <p:spPr>
          <a:xfrm>
            <a:off x="7635214" y="-1737375"/>
            <a:ext cx="3475024" cy="3813073"/>
          </a:xfrm>
          <a:prstGeom prst="rect">
            <a:avLst/>
          </a:prstGeom>
          <a:noFill/>
          <a:ln>
            <a:noFill/>
          </a:ln>
        </p:spPr>
      </p:pic>
      <p:pic>
        <p:nvPicPr>
          <p:cNvPr id="175" name="Google Shape;175;p33"/>
          <p:cNvPicPr preferRelativeResize="0"/>
          <p:nvPr/>
        </p:nvPicPr>
        <p:blipFill>
          <a:blip r:embed="rId6">
            <a:alphaModFix/>
          </a:blip>
          <a:stretch>
            <a:fillRect/>
          </a:stretch>
        </p:blipFill>
        <p:spPr>
          <a:xfrm>
            <a:off x="-883628" y="4236325"/>
            <a:ext cx="2428700" cy="1817497"/>
          </a:xfrm>
          <a:prstGeom prst="rect">
            <a:avLst/>
          </a:prstGeom>
          <a:noFill/>
          <a:ln>
            <a:noFill/>
          </a:ln>
        </p:spPr>
      </p:pic>
      <p:sp>
        <p:nvSpPr>
          <p:cNvPr id="176" name="Google Shape;176;p33">
            <a:hlinkClick action="ppaction://hlinksldjump" r:id="rId7"/>
          </p:cNvPr>
          <p:cNvSpPr/>
          <p:nvPr/>
        </p:nvSpPr>
        <p:spPr>
          <a:xfrm>
            <a:off x="3706800" y="3851325"/>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3">
            <a:hlinkClick action="ppaction://hlinksldjump" r:id="rId8"/>
          </p:cNvPr>
          <p:cNvSpPr txBox="1"/>
          <p:nvPr>
            <p:ph type="ctrTitle"/>
          </p:nvPr>
        </p:nvSpPr>
        <p:spPr>
          <a:xfrm>
            <a:off x="4240818" y="3917025"/>
            <a:ext cx="915900" cy="359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200"/>
              <a:t>START!</a:t>
            </a:r>
            <a:endParaRPr sz="1200"/>
          </a:p>
        </p:txBody>
      </p:sp>
      <p:sp>
        <p:nvSpPr>
          <p:cNvPr id="178" name="Google Shape;178;p33">
            <a:hlinkClick action="ppaction://hlinksldjump" r:id="rId9"/>
          </p:cNvPr>
          <p:cNvSpPr/>
          <p:nvPr/>
        </p:nvSpPr>
        <p:spPr>
          <a:xfrm rot="-5400000">
            <a:off x="4125666" y="39860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1000"/>
                                        <p:tgtEl>
                                          <p:spTgt spid="172"/>
                                        </p:tgtEl>
                                      </p:cBhvr>
                                    </p:animEffect>
                                  </p:childTnLst>
                                </p:cTn>
                              </p:par>
                              <p:par>
                                <p:cTn fill="hold" nodeType="with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par>
                                <p:cTn fill="hold" nodeType="withEffect" presetClass="entr" presetID="2" presetSubtype="2">
                                  <p:stCondLst>
                                    <p:cond delay="0"/>
                                  </p:stCondLst>
                                  <p:childTnLst>
                                    <p:set>
                                      <p:cBhvr>
                                        <p:cTn dur="1" fill="hold">
                                          <p:stCondLst>
                                            <p:cond delay="0"/>
                                          </p:stCondLst>
                                        </p:cTn>
                                        <p:tgtEl>
                                          <p:spTgt spid="174"/>
                                        </p:tgtEl>
                                        <p:attrNameLst>
                                          <p:attrName>style.visibility</p:attrName>
                                        </p:attrNameLst>
                                      </p:cBhvr>
                                      <p:to>
                                        <p:strVal val="visible"/>
                                      </p:to>
                                    </p:set>
                                    <p:anim calcmode="lin" valueType="num">
                                      <p:cBhvr additive="base">
                                        <p:cTn dur="900"/>
                                        <p:tgtEl>
                                          <p:spTgt spid="17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4">
                                  <p:stCondLst>
                                    <p:cond delay="0"/>
                                  </p:stCondLst>
                                  <p:childTnLst>
                                    <p:set>
                                      <p:cBhvr>
                                        <p:cTn dur="1" fill="hold">
                                          <p:stCondLst>
                                            <p:cond delay="0"/>
                                          </p:stCondLst>
                                        </p:cTn>
                                        <p:tgtEl>
                                          <p:spTgt spid="175"/>
                                        </p:tgtEl>
                                        <p:attrNameLst>
                                          <p:attrName>style.visibility</p:attrName>
                                        </p:attrNameLst>
                                      </p:cBhvr>
                                      <p:to>
                                        <p:strVal val="visible"/>
                                      </p:to>
                                    </p:set>
                                    <p:anim calcmode="lin" valueType="num">
                                      <p:cBhvr additive="base">
                                        <p:cTn dur="900"/>
                                        <p:tgtEl>
                                          <p:spTgt spid="17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8" name="Shape 458"/>
        <p:cNvGrpSpPr/>
        <p:nvPr/>
      </p:nvGrpSpPr>
      <p:grpSpPr>
        <a:xfrm>
          <a:off x="0" y="0"/>
          <a:ext cx="0" cy="0"/>
          <a:chOff x="0" y="0"/>
          <a:chExt cx="0" cy="0"/>
        </a:xfrm>
      </p:grpSpPr>
      <p:sp>
        <p:nvSpPr>
          <p:cNvPr id="459" name="Google Shape;459;p42"/>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References</a:t>
            </a:r>
            <a:endParaRPr/>
          </a:p>
        </p:txBody>
      </p:sp>
      <p:sp>
        <p:nvSpPr>
          <p:cNvPr id="460" name="Google Shape;460;p42"/>
          <p:cNvSpPr txBox="1"/>
          <p:nvPr>
            <p:ph idx="1" type="body"/>
          </p:nvPr>
        </p:nvSpPr>
        <p:spPr>
          <a:xfrm>
            <a:off x="1263875" y="1103875"/>
            <a:ext cx="6341400" cy="3522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100">
                <a:solidFill>
                  <a:srgbClr val="333333"/>
                </a:solidFill>
                <a:highlight>
                  <a:srgbClr val="FFFFFF"/>
                </a:highlight>
                <a:latin typeface="Arial"/>
                <a:ea typeface="Arial"/>
                <a:cs typeface="Arial"/>
                <a:sym typeface="Arial"/>
              </a:rPr>
              <a:t>Gilfoyle, E., Grady, A., Nielson, C., (2011)</a:t>
            </a:r>
            <a:r>
              <a:rPr i="1" lang="en" sz="1100">
                <a:solidFill>
                  <a:srgbClr val="333333"/>
                </a:solidFill>
                <a:highlight>
                  <a:srgbClr val="FFFFFF"/>
                </a:highlight>
                <a:latin typeface="Arial"/>
                <a:ea typeface="Arial"/>
                <a:cs typeface="Arial"/>
                <a:sym typeface="Arial"/>
              </a:rPr>
              <a:t>  </a:t>
            </a:r>
            <a:r>
              <a:rPr lang="en" sz="1100">
                <a:solidFill>
                  <a:srgbClr val="333333"/>
                </a:solidFill>
                <a:highlight>
                  <a:srgbClr val="FFFFFF"/>
                </a:highlight>
                <a:latin typeface="Arial"/>
                <a:ea typeface="Arial"/>
                <a:cs typeface="Arial"/>
                <a:sym typeface="Arial"/>
              </a:rPr>
              <a:t>Mentoring Leaders. AOTA Press.</a:t>
            </a:r>
            <a:endParaRPr sz="1150">
              <a:solidFill>
                <a:srgbClr val="4A4A4A"/>
              </a:solidFill>
              <a:latin typeface="Roboto"/>
              <a:ea typeface="Roboto"/>
              <a:cs typeface="Roboto"/>
              <a:sym typeface="Roboto"/>
            </a:endParaRPr>
          </a:p>
          <a:p>
            <a:pPr indent="0" lvl="0" marL="0" rtl="0" algn="l">
              <a:lnSpc>
                <a:spcPct val="115000"/>
              </a:lnSpc>
              <a:spcBef>
                <a:spcPts val="1300"/>
              </a:spcBef>
              <a:spcAft>
                <a:spcPts val="0"/>
              </a:spcAft>
              <a:buNone/>
            </a:pPr>
            <a:r>
              <a:rPr lang="en" sz="1100">
                <a:latin typeface="Arial"/>
                <a:ea typeface="Arial"/>
                <a:cs typeface="Arial"/>
                <a:sym typeface="Arial"/>
              </a:rPr>
              <a:t>Ilott, I., &amp; Allen, S. (1995). The Magic of Mentoring with Part-Time Students. British Journal of   Occupational Therapy, 58(7), 291–296. </a:t>
            </a:r>
            <a:r>
              <a:rPr lang="en" sz="1100" u="sng">
                <a:solidFill>
                  <a:srgbClr val="1155CC"/>
                </a:solidFill>
                <a:latin typeface="Arial"/>
                <a:ea typeface="Arial"/>
                <a:cs typeface="Arial"/>
                <a:sym typeface="Arial"/>
                <a:hlinkClick r:id="rId3">
                  <a:extLst>
                    <a:ext uri="{A12FA001-AC4F-418D-AE19-62706E023703}">
                      <ahyp:hlinkClr val="tx"/>
                    </a:ext>
                  </a:extLst>
                </a:hlinkClick>
              </a:rPr>
              <a:t>https://doi.org/10.1177/030802269505800706</a:t>
            </a:r>
            <a:endParaRPr sz="1100">
              <a:latin typeface="Arial"/>
              <a:ea typeface="Arial"/>
              <a:cs typeface="Arial"/>
              <a:sym typeface="Arial"/>
            </a:endParaRPr>
          </a:p>
          <a:p>
            <a:pPr indent="0" lvl="0" marL="0" rtl="0" algn="l">
              <a:lnSpc>
                <a:spcPct val="115000"/>
              </a:lnSpc>
              <a:spcBef>
                <a:spcPts val="0"/>
              </a:spcBef>
              <a:spcAft>
                <a:spcPts val="0"/>
              </a:spcAft>
              <a:buNone/>
            </a:pPr>
            <a:r>
              <a:t/>
            </a:r>
            <a:endParaRPr sz="1100">
              <a:latin typeface="Arial"/>
              <a:ea typeface="Arial"/>
              <a:cs typeface="Arial"/>
              <a:sym typeface="Arial"/>
            </a:endParaRPr>
          </a:p>
          <a:p>
            <a:pPr indent="0" lvl="0" marL="0" rtl="0" algn="l">
              <a:lnSpc>
                <a:spcPct val="115000"/>
              </a:lnSpc>
              <a:spcBef>
                <a:spcPts val="0"/>
              </a:spcBef>
              <a:spcAft>
                <a:spcPts val="0"/>
              </a:spcAft>
              <a:buNone/>
            </a:pPr>
            <a:r>
              <a:rPr lang="en" sz="1200">
                <a:solidFill>
                  <a:srgbClr val="333333"/>
                </a:solidFill>
                <a:highlight>
                  <a:srgbClr val="FFFFFF"/>
                </a:highlight>
                <a:latin typeface="Arial"/>
                <a:ea typeface="Arial"/>
                <a:cs typeface="Arial"/>
                <a:sym typeface="Arial"/>
              </a:rPr>
              <a:t>Role Competencies for a Fieldwork Educator. </a:t>
            </a:r>
            <a:r>
              <a:rPr i="1" lang="en" sz="1200">
                <a:solidFill>
                  <a:srgbClr val="333333"/>
                </a:solidFill>
                <a:latin typeface="Arial"/>
                <a:ea typeface="Arial"/>
                <a:cs typeface="Arial"/>
                <a:sym typeface="Arial"/>
              </a:rPr>
              <a:t>Am J Occup Ther</a:t>
            </a:r>
            <a:r>
              <a:rPr lang="en" sz="1200">
                <a:solidFill>
                  <a:srgbClr val="333333"/>
                </a:solidFill>
                <a:highlight>
                  <a:srgbClr val="FFFFFF"/>
                </a:highlight>
                <a:latin typeface="Arial"/>
                <a:ea typeface="Arial"/>
                <a:cs typeface="Arial"/>
                <a:sym typeface="Arial"/>
              </a:rPr>
              <a:t> 2006;60(6):650–651. </a:t>
            </a:r>
            <a:r>
              <a:rPr lang="en" sz="1200">
                <a:solidFill>
                  <a:srgbClr val="127E84"/>
                </a:solidFill>
                <a:uFill>
                  <a:noFill/>
                </a:uFill>
                <a:latin typeface="Arial"/>
                <a:ea typeface="Arial"/>
                <a:cs typeface="Arial"/>
                <a:sym typeface="Arial"/>
                <a:hlinkClick r:id="rId4">
                  <a:extLst>
                    <a:ext uri="{A12FA001-AC4F-418D-AE19-62706E023703}">
                      <ahyp:hlinkClr val="tx"/>
                    </a:ext>
                  </a:extLst>
                </a:hlinkClick>
              </a:rPr>
              <a:t>https://doi.org/10.5014/ajot.60.6.650</a:t>
            </a:r>
            <a:r>
              <a:rPr lang="en" sz="1100">
                <a:latin typeface="Arial"/>
                <a:ea typeface="Arial"/>
                <a:cs typeface="Arial"/>
                <a:sym typeface="Arial"/>
              </a:rPr>
              <a:t> </a:t>
            </a:r>
            <a:endParaRPr sz="1100">
              <a:latin typeface="Arial"/>
              <a:ea typeface="Arial"/>
              <a:cs typeface="Arial"/>
              <a:sym typeface="Arial"/>
            </a:endParaRPr>
          </a:p>
          <a:p>
            <a:pPr indent="0" lvl="0" marL="457200" rtl="0" algn="l">
              <a:spcBef>
                <a:spcPts val="0"/>
              </a:spcBef>
              <a:spcAft>
                <a:spcPts val="0"/>
              </a:spcAft>
              <a:buNone/>
            </a:pPr>
            <a:r>
              <a:t/>
            </a:r>
            <a:endParaRPr/>
          </a:p>
          <a:p>
            <a:pPr indent="0" lvl="0" marL="457200" rtl="0" algn="l">
              <a:spcBef>
                <a:spcPts val="1600"/>
              </a:spcBef>
              <a:spcAft>
                <a:spcPts val="1600"/>
              </a:spcAft>
              <a:buNone/>
            </a:pPr>
            <a:r>
              <a:t/>
            </a:r>
            <a:endParaRPr/>
          </a:p>
        </p:txBody>
      </p:sp>
      <p:pic>
        <p:nvPicPr>
          <p:cNvPr id="461" name="Google Shape;461;p42"/>
          <p:cNvPicPr preferRelativeResize="0"/>
          <p:nvPr/>
        </p:nvPicPr>
        <p:blipFill rotWithShape="1">
          <a:blip r:embed="rId5">
            <a:alphaModFix/>
          </a:blip>
          <a:srcRect b="9790" l="32006" r="52023" t="19826"/>
          <a:stretch/>
        </p:blipFill>
        <p:spPr>
          <a:xfrm rot="5400000">
            <a:off x="8304487" y="3732486"/>
            <a:ext cx="690925" cy="2283952"/>
          </a:xfrm>
          <a:prstGeom prst="rect">
            <a:avLst/>
          </a:prstGeom>
          <a:noFill/>
          <a:ln>
            <a:noFill/>
          </a:ln>
        </p:spPr>
      </p:pic>
      <p:sp>
        <p:nvSpPr>
          <p:cNvPr id="462" name="Google Shape;462;p42">
            <a:hlinkClick action="ppaction://hlinkshowjump?jump=nextslide"/>
          </p:cNvPr>
          <p:cNvSpPr/>
          <p:nvPr/>
        </p:nvSpPr>
        <p:spPr>
          <a:xfrm rot="-5400000">
            <a:off x="8596410" y="4768211"/>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p42">
            <a:hlinkClick action="ppaction://hlinkshowjump?jump=previousslide"/>
          </p:cNvPr>
          <p:cNvSpPr/>
          <p:nvPr/>
        </p:nvSpPr>
        <p:spPr>
          <a:xfrm rot="5400000">
            <a:off x="7973685" y="4768208"/>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7" name="Shape 467"/>
        <p:cNvGrpSpPr/>
        <p:nvPr/>
      </p:nvGrpSpPr>
      <p:grpSpPr>
        <a:xfrm>
          <a:off x="0" y="0"/>
          <a:ext cx="0" cy="0"/>
          <a:chOff x="0" y="0"/>
          <a:chExt cx="0" cy="0"/>
        </a:xfrm>
      </p:grpSpPr>
      <p:sp>
        <p:nvSpPr>
          <p:cNvPr id="468" name="Google Shape;468;p43"/>
          <p:cNvSpPr txBox="1"/>
          <p:nvPr>
            <p:ph type="ctrTitle"/>
          </p:nvPr>
        </p:nvSpPr>
        <p:spPr>
          <a:xfrm>
            <a:off x="1704525" y="86650"/>
            <a:ext cx="4353300" cy="69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Thanks!</a:t>
            </a:r>
            <a:endParaRPr/>
          </a:p>
        </p:txBody>
      </p:sp>
      <p:sp>
        <p:nvSpPr>
          <p:cNvPr id="469" name="Google Shape;469;p43">
            <a:hlinkClick action="ppaction://hlinksldjump" r:id="rId3"/>
          </p:cNvPr>
          <p:cNvSpPr/>
          <p:nvPr/>
        </p:nvSpPr>
        <p:spPr>
          <a:xfrm>
            <a:off x="7625050" y="1240500"/>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43">
            <a:hlinkClick action="ppaction://hlinksldjump" r:id="rId4"/>
          </p:cNvPr>
          <p:cNvSpPr txBox="1"/>
          <p:nvPr>
            <p:ph type="ctrTitle"/>
          </p:nvPr>
        </p:nvSpPr>
        <p:spPr>
          <a:xfrm>
            <a:off x="8088800" y="1306200"/>
            <a:ext cx="915900" cy="359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200"/>
              <a:t>Section 1</a:t>
            </a:r>
            <a:endParaRPr sz="1200"/>
          </a:p>
        </p:txBody>
      </p:sp>
      <p:pic>
        <p:nvPicPr>
          <p:cNvPr id="471" name="Google Shape;471;p43">
            <a:hlinkClick action="ppaction://hlinksldjump" r:id="rId5"/>
          </p:cNvPr>
          <p:cNvPicPr preferRelativeResize="0"/>
          <p:nvPr/>
        </p:nvPicPr>
        <p:blipFill rotWithShape="1">
          <a:blip r:embed="rId6">
            <a:alphaModFix/>
          </a:blip>
          <a:srcRect b="9790" l="32005" r="39798" t="19826"/>
          <a:stretch/>
        </p:blipFill>
        <p:spPr>
          <a:xfrm rot="-5400000">
            <a:off x="7824901" y="-395073"/>
            <a:ext cx="1138848" cy="2132299"/>
          </a:xfrm>
          <a:prstGeom prst="rect">
            <a:avLst/>
          </a:prstGeom>
          <a:noFill/>
          <a:ln>
            <a:noFill/>
          </a:ln>
        </p:spPr>
      </p:pic>
      <p:sp>
        <p:nvSpPr>
          <p:cNvPr id="472" name="Google Shape;472;p43">
            <a:hlinkClick action="ppaction://hlinksldjump" r:id="rId7"/>
          </p:cNvPr>
          <p:cNvSpPr txBox="1"/>
          <p:nvPr>
            <p:ph type="ctrTitle"/>
          </p:nvPr>
        </p:nvSpPr>
        <p:spPr>
          <a:xfrm>
            <a:off x="7914700" y="399575"/>
            <a:ext cx="1151100" cy="5430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200"/>
              <a:t>Table of Contents</a:t>
            </a:r>
            <a:endParaRPr sz="1200"/>
          </a:p>
        </p:txBody>
      </p:sp>
      <p:sp>
        <p:nvSpPr>
          <p:cNvPr id="473" name="Google Shape;473;p43">
            <a:hlinkClick action="ppaction://hlinksldjump" r:id="rId8"/>
          </p:cNvPr>
          <p:cNvSpPr/>
          <p:nvPr/>
        </p:nvSpPr>
        <p:spPr>
          <a:xfrm>
            <a:off x="7971175" y="286773"/>
            <a:ext cx="1151140" cy="768611"/>
          </a:xfrm>
          <a:custGeom>
            <a:rect b="b" l="l" r="r" t="t"/>
            <a:pathLst>
              <a:path extrusionOk="0" h="15504" w="23219">
                <a:moveTo>
                  <a:pt x="0" y="3617"/>
                </a:moveTo>
                <a:cubicBezTo>
                  <a:pt x="0" y="7713"/>
                  <a:pt x="2042" y="13706"/>
                  <a:pt x="6096" y="14285"/>
                </a:cubicBezTo>
                <a:cubicBezTo>
                  <a:pt x="12446" y="15193"/>
                  <a:pt x="25244" y="10791"/>
                  <a:pt x="22860" y="4836"/>
                </a:cubicBezTo>
                <a:cubicBezTo>
                  <a:pt x="20361" y="-1407"/>
                  <a:pt x="7730" y="-1200"/>
                  <a:pt x="2743" y="3312"/>
                </a:cubicBezTo>
                <a:cubicBezTo>
                  <a:pt x="397" y="5435"/>
                  <a:pt x="-877" y="11119"/>
                  <a:pt x="1828" y="12761"/>
                </a:cubicBezTo>
                <a:cubicBezTo>
                  <a:pt x="5289" y="14862"/>
                  <a:pt x="5638" y="14133"/>
                  <a:pt x="9448" y="15504"/>
                </a:cubicBezTo>
              </a:path>
            </a:pathLst>
          </a:custGeom>
          <a:noFill/>
          <a:ln cap="flat" cmpd="sng" w="28575">
            <a:solidFill>
              <a:srgbClr val="E06666"/>
            </a:solidFill>
            <a:prstDash val="solid"/>
            <a:round/>
            <a:headEnd len="med" w="med" type="none"/>
            <a:tailEnd len="med" w="med" type="none"/>
          </a:ln>
        </p:spPr>
      </p:sp>
      <p:sp>
        <p:nvSpPr>
          <p:cNvPr id="474" name="Google Shape;474;p43">
            <a:hlinkClick/>
          </p:cNvPr>
          <p:cNvSpPr/>
          <p:nvPr/>
        </p:nvSpPr>
        <p:spPr>
          <a:xfrm>
            <a:off x="7625050" y="1793350"/>
            <a:ext cx="1730400" cy="490800"/>
          </a:xfrm>
          <a:prstGeom prst="rect">
            <a:avLst/>
          </a:prstGeom>
          <a:solidFill>
            <a:srgbClr val="FFD966"/>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43">
            <a:hlinkClick/>
          </p:cNvPr>
          <p:cNvSpPr txBox="1"/>
          <p:nvPr>
            <p:ph type="ctrTitle"/>
          </p:nvPr>
        </p:nvSpPr>
        <p:spPr>
          <a:xfrm>
            <a:off x="8088800" y="1859050"/>
            <a:ext cx="915900" cy="359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200"/>
              <a:t>Section 2</a:t>
            </a:r>
            <a:endParaRPr sz="1200"/>
          </a:p>
        </p:txBody>
      </p:sp>
      <p:sp>
        <p:nvSpPr>
          <p:cNvPr id="476" name="Google Shape;476;p43">
            <a:hlinkClick/>
          </p:cNvPr>
          <p:cNvSpPr/>
          <p:nvPr/>
        </p:nvSpPr>
        <p:spPr>
          <a:xfrm>
            <a:off x="7625050" y="2346200"/>
            <a:ext cx="1730400" cy="490800"/>
          </a:xfrm>
          <a:prstGeom prst="rect">
            <a:avLst/>
          </a:prstGeom>
          <a:solidFill>
            <a:srgbClr val="EA9999"/>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43">
            <a:hlinkClick/>
          </p:cNvPr>
          <p:cNvSpPr txBox="1"/>
          <p:nvPr>
            <p:ph type="ctrTitle"/>
          </p:nvPr>
        </p:nvSpPr>
        <p:spPr>
          <a:xfrm>
            <a:off x="8088800" y="2411900"/>
            <a:ext cx="915900" cy="359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200"/>
              <a:t>Section 3</a:t>
            </a:r>
            <a:endParaRPr sz="1200"/>
          </a:p>
        </p:txBody>
      </p:sp>
      <p:sp>
        <p:nvSpPr>
          <p:cNvPr id="478" name="Google Shape;478;p43">
            <a:hlinkClick action="ppaction://hlinksldjump" r:id="rId9"/>
          </p:cNvPr>
          <p:cNvSpPr/>
          <p:nvPr/>
        </p:nvSpPr>
        <p:spPr>
          <a:xfrm rot="-5400000">
            <a:off x="7839850" y="1398100"/>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43">
            <a:hlinkClick/>
          </p:cNvPr>
          <p:cNvSpPr/>
          <p:nvPr/>
        </p:nvSpPr>
        <p:spPr>
          <a:xfrm rot="-5400000">
            <a:off x="7839850" y="1924488"/>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43">
            <a:hlinkClick action="ppaction://hlinksldjump" r:id="rId10"/>
          </p:cNvPr>
          <p:cNvSpPr/>
          <p:nvPr/>
        </p:nvSpPr>
        <p:spPr>
          <a:xfrm rot="-5400000">
            <a:off x="7839850" y="24727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43">
            <a:hlinkClick/>
          </p:cNvPr>
          <p:cNvSpPr/>
          <p:nvPr/>
        </p:nvSpPr>
        <p:spPr>
          <a:xfrm>
            <a:off x="7625050" y="2899050"/>
            <a:ext cx="1730400" cy="490800"/>
          </a:xfrm>
          <a:prstGeom prst="rect">
            <a:avLst/>
          </a:prstGeom>
          <a:solidFill>
            <a:schemeClr val="accent1"/>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43">
            <a:hlinkClick/>
          </p:cNvPr>
          <p:cNvSpPr txBox="1"/>
          <p:nvPr>
            <p:ph type="ctrTitle"/>
          </p:nvPr>
        </p:nvSpPr>
        <p:spPr>
          <a:xfrm>
            <a:off x="8088800" y="2964750"/>
            <a:ext cx="915900" cy="3594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200"/>
              <a:t>Section 4</a:t>
            </a:r>
            <a:endParaRPr sz="1200"/>
          </a:p>
        </p:txBody>
      </p:sp>
      <p:sp>
        <p:nvSpPr>
          <p:cNvPr id="483" name="Google Shape;483;p43">
            <a:hlinkClick action="ppaction://hlinksldjump" r:id="rId11"/>
          </p:cNvPr>
          <p:cNvSpPr/>
          <p:nvPr/>
        </p:nvSpPr>
        <p:spPr>
          <a:xfrm rot="-5400000">
            <a:off x="7839850" y="302561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43">
            <a:hlinkClick action="ppaction://hlinksldjump" r:id="rId12"/>
          </p:cNvPr>
          <p:cNvSpPr/>
          <p:nvPr/>
        </p:nvSpPr>
        <p:spPr>
          <a:xfrm>
            <a:off x="7472650" y="3451900"/>
            <a:ext cx="1730400" cy="490800"/>
          </a:xfrm>
          <a:prstGeom prst="rect">
            <a:avLst/>
          </a:prstGeom>
          <a:solidFill>
            <a:schemeClr val="accent2"/>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43">
            <a:hlinkClick action="ppaction://hlinksldjump" r:id="rId13"/>
          </p:cNvPr>
          <p:cNvSpPr txBox="1"/>
          <p:nvPr>
            <p:ph type="ctrTitle"/>
          </p:nvPr>
        </p:nvSpPr>
        <p:spPr>
          <a:xfrm>
            <a:off x="7936400" y="3517600"/>
            <a:ext cx="1068300" cy="359400"/>
          </a:xfrm>
          <a:prstGeom prst="rect">
            <a:avLst/>
          </a:prstGeom>
        </p:spPr>
        <p:txBody>
          <a:bodyPr anchorCtr="0" anchor="b"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100"/>
              <a:t>References</a:t>
            </a:r>
            <a:endParaRPr sz="1200"/>
          </a:p>
        </p:txBody>
      </p:sp>
      <p:sp>
        <p:nvSpPr>
          <p:cNvPr id="486" name="Google Shape;486;p43">
            <a:hlinkClick action="ppaction://hlinksldjump" r:id="rId14"/>
          </p:cNvPr>
          <p:cNvSpPr/>
          <p:nvPr/>
        </p:nvSpPr>
        <p:spPr>
          <a:xfrm rot="-5400000">
            <a:off x="7687450" y="35784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87" name="Google Shape;487;p43"/>
          <p:cNvPicPr preferRelativeResize="0"/>
          <p:nvPr/>
        </p:nvPicPr>
        <p:blipFill rotWithShape="1">
          <a:blip r:embed="rId6">
            <a:alphaModFix/>
          </a:blip>
          <a:srcRect b="9790" l="32006" r="52023" t="19826"/>
          <a:stretch/>
        </p:blipFill>
        <p:spPr>
          <a:xfrm rot="5400000">
            <a:off x="8304487" y="3732486"/>
            <a:ext cx="690925" cy="2283952"/>
          </a:xfrm>
          <a:prstGeom prst="rect">
            <a:avLst/>
          </a:prstGeom>
          <a:noFill/>
          <a:ln>
            <a:noFill/>
          </a:ln>
        </p:spPr>
      </p:pic>
      <p:sp>
        <p:nvSpPr>
          <p:cNvPr id="488" name="Google Shape;488;p43">
            <a:hlinkClick action="ppaction://hlinkshowjump?jump=previousslide"/>
          </p:cNvPr>
          <p:cNvSpPr/>
          <p:nvPr/>
        </p:nvSpPr>
        <p:spPr>
          <a:xfrm rot="5400000">
            <a:off x="7973685" y="4768208"/>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43">
            <a:hlinkClick action="ppaction://hlinkshowjump?jump=nextslide"/>
          </p:cNvPr>
          <p:cNvSpPr/>
          <p:nvPr/>
        </p:nvSpPr>
        <p:spPr>
          <a:xfrm rot="-5400000">
            <a:off x="8596410" y="4768211"/>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90" name="Google Shape;490;p43"/>
          <p:cNvPicPr preferRelativeResize="0"/>
          <p:nvPr/>
        </p:nvPicPr>
        <p:blipFill>
          <a:blip r:embed="rId15">
            <a:alphaModFix/>
          </a:blip>
          <a:stretch>
            <a:fillRect/>
          </a:stretch>
        </p:blipFill>
        <p:spPr>
          <a:xfrm>
            <a:off x="1291600" y="1418800"/>
            <a:ext cx="2207546" cy="1976927"/>
          </a:xfrm>
          <a:prstGeom prst="rect">
            <a:avLst/>
          </a:prstGeom>
          <a:noFill/>
          <a:ln>
            <a:noFill/>
          </a:ln>
        </p:spPr>
      </p:pic>
      <p:sp>
        <p:nvSpPr>
          <p:cNvPr id="491" name="Google Shape;491;p43"/>
          <p:cNvSpPr txBox="1"/>
          <p:nvPr/>
        </p:nvSpPr>
        <p:spPr>
          <a:xfrm>
            <a:off x="1291550" y="2143650"/>
            <a:ext cx="2283900" cy="8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chemeClr val="dk1"/>
                </a:solidFill>
                <a:latin typeface="Catamaran"/>
                <a:ea typeface="Catamaran"/>
                <a:cs typeface="Catamaran"/>
                <a:sym typeface="Catamaran"/>
              </a:rPr>
              <a:t>Terri Grundy</a:t>
            </a:r>
            <a:endParaRPr sz="1600">
              <a:solidFill>
                <a:schemeClr val="dk1"/>
              </a:solidFill>
              <a:latin typeface="Catamaran"/>
              <a:ea typeface="Catamaran"/>
              <a:cs typeface="Catamaran"/>
              <a:sym typeface="Catamaran"/>
            </a:endParaRPr>
          </a:p>
          <a:p>
            <a:pPr indent="0" lvl="0" marL="0" rtl="0" algn="l">
              <a:spcBef>
                <a:spcPts val="0"/>
              </a:spcBef>
              <a:spcAft>
                <a:spcPts val="0"/>
              </a:spcAft>
              <a:buClr>
                <a:schemeClr val="dk1"/>
              </a:buClr>
              <a:buSzPts val="1100"/>
              <a:buFont typeface="Arial"/>
              <a:buNone/>
            </a:pPr>
            <a:r>
              <a:rPr lang="en" sz="1600" u="sng">
                <a:solidFill>
                  <a:schemeClr val="dk1"/>
                </a:solidFill>
                <a:latin typeface="Catamaran"/>
                <a:ea typeface="Catamaran"/>
                <a:cs typeface="Catamaran"/>
                <a:sym typeface="Catamaran"/>
                <a:hlinkClick r:id="rId16">
                  <a:extLst>
                    <a:ext uri="{A12FA001-AC4F-418D-AE19-62706E023703}">
                      <ahyp:hlinkClr val="tx"/>
                    </a:ext>
                  </a:extLst>
                </a:hlinkClick>
              </a:rPr>
              <a:t>tagrundy518@stkate.edu</a:t>
            </a:r>
            <a:endParaRPr>
              <a:latin typeface="Catamaran"/>
              <a:ea typeface="Catamaran"/>
              <a:cs typeface="Catamaran"/>
              <a:sym typeface="Catamaran"/>
            </a:endParaRPr>
          </a:p>
        </p:txBody>
      </p:sp>
      <p:pic>
        <p:nvPicPr>
          <p:cNvPr id="492" name="Google Shape;492;p43"/>
          <p:cNvPicPr preferRelativeResize="0"/>
          <p:nvPr/>
        </p:nvPicPr>
        <p:blipFill>
          <a:blip r:embed="rId15">
            <a:alphaModFix/>
          </a:blip>
          <a:stretch>
            <a:fillRect/>
          </a:stretch>
        </p:blipFill>
        <p:spPr>
          <a:xfrm>
            <a:off x="3850275" y="1418800"/>
            <a:ext cx="2207546" cy="1976927"/>
          </a:xfrm>
          <a:prstGeom prst="rect">
            <a:avLst/>
          </a:prstGeom>
          <a:noFill/>
          <a:ln>
            <a:noFill/>
          </a:ln>
        </p:spPr>
      </p:pic>
      <p:sp>
        <p:nvSpPr>
          <p:cNvPr id="493" name="Google Shape;493;p43"/>
          <p:cNvSpPr txBox="1"/>
          <p:nvPr/>
        </p:nvSpPr>
        <p:spPr>
          <a:xfrm>
            <a:off x="3925475" y="2226825"/>
            <a:ext cx="2132400" cy="49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chemeClr val="dk1"/>
                </a:solidFill>
                <a:latin typeface="Catamaran"/>
                <a:ea typeface="Catamaran"/>
                <a:cs typeface="Catamaran"/>
                <a:sym typeface="Catamaran"/>
              </a:rPr>
              <a:t>Katie Toon</a:t>
            </a:r>
            <a:endParaRPr sz="1600">
              <a:solidFill>
                <a:schemeClr val="dk1"/>
              </a:solidFill>
              <a:latin typeface="Catamaran"/>
              <a:ea typeface="Catamaran"/>
              <a:cs typeface="Catamaran"/>
              <a:sym typeface="Catamaran"/>
            </a:endParaRPr>
          </a:p>
          <a:p>
            <a:pPr indent="0" lvl="0" marL="0" rtl="0" algn="l">
              <a:spcBef>
                <a:spcPts val="0"/>
              </a:spcBef>
              <a:spcAft>
                <a:spcPts val="0"/>
              </a:spcAft>
              <a:buClr>
                <a:schemeClr val="dk1"/>
              </a:buClr>
              <a:buSzPts val="1100"/>
              <a:buFont typeface="Arial"/>
              <a:buNone/>
            </a:pPr>
            <a:r>
              <a:rPr lang="en" sz="1600" u="sng">
                <a:solidFill>
                  <a:schemeClr val="dk1"/>
                </a:solidFill>
                <a:latin typeface="Catamaran"/>
                <a:ea typeface="Catamaran"/>
                <a:cs typeface="Catamaran"/>
                <a:sym typeface="Catamaran"/>
                <a:hlinkClick r:id="rId17">
                  <a:extLst>
                    <a:ext uri="{A12FA001-AC4F-418D-AE19-62706E023703}">
                      <ahyp:hlinkClr val="tx"/>
                    </a:ext>
                  </a:extLst>
                </a:hlinkClick>
              </a:rPr>
              <a:t>ketoon218@stkate.edu</a:t>
            </a:r>
            <a:endParaRPr>
              <a:latin typeface="Catamaran"/>
              <a:ea typeface="Catamaran"/>
              <a:cs typeface="Catamaran"/>
              <a:sym typeface="Catamaran"/>
            </a:endParaRPr>
          </a:p>
        </p:txBody>
      </p:sp>
      <p:pic>
        <p:nvPicPr>
          <p:cNvPr id="494" name="Google Shape;494;p43"/>
          <p:cNvPicPr preferRelativeResize="0"/>
          <p:nvPr/>
        </p:nvPicPr>
        <p:blipFill rotWithShape="1">
          <a:blip r:embed="rId18">
            <a:alphaModFix/>
          </a:blip>
          <a:srcRect b="855" l="0" r="0" t="855"/>
          <a:stretch/>
        </p:blipFill>
        <p:spPr>
          <a:xfrm>
            <a:off x="4053650" y="716396"/>
            <a:ext cx="1607700" cy="1539000"/>
          </a:xfrm>
          <a:prstGeom prst="ellipse">
            <a:avLst/>
          </a:prstGeom>
          <a:noFill/>
          <a:ln>
            <a:noFill/>
          </a:ln>
          <a:effectLst>
            <a:outerShdw blurRad="57150" rotWithShape="0" algn="bl" dir="5400000" dist="19050">
              <a:srgbClr val="000000">
                <a:alpha val="50000"/>
              </a:srgbClr>
            </a:outerShdw>
          </a:effectLst>
        </p:spPr>
      </p:pic>
      <p:pic>
        <p:nvPicPr>
          <p:cNvPr id="495" name="Google Shape;495;p43"/>
          <p:cNvPicPr preferRelativeResize="0"/>
          <p:nvPr/>
        </p:nvPicPr>
        <p:blipFill>
          <a:blip r:embed="rId19">
            <a:alphaModFix/>
          </a:blip>
          <a:stretch>
            <a:fillRect/>
          </a:stretch>
        </p:blipFill>
        <p:spPr>
          <a:xfrm>
            <a:off x="1758199" y="790800"/>
            <a:ext cx="1274350" cy="1390200"/>
          </a:xfrm>
          <a:prstGeom prst="rect">
            <a:avLst/>
          </a:prstGeom>
          <a:noFill/>
          <a:ln>
            <a:noFill/>
          </a:ln>
          <a:effectLst>
            <a:outerShdw blurRad="57150" rotWithShape="0" algn="bl" dir="5400000" dist="19050">
              <a:srgbClr val="000000">
                <a:alpha val="50000"/>
              </a:srgbClr>
            </a:outerShdw>
          </a:effectLst>
        </p:spPr>
      </p:pic>
      <p:pic>
        <p:nvPicPr>
          <p:cNvPr id="496" name="Google Shape;496;p43"/>
          <p:cNvPicPr preferRelativeResize="0"/>
          <p:nvPr/>
        </p:nvPicPr>
        <p:blipFill>
          <a:blip r:embed="rId20">
            <a:alphaModFix/>
          </a:blip>
          <a:stretch>
            <a:fillRect/>
          </a:stretch>
        </p:blipFill>
        <p:spPr>
          <a:xfrm>
            <a:off x="4618901" y="569783"/>
            <a:ext cx="477200" cy="485580"/>
          </a:xfrm>
          <a:prstGeom prst="rect">
            <a:avLst/>
          </a:prstGeom>
          <a:noFill/>
          <a:ln>
            <a:noFill/>
          </a:ln>
        </p:spPr>
      </p:pic>
      <p:pic>
        <p:nvPicPr>
          <p:cNvPr id="497" name="Google Shape;497;p43"/>
          <p:cNvPicPr preferRelativeResize="0"/>
          <p:nvPr/>
        </p:nvPicPr>
        <p:blipFill>
          <a:blip r:embed="rId20">
            <a:alphaModFix/>
          </a:blip>
          <a:stretch>
            <a:fillRect/>
          </a:stretch>
        </p:blipFill>
        <p:spPr>
          <a:xfrm>
            <a:off x="2059226" y="569783"/>
            <a:ext cx="477200" cy="4855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pic>
        <p:nvPicPr>
          <p:cNvPr id="502" name="Google Shape;502;p44"/>
          <p:cNvPicPr preferRelativeResize="0"/>
          <p:nvPr/>
        </p:nvPicPr>
        <p:blipFill>
          <a:blip r:embed="rId3">
            <a:alphaModFix/>
          </a:blip>
          <a:stretch>
            <a:fillRect/>
          </a:stretch>
        </p:blipFill>
        <p:spPr>
          <a:xfrm>
            <a:off x="4964314" y="2932275"/>
            <a:ext cx="2570669" cy="1715729"/>
          </a:xfrm>
          <a:prstGeom prst="rect">
            <a:avLst/>
          </a:prstGeom>
          <a:noFill/>
          <a:ln cap="flat" cmpd="sng" w="152400">
            <a:solidFill>
              <a:schemeClr val="lt1"/>
            </a:solidFill>
            <a:prstDash val="solid"/>
            <a:round/>
            <a:headEnd len="sm" w="sm" type="none"/>
            <a:tailEnd len="sm" w="sm" type="none"/>
          </a:ln>
        </p:spPr>
      </p:pic>
      <p:grpSp>
        <p:nvGrpSpPr>
          <p:cNvPr id="503" name="Google Shape;503;p44"/>
          <p:cNvGrpSpPr/>
          <p:nvPr/>
        </p:nvGrpSpPr>
        <p:grpSpPr>
          <a:xfrm>
            <a:off x="2659800" y="341425"/>
            <a:ext cx="3687622" cy="4408847"/>
            <a:chOff x="3485841" y="527124"/>
            <a:chExt cx="3529500" cy="4219800"/>
          </a:xfrm>
        </p:grpSpPr>
        <p:sp>
          <p:nvSpPr>
            <p:cNvPr id="504" name="Google Shape;504;p44"/>
            <p:cNvSpPr/>
            <p:nvPr/>
          </p:nvSpPr>
          <p:spPr>
            <a:xfrm rot="465390">
              <a:off x="3731290" y="714599"/>
              <a:ext cx="3038601" cy="3844849"/>
            </a:xfrm>
            <a:prstGeom prst="rect">
              <a:avLst/>
            </a:prstGeom>
            <a:solidFill>
              <a:schemeClr val="lt1"/>
            </a:solidFill>
            <a:ln>
              <a:noFill/>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05" name="Google Shape;505;p44"/>
            <p:cNvPicPr preferRelativeResize="0"/>
            <p:nvPr/>
          </p:nvPicPr>
          <p:blipFill rotWithShape="1">
            <a:blip r:embed="rId4">
              <a:alphaModFix/>
            </a:blip>
            <a:srcRect b="0" l="27124" r="2423" t="2865"/>
            <a:stretch/>
          </p:blipFill>
          <p:spPr>
            <a:xfrm rot="465411">
              <a:off x="4019861" y="910757"/>
              <a:ext cx="2605365" cy="2394533"/>
            </a:xfrm>
            <a:prstGeom prst="rect">
              <a:avLst/>
            </a:prstGeom>
            <a:noFill/>
            <a:ln>
              <a:noFill/>
            </a:ln>
          </p:spPr>
        </p:pic>
      </p:grpSp>
      <p:pic>
        <p:nvPicPr>
          <p:cNvPr id="506" name="Google Shape;506;p44"/>
          <p:cNvPicPr preferRelativeResize="0"/>
          <p:nvPr/>
        </p:nvPicPr>
        <p:blipFill>
          <a:blip r:embed="rId5">
            <a:alphaModFix/>
          </a:blip>
          <a:stretch>
            <a:fillRect/>
          </a:stretch>
        </p:blipFill>
        <p:spPr>
          <a:xfrm>
            <a:off x="698915" y="1362075"/>
            <a:ext cx="2204845" cy="2419348"/>
          </a:xfrm>
          <a:prstGeom prst="rect">
            <a:avLst/>
          </a:prstGeom>
          <a:noFill/>
          <a:ln>
            <a:noFill/>
          </a:ln>
        </p:spPr>
      </p:pic>
      <p:sp>
        <p:nvSpPr>
          <p:cNvPr id="507" name="Google Shape;507;p44"/>
          <p:cNvSpPr/>
          <p:nvPr/>
        </p:nvSpPr>
        <p:spPr>
          <a:xfrm>
            <a:off x="1174637" y="2193403"/>
            <a:ext cx="1295930" cy="927121"/>
          </a:xfrm>
          <a:custGeom>
            <a:rect b="b" l="l" r="r" t="t"/>
            <a:pathLst>
              <a:path extrusionOk="0" h="24540" w="34302">
                <a:moveTo>
                  <a:pt x="12881" y="90"/>
                </a:moveTo>
                <a:cubicBezTo>
                  <a:pt x="9513" y="652"/>
                  <a:pt x="5848" y="1637"/>
                  <a:pt x="3433" y="4052"/>
                </a:cubicBezTo>
                <a:cubicBezTo>
                  <a:pt x="-94" y="7579"/>
                  <a:pt x="-598" y="15093"/>
                  <a:pt x="2518" y="18988"/>
                </a:cubicBezTo>
                <a:cubicBezTo>
                  <a:pt x="8690" y="26704"/>
                  <a:pt x="30460" y="26601"/>
                  <a:pt x="32084" y="16854"/>
                </a:cubicBezTo>
                <a:cubicBezTo>
                  <a:pt x="33303" y="9538"/>
                  <a:pt x="24831" y="853"/>
                  <a:pt x="17453" y="90"/>
                </a:cubicBezTo>
                <a:cubicBezTo>
                  <a:pt x="10473" y="-632"/>
                  <a:pt x="885" y="5006"/>
                  <a:pt x="80" y="11977"/>
                </a:cubicBezTo>
                <a:cubicBezTo>
                  <a:pt x="-563" y="17544"/>
                  <a:pt x="6439" y="22945"/>
                  <a:pt x="11967" y="23864"/>
                </a:cubicBezTo>
                <a:cubicBezTo>
                  <a:pt x="19478" y="25113"/>
                  <a:pt x="29929" y="23216"/>
                  <a:pt x="33608" y="16549"/>
                </a:cubicBezTo>
                <a:cubicBezTo>
                  <a:pt x="36045" y="12131"/>
                  <a:pt x="31371" y="5682"/>
                  <a:pt x="27207" y="2833"/>
                </a:cubicBezTo>
                <a:cubicBezTo>
                  <a:pt x="22485" y="-399"/>
                  <a:pt x="15860" y="1004"/>
                  <a:pt x="10138" y="1004"/>
                </a:cubicBezTo>
              </a:path>
            </a:pathLst>
          </a:custGeom>
          <a:noFill/>
          <a:ln cap="flat" cmpd="sng" w="28575">
            <a:solidFill>
              <a:srgbClr val="E06666"/>
            </a:solidFill>
            <a:prstDash val="solid"/>
            <a:round/>
            <a:headEnd len="med" w="med" type="none"/>
            <a:tailEnd len="med" w="med" type="none"/>
          </a:ln>
        </p:spPr>
      </p:sp>
      <p:sp>
        <p:nvSpPr>
          <p:cNvPr id="508" name="Google Shape;508;p44"/>
          <p:cNvSpPr txBox="1"/>
          <p:nvPr>
            <p:ph type="title"/>
          </p:nvPr>
        </p:nvSpPr>
        <p:spPr>
          <a:xfrm rot="452811">
            <a:off x="3150990" y="3328334"/>
            <a:ext cx="2471509" cy="514745"/>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Section 1</a:t>
            </a:r>
            <a:endParaRPr/>
          </a:p>
        </p:txBody>
      </p:sp>
      <p:sp>
        <p:nvSpPr>
          <p:cNvPr id="509" name="Google Shape;509;p44"/>
          <p:cNvSpPr txBox="1"/>
          <p:nvPr>
            <p:ph idx="1" type="subTitle"/>
          </p:nvPr>
        </p:nvSpPr>
        <p:spPr>
          <a:xfrm rot="464367">
            <a:off x="2618097" y="3753522"/>
            <a:ext cx="3341539" cy="792628"/>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Taking stock of your skills</a:t>
            </a:r>
            <a:endParaRPr/>
          </a:p>
        </p:txBody>
      </p:sp>
      <p:sp>
        <p:nvSpPr>
          <p:cNvPr id="510" name="Google Shape;510;p44"/>
          <p:cNvSpPr txBox="1"/>
          <p:nvPr>
            <p:ph type="title"/>
          </p:nvPr>
        </p:nvSpPr>
        <p:spPr>
          <a:xfrm rot="-513547">
            <a:off x="1219759" y="2274285"/>
            <a:ext cx="1138884" cy="689917"/>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5200"/>
              <a:t>01.</a:t>
            </a:r>
            <a:endParaRPr sz="5200"/>
          </a:p>
        </p:txBody>
      </p:sp>
      <p:sp>
        <p:nvSpPr>
          <p:cNvPr id="511" name="Google Shape;511;p44">
            <a:hlinkClick action="ppaction://hlinksldjump" r:id="rId6"/>
          </p:cNvPr>
          <p:cNvSpPr/>
          <p:nvPr/>
        </p:nvSpPr>
        <p:spPr>
          <a:xfrm>
            <a:off x="7472650" y="1240500"/>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44">
            <a:hlinkClick action="ppaction://hlinksldjump" r:id="rId7"/>
          </p:cNvPr>
          <p:cNvSpPr txBox="1"/>
          <p:nvPr>
            <p:ph idx="4294967295" type="ctrTitle"/>
          </p:nvPr>
        </p:nvSpPr>
        <p:spPr>
          <a:xfrm>
            <a:off x="7936400" y="13062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1</a:t>
            </a:r>
            <a:endParaRPr sz="1200"/>
          </a:p>
        </p:txBody>
      </p:sp>
      <p:pic>
        <p:nvPicPr>
          <p:cNvPr id="513" name="Google Shape;513;p44">
            <a:hlinkClick action="ppaction://hlinksldjump" r:id="rId8"/>
          </p:cNvPr>
          <p:cNvPicPr preferRelativeResize="0"/>
          <p:nvPr/>
        </p:nvPicPr>
        <p:blipFill rotWithShape="1">
          <a:blip r:embed="rId9">
            <a:alphaModFix/>
          </a:blip>
          <a:srcRect b="9790" l="32005" r="39798" t="19826"/>
          <a:stretch/>
        </p:blipFill>
        <p:spPr>
          <a:xfrm rot="-5400000">
            <a:off x="7824901" y="-395073"/>
            <a:ext cx="1138848" cy="2132299"/>
          </a:xfrm>
          <a:prstGeom prst="rect">
            <a:avLst/>
          </a:prstGeom>
          <a:noFill/>
          <a:ln>
            <a:noFill/>
          </a:ln>
        </p:spPr>
      </p:pic>
      <p:pic>
        <p:nvPicPr>
          <p:cNvPr id="514" name="Google Shape;514;p44">
            <a:hlinkClick/>
          </p:cNvPr>
          <p:cNvPicPr preferRelativeResize="0"/>
          <p:nvPr/>
        </p:nvPicPr>
        <p:blipFill>
          <a:blip r:embed="rId5">
            <a:alphaModFix/>
          </a:blip>
          <a:stretch>
            <a:fillRect/>
          </a:stretch>
        </p:blipFill>
        <p:spPr>
          <a:xfrm>
            <a:off x="1745558" y="3475475"/>
            <a:ext cx="1229098" cy="1348689"/>
          </a:xfrm>
          <a:prstGeom prst="rect">
            <a:avLst/>
          </a:prstGeom>
          <a:noFill/>
          <a:ln>
            <a:noFill/>
          </a:ln>
        </p:spPr>
      </p:pic>
      <p:sp>
        <p:nvSpPr>
          <p:cNvPr id="515" name="Google Shape;515;p44">
            <a:hlinkClick action="ppaction://hlinksldjump" r:id="rId10"/>
          </p:cNvPr>
          <p:cNvSpPr txBox="1"/>
          <p:nvPr>
            <p:ph idx="4294967295" type="ctrTitle"/>
          </p:nvPr>
        </p:nvSpPr>
        <p:spPr>
          <a:xfrm>
            <a:off x="8088800" y="399575"/>
            <a:ext cx="915900" cy="54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Table of Contents</a:t>
            </a:r>
            <a:endParaRPr sz="1200"/>
          </a:p>
        </p:txBody>
      </p:sp>
      <p:sp>
        <p:nvSpPr>
          <p:cNvPr id="516" name="Google Shape;516;p44">
            <a:hlinkClick action="ppaction://hlinksldjump" r:id="rId11"/>
          </p:cNvPr>
          <p:cNvSpPr/>
          <p:nvPr/>
        </p:nvSpPr>
        <p:spPr>
          <a:xfrm>
            <a:off x="7971175" y="286773"/>
            <a:ext cx="1151140" cy="768611"/>
          </a:xfrm>
          <a:custGeom>
            <a:rect b="b" l="l" r="r" t="t"/>
            <a:pathLst>
              <a:path extrusionOk="0" h="15504" w="23219">
                <a:moveTo>
                  <a:pt x="0" y="3617"/>
                </a:moveTo>
                <a:cubicBezTo>
                  <a:pt x="0" y="7713"/>
                  <a:pt x="2042" y="13706"/>
                  <a:pt x="6096" y="14285"/>
                </a:cubicBezTo>
                <a:cubicBezTo>
                  <a:pt x="12446" y="15193"/>
                  <a:pt x="25244" y="10791"/>
                  <a:pt x="22860" y="4836"/>
                </a:cubicBezTo>
                <a:cubicBezTo>
                  <a:pt x="20361" y="-1407"/>
                  <a:pt x="7730" y="-1200"/>
                  <a:pt x="2743" y="3312"/>
                </a:cubicBezTo>
                <a:cubicBezTo>
                  <a:pt x="397" y="5435"/>
                  <a:pt x="-877" y="11119"/>
                  <a:pt x="1828" y="12761"/>
                </a:cubicBezTo>
                <a:cubicBezTo>
                  <a:pt x="5289" y="14862"/>
                  <a:pt x="5638" y="14133"/>
                  <a:pt x="9448" y="15504"/>
                </a:cubicBezTo>
              </a:path>
            </a:pathLst>
          </a:custGeom>
          <a:noFill/>
          <a:ln cap="flat" cmpd="sng" w="28575">
            <a:solidFill>
              <a:srgbClr val="E06666"/>
            </a:solidFill>
            <a:prstDash val="solid"/>
            <a:round/>
            <a:headEnd len="med" w="med" type="none"/>
            <a:tailEnd len="med" w="med" type="none"/>
          </a:ln>
        </p:spPr>
      </p:sp>
      <p:pic>
        <p:nvPicPr>
          <p:cNvPr id="517" name="Google Shape;517;p44"/>
          <p:cNvPicPr preferRelativeResize="0"/>
          <p:nvPr/>
        </p:nvPicPr>
        <p:blipFill>
          <a:blip r:embed="rId12">
            <a:alphaModFix/>
          </a:blip>
          <a:stretch>
            <a:fillRect/>
          </a:stretch>
        </p:blipFill>
        <p:spPr>
          <a:xfrm>
            <a:off x="6347115" y="2571751"/>
            <a:ext cx="481602" cy="490801"/>
          </a:xfrm>
          <a:prstGeom prst="rect">
            <a:avLst/>
          </a:prstGeom>
          <a:noFill/>
          <a:ln>
            <a:noFill/>
          </a:ln>
        </p:spPr>
      </p:pic>
      <p:sp>
        <p:nvSpPr>
          <p:cNvPr id="518" name="Google Shape;518;p44"/>
          <p:cNvSpPr/>
          <p:nvPr/>
        </p:nvSpPr>
        <p:spPr>
          <a:xfrm rot="-4609553">
            <a:off x="3056171" y="-130997"/>
            <a:ext cx="1018199" cy="1324622"/>
          </a:xfrm>
          <a:custGeom>
            <a:rect b="b" l="l" r="r" t="t"/>
            <a:pathLst>
              <a:path extrusionOk="0" h="36727" w="28231">
                <a:moveTo>
                  <a:pt x="9835" y="1"/>
                </a:moveTo>
                <a:cubicBezTo>
                  <a:pt x="9835" y="1"/>
                  <a:pt x="9694" y="1552"/>
                  <a:pt x="8877" y="2031"/>
                </a:cubicBezTo>
                <a:cubicBezTo>
                  <a:pt x="8631" y="2175"/>
                  <a:pt x="8359" y="2226"/>
                  <a:pt x="8099" y="2226"/>
                </a:cubicBezTo>
                <a:cubicBezTo>
                  <a:pt x="7495" y="2226"/>
                  <a:pt x="6956" y="1955"/>
                  <a:pt x="6956" y="1955"/>
                </a:cubicBezTo>
                <a:cubicBezTo>
                  <a:pt x="6956" y="1955"/>
                  <a:pt x="6815" y="3468"/>
                  <a:pt x="5944" y="3979"/>
                </a:cubicBezTo>
                <a:cubicBezTo>
                  <a:pt x="5694" y="4127"/>
                  <a:pt x="5367" y="4179"/>
                  <a:pt x="5027" y="4179"/>
                </a:cubicBezTo>
                <a:cubicBezTo>
                  <a:pt x="4189" y="4179"/>
                  <a:pt x="3277" y="3860"/>
                  <a:pt x="3277" y="3860"/>
                </a:cubicBezTo>
                <a:cubicBezTo>
                  <a:pt x="3277" y="3860"/>
                  <a:pt x="2940" y="5492"/>
                  <a:pt x="2363" y="5830"/>
                </a:cubicBezTo>
                <a:cubicBezTo>
                  <a:pt x="2184" y="5936"/>
                  <a:pt x="1888" y="5973"/>
                  <a:pt x="1566" y="5973"/>
                </a:cubicBezTo>
                <a:cubicBezTo>
                  <a:pt x="850" y="5973"/>
                  <a:pt x="1" y="5792"/>
                  <a:pt x="1" y="5792"/>
                </a:cubicBezTo>
                <a:lnTo>
                  <a:pt x="1" y="5792"/>
                </a:lnTo>
                <a:lnTo>
                  <a:pt x="18233" y="36726"/>
                </a:lnTo>
                <a:cubicBezTo>
                  <a:pt x="18569" y="35013"/>
                  <a:pt x="19849" y="34712"/>
                  <a:pt x="20707" y="34712"/>
                </a:cubicBezTo>
                <a:cubicBezTo>
                  <a:pt x="21170" y="34712"/>
                  <a:pt x="21509" y="34800"/>
                  <a:pt x="21509" y="34800"/>
                </a:cubicBezTo>
                <a:cubicBezTo>
                  <a:pt x="21509" y="34800"/>
                  <a:pt x="22048" y="33624"/>
                  <a:pt x="22685" y="33053"/>
                </a:cubicBezTo>
                <a:cubicBezTo>
                  <a:pt x="22886" y="32873"/>
                  <a:pt x="23195" y="32811"/>
                  <a:pt x="23525" y="32811"/>
                </a:cubicBezTo>
                <a:cubicBezTo>
                  <a:pt x="24241" y="32811"/>
                  <a:pt x="25052" y="33102"/>
                  <a:pt x="25052" y="33102"/>
                </a:cubicBezTo>
                <a:cubicBezTo>
                  <a:pt x="25052" y="33102"/>
                  <a:pt x="25237" y="31431"/>
                  <a:pt x="25961" y="31006"/>
                </a:cubicBezTo>
                <a:cubicBezTo>
                  <a:pt x="26140" y="30901"/>
                  <a:pt x="26369" y="30861"/>
                  <a:pt x="26614" y="30861"/>
                </a:cubicBezTo>
                <a:cubicBezTo>
                  <a:pt x="27354" y="30861"/>
                  <a:pt x="28231" y="31224"/>
                  <a:pt x="28231" y="31224"/>
                </a:cubicBezTo>
                <a:lnTo>
                  <a:pt x="9835" y="1"/>
                </a:lnTo>
                <a:close/>
              </a:path>
            </a:pathLst>
          </a:custGeom>
          <a:solidFill>
            <a:srgbClr val="EA9999">
              <a:alpha val="450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9" name="Google Shape;519;p44"/>
          <p:cNvSpPr/>
          <p:nvPr/>
        </p:nvSpPr>
        <p:spPr>
          <a:xfrm rot="-895808">
            <a:off x="5747563" y="161706"/>
            <a:ext cx="1018225" cy="1324655"/>
          </a:xfrm>
          <a:custGeom>
            <a:rect b="b" l="l" r="r" t="t"/>
            <a:pathLst>
              <a:path extrusionOk="0" h="36727" w="28231">
                <a:moveTo>
                  <a:pt x="9835" y="1"/>
                </a:moveTo>
                <a:cubicBezTo>
                  <a:pt x="9835" y="1"/>
                  <a:pt x="9694" y="1552"/>
                  <a:pt x="8877" y="2031"/>
                </a:cubicBezTo>
                <a:cubicBezTo>
                  <a:pt x="8631" y="2175"/>
                  <a:pt x="8359" y="2226"/>
                  <a:pt x="8099" y="2226"/>
                </a:cubicBezTo>
                <a:cubicBezTo>
                  <a:pt x="7495" y="2226"/>
                  <a:pt x="6956" y="1955"/>
                  <a:pt x="6956" y="1955"/>
                </a:cubicBezTo>
                <a:cubicBezTo>
                  <a:pt x="6956" y="1955"/>
                  <a:pt x="6815" y="3468"/>
                  <a:pt x="5944" y="3979"/>
                </a:cubicBezTo>
                <a:cubicBezTo>
                  <a:pt x="5694" y="4127"/>
                  <a:pt x="5367" y="4179"/>
                  <a:pt x="5027" y="4179"/>
                </a:cubicBezTo>
                <a:cubicBezTo>
                  <a:pt x="4189" y="4179"/>
                  <a:pt x="3277" y="3860"/>
                  <a:pt x="3277" y="3860"/>
                </a:cubicBezTo>
                <a:cubicBezTo>
                  <a:pt x="3277" y="3860"/>
                  <a:pt x="2940" y="5492"/>
                  <a:pt x="2363" y="5830"/>
                </a:cubicBezTo>
                <a:cubicBezTo>
                  <a:pt x="2184" y="5936"/>
                  <a:pt x="1888" y="5973"/>
                  <a:pt x="1566" y="5973"/>
                </a:cubicBezTo>
                <a:cubicBezTo>
                  <a:pt x="850" y="5973"/>
                  <a:pt x="1" y="5792"/>
                  <a:pt x="1" y="5792"/>
                </a:cubicBezTo>
                <a:lnTo>
                  <a:pt x="1" y="5792"/>
                </a:lnTo>
                <a:lnTo>
                  <a:pt x="18233" y="36726"/>
                </a:lnTo>
                <a:cubicBezTo>
                  <a:pt x="18569" y="35013"/>
                  <a:pt x="19849" y="34712"/>
                  <a:pt x="20707" y="34712"/>
                </a:cubicBezTo>
                <a:cubicBezTo>
                  <a:pt x="21170" y="34712"/>
                  <a:pt x="21509" y="34800"/>
                  <a:pt x="21509" y="34800"/>
                </a:cubicBezTo>
                <a:cubicBezTo>
                  <a:pt x="21509" y="34800"/>
                  <a:pt x="22048" y="33624"/>
                  <a:pt x="22685" y="33053"/>
                </a:cubicBezTo>
                <a:cubicBezTo>
                  <a:pt x="22886" y="32873"/>
                  <a:pt x="23195" y="32811"/>
                  <a:pt x="23525" y="32811"/>
                </a:cubicBezTo>
                <a:cubicBezTo>
                  <a:pt x="24241" y="32811"/>
                  <a:pt x="25052" y="33102"/>
                  <a:pt x="25052" y="33102"/>
                </a:cubicBezTo>
                <a:cubicBezTo>
                  <a:pt x="25052" y="33102"/>
                  <a:pt x="25237" y="31431"/>
                  <a:pt x="25961" y="31006"/>
                </a:cubicBezTo>
                <a:cubicBezTo>
                  <a:pt x="26140" y="30901"/>
                  <a:pt x="26369" y="30861"/>
                  <a:pt x="26614" y="30861"/>
                </a:cubicBezTo>
                <a:cubicBezTo>
                  <a:pt x="27354" y="30861"/>
                  <a:pt x="28231" y="31224"/>
                  <a:pt x="28231" y="31224"/>
                </a:cubicBezTo>
                <a:lnTo>
                  <a:pt x="9835" y="1"/>
                </a:lnTo>
                <a:close/>
              </a:path>
            </a:pathLst>
          </a:custGeom>
          <a:solidFill>
            <a:srgbClr val="EA9999">
              <a:alpha val="450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0" name="Google Shape;520;p44">
            <a:hlinkClick/>
          </p:cNvPr>
          <p:cNvSpPr/>
          <p:nvPr/>
        </p:nvSpPr>
        <p:spPr>
          <a:xfrm>
            <a:off x="7625050" y="1793350"/>
            <a:ext cx="1730400" cy="490800"/>
          </a:xfrm>
          <a:prstGeom prst="rect">
            <a:avLst/>
          </a:prstGeom>
          <a:solidFill>
            <a:srgbClr val="FFD966"/>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1" name="Google Shape;521;p44">
            <a:hlinkClick/>
          </p:cNvPr>
          <p:cNvSpPr txBox="1"/>
          <p:nvPr>
            <p:ph idx="4294967295" type="ctrTitle"/>
          </p:nvPr>
        </p:nvSpPr>
        <p:spPr>
          <a:xfrm>
            <a:off x="8088800" y="18590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2</a:t>
            </a:r>
            <a:endParaRPr sz="1200"/>
          </a:p>
        </p:txBody>
      </p:sp>
      <p:sp>
        <p:nvSpPr>
          <p:cNvPr id="522" name="Google Shape;522;p44">
            <a:hlinkClick/>
          </p:cNvPr>
          <p:cNvSpPr/>
          <p:nvPr/>
        </p:nvSpPr>
        <p:spPr>
          <a:xfrm>
            <a:off x="7625050" y="2346200"/>
            <a:ext cx="1730400" cy="490800"/>
          </a:xfrm>
          <a:prstGeom prst="rect">
            <a:avLst/>
          </a:prstGeom>
          <a:solidFill>
            <a:srgbClr val="EA9999"/>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44">
            <a:hlinkClick/>
          </p:cNvPr>
          <p:cNvSpPr txBox="1"/>
          <p:nvPr>
            <p:ph idx="4294967295" type="ctrTitle"/>
          </p:nvPr>
        </p:nvSpPr>
        <p:spPr>
          <a:xfrm>
            <a:off x="8088800" y="24119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3</a:t>
            </a:r>
            <a:endParaRPr sz="1200"/>
          </a:p>
        </p:txBody>
      </p:sp>
      <p:sp>
        <p:nvSpPr>
          <p:cNvPr id="524" name="Google Shape;524;p44">
            <a:hlinkClick action="ppaction://hlinksldjump" r:id="rId13"/>
          </p:cNvPr>
          <p:cNvSpPr/>
          <p:nvPr/>
        </p:nvSpPr>
        <p:spPr>
          <a:xfrm rot="-5400000">
            <a:off x="7687450" y="1398100"/>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5" name="Google Shape;525;p44">
            <a:hlinkClick/>
          </p:cNvPr>
          <p:cNvSpPr/>
          <p:nvPr/>
        </p:nvSpPr>
        <p:spPr>
          <a:xfrm rot="-5400000">
            <a:off x="7839850" y="1924488"/>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6" name="Google Shape;526;p44">
            <a:hlinkClick/>
          </p:cNvPr>
          <p:cNvSpPr/>
          <p:nvPr/>
        </p:nvSpPr>
        <p:spPr>
          <a:xfrm rot="-5400000">
            <a:off x="7839850" y="24727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7" name="Google Shape;527;p44">
            <a:hlinkClick/>
          </p:cNvPr>
          <p:cNvSpPr/>
          <p:nvPr/>
        </p:nvSpPr>
        <p:spPr>
          <a:xfrm>
            <a:off x="7625050" y="2899050"/>
            <a:ext cx="1730400" cy="490800"/>
          </a:xfrm>
          <a:prstGeom prst="rect">
            <a:avLst/>
          </a:prstGeom>
          <a:solidFill>
            <a:schemeClr val="accent1"/>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8" name="Google Shape;528;p44">
            <a:hlinkClick/>
          </p:cNvPr>
          <p:cNvSpPr txBox="1"/>
          <p:nvPr>
            <p:ph idx="4294967295" type="ctrTitle"/>
          </p:nvPr>
        </p:nvSpPr>
        <p:spPr>
          <a:xfrm>
            <a:off x="8088800" y="29647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4</a:t>
            </a:r>
            <a:endParaRPr sz="1200"/>
          </a:p>
        </p:txBody>
      </p:sp>
      <p:sp>
        <p:nvSpPr>
          <p:cNvPr id="529" name="Google Shape;529;p44">
            <a:hlinkClick/>
          </p:cNvPr>
          <p:cNvSpPr/>
          <p:nvPr/>
        </p:nvSpPr>
        <p:spPr>
          <a:xfrm rot="-5400000">
            <a:off x="7839850" y="302561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0" name="Google Shape;530;p44">
            <a:hlinkClick action="ppaction://hlinksldjump" r:id="rId14"/>
          </p:cNvPr>
          <p:cNvSpPr/>
          <p:nvPr/>
        </p:nvSpPr>
        <p:spPr>
          <a:xfrm>
            <a:off x="7625050" y="3451900"/>
            <a:ext cx="1730400" cy="490800"/>
          </a:xfrm>
          <a:prstGeom prst="rect">
            <a:avLst/>
          </a:prstGeom>
          <a:solidFill>
            <a:schemeClr val="accent2"/>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1" name="Google Shape;531;p44">
            <a:hlinkClick action="ppaction://hlinksldjump" r:id="rId15"/>
          </p:cNvPr>
          <p:cNvSpPr txBox="1"/>
          <p:nvPr>
            <p:ph idx="4294967295" type="ctrTitle"/>
          </p:nvPr>
        </p:nvSpPr>
        <p:spPr>
          <a:xfrm>
            <a:off x="8088800" y="35176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Credits</a:t>
            </a:r>
            <a:endParaRPr sz="1200"/>
          </a:p>
        </p:txBody>
      </p:sp>
      <p:sp>
        <p:nvSpPr>
          <p:cNvPr id="532" name="Google Shape;532;p44">
            <a:hlinkClick action="ppaction://hlinksldjump" r:id="rId16"/>
          </p:cNvPr>
          <p:cNvSpPr/>
          <p:nvPr/>
        </p:nvSpPr>
        <p:spPr>
          <a:xfrm rot="-5400000">
            <a:off x="7839850" y="35784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3" name="Google Shape;533;p44">
            <a:hlinkClick/>
          </p:cNvPr>
          <p:cNvSpPr/>
          <p:nvPr/>
        </p:nvSpPr>
        <p:spPr>
          <a:xfrm rot="-5895391">
            <a:off x="2228433" y="3937102"/>
            <a:ext cx="194343" cy="237642"/>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34" name="Google Shape;534;p44">
            <a:hlinkClick/>
          </p:cNvPr>
          <p:cNvSpPr txBox="1"/>
          <p:nvPr>
            <p:ph idx="4294967295" type="ctrTitle"/>
          </p:nvPr>
        </p:nvSpPr>
        <p:spPr>
          <a:xfrm rot="-496088">
            <a:off x="1902203" y="4185067"/>
            <a:ext cx="915819" cy="359522"/>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200"/>
              <a:t>START!</a:t>
            </a:r>
            <a:endParaRPr sz="1200"/>
          </a:p>
        </p:txBody>
      </p:sp>
      <p:sp>
        <p:nvSpPr>
          <p:cNvPr id="535" name="Google Shape;535;p44">
            <a:hlinkClick/>
          </p:cNvPr>
          <p:cNvSpPr/>
          <p:nvPr/>
        </p:nvSpPr>
        <p:spPr>
          <a:xfrm>
            <a:off x="2084807" y="3883652"/>
            <a:ext cx="481600" cy="344542"/>
          </a:xfrm>
          <a:custGeom>
            <a:rect b="b" l="l" r="r" t="t"/>
            <a:pathLst>
              <a:path extrusionOk="0" h="24540" w="34302">
                <a:moveTo>
                  <a:pt x="12881" y="90"/>
                </a:moveTo>
                <a:cubicBezTo>
                  <a:pt x="9513" y="652"/>
                  <a:pt x="5848" y="1637"/>
                  <a:pt x="3433" y="4052"/>
                </a:cubicBezTo>
                <a:cubicBezTo>
                  <a:pt x="-94" y="7579"/>
                  <a:pt x="-598" y="15093"/>
                  <a:pt x="2518" y="18988"/>
                </a:cubicBezTo>
                <a:cubicBezTo>
                  <a:pt x="8690" y="26704"/>
                  <a:pt x="30460" y="26601"/>
                  <a:pt x="32084" y="16854"/>
                </a:cubicBezTo>
                <a:cubicBezTo>
                  <a:pt x="33303" y="9538"/>
                  <a:pt x="24831" y="853"/>
                  <a:pt x="17453" y="90"/>
                </a:cubicBezTo>
                <a:cubicBezTo>
                  <a:pt x="10473" y="-632"/>
                  <a:pt x="885" y="5006"/>
                  <a:pt x="80" y="11977"/>
                </a:cubicBezTo>
                <a:cubicBezTo>
                  <a:pt x="-563" y="17544"/>
                  <a:pt x="6439" y="22945"/>
                  <a:pt x="11967" y="23864"/>
                </a:cubicBezTo>
                <a:cubicBezTo>
                  <a:pt x="19478" y="25113"/>
                  <a:pt x="29929" y="23216"/>
                  <a:pt x="33608" y="16549"/>
                </a:cubicBezTo>
                <a:cubicBezTo>
                  <a:pt x="36045" y="12131"/>
                  <a:pt x="31371" y="5682"/>
                  <a:pt x="27207" y="2833"/>
                </a:cubicBezTo>
                <a:cubicBezTo>
                  <a:pt x="22485" y="-399"/>
                  <a:pt x="15860" y="1004"/>
                  <a:pt x="10138" y="1004"/>
                </a:cubicBezTo>
              </a:path>
            </a:pathLst>
          </a:custGeom>
          <a:noFill/>
          <a:ln cap="flat" cmpd="sng" w="28575">
            <a:solidFill>
              <a:srgbClr val="E06666"/>
            </a:solidFill>
            <a:prstDash val="solid"/>
            <a:round/>
            <a:headEnd len="med" w="med" type="none"/>
            <a:tailEnd len="med" w="med" type="none"/>
          </a:ln>
        </p:spPr>
      </p:sp>
      <p:pic>
        <p:nvPicPr>
          <p:cNvPr id="536" name="Google Shape;536;p44"/>
          <p:cNvPicPr preferRelativeResize="0"/>
          <p:nvPr/>
        </p:nvPicPr>
        <p:blipFill>
          <a:blip r:embed="rId17">
            <a:alphaModFix/>
          </a:blip>
          <a:stretch>
            <a:fillRect/>
          </a:stretch>
        </p:blipFill>
        <p:spPr>
          <a:xfrm>
            <a:off x="0" y="339328"/>
            <a:ext cx="9144000" cy="446484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8">
                                  <p:stCondLst>
                                    <p:cond delay="0"/>
                                  </p:stCondLst>
                                  <p:childTnLst>
                                    <p:set>
                                      <p:cBhvr>
                                        <p:cTn dur="1" fill="hold">
                                          <p:stCondLst>
                                            <p:cond delay="0"/>
                                          </p:stCondLst>
                                        </p:cTn>
                                        <p:tgtEl>
                                          <p:spTgt spid="506"/>
                                        </p:tgtEl>
                                        <p:attrNameLst>
                                          <p:attrName>style.visibility</p:attrName>
                                        </p:attrNameLst>
                                      </p:cBhvr>
                                      <p:to>
                                        <p:strVal val="visible"/>
                                      </p:to>
                                    </p:set>
                                    <p:anim calcmode="lin" valueType="num">
                                      <p:cBhvr additive="base">
                                        <p:cTn dur="700"/>
                                        <p:tgtEl>
                                          <p:spTgt spid="506"/>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507"/>
                                        </p:tgtEl>
                                        <p:attrNameLst>
                                          <p:attrName>style.visibility</p:attrName>
                                        </p:attrNameLst>
                                      </p:cBhvr>
                                      <p:to>
                                        <p:strVal val="visible"/>
                                      </p:to>
                                    </p:set>
                                    <p:anim calcmode="lin" valueType="num">
                                      <p:cBhvr additive="base">
                                        <p:cTn dur="700"/>
                                        <p:tgtEl>
                                          <p:spTgt spid="507"/>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510"/>
                                        </p:tgtEl>
                                        <p:attrNameLst>
                                          <p:attrName>style.visibility</p:attrName>
                                        </p:attrNameLst>
                                      </p:cBhvr>
                                      <p:to>
                                        <p:strVal val="visible"/>
                                      </p:to>
                                    </p:set>
                                    <p:anim calcmode="lin" valueType="num">
                                      <p:cBhvr additive="base">
                                        <p:cTn dur="700"/>
                                        <p:tgtEl>
                                          <p:spTgt spid="510"/>
                                        </p:tgtEl>
                                        <p:attrNameLst>
                                          <p:attrName>ppt_x</p:attrName>
                                        </p:attrNameLst>
                                      </p:cBhvr>
                                      <p:tavLst>
                                        <p:tav fmla="" tm="0">
                                          <p:val>
                                            <p:strVal val="#ppt_x-1"/>
                                          </p:val>
                                        </p:tav>
                                        <p:tav fmla="" tm="100000">
                                          <p:val>
                                            <p:strVal val="#ppt_x"/>
                                          </p:val>
                                        </p:tav>
                                      </p:tavLst>
                                    </p:anim>
                                  </p:childTnLst>
                                </p:cTn>
                              </p:par>
                            </p:childTnLst>
                          </p:cTn>
                        </p:par>
                        <p:par>
                          <p:cTn fill="hold">
                            <p:stCondLst>
                              <p:cond delay="700"/>
                            </p:stCondLst>
                            <p:childTnLst>
                              <p:par>
                                <p:cTn fill="hold" nodeType="afterEffect" presetClass="entr" presetID="2" presetSubtype="4">
                                  <p:stCondLst>
                                    <p:cond delay="0"/>
                                  </p:stCondLst>
                                  <p:childTnLst>
                                    <p:set>
                                      <p:cBhvr>
                                        <p:cTn dur="1" fill="hold">
                                          <p:stCondLst>
                                            <p:cond delay="0"/>
                                          </p:stCondLst>
                                        </p:cTn>
                                        <p:tgtEl>
                                          <p:spTgt spid="502"/>
                                        </p:tgtEl>
                                        <p:attrNameLst>
                                          <p:attrName>style.visibility</p:attrName>
                                        </p:attrNameLst>
                                      </p:cBhvr>
                                      <p:to>
                                        <p:strVal val="visible"/>
                                      </p:to>
                                    </p:set>
                                    <p:anim calcmode="lin" valueType="num">
                                      <p:cBhvr additive="base">
                                        <p:cTn dur="700"/>
                                        <p:tgtEl>
                                          <p:spTgt spid="50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17"/>
                                        </p:tgtEl>
                                        <p:attrNameLst>
                                          <p:attrName>style.visibility</p:attrName>
                                        </p:attrNameLst>
                                      </p:cBhvr>
                                      <p:to>
                                        <p:strVal val="visible"/>
                                      </p:to>
                                    </p:set>
                                    <p:anim calcmode="lin" valueType="num">
                                      <p:cBhvr additive="base">
                                        <p:cTn dur="700"/>
                                        <p:tgtEl>
                                          <p:spTgt spid="517"/>
                                        </p:tgtEl>
                                        <p:attrNameLst>
                                          <p:attrName>ppt_y</p:attrName>
                                        </p:attrNameLst>
                                      </p:cBhvr>
                                      <p:tavLst>
                                        <p:tav fmla="" tm="0">
                                          <p:val>
                                            <p:strVal val="#ppt_y+1"/>
                                          </p:val>
                                        </p:tav>
                                        <p:tav fmla="" tm="100000">
                                          <p:val>
                                            <p:strVal val="#ppt_y"/>
                                          </p:val>
                                        </p:tav>
                                      </p:tavLst>
                                    </p:anim>
                                  </p:childTnLst>
                                </p:cTn>
                              </p:par>
                            </p:childTnLst>
                          </p:cTn>
                        </p:par>
                        <p:par>
                          <p:cTn fill="hold">
                            <p:stCondLst>
                              <p:cond delay="1400"/>
                            </p:stCondLst>
                            <p:childTnLst>
                              <p:par>
                                <p:cTn fill="hold" nodeType="afterEffect" presetClass="entr" presetID="2" presetSubtype="1">
                                  <p:stCondLst>
                                    <p:cond delay="0"/>
                                  </p:stCondLst>
                                  <p:childTnLst>
                                    <p:set>
                                      <p:cBhvr>
                                        <p:cTn dur="1" fill="hold">
                                          <p:stCondLst>
                                            <p:cond delay="0"/>
                                          </p:stCondLst>
                                        </p:cTn>
                                        <p:tgtEl>
                                          <p:spTgt spid="503"/>
                                        </p:tgtEl>
                                        <p:attrNameLst>
                                          <p:attrName>style.visibility</p:attrName>
                                        </p:attrNameLst>
                                      </p:cBhvr>
                                      <p:to>
                                        <p:strVal val="visible"/>
                                      </p:to>
                                    </p:set>
                                    <p:anim calcmode="lin" valueType="num">
                                      <p:cBhvr additive="base">
                                        <p:cTn dur="700"/>
                                        <p:tgtEl>
                                          <p:spTgt spid="50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08"/>
                                        </p:tgtEl>
                                        <p:attrNameLst>
                                          <p:attrName>style.visibility</p:attrName>
                                        </p:attrNameLst>
                                      </p:cBhvr>
                                      <p:to>
                                        <p:strVal val="visible"/>
                                      </p:to>
                                    </p:set>
                                    <p:anim calcmode="lin" valueType="num">
                                      <p:cBhvr additive="base">
                                        <p:cTn dur="700"/>
                                        <p:tgtEl>
                                          <p:spTgt spid="50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09"/>
                                        </p:tgtEl>
                                        <p:attrNameLst>
                                          <p:attrName>style.visibility</p:attrName>
                                        </p:attrNameLst>
                                      </p:cBhvr>
                                      <p:to>
                                        <p:strVal val="visible"/>
                                      </p:to>
                                    </p:set>
                                    <p:anim calcmode="lin" valueType="num">
                                      <p:cBhvr additive="base">
                                        <p:cTn dur="700"/>
                                        <p:tgtEl>
                                          <p:spTgt spid="50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18"/>
                                        </p:tgtEl>
                                        <p:attrNameLst>
                                          <p:attrName>style.visibility</p:attrName>
                                        </p:attrNameLst>
                                      </p:cBhvr>
                                      <p:to>
                                        <p:strVal val="visible"/>
                                      </p:to>
                                    </p:set>
                                    <p:anim calcmode="lin" valueType="num">
                                      <p:cBhvr additive="base">
                                        <p:cTn dur="700"/>
                                        <p:tgtEl>
                                          <p:spTgt spid="51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519"/>
                                        </p:tgtEl>
                                        <p:attrNameLst>
                                          <p:attrName>style.visibility</p:attrName>
                                        </p:attrNameLst>
                                      </p:cBhvr>
                                      <p:to>
                                        <p:strVal val="visible"/>
                                      </p:to>
                                    </p:set>
                                    <p:anim calcmode="lin" valueType="num">
                                      <p:cBhvr additive="base">
                                        <p:cTn dur="700"/>
                                        <p:tgtEl>
                                          <p:spTgt spid="519"/>
                                        </p:tgtEl>
                                        <p:attrNameLst>
                                          <p:attrName>ppt_y</p:attrName>
                                        </p:attrNameLst>
                                      </p:cBhvr>
                                      <p:tavLst>
                                        <p:tav fmla="" tm="0">
                                          <p:val>
                                            <p:strVal val="#ppt_y-1"/>
                                          </p:val>
                                        </p:tav>
                                        <p:tav fmla="" tm="100000">
                                          <p:val>
                                            <p:strVal val="#ppt_y"/>
                                          </p:val>
                                        </p:tav>
                                      </p:tavLst>
                                    </p:anim>
                                  </p:childTnLst>
                                </p:cTn>
                              </p:par>
                            </p:childTnLst>
                          </p:cTn>
                        </p:par>
                        <p:par>
                          <p:cTn fill="hold">
                            <p:stCondLst>
                              <p:cond delay="2100"/>
                            </p:stCondLst>
                            <p:childTnLst>
                              <p:par>
                                <p:cTn fill="hold" nodeType="afterEffect" presetClass="entr" presetID="2" presetSubtype="4">
                                  <p:stCondLst>
                                    <p:cond delay="0"/>
                                  </p:stCondLst>
                                  <p:childTnLst>
                                    <p:set>
                                      <p:cBhvr>
                                        <p:cTn dur="1" fill="hold">
                                          <p:stCondLst>
                                            <p:cond delay="0"/>
                                          </p:stCondLst>
                                        </p:cTn>
                                        <p:tgtEl>
                                          <p:spTgt spid="514"/>
                                        </p:tgtEl>
                                        <p:attrNameLst>
                                          <p:attrName>style.visibility</p:attrName>
                                        </p:attrNameLst>
                                      </p:cBhvr>
                                      <p:to>
                                        <p:strVal val="visible"/>
                                      </p:to>
                                    </p:set>
                                    <p:anim calcmode="lin" valueType="num">
                                      <p:cBhvr additive="base">
                                        <p:cTn dur="1000"/>
                                        <p:tgtEl>
                                          <p:spTgt spid="51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33"/>
                                        </p:tgtEl>
                                        <p:attrNameLst>
                                          <p:attrName>style.visibility</p:attrName>
                                        </p:attrNameLst>
                                      </p:cBhvr>
                                      <p:to>
                                        <p:strVal val="visible"/>
                                      </p:to>
                                    </p:set>
                                    <p:anim calcmode="lin" valueType="num">
                                      <p:cBhvr additive="base">
                                        <p:cTn dur="1000"/>
                                        <p:tgtEl>
                                          <p:spTgt spid="53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34"/>
                                        </p:tgtEl>
                                        <p:attrNameLst>
                                          <p:attrName>style.visibility</p:attrName>
                                        </p:attrNameLst>
                                      </p:cBhvr>
                                      <p:to>
                                        <p:strVal val="visible"/>
                                      </p:to>
                                    </p:set>
                                    <p:anim calcmode="lin" valueType="num">
                                      <p:cBhvr additive="base">
                                        <p:cTn dur="1000"/>
                                        <p:tgtEl>
                                          <p:spTgt spid="53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535"/>
                                        </p:tgtEl>
                                        <p:attrNameLst>
                                          <p:attrName>style.visibility</p:attrName>
                                        </p:attrNameLst>
                                      </p:cBhvr>
                                      <p:to>
                                        <p:strVal val="visible"/>
                                      </p:to>
                                    </p:set>
                                    <p:anim calcmode="lin" valueType="num">
                                      <p:cBhvr additive="base">
                                        <p:cTn dur="1000"/>
                                        <p:tgtEl>
                                          <p:spTgt spid="535"/>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pic>
        <p:nvPicPr>
          <p:cNvPr id="183" name="Google Shape;183;p34"/>
          <p:cNvPicPr preferRelativeResize="0"/>
          <p:nvPr/>
        </p:nvPicPr>
        <p:blipFill>
          <a:blip r:embed="rId3">
            <a:alphaModFix/>
          </a:blip>
          <a:stretch>
            <a:fillRect/>
          </a:stretch>
        </p:blipFill>
        <p:spPr>
          <a:xfrm rot="446231">
            <a:off x="6202799" y="921112"/>
            <a:ext cx="2310676" cy="3466024"/>
          </a:xfrm>
          <a:prstGeom prst="rect">
            <a:avLst/>
          </a:prstGeom>
          <a:noFill/>
          <a:ln cap="flat" cmpd="sng" w="152400">
            <a:solidFill>
              <a:srgbClr val="FFFFFF"/>
            </a:solidFill>
            <a:prstDash val="solid"/>
            <a:round/>
            <a:headEnd len="sm" w="sm" type="none"/>
            <a:tailEnd len="sm" w="sm" type="none"/>
          </a:ln>
        </p:spPr>
      </p:pic>
      <p:grpSp>
        <p:nvGrpSpPr>
          <p:cNvPr id="184" name="Google Shape;184;p34"/>
          <p:cNvGrpSpPr/>
          <p:nvPr/>
        </p:nvGrpSpPr>
        <p:grpSpPr>
          <a:xfrm>
            <a:off x="557052" y="-1733075"/>
            <a:ext cx="4918974" cy="6507973"/>
            <a:chOff x="557052" y="-1733075"/>
            <a:chExt cx="4918974" cy="6507973"/>
          </a:xfrm>
        </p:grpSpPr>
        <p:pic>
          <p:nvPicPr>
            <p:cNvPr id="185" name="Google Shape;185;p34"/>
            <p:cNvPicPr preferRelativeResize="0"/>
            <p:nvPr/>
          </p:nvPicPr>
          <p:blipFill>
            <a:blip r:embed="rId4">
              <a:alphaModFix/>
            </a:blip>
            <a:stretch>
              <a:fillRect/>
            </a:stretch>
          </p:blipFill>
          <p:spPr>
            <a:xfrm>
              <a:off x="557052" y="-1733075"/>
              <a:ext cx="4918974" cy="6507973"/>
            </a:xfrm>
            <a:prstGeom prst="rect">
              <a:avLst/>
            </a:prstGeom>
            <a:noFill/>
            <a:ln>
              <a:noFill/>
            </a:ln>
          </p:spPr>
        </p:pic>
        <p:grpSp>
          <p:nvGrpSpPr>
            <p:cNvPr id="186" name="Google Shape;186;p34"/>
            <p:cNvGrpSpPr/>
            <p:nvPr/>
          </p:nvGrpSpPr>
          <p:grpSpPr>
            <a:xfrm>
              <a:off x="1490463" y="-1358760"/>
              <a:ext cx="3642225" cy="5714463"/>
              <a:chOff x="1490463" y="-1358760"/>
              <a:chExt cx="3642225" cy="5714463"/>
            </a:xfrm>
          </p:grpSpPr>
          <p:cxnSp>
            <p:nvCxnSpPr>
              <p:cNvPr id="187" name="Google Shape;187;p34"/>
              <p:cNvCxnSpPr/>
              <p:nvPr/>
            </p:nvCxnSpPr>
            <p:spPr>
              <a:xfrm>
                <a:off x="1490463" y="1111024"/>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88" name="Google Shape;188;p34"/>
              <p:cNvCxnSpPr/>
              <p:nvPr/>
            </p:nvCxnSpPr>
            <p:spPr>
              <a:xfrm>
                <a:off x="1490463" y="1522662"/>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89" name="Google Shape;189;p34"/>
              <p:cNvCxnSpPr/>
              <p:nvPr/>
            </p:nvCxnSpPr>
            <p:spPr>
              <a:xfrm>
                <a:off x="1490463" y="1934299"/>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90" name="Google Shape;190;p34"/>
              <p:cNvCxnSpPr/>
              <p:nvPr/>
            </p:nvCxnSpPr>
            <p:spPr>
              <a:xfrm>
                <a:off x="1490463" y="2345937"/>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91" name="Google Shape;191;p34"/>
              <p:cNvCxnSpPr/>
              <p:nvPr/>
            </p:nvCxnSpPr>
            <p:spPr>
              <a:xfrm>
                <a:off x="1490463" y="2757574"/>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92" name="Google Shape;192;p34"/>
              <p:cNvCxnSpPr/>
              <p:nvPr/>
            </p:nvCxnSpPr>
            <p:spPr>
              <a:xfrm>
                <a:off x="1490463" y="3169212"/>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93" name="Google Shape;193;p34"/>
              <p:cNvCxnSpPr/>
              <p:nvPr/>
            </p:nvCxnSpPr>
            <p:spPr>
              <a:xfrm>
                <a:off x="1490463" y="3532428"/>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94" name="Google Shape;194;p34"/>
              <p:cNvCxnSpPr/>
              <p:nvPr/>
            </p:nvCxnSpPr>
            <p:spPr>
              <a:xfrm>
                <a:off x="1490463" y="3944065"/>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95" name="Google Shape;195;p34"/>
              <p:cNvCxnSpPr/>
              <p:nvPr/>
            </p:nvCxnSpPr>
            <p:spPr>
              <a:xfrm>
                <a:off x="1490463" y="4355703"/>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96" name="Google Shape;196;p34"/>
              <p:cNvCxnSpPr/>
              <p:nvPr/>
            </p:nvCxnSpPr>
            <p:spPr>
              <a:xfrm>
                <a:off x="1524288" y="-123872"/>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97" name="Google Shape;197;p34"/>
              <p:cNvCxnSpPr/>
              <p:nvPr/>
            </p:nvCxnSpPr>
            <p:spPr>
              <a:xfrm>
                <a:off x="1524288" y="287765"/>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98" name="Google Shape;198;p34"/>
              <p:cNvCxnSpPr/>
              <p:nvPr/>
            </p:nvCxnSpPr>
            <p:spPr>
              <a:xfrm>
                <a:off x="1524288" y="699403"/>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199" name="Google Shape;199;p34"/>
              <p:cNvCxnSpPr/>
              <p:nvPr/>
            </p:nvCxnSpPr>
            <p:spPr>
              <a:xfrm>
                <a:off x="1490463" y="-535501"/>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200" name="Google Shape;200;p34"/>
              <p:cNvCxnSpPr/>
              <p:nvPr/>
            </p:nvCxnSpPr>
            <p:spPr>
              <a:xfrm>
                <a:off x="1524288" y="-1358760"/>
                <a:ext cx="3608400" cy="0"/>
              </a:xfrm>
              <a:prstGeom prst="straightConnector1">
                <a:avLst/>
              </a:prstGeom>
              <a:noFill/>
              <a:ln cap="flat" cmpd="sng" w="9525">
                <a:solidFill>
                  <a:srgbClr val="D0E0E3"/>
                </a:solidFill>
                <a:prstDash val="solid"/>
                <a:round/>
                <a:headEnd len="med" w="med" type="none"/>
                <a:tailEnd len="med" w="med" type="none"/>
              </a:ln>
            </p:spPr>
          </p:cxnSp>
          <p:cxnSp>
            <p:nvCxnSpPr>
              <p:cNvPr id="201" name="Google Shape;201;p34"/>
              <p:cNvCxnSpPr/>
              <p:nvPr/>
            </p:nvCxnSpPr>
            <p:spPr>
              <a:xfrm>
                <a:off x="1524288" y="-947122"/>
                <a:ext cx="3608400" cy="0"/>
              </a:xfrm>
              <a:prstGeom prst="straightConnector1">
                <a:avLst/>
              </a:prstGeom>
              <a:noFill/>
              <a:ln cap="flat" cmpd="sng" w="9525">
                <a:solidFill>
                  <a:srgbClr val="D0E0E3"/>
                </a:solidFill>
                <a:prstDash val="solid"/>
                <a:round/>
                <a:headEnd len="med" w="med" type="none"/>
                <a:tailEnd len="med" w="med" type="none"/>
              </a:ln>
            </p:spPr>
          </p:cxnSp>
        </p:grpSp>
      </p:grpSp>
      <p:sp>
        <p:nvSpPr>
          <p:cNvPr id="202" name="Google Shape;202;p34"/>
          <p:cNvSpPr/>
          <p:nvPr/>
        </p:nvSpPr>
        <p:spPr>
          <a:xfrm>
            <a:off x="1572100" y="1457500"/>
            <a:ext cx="1618200" cy="274200"/>
          </a:xfrm>
          <a:prstGeom prst="rect">
            <a:avLst/>
          </a:prstGeom>
          <a:solidFill>
            <a:srgbClr val="FFEE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34"/>
          <p:cNvSpPr txBox="1"/>
          <p:nvPr>
            <p:ph idx="1" type="subTitle"/>
          </p:nvPr>
        </p:nvSpPr>
        <p:spPr>
          <a:xfrm>
            <a:off x="1394950" y="164750"/>
            <a:ext cx="3638100" cy="3735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trusted counselor or guide.” </a:t>
            </a:r>
            <a:r>
              <a:rPr b="1" lang="en" sz="1800">
                <a:latin typeface="Catamaran"/>
                <a:ea typeface="Catamaran"/>
                <a:cs typeface="Catamaran"/>
                <a:sym typeface="Catamaran"/>
              </a:rPr>
              <a:t>-Merriam Webster</a:t>
            </a:r>
            <a:endParaRPr b="1" sz="1800">
              <a:latin typeface="Catamaran"/>
              <a:ea typeface="Catamaran"/>
              <a:cs typeface="Catamaran"/>
              <a:sym typeface="Catamaran"/>
            </a:endParaRPr>
          </a:p>
          <a:p>
            <a:pPr indent="0" lvl="0" marL="0" rtl="0" algn="l">
              <a:spcBef>
                <a:spcPts val="0"/>
              </a:spcBef>
              <a:spcAft>
                <a:spcPts val="0"/>
              </a:spcAft>
              <a:buNone/>
            </a:pPr>
            <a:r>
              <a:t/>
            </a:r>
            <a:endParaRPr b="1" sz="1800">
              <a:latin typeface="Catamaran"/>
              <a:ea typeface="Catamaran"/>
              <a:cs typeface="Catamaran"/>
              <a:sym typeface="Catamaran"/>
            </a:endParaRPr>
          </a:p>
          <a:p>
            <a:pPr indent="0" lvl="0" marL="0" rtl="0" algn="l">
              <a:spcBef>
                <a:spcPts val="0"/>
              </a:spcBef>
              <a:spcAft>
                <a:spcPts val="0"/>
              </a:spcAft>
              <a:buNone/>
            </a:pPr>
            <a:r>
              <a:rPr lang="en"/>
              <a:t>“Mentoring is defined as sharing, teaching, or supporting a colleague in order that they may grow in their profession.”</a:t>
            </a:r>
            <a:endParaRPr/>
          </a:p>
        </p:txBody>
      </p:sp>
      <p:pic>
        <p:nvPicPr>
          <p:cNvPr id="204" name="Google Shape;204;p34"/>
          <p:cNvPicPr preferRelativeResize="0"/>
          <p:nvPr/>
        </p:nvPicPr>
        <p:blipFill>
          <a:blip r:embed="rId5">
            <a:alphaModFix/>
          </a:blip>
          <a:stretch>
            <a:fillRect/>
          </a:stretch>
        </p:blipFill>
        <p:spPr>
          <a:xfrm>
            <a:off x="7205062" y="540227"/>
            <a:ext cx="778926" cy="793795"/>
          </a:xfrm>
          <a:prstGeom prst="rect">
            <a:avLst/>
          </a:prstGeom>
          <a:noFill/>
          <a:ln>
            <a:noFill/>
          </a:ln>
        </p:spPr>
      </p:pic>
      <p:sp>
        <p:nvSpPr>
          <p:cNvPr id="205" name="Google Shape;205;p34">
            <a:hlinkClick action="ppaction://hlinksldjump" r:id="rId6"/>
          </p:cNvPr>
          <p:cNvSpPr/>
          <p:nvPr/>
        </p:nvSpPr>
        <p:spPr>
          <a:xfrm>
            <a:off x="6370375" y="4312175"/>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34">
            <a:hlinkClick action="ppaction://hlinksldjump" r:id="rId7"/>
          </p:cNvPr>
          <p:cNvSpPr/>
          <p:nvPr/>
        </p:nvSpPr>
        <p:spPr>
          <a:xfrm rot="-5400000">
            <a:off x="6622567" y="4417715"/>
            <a:ext cx="246280" cy="279714"/>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34">
            <a:hlinkClick action="ppaction://hlinksldjump" r:id="rId8"/>
          </p:cNvPr>
          <p:cNvSpPr txBox="1"/>
          <p:nvPr>
            <p:ph type="ctrTitle"/>
          </p:nvPr>
        </p:nvSpPr>
        <p:spPr>
          <a:xfrm>
            <a:off x="7136579" y="4377875"/>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latin typeface="Architects Daughter"/>
                <a:ea typeface="Architects Daughter"/>
                <a:cs typeface="Architects Daughter"/>
                <a:sym typeface="Architects Daughter"/>
              </a:rPr>
              <a:t>NEXT</a:t>
            </a:r>
            <a:r>
              <a:rPr lang="en" sz="1500">
                <a:latin typeface="Architects Daughter"/>
                <a:ea typeface="Architects Daughter"/>
                <a:cs typeface="Architects Daughter"/>
                <a:sym typeface="Architects Daughter"/>
              </a:rPr>
              <a:t>!</a:t>
            </a:r>
            <a:endParaRPr sz="1500">
              <a:latin typeface="Architects Daughter"/>
              <a:ea typeface="Architects Daughter"/>
              <a:cs typeface="Architects Daughter"/>
              <a:sym typeface="Architects Daught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1">
                                  <p:stCondLst>
                                    <p:cond delay="0"/>
                                  </p:stCondLst>
                                  <p:childTnLst>
                                    <p:set>
                                      <p:cBhvr>
                                        <p:cTn dur="1" fill="hold">
                                          <p:stCondLst>
                                            <p:cond delay="0"/>
                                          </p:stCondLst>
                                        </p:cTn>
                                        <p:tgtEl>
                                          <p:spTgt spid="184"/>
                                        </p:tgtEl>
                                        <p:attrNameLst>
                                          <p:attrName>style.visibility</p:attrName>
                                        </p:attrNameLst>
                                      </p:cBhvr>
                                      <p:to>
                                        <p:strVal val="visible"/>
                                      </p:to>
                                    </p:set>
                                    <p:anim calcmode="lin" valueType="num">
                                      <p:cBhvr additive="base">
                                        <p:cTn dur="900"/>
                                        <p:tgtEl>
                                          <p:spTgt spid="18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03"/>
                                        </p:tgtEl>
                                        <p:attrNameLst>
                                          <p:attrName>style.visibility</p:attrName>
                                        </p:attrNameLst>
                                      </p:cBhvr>
                                      <p:to>
                                        <p:strVal val="visible"/>
                                      </p:to>
                                    </p:set>
                                    <p:anim calcmode="lin" valueType="num">
                                      <p:cBhvr additive="base">
                                        <p:cTn dur="900"/>
                                        <p:tgtEl>
                                          <p:spTgt spid="20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202"/>
                                        </p:tgtEl>
                                        <p:attrNameLst>
                                          <p:attrName>style.visibility</p:attrName>
                                        </p:attrNameLst>
                                      </p:cBhvr>
                                      <p:to>
                                        <p:strVal val="visible"/>
                                      </p:to>
                                    </p:set>
                                    <p:anim calcmode="lin" valueType="num">
                                      <p:cBhvr additive="base">
                                        <p:cTn dur="900"/>
                                        <p:tgtEl>
                                          <p:spTgt spid="20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0"/>
                                  </p:stCondLst>
                                  <p:childTnLst>
                                    <p:set>
                                      <p:cBhvr>
                                        <p:cTn dur="1" fill="hold">
                                          <p:stCondLst>
                                            <p:cond delay="0"/>
                                          </p:stCondLst>
                                        </p:cTn>
                                        <p:tgtEl>
                                          <p:spTgt spid="204"/>
                                        </p:tgtEl>
                                        <p:attrNameLst>
                                          <p:attrName>style.visibility</p:attrName>
                                        </p:attrNameLst>
                                      </p:cBhvr>
                                      <p:to>
                                        <p:strVal val="visible"/>
                                      </p:to>
                                    </p:set>
                                    <p:anim calcmode="lin" valueType="num">
                                      <p:cBhvr additive="base">
                                        <p:cTn dur="1000"/>
                                        <p:tgtEl>
                                          <p:spTgt spid="204"/>
                                        </p:tgtEl>
                                        <p:attrNameLst>
                                          <p:attrName>ppt_x</p:attrName>
                                        </p:attrNameLst>
                                      </p:cBhvr>
                                      <p:tavLst>
                                        <p:tav fmla="" tm="0">
                                          <p:val>
                                            <p:strVal val="#ppt_x+1"/>
                                          </p:val>
                                        </p:tav>
                                        <p:tav fmla="" tm="100000">
                                          <p:val>
                                            <p:strVal val="#ppt_x"/>
                                          </p:val>
                                        </p:tav>
                                      </p:tavLst>
                                    </p:anim>
                                  </p:childTnLst>
                                </p:cTn>
                              </p:par>
                            </p:childTnLst>
                          </p:cTn>
                        </p:par>
                        <p:par>
                          <p:cTn fill="hold">
                            <p:stCondLst>
                              <p:cond delay="1000"/>
                            </p:stCondLst>
                            <p:childTnLst>
                              <p:par>
                                <p:cTn fill="hold" nodeType="afterEffect" presetClass="entr" presetID="2" presetSubtype="4">
                                  <p:stCondLst>
                                    <p:cond delay="0"/>
                                  </p:stCondLst>
                                  <p:childTnLst>
                                    <p:set>
                                      <p:cBhvr>
                                        <p:cTn dur="1" fill="hold">
                                          <p:stCondLst>
                                            <p:cond delay="0"/>
                                          </p:stCondLst>
                                        </p:cTn>
                                        <p:tgtEl>
                                          <p:spTgt spid="205"/>
                                        </p:tgtEl>
                                        <p:attrNameLst>
                                          <p:attrName>style.visibility</p:attrName>
                                        </p:attrNameLst>
                                      </p:cBhvr>
                                      <p:to>
                                        <p:strVal val="visible"/>
                                      </p:to>
                                    </p:set>
                                    <p:anim calcmode="lin" valueType="num">
                                      <p:cBhvr additive="base">
                                        <p:cTn dur="1000"/>
                                        <p:tgtEl>
                                          <p:spTgt spid="20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07"/>
                                        </p:tgtEl>
                                        <p:attrNameLst>
                                          <p:attrName>style.visibility</p:attrName>
                                        </p:attrNameLst>
                                      </p:cBhvr>
                                      <p:to>
                                        <p:strVal val="visible"/>
                                      </p:to>
                                    </p:set>
                                    <p:anim calcmode="lin" valueType="num">
                                      <p:cBhvr additive="base">
                                        <p:cTn dur="1000"/>
                                        <p:tgtEl>
                                          <p:spTgt spid="20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06"/>
                                        </p:tgtEl>
                                        <p:attrNameLst>
                                          <p:attrName>style.visibility</p:attrName>
                                        </p:attrNameLst>
                                      </p:cBhvr>
                                      <p:to>
                                        <p:strVal val="visible"/>
                                      </p:to>
                                    </p:set>
                                    <p:anim calcmode="lin" valueType="num">
                                      <p:cBhvr additive="base">
                                        <p:cTn dur="1000"/>
                                        <p:tgtEl>
                                          <p:spTgt spid="206"/>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pic>
        <p:nvPicPr>
          <p:cNvPr id="212" name="Google Shape;212;p35"/>
          <p:cNvPicPr preferRelativeResize="0"/>
          <p:nvPr/>
        </p:nvPicPr>
        <p:blipFill rotWithShape="1">
          <a:blip r:embed="rId3">
            <a:alphaModFix/>
          </a:blip>
          <a:srcRect b="0" l="0" r="0" t="10992"/>
          <a:stretch/>
        </p:blipFill>
        <p:spPr>
          <a:xfrm>
            <a:off x="4703550" y="1051850"/>
            <a:ext cx="3591225" cy="3737050"/>
          </a:xfrm>
          <a:prstGeom prst="rect">
            <a:avLst/>
          </a:prstGeom>
          <a:noFill/>
          <a:ln>
            <a:noFill/>
          </a:ln>
        </p:spPr>
      </p:pic>
      <p:sp>
        <p:nvSpPr>
          <p:cNvPr id="213" name="Google Shape;213;p35"/>
          <p:cNvSpPr/>
          <p:nvPr/>
        </p:nvSpPr>
        <p:spPr>
          <a:xfrm>
            <a:off x="5895388" y="3423723"/>
            <a:ext cx="1052700" cy="182700"/>
          </a:xfrm>
          <a:prstGeom prst="rect">
            <a:avLst/>
          </a:prstGeom>
          <a:solidFill>
            <a:srgbClr val="93C47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35"/>
          <p:cNvSpPr/>
          <p:nvPr/>
        </p:nvSpPr>
        <p:spPr>
          <a:xfrm>
            <a:off x="6080038" y="2083598"/>
            <a:ext cx="1052700" cy="182700"/>
          </a:xfrm>
          <a:prstGeom prst="rect">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15" name="Google Shape;215;p35"/>
          <p:cNvPicPr preferRelativeResize="0"/>
          <p:nvPr/>
        </p:nvPicPr>
        <p:blipFill rotWithShape="1">
          <a:blip r:embed="rId4">
            <a:alphaModFix/>
          </a:blip>
          <a:srcRect b="2858" l="0" r="0" t="5800"/>
          <a:stretch/>
        </p:blipFill>
        <p:spPr>
          <a:xfrm>
            <a:off x="255225" y="1051850"/>
            <a:ext cx="4856800" cy="3948100"/>
          </a:xfrm>
          <a:prstGeom prst="rect">
            <a:avLst/>
          </a:prstGeom>
          <a:noFill/>
          <a:ln>
            <a:noFill/>
          </a:ln>
        </p:spPr>
      </p:pic>
      <p:sp>
        <p:nvSpPr>
          <p:cNvPr id="216" name="Google Shape;216;p35"/>
          <p:cNvSpPr/>
          <p:nvPr/>
        </p:nvSpPr>
        <p:spPr>
          <a:xfrm>
            <a:off x="2214963" y="2060398"/>
            <a:ext cx="1052700" cy="1827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35"/>
          <p:cNvSpPr/>
          <p:nvPr/>
        </p:nvSpPr>
        <p:spPr>
          <a:xfrm>
            <a:off x="2214963" y="3423723"/>
            <a:ext cx="1052700" cy="1827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35"/>
          <p:cNvSpPr txBox="1"/>
          <p:nvPr>
            <p:ph type="title"/>
          </p:nvPr>
        </p:nvSpPr>
        <p:spPr>
          <a:xfrm>
            <a:off x="1063200" y="335373"/>
            <a:ext cx="7017600" cy="572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Table of Contents</a:t>
            </a:r>
            <a:endParaRPr/>
          </a:p>
        </p:txBody>
      </p:sp>
      <p:sp>
        <p:nvSpPr>
          <p:cNvPr id="219" name="Google Shape;219;p35">
            <a:hlinkClick action="ppaction://hlinksldjump" r:id="rId5"/>
          </p:cNvPr>
          <p:cNvSpPr txBox="1"/>
          <p:nvPr>
            <p:ph idx="2" type="title"/>
          </p:nvPr>
        </p:nvSpPr>
        <p:spPr>
          <a:xfrm>
            <a:off x="1461319" y="1908598"/>
            <a:ext cx="2444400" cy="486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Section 1</a:t>
            </a:r>
            <a:endParaRPr/>
          </a:p>
        </p:txBody>
      </p:sp>
      <p:sp>
        <p:nvSpPr>
          <p:cNvPr id="220" name="Google Shape;220;p35">
            <a:hlinkClick action="ppaction://hlinksldjump" r:id="rId6"/>
          </p:cNvPr>
          <p:cNvSpPr txBox="1"/>
          <p:nvPr>
            <p:ph idx="1" type="subTitle"/>
          </p:nvPr>
        </p:nvSpPr>
        <p:spPr>
          <a:xfrm>
            <a:off x="1461325" y="2318798"/>
            <a:ext cx="2444400" cy="693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Taking stock of your skills...</a:t>
            </a:r>
            <a:endParaRPr/>
          </a:p>
        </p:txBody>
      </p:sp>
      <p:sp>
        <p:nvSpPr>
          <p:cNvPr id="221" name="Google Shape;221;p35">
            <a:hlinkClick/>
          </p:cNvPr>
          <p:cNvSpPr txBox="1"/>
          <p:nvPr>
            <p:ph idx="3" type="title"/>
          </p:nvPr>
        </p:nvSpPr>
        <p:spPr>
          <a:xfrm>
            <a:off x="5238281" y="1908598"/>
            <a:ext cx="2444400" cy="486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Section 3</a:t>
            </a:r>
            <a:endParaRPr/>
          </a:p>
        </p:txBody>
      </p:sp>
      <p:sp>
        <p:nvSpPr>
          <p:cNvPr id="222" name="Google Shape;222;p35">
            <a:hlinkClick/>
          </p:cNvPr>
          <p:cNvSpPr txBox="1"/>
          <p:nvPr>
            <p:ph idx="4" type="subTitle"/>
          </p:nvPr>
        </p:nvSpPr>
        <p:spPr>
          <a:xfrm>
            <a:off x="5238280" y="2318798"/>
            <a:ext cx="2444400" cy="693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Who can mentor?</a:t>
            </a:r>
            <a:endParaRPr/>
          </a:p>
        </p:txBody>
      </p:sp>
      <p:sp>
        <p:nvSpPr>
          <p:cNvPr id="223" name="Google Shape;223;p35">
            <a:hlinkClick/>
          </p:cNvPr>
          <p:cNvSpPr txBox="1"/>
          <p:nvPr>
            <p:ph idx="5" type="title"/>
          </p:nvPr>
        </p:nvSpPr>
        <p:spPr>
          <a:xfrm>
            <a:off x="1461319" y="3230723"/>
            <a:ext cx="2444400" cy="486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Section 2</a:t>
            </a:r>
            <a:endParaRPr/>
          </a:p>
        </p:txBody>
      </p:sp>
      <p:sp>
        <p:nvSpPr>
          <p:cNvPr id="224" name="Google Shape;224;p35">
            <a:hlinkClick/>
          </p:cNvPr>
          <p:cNvSpPr txBox="1"/>
          <p:nvPr>
            <p:ph idx="6" type="subTitle"/>
          </p:nvPr>
        </p:nvSpPr>
        <p:spPr>
          <a:xfrm>
            <a:off x="1461325" y="3640925"/>
            <a:ext cx="2566200" cy="693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Mentoring as an occupation</a:t>
            </a:r>
            <a:endParaRPr/>
          </a:p>
          <a:p>
            <a:pPr indent="0" lvl="0" marL="0" rtl="0" algn="ctr">
              <a:spcBef>
                <a:spcPts val="0"/>
              </a:spcBef>
              <a:spcAft>
                <a:spcPts val="0"/>
              </a:spcAft>
              <a:buClr>
                <a:schemeClr val="dk1"/>
              </a:buClr>
              <a:buSzPts val="1100"/>
              <a:buFont typeface="Arial"/>
              <a:buNone/>
            </a:pPr>
            <a:r>
              <a:rPr lang="en"/>
              <a:t>Who benefits?</a:t>
            </a:r>
            <a:endParaRPr/>
          </a:p>
        </p:txBody>
      </p:sp>
      <p:sp>
        <p:nvSpPr>
          <p:cNvPr id="225" name="Google Shape;225;p35">
            <a:hlinkClick/>
          </p:cNvPr>
          <p:cNvSpPr txBox="1"/>
          <p:nvPr>
            <p:ph idx="7" type="title"/>
          </p:nvPr>
        </p:nvSpPr>
        <p:spPr>
          <a:xfrm>
            <a:off x="5238281" y="3230723"/>
            <a:ext cx="2444400" cy="486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Section 4!</a:t>
            </a:r>
            <a:endParaRPr/>
          </a:p>
        </p:txBody>
      </p:sp>
      <p:sp>
        <p:nvSpPr>
          <p:cNvPr id="226" name="Google Shape;226;p35">
            <a:hlinkClick/>
          </p:cNvPr>
          <p:cNvSpPr txBox="1"/>
          <p:nvPr>
            <p:ph idx="8" type="subTitle"/>
          </p:nvPr>
        </p:nvSpPr>
        <p:spPr>
          <a:xfrm>
            <a:off x="5238280" y="3640923"/>
            <a:ext cx="2444400" cy="693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a:t>Next steps</a:t>
            </a:r>
            <a:endParaRPr/>
          </a:p>
        </p:txBody>
      </p:sp>
      <p:pic>
        <p:nvPicPr>
          <p:cNvPr id="227" name="Google Shape;227;p35">
            <a:hlinkClick action="ppaction://hlinksldjump" r:id="rId7"/>
          </p:cNvPr>
          <p:cNvPicPr preferRelativeResize="0"/>
          <p:nvPr/>
        </p:nvPicPr>
        <p:blipFill>
          <a:blip r:embed="rId8">
            <a:alphaModFix/>
          </a:blip>
          <a:stretch>
            <a:fillRect/>
          </a:stretch>
        </p:blipFill>
        <p:spPr>
          <a:xfrm>
            <a:off x="7641758" y="3423725"/>
            <a:ext cx="1229098" cy="1348689"/>
          </a:xfrm>
          <a:prstGeom prst="rect">
            <a:avLst/>
          </a:prstGeom>
          <a:noFill/>
          <a:ln>
            <a:noFill/>
          </a:ln>
        </p:spPr>
      </p:pic>
      <p:sp>
        <p:nvSpPr>
          <p:cNvPr id="228" name="Google Shape;228;p35">
            <a:hlinkClick action="ppaction://hlinksldjump" r:id="rId9"/>
          </p:cNvPr>
          <p:cNvSpPr/>
          <p:nvPr/>
        </p:nvSpPr>
        <p:spPr>
          <a:xfrm rot="-5895391">
            <a:off x="8124633" y="3885352"/>
            <a:ext cx="194343" cy="237642"/>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9" name="Google Shape;229;p35">
            <a:hlinkClick action="ppaction://hlinksldjump" r:id="rId10"/>
          </p:cNvPr>
          <p:cNvSpPr txBox="1"/>
          <p:nvPr>
            <p:ph idx="4294967295" type="ctrTitle"/>
          </p:nvPr>
        </p:nvSpPr>
        <p:spPr>
          <a:xfrm rot="-495773">
            <a:off x="7727128" y="4129122"/>
            <a:ext cx="1116793" cy="359522"/>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200"/>
              <a:t>R</a:t>
            </a:r>
            <a:r>
              <a:rPr lang="en" sz="1200"/>
              <a:t>eferences</a:t>
            </a:r>
            <a:endParaRPr sz="1200"/>
          </a:p>
        </p:txBody>
      </p:sp>
      <p:sp>
        <p:nvSpPr>
          <p:cNvPr id="230" name="Google Shape;230;p35">
            <a:hlinkClick action="ppaction://hlinksldjump" r:id="rId11"/>
          </p:cNvPr>
          <p:cNvSpPr/>
          <p:nvPr/>
        </p:nvSpPr>
        <p:spPr>
          <a:xfrm>
            <a:off x="7981007" y="3831902"/>
            <a:ext cx="481600" cy="344542"/>
          </a:xfrm>
          <a:custGeom>
            <a:rect b="b" l="l" r="r" t="t"/>
            <a:pathLst>
              <a:path extrusionOk="0" h="24540" w="34302">
                <a:moveTo>
                  <a:pt x="12881" y="90"/>
                </a:moveTo>
                <a:cubicBezTo>
                  <a:pt x="9513" y="652"/>
                  <a:pt x="5848" y="1637"/>
                  <a:pt x="3433" y="4052"/>
                </a:cubicBezTo>
                <a:cubicBezTo>
                  <a:pt x="-94" y="7579"/>
                  <a:pt x="-598" y="15093"/>
                  <a:pt x="2518" y="18988"/>
                </a:cubicBezTo>
                <a:cubicBezTo>
                  <a:pt x="8690" y="26704"/>
                  <a:pt x="30460" y="26601"/>
                  <a:pt x="32084" y="16854"/>
                </a:cubicBezTo>
                <a:cubicBezTo>
                  <a:pt x="33303" y="9538"/>
                  <a:pt x="24831" y="853"/>
                  <a:pt x="17453" y="90"/>
                </a:cubicBezTo>
                <a:cubicBezTo>
                  <a:pt x="10473" y="-632"/>
                  <a:pt x="885" y="5006"/>
                  <a:pt x="80" y="11977"/>
                </a:cubicBezTo>
                <a:cubicBezTo>
                  <a:pt x="-563" y="17544"/>
                  <a:pt x="6439" y="22945"/>
                  <a:pt x="11967" y="23864"/>
                </a:cubicBezTo>
                <a:cubicBezTo>
                  <a:pt x="19478" y="25113"/>
                  <a:pt x="29929" y="23216"/>
                  <a:pt x="33608" y="16549"/>
                </a:cubicBezTo>
                <a:cubicBezTo>
                  <a:pt x="36045" y="12131"/>
                  <a:pt x="31371" y="5682"/>
                  <a:pt x="27207" y="2833"/>
                </a:cubicBezTo>
                <a:cubicBezTo>
                  <a:pt x="22485" y="-399"/>
                  <a:pt x="15860" y="1004"/>
                  <a:pt x="10138" y="1004"/>
                </a:cubicBezTo>
              </a:path>
            </a:pathLst>
          </a:custGeom>
          <a:noFill/>
          <a:ln cap="flat" cmpd="sng" w="28575">
            <a:solidFill>
              <a:srgbClr val="E06666"/>
            </a:solidFill>
            <a:prstDash val="solid"/>
            <a:round/>
            <a:headEnd len="med" w="med" type="none"/>
            <a:tailEnd len="med" w="med" type="none"/>
          </a:ln>
        </p:spPr>
      </p:sp>
      <p:sp>
        <p:nvSpPr>
          <p:cNvPr id="231" name="Google Shape;231;p35">
            <a:hlinkClick action="ppaction://hlinksldjump" r:id="rId12"/>
          </p:cNvPr>
          <p:cNvSpPr/>
          <p:nvPr/>
        </p:nvSpPr>
        <p:spPr>
          <a:xfrm>
            <a:off x="5544375" y="4333925"/>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lnSpc>
                <a:spcPct val="90000"/>
              </a:lnSpc>
              <a:spcBef>
                <a:spcPts val="0"/>
              </a:spcBef>
              <a:spcAft>
                <a:spcPts val="0"/>
              </a:spcAft>
              <a:buClr>
                <a:schemeClr val="dk1"/>
              </a:buClr>
              <a:buSzPts val="1100"/>
              <a:buFont typeface="Arial"/>
              <a:buNone/>
            </a:pPr>
            <a:r>
              <a:rPr b="1" lang="en" sz="1500">
                <a:solidFill>
                  <a:schemeClr val="dk1"/>
                </a:solidFill>
                <a:latin typeface="Architects Daughter"/>
                <a:ea typeface="Architects Daughter"/>
                <a:cs typeface="Architects Daughter"/>
                <a:sym typeface="Architects Daughter"/>
              </a:rPr>
              <a:t>         </a:t>
            </a:r>
            <a:r>
              <a:rPr b="1" lang="en" sz="1500">
                <a:solidFill>
                  <a:schemeClr val="dk1"/>
                </a:solidFill>
                <a:latin typeface="Architects Daughter"/>
                <a:ea typeface="Architects Daughter"/>
                <a:cs typeface="Architects Daughter"/>
                <a:sym typeface="Architects Daughter"/>
              </a:rPr>
              <a:t>NEXT!</a:t>
            </a:r>
            <a:endParaRPr/>
          </a:p>
        </p:txBody>
      </p:sp>
      <p:sp>
        <p:nvSpPr>
          <p:cNvPr id="232" name="Google Shape;232;p35">
            <a:hlinkClick action="ppaction://hlinkshowjump?jump=nextslide"/>
          </p:cNvPr>
          <p:cNvSpPr/>
          <p:nvPr/>
        </p:nvSpPr>
        <p:spPr>
          <a:xfrm rot="-5400000">
            <a:off x="5817042" y="4439465"/>
            <a:ext cx="246280" cy="279714"/>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4">
                                  <p:stCondLst>
                                    <p:cond delay="0"/>
                                  </p:stCondLst>
                                  <p:childTnLst>
                                    <p:set>
                                      <p:cBhvr>
                                        <p:cTn dur="1" fill="hold">
                                          <p:stCondLst>
                                            <p:cond delay="0"/>
                                          </p:stCondLst>
                                        </p:cTn>
                                        <p:tgtEl>
                                          <p:spTgt spid="215"/>
                                        </p:tgtEl>
                                        <p:attrNameLst>
                                          <p:attrName>style.visibility</p:attrName>
                                        </p:attrNameLst>
                                      </p:cBhvr>
                                      <p:to>
                                        <p:strVal val="visible"/>
                                      </p:to>
                                    </p:set>
                                    <p:anim calcmode="lin" valueType="num">
                                      <p:cBhvr additive="base">
                                        <p:cTn dur="1000"/>
                                        <p:tgtEl>
                                          <p:spTgt spid="21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6"/>
                                        </p:tgtEl>
                                        <p:attrNameLst>
                                          <p:attrName>style.visibility</p:attrName>
                                        </p:attrNameLst>
                                      </p:cBhvr>
                                      <p:to>
                                        <p:strVal val="visible"/>
                                      </p:to>
                                    </p:set>
                                    <p:anim calcmode="lin" valueType="num">
                                      <p:cBhvr additive="base">
                                        <p:cTn dur="1000"/>
                                        <p:tgtEl>
                                          <p:spTgt spid="21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7"/>
                                        </p:tgtEl>
                                        <p:attrNameLst>
                                          <p:attrName>style.visibility</p:attrName>
                                        </p:attrNameLst>
                                      </p:cBhvr>
                                      <p:to>
                                        <p:strVal val="visible"/>
                                      </p:to>
                                    </p:set>
                                    <p:anim calcmode="lin" valueType="num">
                                      <p:cBhvr additive="base">
                                        <p:cTn dur="1000"/>
                                        <p:tgtEl>
                                          <p:spTgt spid="21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9"/>
                                        </p:tgtEl>
                                        <p:attrNameLst>
                                          <p:attrName>style.visibility</p:attrName>
                                        </p:attrNameLst>
                                      </p:cBhvr>
                                      <p:to>
                                        <p:strVal val="visible"/>
                                      </p:to>
                                    </p:set>
                                    <p:anim calcmode="lin" valueType="num">
                                      <p:cBhvr additive="base">
                                        <p:cTn dur="1000"/>
                                        <p:tgtEl>
                                          <p:spTgt spid="21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0"/>
                                        </p:tgtEl>
                                        <p:attrNameLst>
                                          <p:attrName>style.visibility</p:attrName>
                                        </p:attrNameLst>
                                      </p:cBhvr>
                                      <p:to>
                                        <p:strVal val="visible"/>
                                      </p:to>
                                    </p:set>
                                    <p:anim calcmode="lin" valueType="num">
                                      <p:cBhvr additive="base">
                                        <p:cTn dur="1000"/>
                                        <p:tgtEl>
                                          <p:spTgt spid="22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3"/>
                                        </p:tgtEl>
                                        <p:attrNameLst>
                                          <p:attrName>style.visibility</p:attrName>
                                        </p:attrNameLst>
                                      </p:cBhvr>
                                      <p:to>
                                        <p:strVal val="visible"/>
                                      </p:to>
                                    </p:set>
                                    <p:anim calcmode="lin" valueType="num">
                                      <p:cBhvr additive="base">
                                        <p:cTn dur="1000"/>
                                        <p:tgtEl>
                                          <p:spTgt spid="22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4"/>
                                        </p:tgtEl>
                                        <p:attrNameLst>
                                          <p:attrName>style.visibility</p:attrName>
                                        </p:attrNameLst>
                                      </p:cBhvr>
                                      <p:to>
                                        <p:strVal val="visible"/>
                                      </p:to>
                                    </p:set>
                                    <p:anim calcmode="lin" valueType="num">
                                      <p:cBhvr additive="base">
                                        <p:cTn dur="1000"/>
                                        <p:tgtEl>
                                          <p:spTgt spid="22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2"/>
                                        </p:tgtEl>
                                        <p:attrNameLst>
                                          <p:attrName>style.visibility</p:attrName>
                                        </p:attrNameLst>
                                      </p:cBhvr>
                                      <p:to>
                                        <p:strVal val="visible"/>
                                      </p:to>
                                    </p:set>
                                    <p:anim calcmode="lin" valueType="num">
                                      <p:cBhvr additive="base">
                                        <p:cTn dur="1000"/>
                                        <p:tgtEl>
                                          <p:spTgt spid="21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3"/>
                                        </p:tgtEl>
                                        <p:attrNameLst>
                                          <p:attrName>style.visibility</p:attrName>
                                        </p:attrNameLst>
                                      </p:cBhvr>
                                      <p:to>
                                        <p:strVal val="visible"/>
                                      </p:to>
                                    </p:set>
                                    <p:anim calcmode="lin" valueType="num">
                                      <p:cBhvr additive="base">
                                        <p:cTn dur="1000"/>
                                        <p:tgtEl>
                                          <p:spTgt spid="21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14"/>
                                        </p:tgtEl>
                                        <p:attrNameLst>
                                          <p:attrName>style.visibility</p:attrName>
                                        </p:attrNameLst>
                                      </p:cBhvr>
                                      <p:to>
                                        <p:strVal val="visible"/>
                                      </p:to>
                                    </p:set>
                                    <p:anim calcmode="lin" valueType="num">
                                      <p:cBhvr additive="base">
                                        <p:cTn dur="1000"/>
                                        <p:tgtEl>
                                          <p:spTgt spid="214"/>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1"/>
                                        </p:tgtEl>
                                        <p:attrNameLst>
                                          <p:attrName>style.visibility</p:attrName>
                                        </p:attrNameLst>
                                      </p:cBhvr>
                                      <p:to>
                                        <p:strVal val="visible"/>
                                      </p:to>
                                    </p:set>
                                    <p:anim calcmode="lin" valueType="num">
                                      <p:cBhvr additive="base">
                                        <p:cTn dur="1000"/>
                                        <p:tgtEl>
                                          <p:spTgt spid="22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2"/>
                                        </p:tgtEl>
                                        <p:attrNameLst>
                                          <p:attrName>style.visibility</p:attrName>
                                        </p:attrNameLst>
                                      </p:cBhvr>
                                      <p:to>
                                        <p:strVal val="visible"/>
                                      </p:to>
                                    </p:set>
                                    <p:anim calcmode="lin" valueType="num">
                                      <p:cBhvr additive="base">
                                        <p:cTn dur="1000"/>
                                        <p:tgtEl>
                                          <p:spTgt spid="22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5"/>
                                        </p:tgtEl>
                                        <p:attrNameLst>
                                          <p:attrName>style.visibility</p:attrName>
                                        </p:attrNameLst>
                                      </p:cBhvr>
                                      <p:to>
                                        <p:strVal val="visible"/>
                                      </p:to>
                                    </p:set>
                                    <p:anim calcmode="lin" valueType="num">
                                      <p:cBhvr additive="base">
                                        <p:cTn dur="1000"/>
                                        <p:tgtEl>
                                          <p:spTgt spid="22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6"/>
                                        </p:tgtEl>
                                        <p:attrNameLst>
                                          <p:attrName>style.visibility</p:attrName>
                                        </p:attrNameLst>
                                      </p:cBhvr>
                                      <p:to>
                                        <p:strVal val="visible"/>
                                      </p:to>
                                    </p:set>
                                    <p:anim calcmode="lin" valueType="num">
                                      <p:cBhvr additive="base">
                                        <p:cTn dur="1000"/>
                                        <p:tgtEl>
                                          <p:spTgt spid="226"/>
                                        </p:tgtEl>
                                        <p:attrNameLst>
                                          <p:attrName>ppt_y</p:attrName>
                                        </p:attrNameLst>
                                      </p:cBhvr>
                                      <p:tavLst>
                                        <p:tav fmla="" tm="0">
                                          <p:val>
                                            <p:strVal val="#ppt_y+1"/>
                                          </p:val>
                                        </p:tav>
                                        <p:tav fmla="" tm="100000">
                                          <p:val>
                                            <p:strVal val="#ppt_y"/>
                                          </p:val>
                                        </p:tav>
                                      </p:tavLst>
                                    </p:anim>
                                  </p:childTnLst>
                                </p:cTn>
                              </p:par>
                            </p:childTnLst>
                          </p:cTn>
                        </p:par>
                        <p:par>
                          <p:cTn fill="hold">
                            <p:stCondLst>
                              <p:cond delay="1000"/>
                            </p:stCondLst>
                            <p:childTnLst>
                              <p:par>
                                <p:cTn fill="hold" nodeType="afterEffect" presetClass="entr" presetID="2" presetSubtype="4">
                                  <p:stCondLst>
                                    <p:cond delay="0"/>
                                  </p:stCondLst>
                                  <p:childTnLst>
                                    <p:set>
                                      <p:cBhvr>
                                        <p:cTn dur="1" fill="hold">
                                          <p:stCondLst>
                                            <p:cond delay="0"/>
                                          </p:stCondLst>
                                        </p:cTn>
                                        <p:tgtEl>
                                          <p:spTgt spid="227"/>
                                        </p:tgtEl>
                                        <p:attrNameLst>
                                          <p:attrName>style.visibility</p:attrName>
                                        </p:attrNameLst>
                                      </p:cBhvr>
                                      <p:to>
                                        <p:strVal val="visible"/>
                                      </p:to>
                                    </p:set>
                                    <p:anim calcmode="lin" valueType="num">
                                      <p:cBhvr additive="base">
                                        <p:cTn dur="1000"/>
                                        <p:tgtEl>
                                          <p:spTgt spid="22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9"/>
                                        </p:tgtEl>
                                        <p:attrNameLst>
                                          <p:attrName>style.visibility</p:attrName>
                                        </p:attrNameLst>
                                      </p:cBhvr>
                                      <p:to>
                                        <p:strVal val="visible"/>
                                      </p:to>
                                    </p:set>
                                    <p:anim calcmode="lin" valueType="num">
                                      <p:cBhvr additive="base">
                                        <p:cTn dur="1000"/>
                                        <p:tgtEl>
                                          <p:spTgt spid="22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30"/>
                                        </p:tgtEl>
                                        <p:attrNameLst>
                                          <p:attrName>style.visibility</p:attrName>
                                        </p:attrNameLst>
                                      </p:cBhvr>
                                      <p:to>
                                        <p:strVal val="visible"/>
                                      </p:to>
                                    </p:set>
                                    <p:anim calcmode="lin" valueType="num">
                                      <p:cBhvr additive="base">
                                        <p:cTn dur="1000"/>
                                        <p:tgtEl>
                                          <p:spTgt spid="23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28"/>
                                        </p:tgtEl>
                                        <p:attrNameLst>
                                          <p:attrName>style.visibility</p:attrName>
                                        </p:attrNameLst>
                                      </p:cBhvr>
                                      <p:to>
                                        <p:strVal val="visible"/>
                                      </p:to>
                                    </p:set>
                                    <p:anim calcmode="lin" valueType="num">
                                      <p:cBhvr additive="base">
                                        <p:cTn dur="1000"/>
                                        <p:tgtEl>
                                          <p:spTgt spid="228"/>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pic>
        <p:nvPicPr>
          <p:cNvPr id="237" name="Google Shape;237;p36"/>
          <p:cNvPicPr preferRelativeResize="0"/>
          <p:nvPr/>
        </p:nvPicPr>
        <p:blipFill>
          <a:blip r:embed="rId3">
            <a:alphaModFix/>
          </a:blip>
          <a:stretch>
            <a:fillRect/>
          </a:stretch>
        </p:blipFill>
        <p:spPr>
          <a:xfrm>
            <a:off x="548650" y="1214500"/>
            <a:ext cx="3223417" cy="3768679"/>
          </a:xfrm>
          <a:prstGeom prst="rect">
            <a:avLst/>
          </a:prstGeom>
          <a:noFill/>
          <a:ln>
            <a:noFill/>
          </a:ln>
        </p:spPr>
      </p:pic>
      <p:pic>
        <p:nvPicPr>
          <p:cNvPr id="238" name="Google Shape;238;p36"/>
          <p:cNvPicPr preferRelativeResize="0"/>
          <p:nvPr/>
        </p:nvPicPr>
        <p:blipFill>
          <a:blip r:embed="rId3">
            <a:alphaModFix/>
          </a:blip>
          <a:stretch>
            <a:fillRect/>
          </a:stretch>
        </p:blipFill>
        <p:spPr>
          <a:xfrm>
            <a:off x="3822550" y="1214500"/>
            <a:ext cx="3223417" cy="3768679"/>
          </a:xfrm>
          <a:prstGeom prst="rect">
            <a:avLst/>
          </a:prstGeom>
          <a:noFill/>
          <a:ln>
            <a:noFill/>
          </a:ln>
        </p:spPr>
      </p:pic>
      <p:sp>
        <p:nvSpPr>
          <p:cNvPr id="239" name="Google Shape;239;p36"/>
          <p:cNvSpPr txBox="1"/>
          <p:nvPr>
            <p:ph type="title"/>
          </p:nvPr>
        </p:nvSpPr>
        <p:spPr>
          <a:xfrm>
            <a:off x="1063200" y="536875"/>
            <a:ext cx="41148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Take Stock of Your Skills!</a:t>
            </a:r>
            <a:endParaRPr/>
          </a:p>
        </p:txBody>
      </p:sp>
      <p:sp>
        <p:nvSpPr>
          <p:cNvPr id="240" name="Google Shape;240;p36"/>
          <p:cNvSpPr txBox="1"/>
          <p:nvPr>
            <p:ph idx="1" type="body"/>
          </p:nvPr>
        </p:nvSpPr>
        <p:spPr>
          <a:xfrm>
            <a:off x="977163" y="2591037"/>
            <a:ext cx="2366400" cy="20583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SzPts val="1400"/>
              <a:buChar char="●"/>
            </a:pPr>
            <a:r>
              <a:rPr lang="en" sz="1400"/>
              <a:t>Knowledge</a:t>
            </a:r>
            <a:endParaRPr sz="1400"/>
          </a:p>
          <a:p>
            <a:pPr indent="-317500" lvl="0" marL="457200" rtl="0" algn="l">
              <a:lnSpc>
                <a:spcPct val="115000"/>
              </a:lnSpc>
              <a:spcBef>
                <a:spcPts val="0"/>
              </a:spcBef>
              <a:spcAft>
                <a:spcPts val="0"/>
              </a:spcAft>
              <a:buSzPts val="1400"/>
              <a:buChar char="●"/>
            </a:pPr>
            <a:r>
              <a:rPr lang="en" sz="1400"/>
              <a:t>Critical Reasoning</a:t>
            </a:r>
            <a:endParaRPr sz="1400"/>
          </a:p>
          <a:p>
            <a:pPr indent="-317500" lvl="0" marL="457200" rtl="0" algn="l">
              <a:lnSpc>
                <a:spcPct val="115000"/>
              </a:lnSpc>
              <a:spcBef>
                <a:spcPts val="0"/>
              </a:spcBef>
              <a:spcAft>
                <a:spcPts val="0"/>
              </a:spcAft>
              <a:buSzPts val="1400"/>
              <a:buChar char="●"/>
            </a:pPr>
            <a:r>
              <a:rPr lang="en" sz="1400"/>
              <a:t>Interpersonal Skills</a:t>
            </a:r>
            <a:endParaRPr sz="1400"/>
          </a:p>
          <a:p>
            <a:pPr indent="-317500" lvl="0" marL="457200" rtl="0" algn="l">
              <a:lnSpc>
                <a:spcPct val="115000"/>
              </a:lnSpc>
              <a:spcBef>
                <a:spcPts val="0"/>
              </a:spcBef>
              <a:spcAft>
                <a:spcPts val="0"/>
              </a:spcAft>
              <a:buSzPts val="1400"/>
              <a:buChar char="●"/>
            </a:pPr>
            <a:r>
              <a:rPr lang="en" sz="1400"/>
              <a:t>Performance Skills </a:t>
            </a:r>
            <a:endParaRPr sz="1400"/>
          </a:p>
          <a:p>
            <a:pPr indent="-317500" lvl="0" marL="457200" rtl="0" algn="l">
              <a:lnSpc>
                <a:spcPct val="115000"/>
              </a:lnSpc>
              <a:spcBef>
                <a:spcPts val="0"/>
              </a:spcBef>
              <a:spcAft>
                <a:spcPts val="0"/>
              </a:spcAft>
              <a:buSzPts val="1400"/>
              <a:buFont typeface="Architects Daughter"/>
              <a:buChar char="●"/>
            </a:pPr>
            <a:r>
              <a:rPr lang="en" sz="1400"/>
              <a:t>Ethical Reasoning</a:t>
            </a:r>
            <a:r>
              <a:rPr lang="en" sz="1400">
                <a:latin typeface="Architects Daughter"/>
                <a:ea typeface="Architects Daughter"/>
                <a:cs typeface="Architects Daughter"/>
                <a:sym typeface="Architects Daughter"/>
              </a:rPr>
              <a:t> </a:t>
            </a:r>
            <a:endParaRPr sz="1900">
              <a:latin typeface="Architects Daughter"/>
              <a:ea typeface="Architects Daughter"/>
              <a:cs typeface="Architects Daughter"/>
              <a:sym typeface="Architects Daughter"/>
            </a:endParaRPr>
          </a:p>
        </p:txBody>
      </p:sp>
      <p:pic>
        <p:nvPicPr>
          <p:cNvPr id="241" name="Google Shape;241;p36"/>
          <p:cNvPicPr preferRelativeResize="0"/>
          <p:nvPr/>
        </p:nvPicPr>
        <p:blipFill>
          <a:blip r:embed="rId4">
            <a:alphaModFix/>
          </a:blip>
          <a:stretch>
            <a:fillRect/>
          </a:stretch>
        </p:blipFill>
        <p:spPr>
          <a:xfrm>
            <a:off x="155475" y="421775"/>
            <a:ext cx="477207" cy="486301"/>
          </a:xfrm>
          <a:prstGeom prst="rect">
            <a:avLst/>
          </a:prstGeom>
          <a:noFill/>
          <a:ln>
            <a:noFill/>
          </a:ln>
        </p:spPr>
      </p:pic>
      <p:sp>
        <p:nvSpPr>
          <p:cNvPr id="242" name="Google Shape;242;p36"/>
          <p:cNvSpPr txBox="1"/>
          <p:nvPr>
            <p:ph idx="2" type="body"/>
          </p:nvPr>
        </p:nvSpPr>
        <p:spPr>
          <a:xfrm>
            <a:off x="4251075" y="2494425"/>
            <a:ext cx="2366400" cy="2240700"/>
          </a:xfrm>
          <a:prstGeom prst="rect">
            <a:avLst/>
          </a:prstGeom>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rPr lang="en" sz="1200">
                <a:solidFill>
                  <a:srgbClr val="222222"/>
                </a:solidFill>
                <a:latin typeface="Architects Daughter"/>
                <a:ea typeface="Architects Daughter"/>
                <a:cs typeface="Architects Daughter"/>
                <a:sym typeface="Architects Daughter"/>
              </a:rPr>
              <a:t>Communication</a:t>
            </a:r>
            <a:endParaRPr sz="1200">
              <a:solidFill>
                <a:srgbClr val="222222"/>
              </a:solidFill>
              <a:latin typeface="Architects Daughter"/>
              <a:ea typeface="Architects Daughter"/>
              <a:cs typeface="Architects Daughter"/>
              <a:sym typeface="Architects Daughter"/>
            </a:endParaRPr>
          </a:p>
          <a:p>
            <a:pPr indent="0" lvl="0" marL="457200" rtl="0" algn="l">
              <a:lnSpc>
                <a:spcPct val="115000"/>
              </a:lnSpc>
              <a:spcBef>
                <a:spcPts val="300"/>
              </a:spcBef>
              <a:spcAft>
                <a:spcPts val="0"/>
              </a:spcAft>
              <a:buNone/>
            </a:pPr>
            <a:r>
              <a:rPr lang="en" sz="1200">
                <a:solidFill>
                  <a:srgbClr val="222222"/>
                </a:solidFill>
                <a:latin typeface="Architects Daughter"/>
                <a:ea typeface="Architects Daughter"/>
                <a:cs typeface="Architects Daughter"/>
                <a:sym typeface="Architects Daughter"/>
              </a:rPr>
              <a:t>Teamwork</a:t>
            </a:r>
            <a:endParaRPr sz="1200">
              <a:solidFill>
                <a:srgbClr val="222222"/>
              </a:solidFill>
              <a:latin typeface="Architects Daughter"/>
              <a:ea typeface="Architects Daughter"/>
              <a:cs typeface="Architects Daughter"/>
              <a:sym typeface="Architects Daughter"/>
            </a:endParaRPr>
          </a:p>
          <a:p>
            <a:pPr indent="457200" lvl="0" marL="0" rtl="0" algn="l">
              <a:lnSpc>
                <a:spcPct val="115000"/>
              </a:lnSpc>
              <a:spcBef>
                <a:spcPts val="300"/>
              </a:spcBef>
              <a:spcAft>
                <a:spcPts val="0"/>
              </a:spcAft>
              <a:buClr>
                <a:schemeClr val="dk1"/>
              </a:buClr>
              <a:buSzPts val="1100"/>
              <a:buFont typeface="Arial"/>
              <a:buNone/>
            </a:pPr>
            <a:r>
              <a:rPr lang="en" sz="1200">
                <a:latin typeface="Architects Daughter"/>
                <a:ea typeface="Architects Daughter"/>
                <a:cs typeface="Architects Daughter"/>
                <a:sym typeface="Architects Daughter"/>
              </a:rPr>
              <a:t>A</a:t>
            </a:r>
            <a:r>
              <a:rPr lang="en" sz="1200">
                <a:latin typeface="Architects Daughter"/>
                <a:ea typeface="Architects Daughter"/>
                <a:cs typeface="Architects Daughter"/>
                <a:sym typeface="Architects Daughter"/>
              </a:rPr>
              <a:t>daptability</a:t>
            </a:r>
            <a:endParaRPr sz="1200">
              <a:solidFill>
                <a:srgbClr val="222222"/>
              </a:solidFill>
              <a:latin typeface="Architects Daughter"/>
              <a:ea typeface="Architects Daughter"/>
              <a:cs typeface="Architects Daughter"/>
              <a:sym typeface="Architects Daughter"/>
            </a:endParaRPr>
          </a:p>
          <a:p>
            <a:pPr indent="0" lvl="0" marL="457200" rtl="0" algn="l">
              <a:lnSpc>
                <a:spcPct val="115000"/>
              </a:lnSpc>
              <a:spcBef>
                <a:spcPts val="0"/>
              </a:spcBef>
              <a:spcAft>
                <a:spcPts val="0"/>
              </a:spcAft>
              <a:buNone/>
            </a:pPr>
            <a:r>
              <a:rPr lang="en" sz="1200">
                <a:solidFill>
                  <a:srgbClr val="222222"/>
                </a:solidFill>
                <a:latin typeface="Architects Daughter"/>
                <a:ea typeface="Architects Daughter"/>
                <a:cs typeface="Architects Daughter"/>
                <a:sym typeface="Architects Daughter"/>
              </a:rPr>
              <a:t>Problem-Solving</a:t>
            </a:r>
            <a:endParaRPr sz="1200">
              <a:solidFill>
                <a:srgbClr val="222222"/>
              </a:solidFill>
              <a:latin typeface="Architects Daughter"/>
              <a:ea typeface="Architects Daughter"/>
              <a:cs typeface="Architects Daughter"/>
              <a:sym typeface="Architects Daughter"/>
            </a:endParaRPr>
          </a:p>
          <a:p>
            <a:pPr indent="0" lvl="0" marL="457200" rtl="0" algn="l">
              <a:lnSpc>
                <a:spcPct val="115000"/>
              </a:lnSpc>
              <a:spcBef>
                <a:spcPts val="300"/>
              </a:spcBef>
              <a:spcAft>
                <a:spcPts val="0"/>
              </a:spcAft>
              <a:buNone/>
            </a:pPr>
            <a:r>
              <a:rPr lang="en" sz="1200">
                <a:solidFill>
                  <a:srgbClr val="222222"/>
                </a:solidFill>
                <a:latin typeface="Architects Daughter"/>
                <a:ea typeface="Architects Daughter"/>
                <a:cs typeface="Architects Daughter"/>
                <a:sym typeface="Architects Daughter"/>
              </a:rPr>
              <a:t>Creativity</a:t>
            </a:r>
            <a:endParaRPr sz="1200">
              <a:solidFill>
                <a:srgbClr val="222222"/>
              </a:solidFill>
              <a:latin typeface="Architects Daughter"/>
              <a:ea typeface="Architects Daughter"/>
              <a:cs typeface="Architects Daughter"/>
              <a:sym typeface="Architects Daughter"/>
            </a:endParaRPr>
          </a:p>
          <a:p>
            <a:pPr indent="0" lvl="0" marL="457200" rtl="0" algn="l">
              <a:lnSpc>
                <a:spcPct val="115000"/>
              </a:lnSpc>
              <a:spcBef>
                <a:spcPts val="300"/>
              </a:spcBef>
              <a:spcAft>
                <a:spcPts val="0"/>
              </a:spcAft>
              <a:buNone/>
            </a:pPr>
            <a:r>
              <a:rPr lang="en" sz="1200">
                <a:solidFill>
                  <a:srgbClr val="222222"/>
                </a:solidFill>
                <a:latin typeface="Architects Daughter"/>
                <a:ea typeface="Architects Daughter"/>
                <a:cs typeface="Architects Daughter"/>
                <a:sym typeface="Architects Daughter"/>
              </a:rPr>
              <a:t>Work Ethic</a:t>
            </a:r>
            <a:endParaRPr sz="1200">
              <a:solidFill>
                <a:srgbClr val="222222"/>
              </a:solidFill>
              <a:latin typeface="Architects Daughter"/>
              <a:ea typeface="Architects Daughter"/>
              <a:cs typeface="Architects Daughter"/>
              <a:sym typeface="Architects Daughter"/>
            </a:endParaRPr>
          </a:p>
          <a:p>
            <a:pPr indent="0" lvl="0" marL="457200" rtl="0" algn="l">
              <a:lnSpc>
                <a:spcPct val="115000"/>
              </a:lnSpc>
              <a:spcBef>
                <a:spcPts val="300"/>
              </a:spcBef>
              <a:spcAft>
                <a:spcPts val="0"/>
              </a:spcAft>
              <a:buNone/>
            </a:pPr>
            <a:r>
              <a:rPr lang="en" sz="1200">
                <a:solidFill>
                  <a:srgbClr val="222222"/>
                </a:solidFill>
                <a:latin typeface="Architects Daughter"/>
                <a:ea typeface="Architects Daughter"/>
                <a:cs typeface="Architects Daughter"/>
                <a:sym typeface="Architects Daughter"/>
              </a:rPr>
              <a:t>Interpersonal Skills</a:t>
            </a:r>
            <a:endParaRPr sz="1200">
              <a:solidFill>
                <a:srgbClr val="222222"/>
              </a:solidFill>
              <a:latin typeface="Architects Daughter"/>
              <a:ea typeface="Architects Daughter"/>
              <a:cs typeface="Architects Daughter"/>
              <a:sym typeface="Architects Daughter"/>
            </a:endParaRPr>
          </a:p>
          <a:p>
            <a:pPr indent="0" lvl="0" marL="457200" rtl="0" algn="l">
              <a:lnSpc>
                <a:spcPct val="115000"/>
              </a:lnSpc>
              <a:spcBef>
                <a:spcPts val="300"/>
              </a:spcBef>
              <a:spcAft>
                <a:spcPts val="0"/>
              </a:spcAft>
              <a:buNone/>
            </a:pPr>
            <a:r>
              <a:rPr lang="en" sz="1200">
                <a:solidFill>
                  <a:srgbClr val="222222"/>
                </a:solidFill>
                <a:latin typeface="Architects Daughter"/>
                <a:ea typeface="Architects Daughter"/>
                <a:cs typeface="Architects Daughter"/>
                <a:sym typeface="Architects Daughter"/>
              </a:rPr>
              <a:t>Time Management</a:t>
            </a:r>
            <a:endParaRPr sz="1200">
              <a:latin typeface="Architects Daughter"/>
              <a:ea typeface="Architects Daughter"/>
              <a:cs typeface="Architects Daughter"/>
              <a:sym typeface="Architects Daughter"/>
            </a:endParaRPr>
          </a:p>
          <a:p>
            <a:pPr indent="0" lvl="0" marL="0" rtl="0" algn="l">
              <a:spcBef>
                <a:spcPts val="300"/>
              </a:spcBef>
              <a:spcAft>
                <a:spcPts val="1600"/>
              </a:spcAft>
              <a:buNone/>
            </a:pPr>
            <a:r>
              <a:t/>
            </a:r>
            <a:endParaRPr/>
          </a:p>
        </p:txBody>
      </p:sp>
      <p:sp>
        <p:nvSpPr>
          <p:cNvPr id="243" name="Google Shape;243;p36">
            <a:hlinkClick action="ppaction://hlinksldjump" r:id="rId5"/>
          </p:cNvPr>
          <p:cNvSpPr/>
          <p:nvPr/>
        </p:nvSpPr>
        <p:spPr>
          <a:xfrm>
            <a:off x="7391925" y="1178963"/>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36">
            <a:hlinkClick action="ppaction://hlinksldjump" r:id="rId6"/>
          </p:cNvPr>
          <p:cNvSpPr txBox="1"/>
          <p:nvPr>
            <p:ph idx="4294967295" type="ctrTitle"/>
          </p:nvPr>
        </p:nvSpPr>
        <p:spPr>
          <a:xfrm>
            <a:off x="8088800" y="13062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1</a:t>
            </a:r>
            <a:endParaRPr sz="1200"/>
          </a:p>
        </p:txBody>
      </p:sp>
      <p:pic>
        <p:nvPicPr>
          <p:cNvPr id="245" name="Google Shape;245;p36">
            <a:hlinkClick action="ppaction://hlinksldjump" r:id="rId7"/>
          </p:cNvPr>
          <p:cNvPicPr preferRelativeResize="0"/>
          <p:nvPr/>
        </p:nvPicPr>
        <p:blipFill rotWithShape="1">
          <a:blip r:embed="rId8">
            <a:alphaModFix/>
          </a:blip>
          <a:srcRect b="9790" l="32005" r="39798" t="19826"/>
          <a:stretch/>
        </p:blipFill>
        <p:spPr>
          <a:xfrm rot="-5400000">
            <a:off x="7593176" y="-395073"/>
            <a:ext cx="1138848" cy="2132299"/>
          </a:xfrm>
          <a:prstGeom prst="rect">
            <a:avLst/>
          </a:prstGeom>
          <a:noFill/>
          <a:ln>
            <a:noFill/>
          </a:ln>
        </p:spPr>
      </p:pic>
      <p:sp>
        <p:nvSpPr>
          <p:cNvPr id="246" name="Google Shape;246;p36">
            <a:hlinkClick action="ppaction://hlinksldjump" r:id="rId9"/>
          </p:cNvPr>
          <p:cNvSpPr txBox="1"/>
          <p:nvPr>
            <p:ph idx="4294967295" type="ctrTitle"/>
          </p:nvPr>
        </p:nvSpPr>
        <p:spPr>
          <a:xfrm>
            <a:off x="8088800" y="399575"/>
            <a:ext cx="915900" cy="54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hlink"/>
                </a:solidFill>
                <a:hlinkClick action="ppaction://hlinksldjump" r:id="rId10"/>
              </a:rPr>
              <a:t>Slide 3: Table of Contents</a:t>
            </a:r>
            <a:endParaRPr sz="1200"/>
          </a:p>
        </p:txBody>
      </p:sp>
      <p:sp>
        <p:nvSpPr>
          <p:cNvPr id="247" name="Google Shape;247;p36">
            <a:hlinkClick action="ppaction://hlinksldjump" r:id="rId11"/>
          </p:cNvPr>
          <p:cNvSpPr/>
          <p:nvPr/>
        </p:nvSpPr>
        <p:spPr>
          <a:xfrm>
            <a:off x="7971175" y="286773"/>
            <a:ext cx="1151140" cy="768611"/>
          </a:xfrm>
          <a:custGeom>
            <a:rect b="b" l="l" r="r" t="t"/>
            <a:pathLst>
              <a:path extrusionOk="0" h="15504" w="23219">
                <a:moveTo>
                  <a:pt x="0" y="3617"/>
                </a:moveTo>
                <a:cubicBezTo>
                  <a:pt x="0" y="7713"/>
                  <a:pt x="2042" y="13706"/>
                  <a:pt x="6096" y="14285"/>
                </a:cubicBezTo>
                <a:cubicBezTo>
                  <a:pt x="12446" y="15193"/>
                  <a:pt x="25244" y="10791"/>
                  <a:pt x="22860" y="4836"/>
                </a:cubicBezTo>
                <a:cubicBezTo>
                  <a:pt x="20361" y="-1407"/>
                  <a:pt x="7730" y="-1200"/>
                  <a:pt x="2743" y="3312"/>
                </a:cubicBezTo>
                <a:cubicBezTo>
                  <a:pt x="397" y="5435"/>
                  <a:pt x="-877" y="11119"/>
                  <a:pt x="1828" y="12761"/>
                </a:cubicBezTo>
                <a:cubicBezTo>
                  <a:pt x="5289" y="14862"/>
                  <a:pt x="5638" y="14133"/>
                  <a:pt x="9448" y="15504"/>
                </a:cubicBezTo>
              </a:path>
            </a:pathLst>
          </a:custGeom>
          <a:noFill/>
          <a:ln cap="flat" cmpd="sng" w="28575">
            <a:solidFill>
              <a:srgbClr val="E06666"/>
            </a:solidFill>
            <a:prstDash val="solid"/>
            <a:round/>
            <a:headEnd len="med" w="med" type="none"/>
            <a:tailEnd len="med" w="med" type="none"/>
          </a:ln>
        </p:spPr>
      </p:sp>
      <p:sp>
        <p:nvSpPr>
          <p:cNvPr id="248" name="Google Shape;248;p36">
            <a:hlinkClick/>
          </p:cNvPr>
          <p:cNvSpPr/>
          <p:nvPr/>
        </p:nvSpPr>
        <p:spPr>
          <a:xfrm>
            <a:off x="7625050" y="1793350"/>
            <a:ext cx="1730400" cy="490800"/>
          </a:xfrm>
          <a:prstGeom prst="rect">
            <a:avLst/>
          </a:prstGeom>
          <a:solidFill>
            <a:srgbClr val="FFD966"/>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6">
            <a:hlinkClick/>
          </p:cNvPr>
          <p:cNvSpPr txBox="1"/>
          <p:nvPr>
            <p:ph idx="4294967295" type="ctrTitle"/>
          </p:nvPr>
        </p:nvSpPr>
        <p:spPr>
          <a:xfrm>
            <a:off x="7936400" y="18590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2</a:t>
            </a:r>
            <a:endParaRPr sz="1200"/>
          </a:p>
        </p:txBody>
      </p:sp>
      <p:sp>
        <p:nvSpPr>
          <p:cNvPr id="250" name="Google Shape;250;p36">
            <a:hlinkClick/>
          </p:cNvPr>
          <p:cNvSpPr/>
          <p:nvPr/>
        </p:nvSpPr>
        <p:spPr>
          <a:xfrm>
            <a:off x="7625050" y="2346200"/>
            <a:ext cx="1730400" cy="490800"/>
          </a:xfrm>
          <a:prstGeom prst="rect">
            <a:avLst/>
          </a:prstGeom>
          <a:solidFill>
            <a:srgbClr val="EA9999"/>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36">
            <a:hlinkClick/>
          </p:cNvPr>
          <p:cNvSpPr txBox="1"/>
          <p:nvPr>
            <p:ph idx="4294967295" type="ctrTitle"/>
          </p:nvPr>
        </p:nvSpPr>
        <p:spPr>
          <a:xfrm>
            <a:off x="8088800" y="24119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3</a:t>
            </a:r>
            <a:endParaRPr sz="1200"/>
          </a:p>
        </p:txBody>
      </p:sp>
      <p:sp>
        <p:nvSpPr>
          <p:cNvPr id="252" name="Google Shape;252;p36">
            <a:hlinkClick action="ppaction://hlinksldjump" r:id="rId12"/>
          </p:cNvPr>
          <p:cNvSpPr/>
          <p:nvPr/>
        </p:nvSpPr>
        <p:spPr>
          <a:xfrm rot="-5400000">
            <a:off x="7839850" y="1398100"/>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36">
            <a:hlinkClick action="ppaction://hlinksldjump" r:id="rId13"/>
          </p:cNvPr>
          <p:cNvSpPr/>
          <p:nvPr/>
        </p:nvSpPr>
        <p:spPr>
          <a:xfrm rot="-5400000">
            <a:off x="7687450" y="1924488"/>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36">
            <a:hlinkClick action="ppaction://hlinksldjump" r:id="rId14"/>
          </p:cNvPr>
          <p:cNvSpPr/>
          <p:nvPr/>
        </p:nvSpPr>
        <p:spPr>
          <a:xfrm rot="-5400000">
            <a:off x="7839850" y="24727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6">
            <a:hlinkClick/>
          </p:cNvPr>
          <p:cNvSpPr/>
          <p:nvPr/>
        </p:nvSpPr>
        <p:spPr>
          <a:xfrm>
            <a:off x="7625050" y="2899050"/>
            <a:ext cx="1730400" cy="490800"/>
          </a:xfrm>
          <a:prstGeom prst="rect">
            <a:avLst/>
          </a:prstGeom>
          <a:solidFill>
            <a:schemeClr val="accent1"/>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36">
            <a:hlinkClick/>
          </p:cNvPr>
          <p:cNvSpPr txBox="1"/>
          <p:nvPr>
            <p:ph idx="4294967295" type="ctrTitle"/>
          </p:nvPr>
        </p:nvSpPr>
        <p:spPr>
          <a:xfrm>
            <a:off x="8088800" y="29647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4</a:t>
            </a:r>
            <a:endParaRPr sz="1200"/>
          </a:p>
        </p:txBody>
      </p:sp>
      <p:sp>
        <p:nvSpPr>
          <p:cNvPr id="257" name="Google Shape;257;p36">
            <a:hlinkClick action="ppaction://hlinksldjump" r:id="rId15"/>
          </p:cNvPr>
          <p:cNvSpPr/>
          <p:nvPr/>
        </p:nvSpPr>
        <p:spPr>
          <a:xfrm rot="-5400000">
            <a:off x="7839850" y="302561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36">
            <a:hlinkClick action="ppaction://hlinksldjump" r:id="rId16"/>
          </p:cNvPr>
          <p:cNvSpPr/>
          <p:nvPr/>
        </p:nvSpPr>
        <p:spPr>
          <a:xfrm>
            <a:off x="7625050" y="3451900"/>
            <a:ext cx="1730400" cy="490800"/>
          </a:xfrm>
          <a:prstGeom prst="rect">
            <a:avLst/>
          </a:prstGeom>
          <a:solidFill>
            <a:schemeClr val="accent2"/>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36">
            <a:hlinkClick action="ppaction://hlinksldjump" r:id="rId17"/>
          </p:cNvPr>
          <p:cNvSpPr txBox="1"/>
          <p:nvPr>
            <p:ph idx="4294967295" type="ctrTitle"/>
          </p:nvPr>
        </p:nvSpPr>
        <p:spPr>
          <a:xfrm>
            <a:off x="8088800" y="3517600"/>
            <a:ext cx="10335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100"/>
              <a:t>References</a:t>
            </a:r>
            <a:endParaRPr sz="1100"/>
          </a:p>
        </p:txBody>
      </p:sp>
      <p:sp>
        <p:nvSpPr>
          <p:cNvPr id="260" name="Google Shape;260;p36">
            <a:hlinkClick action="ppaction://hlinksldjump" r:id="rId18"/>
          </p:cNvPr>
          <p:cNvSpPr/>
          <p:nvPr/>
        </p:nvSpPr>
        <p:spPr>
          <a:xfrm rot="-5400000">
            <a:off x="7839850" y="35784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1" name="Google Shape;261;p36"/>
          <p:cNvPicPr preferRelativeResize="0"/>
          <p:nvPr/>
        </p:nvPicPr>
        <p:blipFill rotWithShape="1">
          <a:blip r:embed="rId8">
            <a:alphaModFix/>
          </a:blip>
          <a:srcRect b="9790" l="32006" r="52023" t="19826"/>
          <a:stretch/>
        </p:blipFill>
        <p:spPr>
          <a:xfrm rot="5400000">
            <a:off x="8304487" y="3732486"/>
            <a:ext cx="690925" cy="2283952"/>
          </a:xfrm>
          <a:prstGeom prst="rect">
            <a:avLst/>
          </a:prstGeom>
          <a:noFill/>
          <a:ln>
            <a:noFill/>
          </a:ln>
        </p:spPr>
      </p:pic>
      <p:sp>
        <p:nvSpPr>
          <p:cNvPr id="262" name="Google Shape;262;p36">
            <a:hlinkClick action="ppaction://hlinkshowjump?jump=nextslide"/>
          </p:cNvPr>
          <p:cNvSpPr/>
          <p:nvPr/>
        </p:nvSpPr>
        <p:spPr>
          <a:xfrm rot="-5400000">
            <a:off x="8596410" y="4768211"/>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36">
            <a:hlinkClick action="ppaction://hlinkshowjump?jump=previousslide"/>
          </p:cNvPr>
          <p:cNvSpPr/>
          <p:nvPr/>
        </p:nvSpPr>
        <p:spPr>
          <a:xfrm rot="5400000">
            <a:off x="7973685" y="4768208"/>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36"/>
          <p:cNvSpPr txBox="1"/>
          <p:nvPr/>
        </p:nvSpPr>
        <p:spPr>
          <a:xfrm>
            <a:off x="4247800" y="2093875"/>
            <a:ext cx="1518000" cy="35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1000"/>
              </a:spcAft>
              <a:buClr>
                <a:schemeClr val="dk1"/>
              </a:buClr>
              <a:buSzPts val="1100"/>
              <a:buFont typeface="Arial"/>
              <a:buNone/>
            </a:pPr>
            <a:r>
              <a:rPr lang="en" sz="1600">
                <a:solidFill>
                  <a:schemeClr val="dk1"/>
                </a:solidFill>
                <a:latin typeface="Architects Daughter"/>
                <a:ea typeface="Architects Daughter"/>
                <a:cs typeface="Architects Daughter"/>
                <a:sym typeface="Architects Daughter"/>
              </a:rPr>
              <a:t>Soft Skills</a:t>
            </a:r>
            <a:endParaRPr>
              <a:latin typeface="Catamaran"/>
              <a:ea typeface="Catamaran"/>
              <a:cs typeface="Catamaran"/>
              <a:sym typeface="Catamaran"/>
            </a:endParaRPr>
          </a:p>
        </p:txBody>
      </p:sp>
      <p:sp>
        <p:nvSpPr>
          <p:cNvPr id="265" name="Google Shape;265;p36"/>
          <p:cNvSpPr txBox="1"/>
          <p:nvPr/>
        </p:nvSpPr>
        <p:spPr>
          <a:xfrm>
            <a:off x="930475" y="2081625"/>
            <a:ext cx="1579200" cy="35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1000"/>
              </a:spcAft>
              <a:buClr>
                <a:schemeClr val="dk1"/>
              </a:buClr>
              <a:buSzPts val="1100"/>
              <a:buFont typeface="Arial"/>
              <a:buNone/>
            </a:pPr>
            <a:r>
              <a:rPr lang="en" sz="1600">
                <a:solidFill>
                  <a:schemeClr val="dk1"/>
                </a:solidFill>
                <a:latin typeface="Architects Daughter"/>
                <a:ea typeface="Architects Daughter"/>
                <a:cs typeface="Architects Daughter"/>
                <a:sym typeface="Architects Daughter"/>
              </a:rPr>
              <a:t>Clinical Skills</a:t>
            </a:r>
            <a:endParaRPr>
              <a:latin typeface="Catamaran"/>
              <a:ea typeface="Catamaran"/>
              <a:cs typeface="Catamaran"/>
              <a:sym typeface="Catamaran"/>
            </a:endParaRPr>
          </a:p>
        </p:txBody>
      </p:sp>
      <p:pic>
        <p:nvPicPr>
          <p:cNvPr id="266" name="Google Shape;266;p36"/>
          <p:cNvPicPr preferRelativeResize="0"/>
          <p:nvPr/>
        </p:nvPicPr>
        <p:blipFill>
          <a:blip r:embed="rId19">
            <a:alphaModFix/>
          </a:blip>
          <a:stretch>
            <a:fillRect/>
          </a:stretch>
        </p:blipFill>
        <p:spPr>
          <a:xfrm rot="-151311">
            <a:off x="5642685" y="31002"/>
            <a:ext cx="1443979" cy="1584447"/>
          </a:xfrm>
          <a:prstGeom prst="rect">
            <a:avLst/>
          </a:prstGeom>
          <a:noFill/>
          <a:ln>
            <a:noFill/>
          </a:ln>
        </p:spPr>
      </p:pic>
      <p:sp>
        <p:nvSpPr>
          <p:cNvPr id="267" name="Google Shape;267;p36"/>
          <p:cNvSpPr/>
          <p:nvPr/>
        </p:nvSpPr>
        <p:spPr>
          <a:xfrm rot="-151214">
            <a:off x="5842992" y="499070"/>
            <a:ext cx="1043361" cy="784568"/>
          </a:xfrm>
          <a:custGeom>
            <a:rect b="b" l="l" r="r" t="t"/>
            <a:pathLst>
              <a:path extrusionOk="0" h="24540" w="34302">
                <a:moveTo>
                  <a:pt x="12881" y="90"/>
                </a:moveTo>
                <a:cubicBezTo>
                  <a:pt x="9513" y="652"/>
                  <a:pt x="5848" y="1637"/>
                  <a:pt x="3433" y="4052"/>
                </a:cubicBezTo>
                <a:cubicBezTo>
                  <a:pt x="-94" y="7579"/>
                  <a:pt x="-598" y="15093"/>
                  <a:pt x="2518" y="18988"/>
                </a:cubicBezTo>
                <a:cubicBezTo>
                  <a:pt x="8690" y="26704"/>
                  <a:pt x="30460" y="26601"/>
                  <a:pt x="32084" y="16854"/>
                </a:cubicBezTo>
                <a:cubicBezTo>
                  <a:pt x="33303" y="9538"/>
                  <a:pt x="24831" y="853"/>
                  <a:pt x="17453" y="90"/>
                </a:cubicBezTo>
                <a:cubicBezTo>
                  <a:pt x="10473" y="-632"/>
                  <a:pt x="885" y="5006"/>
                  <a:pt x="80" y="11977"/>
                </a:cubicBezTo>
                <a:cubicBezTo>
                  <a:pt x="-563" y="17544"/>
                  <a:pt x="6439" y="22945"/>
                  <a:pt x="11967" y="23864"/>
                </a:cubicBezTo>
                <a:cubicBezTo>
                  <a:pt x="19478" y="25113"/>
                  <a:pt x="29929" y="23216"/>
                  <a:pt x="33608" y="16549"/>
                </a:cubicBezTo>
                <a:cubicBezTo>
                  <a:pt x="36045" y="12131"/>
                  <a:pt x="31371" y="5682"/>
                  <a:pt x="27207" y="2833"/>
                </a:cubicBezTo>
                <a:cubicBezTo>
                  <a:pt x="22485" y="-399"/>
                  <a:pt x="15860" y="1004"/>
                  <a:pt x="10138" y="1004"/>
                </a:cubicBezTo>
              </a:path>
            </a:pathLst>
          </a:custGeom>
          <a:noFill/>
          <a:ln cap="flat" cmpd="sng" w="28575">
            <a:solidFill>
              <a:srgbClr val="E06666"/>
            </a:solidFill>
            <a:prstDash val="solid"/>
            <a:round/>
            <a:headEnd len="med" w="med" type="none"/>
            <a:tailEnd len="med" w="med" type="none"/>
          </a:ln>
        </p:spPr>
      </p:sp>
      <p:sp>
        <p:nvSpPr>
          <p:cNvPr id="268" name="Google Shape;268;p36"/>
          <p:cNvSpPr txBox="1"/>
          <p:nvPr/>
        </p:nvSpPr>
        <p:spPr>
          <a:xfrm>
            <a:off x="5632174" y="399575"/>
            <a:ext cx="1518000" cy="1061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5200">
                <a:solidFill>
                  <a:schemeClr val="dk1"/>
                </a:solidFill>
                <a:latin typeface="Architects Daughter"/>
                <a:ea typeface="Architects Daughter"/>
                <a:cs typeface="Architects Daughter"/>
                <a:sym typeface="Architects Daughter"/>
              </a:rPr>
              <a:t>01.</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4">
                                  <p:stCondLst>
                                    <p:cond delay="0"/>
                                  </p:stCondLst>
                                  <p:childTnLst>
                                    <p:set>
                                      <p:cBhvr>
                                        <p:cTn dur="1" fill="hold">
                                          <p:stCondLst>
                                            <p:cond delay="0"/>
                                          </p:stCondLst>
                                        </p:cTn>
                                        <p:tgtEl>
                                          <p:spTgt spid="237"/>
                                        </p:tgtEl>
                                        <p:attrNameLst>
                                          <p:attrName>style.visibility</p:attrName>
                                        </p:attrNameLst>
                                      </p:cBhvr>
                                      <p:to>
                                        <p:strVal val="visible"/>
                                      </p:to>
                                    </p:set>
                                    <p:anim calcmode="lin" valueType="num">
                                      <p:cBhvr additive="base">
                                        <p:cTn dur="1000"/>
                                        <p:tgtEl>
                                          <p:spTgt spid="23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0"/>
                                        </p:tgtEl>
                                        <p:attrNameLst>
                                          <p:attrName>style.visibility</p:attrName>
                                        </p:attrNameLst>
                                      </p:cBhvr>
                                      <p:to>
                                        <p:strVal val="visible"/>
                                      </p:to>
                                    </p:set>
                                    <p:anim calcmode="lin" valueType="num">
                                      <p:cBhvr additive="base">
                                        <p:cTn dur="1000"/>
                                        <p:tgtEl>
                                          <p:spTgt spid="240"/>
                                        </p:tgtEl>
                                        <p:attrNameLst>
                                          <p:attrName>ppt_y</p:attrName>
                                        </p:attrNameLst>
                                      </p:cBhvr>
                                      <p:tavLst>
                                        <p:tav fmla="" tm="0">
                                          <p:val>
                                            <p:strVal val="#ppt_y+1"/>
                                          </p:val>
                                        </p:tav>
                                        <p:tav fmla="" tm="100000">
                                          <p:val>
                                            <p:strVal val="#ppt_y"/>
                                          </p:val>
                                        </p:tav>
                                      </p:tavLst>
                                    </p:anim>
                                  </p:childTnLst>
                                </p:cTn>
                              </p:par>
                            </p:childTnLst>
                          </p:cTn>
                        </p:par>
                        <p:par>
                          <p:cTn fill="hold">
                            <p:stCondLst>
                              <p:cond delay="1000"/>
                            </p:stCondLst>
                            <p:childTnLst>
                              <p:par>
                                <p:cTn fill="hold" nodeType="afterEffect" presetClass="entr" presetID="2" presetSubtype="4">
                                  <p:stCondLst>
                                    <p:cond delay="0"/>
                                  </p:stCondLst>
                                  <p:childTnLst>
                                    <p:set>
                                      <p:cBhvr>
                                        <p:cTn dur="1" fill="hold">
                                          <p:stCondLst>
                                            <p:cond delay="0"/>
                                          </p:stCondLst>
                                        </p:cTn>
                                        <p:tgtEl>
                                          <p:spTgt spid="238"/>
                                        </p:tgtEl>
                                        <p:attrNameLst>
                                          <p:attrName>style.visibility</p:attrName>
                                        </p:attrNameLst>
                                      </p:cBhvr>
                                      <p:to>
                                        <p:strVal val="visible"/>
                                      </p:to>
                                    </p:set>
                                    <p:anim calcmode="lin" valueType="num">
                                      <p:cBhvr additive="base">
                                        <p:cTn dur="1000"/>
                                        <p:tgtEl>
                                          <p:spTgt spid="23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242"/>
                                        </p:tgtEl>
                                        <p:attrNameLst>
                                          <p:attrName>style.visibility</p:attrName>
                                        </p:attrNameLst>
                                      </p:cBhvr>
                                      <p:to>
                                        <p:strVal val="visible"/>
                                      </p:to>
                                    </p:set>
                                    <p:anim calcmode="lin" valueType="num">
                                      <p:cBhvr additive="base">
                                        <p:cTn dur="1000"/>
                                        <p:tgtEl>
                                          <p:spTgt spid="242"/>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7"/>
          <p:cNvSpPr/>
          <p:nvPr/>
        </p:nvSpPr>
        <p:spPr>
          <a:xfrm>
            <a:off x="366450" y="1212600"/>
            <a:ext cx="3606600" cy="3316500"/>
          </a:xfrm>
          <a:prstGeom prst="rect">
            <a:avLst/>
          </a:prstGeom>
          <a:solidFill>
            <a:srgbClr val="FFD966"/>
          </a:solidFill>
          <a:ln>
            <a:noFill/>
          </a:ln>
          <a:effectLst>
            <a:outerShdw blurRad="57150" rotWithShape="0" algn="bl" dir="1644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37"/>
          <p:cNvSpPr txBox="1"/>
          <p:nvPr>
            <p:ph idx="1" type="subTitle"/>
          </p:nvPr>
        </p:nvSpPr>
        <p:spPr>
          <a:xfrm>
            <a:off x="436400" y="1419750"/>
            <a:ext cx="3089100" cy="7686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lang="en" sz="2600"/>
              <a:t>Setting factors….</a:t>
            </a:r>
            <a:endParaRPr sz="2600"/>
          </a:p>
        </p:txBody>
      </p:sp>
      <p:sp>
        <p:nvSpPr>
          <p:cNvPr id="275" name="Google Shape;275;p37"/>
          <p:cNvSpPr txBox="1"/>
          <p:nvPr>
            <p:ph idx="2" type="body"/>
          </p:nvPr>
        </p:nvSpPr>
        <p:spPr>
          <a:xfrm>
            <a:off x="551050" y="2346200"/>
            <a:ext cx="2781300" cy="2366400"/>
          </a:xfrm>
          <a:prstGeom prst="rect">
            <a:avLst/>
          </a:prstGeom>
        </p:spPr>
        <p:txBody>
          <a:bodyPr anchorCtr="0" anchor="t" bIns="91425" lIns="91425" spcFirstLastPara="1" rIns="91425" wrap="square" tIns="91425">
            <a:noAutofit/>
          </a:bodyPr>
          <a:lstStyle/>
          <a:p>
            <a:pPr indent="-349250" lvl="0" marL="457200" rtl="0" algn="l">
              <a:lnSpc>
                <a:spcPct val="115000"/>
              </a:lnSpc>
              <a:spcBef>
                <a:spcPts val="0"/>
              </a:spcBef>
              <a:spcAft>
                <a:spcPts val="0"/>
              </a:spcAft>
              <a:buSzPts val="1900"/>
              <a:buFont typeface="Architects Daughter"/>
              <a:buChar char="●"/>
            </a:pPr>
            <a:r>
              <a:rPr lang="en" sz="1900">
                <a:latin typeface="Architects Daughter"/>
                <a:ea typeface="Architects Daughter"/>
                <a:cs typeface="Architects Daughter"/>
                <a:sym typeface="Architects Daughter"/>
              </a:rPr>
              <a:t>Informal vs. Formal</a:t>
            </a:r>
            <a:endParaRPr sz="1900">
              <a:latin typeface="Architects Daughter"/>
              <a:ea typeface="Architects Daughter"/>
              <a:cs typeface="Architects Daughter"/>
              <a:sym typeface="Architects Daughter"/>
            </a:endParaRPr>
          </a:p>
          <a:p>
            <a:pPr indent="0" lvl="0" marL="0" rtl="0" algn="l">
              <a:lnSpc>
                <a:spcPct val="115000"/>
              </a:lnSpc>
              <a:spcBef>
                <a:spcPts val="0"/>
              </a:spcBef>
              <a:spcAft>
                <a:spcPts val="0"/>
              </a:spcAft>
              <a:buNone/>
            </a:pPr>
            <a:r>
              <a:t/>
            </a:r>
            <a:endParaRPr sz="1900">
              <a:latin typeface="Architects Daughter"/>
              <a:ea typeface="Architects Daughter"/>
              <a:cs typeface="Architects Daughter"/>
              <a:sym typeface="Architects Daughter"/>
            </a:endParaRPr>
          </a:p>
          <a:p>
            <a:pPr indent="-349250" lvl="0" marL="457200" rtl="0" algn="l">
              <a:lnSpc>
                <a:spcPct val="115000"/>
              </a:lnSpc>
              <a:spcBef>
                <a:spcPts val="0"/>
              </a:spcBef>
              <a:spcAft>
                <a:spcPts val="0"/>
              </a:spcAft>
              <a:buSzPts val="1900"/>
              <a:buFont typeface="Architects Daughter"/>
              <a:buChar char="●"/>
            </a:pPr>
            <a:r>
              <a:rPr lang="en" sz="1900">
                <a:latin typeface="Architects Daughter"/>
                <a:ea typeface="Architects Daughter"/>
                <a:cs typeface="Architects Daughter"/>
                <a:sym typeface="Architects Daughter"/>
              </a:rPr>
              <a:t>Onsite vs. Remote</a:t>
            </a:r>
            <a:endParaRPr sz="1900">
              <a:latin typeface="Architects Daughter"/>
              <a:ea typeface="Architects Daughter"/>
              <a:cs typeface="Architects Daughter"/>
              <a:sym typeface="Architects Daughter"/>
            </a:endParaRPr>
          </a:p>
        </p:txBody>
      </p:sp>
      <p:sp>
        <p:nvSpPr>
          <p:cNvPr id="276" name="Google Shape;276;p37"/>
          <p:cNvSpPr txBox="1"/>
          <p:nvPr>
            <p:ph type="title"/>
          </p:nvPr>
        </p:nvSpPr>
        <p:spPr>
          <a:xfrm>
            <a:off x="1063200" y="335375"/>
            <a:ext cx="3521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Contributing</a:t>
            </a:r>
            <a:r>
              <a:rPr lang="en"/>
              <a:t> Factors</a:t>
            </a:r>
            <a:endParaRPr/>
          </a:p>
        </p:txBody>
      </p:sp>
      <p:pic>
        <p:nvPicPr>
          <p:cNvPr id="277" name="Google Shape;277;p37"/>
          <p:cNvPicPr preferRelativeResize="0"/>
          <p:nvPr/>
        </p:nvPicPr>
        <p:blipFill>
          <a:blip r:embed="rId3">
            <a:alphaModFix/>
          </a:blip>
          <a:stretch>
            <a:fillRect/>
          </a:stretch>
        </p:blipFill>
        <p:spPr>
          <a:xfrm>
            <a:off x="155475" y="421775"/>
            <a:ext cx="477207" cy="486301"/>
          </a:xfrm>
          <a:prstGeom prst="rect">
            <a:avLst/>
          </a:prstGeom>
          <a:noFill/>
          <a:ln>
            <a:noFill/>
          </a:ln>
        </p:spPr>
      </p:pic>
      <p:sp>
        <p:nvSpPr>
          <p:cNvPr id="278" name="Google Shape;278;p37">
            <a:hlinkClick action="ppaction://hlinksldjump" r:id="rId4"/>
          </p:cNvPr>
          <p:cNvSpPr/>
          <p:nvPr/>
        </p:nvSpPr>
        <p:spPr>
          <a:xfrm>
            <a:off x="7625050" y="1211813"/>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37">
            <a:hlinkClick action="ppaction://hlinkshowjump?jump=previousslide"/>
          </p:cNvPr>
          <p:cNvSpPr txBox="1"/>
          <p:nvPr>
            <p:ph idx="4294967295" type="ctrTitle"/>
          </p:nvPr>
        </p:nvSpPr>
        <p:spPr>
          <a:xfrm>
            <a:off x="7879900" y="1337225"/>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1</a:t>
            </a:r>
            <a:endParaRPr sz="1200"/>
          </a:p>
        </p:txBody>
      </p:sp>
      <p:pic>
        <p:nvPicPr>
          <p:cNvPr id="280" name="Google Shape;280;p37">
            <a:hlinkClick action="ppaction://hlinksldjump" r:id="rId5"/>
          </p:cNvPr>
          <p:cNvPicPr preferRelativeResize="0"/>
          <p:nvPr/>
        </p:nvPicPr>
        <p:blipFill rotWithShape="1">
          <a:blip r:embed="rId6">
            <a:alphaModFix/>
          </a:blip>
          <a:srcRect b="9790" l="32005" r="39798" t="19826"/>
          <a:stretch/>
        </p:blipFill>
        <p:spPr>
          <a:xfrm rot="-5400000">
            <a:off x="7824901" y="-395073"/>
            <a:ext cx="1138848" cy="2132299"/>
          </a:xfrm>
          <a:prstGeom prst="rect">
            <a:avLst/>
          </a:prstGeom>
          <a:noFill/>
          <a:ln>
            <a:noFill/>
          </a:ln>
        </p:spPr>
      </p:pic>
      <p:sp>
        <p:nvSpPr>
          <p:cNvPr id="281" name="Google Shape;281;p37">
            <a:hlinkClick action="ppaction://hlinksldjump" r:id="rId7"/>
          </p:cNvPr>
          <p:cNvSpPr txBox="1"/>
          <p:nvPr>
            <p:ph idx="4294967295" type="ctrTitle"/>
          </p:nvPr>
        </p:nvSpPr>
        <p:spPr>
          <a:xfrm>
            <a:off x="8088800" y="399575"/>
            <a:ext cx="915900" cy="54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hlink"/>
                </a:solidFill>
                <a:hlinkClick action="ppaction://hlinksldjump" r:id="rId8"/>
              </a:rPr>
              <a:t>Slide 3: Table of Contents</a:t>
            </a:r>
            <a:endParaRPr sz="1200"/>
          </a:p>
        </p:txBody>
      </p:sp>
      <p:sp>
        <p:nvSpPr>
          <p:cNvPr id="282" name="Google Shape;282;p37">
            <a:hlinkClick action="ppaction://hlinksldjump" r:id="rId9"/>
          </p:cNvPr>
          <p:cNvSpPr/>
          <p:nvPr/>
        </p:nvSpPr>
        <p:spPr>
          <a:xfrm>
            <a:off x="7971175" y="286773"/>
            <a:ext cx="1151140" cy="768611"/>
          </a:xfrm>
          <a:custGeom>
            <a:rect b="b" l="l" r="r" t="t"/>
            <a:pathLst>
              <a:path extrusionOk="0" h="15504" w="23219">
                <a:moveTo>
                  <a:pt x="0" y="3617"/>
                </a:moveTo>
                <a:cubicBezTo>
                  <a:pt x="0" y="7713"/>
                  <a:pt x="2042" y="13706"/>
                  <a:pt x="6096" y="14285"/>
                </a:cubicBezTo>
                <a:cubicBezTo>
                  <a:pt x="12446" y="15193"/>
                  <a:pt x="25244" y="10791"/>
                  <a:pt x="22860" y="4836"/>
                </a:cubicBezTo>
                <a:cubicBezTo>
                  <a:pt x="20361" y="-1407"/>
                  <a:pt x="7730" y="-1200"/>
                  <a:pt x="2743" y="3312"/>
                </a:cubicBezTo>
                <a:cubicBezTo>
                  <a:pt x="397" y="5435"/>
                  <a:pt x="-877" y="11119"/>
                  <a:pt x="1828" y="12761"/>
                </a:cubicBezTo>
                <a:cubicBezTo>
                  <a:pt x="5289" y="14862"/>
                  <a:pt x="5638" y="14133"/>
                  <a:pt x="9448" y="15504"/>
                </a:cubicBezTo>
              </a:path>
            </a:pathLst>
          </a:custGeom>
          <a:noFill/>
          <a:ln cap="flat" cmpd="sng" w="28575">
            <a:solidFill>
              <a:srgbClr val="E06666"/>
            </a:solidFill>
            <a:prstDash val="solid"/>
            <a:round/>
            <a:headEnd len="med" w="med" type="none"/>
            <a:tailEnd len="med" w="med" type="none"/>
          </a:ln>
        </p:spPr>
      </p:sp>
      <p:sp>
        <p:nvSpPr>
          <p:cNvPr id="283" name="Google Shape;283;p37">
            <a:hlinkClick/>
          </p:cNvPr>
          <p:cNvSpPr/>
          <p:nvPr/>
        </p:nvSpPr>
        <p:spPr>
          <a:xfrm>
            <a:off x="7328175" y="1779013"/>
            <a:ext cx="1730400" cy="490800"/>
          </a:xfrm>
          <a:prstGeom prst="rect">
            <a:avLst/>
          </a:prstGeom>
          <a:solidFill>
            <a:srgbClr val="FFD966"/>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7">
            <a:hlinkClick/>
          </p:cNvPr>
          <p:cNvSpPr txBox="1"/>
          <p:nvPr>
            <p:ph idx="4294967295" type="ctrTitle"/>
          </p:nvPr>
        </p:nvSpPr>
        <p:spPr>
          <a:xfrm>
            <a:off x="8088800" y="18590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2</a:t>
            </a:r>
            <a:endParaRPr sz="1200"/>
          </a:p>
        </p:txBody>
      </p:sp>
      <p:sp>
        <p:nvSpPr>
          <p:cNvPr id="285" name="Google Shape;285;p37">
            <a:hlinkClick/>
          </p:cNvPr>
          <p:cNvSpPr/>
          <p:nvPr/>
        </p:nvSpPr>
        <p:spPr>
          <a:xfrm>
            <a:off x="7625050" y="2346200"/>
            <a:ext cx="1730400" cy="490800"/>
          </a:xfrm>
          <a:prstGeom prst="rect">
            <a:avLst/>
          </a:prstGeom>
          <a:solidFill>
            <a:srgbClr val="EA9999"/>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37">
            <a:hlinkClick/>
          </p:cNvPr>
          <p:cNvSpPr txBox="1"/>
          <p:nvPr>
            <p:ph idx="4294967295" type="ctrTitle"/>
          </p:nvPr>
        </p:nvSpPr>
        <p:spPr>
          <a:xfrm>
            <a:off x="8088800" y="24119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3</a:t>
            </a:r>
            <a:endParaRPr sz="1200"/>
          </a:p>
        </p:txBody>
      </p:sp>
      <p:sp>
        <p:nvSpPr>
          <p:cNvPr id="287" name="Google Shape;287;p37">
            <a:hlinkClick action="ppaction://hlinksldjump" r:id="rId10"/>
          </p:cNvPr>
          <p:cNvSpPr/>
          <p:nvPr/>
        </p:nvSpPr>
        <p:spPr>
          <a:xfrm rot="-5400000">
            <a:off x="7687450" y="1398100"/>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37">
            <a:hlinkClick action="ppaction://hlinksldjump" r:id="rId11"/>
          </p:cNvPr>
          <p:cNvSpPr/>
          <p:nvPr/>
        </p:nvSpPr>
        <p:spPr>
          <a:xfrm rot="-5400000">
            <a:off x="7839850" y="1924488"/>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37">
            <a:hlinkClick action="ppaction://hlinksldjump" r:id="rId12"/>
          </p:cNvPr>
          <p:cNvSpPr/>
          <p:nvPr/>
        </p:nvSpPr>
        <p:spPr>
          <a:xfrm rot="-5400000">
            <a:off x="7839850" y="24727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37">
            <a:hlinkClick/>
          </p:cNvPr>
          <p:cNvSpPr/>
          <p:nvPr/>
        </p:nvSpPr>
        <p:spPr>
          <a:xfrm>
            <a:off x="7625050" y="2899050"/>
            <a:ext cx="1730400" cy="490800"/>
          </a:xfrm>
          <a:prstGeom prst="rect">
            <a:avLst/>
          </a:prstGeom>
          <a:solidFill>
            <a:schemeClr val="accent1"/>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37">
            <a:hlinkClick/>
          </p:cNvPr>
          <p:cNvSpPr txBox="1"/>
          <p:nvPr>
            <p:ph idx="4294967295" type="ctrTitle"/>
          </p:nvPr>
        </p:nvSpPr>
        <p:spPr>
          <a:xfrm>
            <a:off x="8088800" y="29647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4</a:t>
            </a:r>
            <a:endParaRPr sz="1200"/>
          </a:p>
        </p:txBody>
      </p:sp>
      <p:sp>
        <p:nvSpPr>
          <p:cNvPr id="292" name="Google Shape;292;p37">
            <a:hlinkClick action="ppaction://hlinksldjump" r:id="rId13"/>
          </p:cNvPr>
          <p:cNvSpPr/>
          <p:nvPr/>
        </p:nvSpPr>
        <p:spPr>
          <a:xfrm rot="-5400000">
            <a:off x="7839850" y="302561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37">
            <a:hlinkClick action="ppaction://hlinksldjump" r:id="rId14"/>
          </p:cNvPr>
          <p:cNvSpPr/>
          <p:nvPr/>
        </p:nvSpPr>
        <p:spPr>
          <a:xfrm>
            <a:off x="7625050" y="3451900"/>
            <a:ext cx="1730400" cy="490800"/>
          </a:xfrm>
          <a:prstGeom prst="rect">
            <a:avLst/>
          </a:prstGeom>
          <a:solidFill>
            <a:schemeClr val="accent2"/>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37">
            <a:hlinkClick action="ppaction://hlinksldjump" r:id="rId15"/>
          </p:cNvPr>
          <p:cNvSpPr txBox="1"/>
          <p:nvPr>
            <p:ph idx="4294967295" type="ctrTitle"/>
          </p:nvPr>
        </p:nvSpPr>
        <p:spPr>
          <a:xfrm>
            <a:off x="8088800" y="3517600"/>
            <a:ext cx="10551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References</a:t>
            </a:r>
            <a:endParaRPr sz="1200"/>
          </a:p>
        </p:txBody>
      </p:sp>
      <p:sp>
        <p:nvSpPr>
          <p:cNvPr id="295" name="Google Shape;295;p37">
            <a:hlinkClick action="ppaction://hlinksldjump" r:id="rId16"/>
          </p:cNvPr>
          <p:cNvSpPr/>
          <p:nvPr/>
        </p:nvSpPr>
        <p:spPr>
          <a:xfrm rot="-5400000">
            <a:off x="7839850" y="35784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6" name="Google Shape;296;p37"/>
          <p:cNvPicPr preferRelativeResize="0"/>
          <p:nvPr/>
        </p:nvPicPr>
        <p:blipFill rotWithShape="1">
          <a:blip r:embed="rId6">
            <a:alphaModFix/>
          </a:blip>
          <a:srcRect b="9790" l="32006" r="52023" t="19826"/>
          <a:stretch/>
        </p:blipFill>
        <p:spPr>
          <a:xfrm rot="5400000">
            <a:off x="8304487" y="3732486"/>
            <a:ext cx="690925" cy="2283952"/>
          </a:xfrm>
          <a:prstGeom prst="rect">
            <a:avLst/>
          </a:prstGeom>
          <a:noFill/>
          <a:ln>
            <a:noFill/>
          </a:ln>
        </p:spPr>
      </p:pic>
      <p:sp>
        <p:nvSpPr>
          <p:cNvPr id="297" name="Google Shape;297;p37">
            <a:hlinkClick action="ppaction://hlinkshowjump?jump=previousslide"/>
          </p:cNvPr>
          <p:cNvSpPr/>
          <p:nvPr/>
        </p:nvSpPr>
        <p:spPr>
          <a:xfrm rot="5400000">
            <a:off x="7973685" y="4768208"/>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8" name="Google Shape;298;p37"/>
          <p:cNvPicPr preferRelativeResize="0"/>
          <p:nvPr/>
        </p:nvPicPr>
        <p:blipFill rotWithShape="1">
          <a:blip r:embed="rId17">
            <a:alphaModFix/>
          </a:blip>
          <a:srcRect b="38251" l="0" r="7774" t="6758"/>
          <a:stretch/>
        </p:blipFill>
        <p:spPr>
          <a:xfrm>
            <a:off x="2948350" y="1116938"/>
            <a:ext cx="4379825" cy="4055024"/>
          </a:xfrm>
          <a:prstGeom prst="rect">
            <a:avLst/>
          </a:prstGeom>
          <a:noFill/>
          <a:ln>
            <a:noFill/>
          </a:ln>
        </p:spPr>
      </p:pic>
      <p:sp>
        <p:nvSpPr>
          <p:cNvPr id="299" name="Google Shape;299;p37"/>
          <p:cNvSpPr txBox="1"/>
          <p:nvPr/>
        </p:nvSpPr>
        <p:spPr>
          <a:xfrm>
            <a:off x="3890325" y="2140500"/>
            <a:ext cx="3369900" cy="3618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2400">
                <a:solidFill>
                  <a:schemeClr val="dk1"/>
                </a:solidFill>
                <a:latin typeface="Architects Daughter"/>
                <a:ea typeface="Architects Daughter"/>
                <a:cs typeface="Architects Daughter"/>
                <a:sym typeface="Architects Daughter"/>
              </a:rPr>
              <a:t>Personal factors...</a:t>
            </a:r>
            <a:endParaRPr sz="1300">
              <a:solidFill>
                <a:schemeClr val="dk1"/>
              </a:solidFill>
              <a:latin typeface="Catamaran"/>
              <a:ea typeface="Catamaran"/>
              <a:cs typeface="Catamaran"/>
              <a:sym typeface="Catamaran"/>
            </a:endParaRPr>
          </a:p>
          <a:p>
            <a:pPr indent="0" lvl="0" marL="457200" rtl="0" algn="l">
              <a:lnSpc>
                <a:spcPct val="115000"/>
              </a:lnSpc>
              <a:spcBef>
                <a:spcPts val="0"/>
              </a:spcBef>
              <a:spcAft>
                <a:spcPts val="0"/>
              </a:spcAft>
              <a:buNone/>
            </a:pPr>
            <a:r>
              <a:t/>
            </a:r>
            <a:endParaRPr sz="1300">
              <a:solidFill>
                <a:schemeClr val="dk1"/>
              </a:solidFill>
              <a:latin typeface="Catamaran"/>
              <a:ea typeface="Catamaran"/>
              <a:cs typeface="Catamaran"/>
              <a:sym typeface="Catamaran"/>
            </a:endParaRPr>
          </a:p>
          <a:p>
            <a:pPr indent="-336550" lvl="0" marL="457200" rtl="0" algn="l">
              <a:lnSpc>
                <a:spcPct val="115000"/>
              </a:lnSpc>
              <a:spcBef>
                <a:spcPts val="0"/>
              </a:spcBef>
              <a:spcAft>
                <a:spcPts val="0"/>
              </a:spcAft>
              <a:buClr>
                <a:schemeClr val="dk1"/>
              </a:buClr>
              <a:buSzPts val="1700"/>
              <a:buFont typeface="Catamaran"/>
              <a:buChar char="●"/>
            </a:pPr>
            <a:r>
              <a:rPr lang="en" sz="1700">
                <a:solidFill>
                  <a:schemeClr val="dk1"/>
                </a:solidFill>
                <a:latin typeface="Catamaran"/>
                <a:ea typeface="Catamaran"/>
                <a:cs typeface="Catamaran"/>
                <a:sym typeface="Catamaran"/>
              </a:rPr>
              <a:t>How willing are you to embrace error?</a:t>
            </a:r>
            <a:endParaRPr sz="1700">
              <a:solidFill>
                <a:schemeClr val="dk1"/>
              </a:solidFill>
              <a:latin typeface="Catamaran"/>
              <a:ea typeface="Catamaran"/>
              <a:cs typeface="Catamaran"/>
              <a:sym typeface="Catamaran"/>
            </a:endParaRPr>
          </a:p>
          <a:p>
            <a:pPr indent="0" lvl="0" marL="457200" rtl="0" algn="l">
              <a:lnSpc>
                <a:spcPct val="115000"/>
              </a:lnSpc>
              <a:spcBef>
                <a:spcPts val="0"/>
              </a:spcBef>
              <a:spcAft>
                <a:spcPts val="0"/>
              </a:spcAft>
              <a:buNone/>
            </a:pPr>
            <a:r>
              <a:t/>
            </a:r>
            <a:endParaRPr sz="1700">
              <a:solidFill>
                <a:schemeClr val="dk1"/>
              </a:solidFill>
              <a:latin typeface="Catamaran"/>
              <a:ea typeface="Catamaran"/>
              <a:cs typeface="Catamaran"/>
              <a:sym typeface="Catamaran"/>
            </a:endParaRPr>
          </a:p>
          <a:p>
            <a:pPr indent="-336550" lvl="0" marL="457200" rtl="0" algn="l">
              <a:lnSpc>
                <a:spcPct val="115000"/>
              </a:lnSpc>
              <a:spcBef>
                <a:spcPts val="0"/>
              </a:spcBef>
              <a:spcAft>
                <a:spcPts val="0"/>
              </a:spcAft>
              <a:buClr>
                <a:schemeClr val="dk1"/>
              </a:buClr>
              <a:buSzPts val="1700"/>
              <a:buFont typeface="Catamaran"/>
              <a:buChar char="●"/>
            </a:pPr>
            <a:r>
              <a:rPr lang="en" sz="1700">
                <a:solidFill>
                  <a:schemeClr val="dk1"/>
                </a:solidFill>
                <a:latin typeface="Catamaran"/>
                <a:ea typeface="Catamaran"/>
                <a:cs typeface="Catamaran"/>
                <a:sym typeface="Catamaran"/>
              </a:rPr>
              <a:t>What is your willingness to become a </a:t>
            </a:r>
            <a:r>
              <a:rPr lang="en" sz="1700">
                <a:solidFill>
                  <a:schemeClr val="dk1"/>
                </a:solidFill>
                <a:latin typeface="Catamaran"/>
                <a:ea typeface="Catamaran"/>
                <a:cs typeface="Catamaran"/>
                <a:sym typeface="Catamaran"/>
              </a:rPr>
              <a:t>storyteller?</a:t>
            </a:r>
            <a:endParaRPr sz="1700">
              <a:solidFill>
                <a:schemeClr val="dk1"/>
              </a:solidFill>
              <a:latin typeface="Catamaran"/>
              <a:ea typeface="Catamaran"/>
              <a:cs typeface="Catamaran"/>
              <a:sym typeface="Catamaran"/>
            </a:endParaRPr>
          </a:p>
        </p:txBody>
      </p:sp>
      <p:pic>
        <p:nvPicPr>
          <p:cNvPr id="300" name="Google Shape;300;p37"/>
          <p:cNvPicPr preferRelativeResize="0"/>
          <p:nvPr/>
        </p:nvPicPr>
        <p:blipFill>
          <a:blip r:embed="rId18">
            <a:alphaModFix/>
          </a:blip>
          <a:stretch>
            <a:fillRect/>
          </a:stretch>
        </p:blipFill>
        <p:spPr>
          <a:xfrm rot="-151311">
            <a:off x="5650410" y="74852"/>
            <a:ext cx="1443979" cy="1584447"/>
          </a:xfrm>
          <a:prstGeom prst="rect">
            <a:avLst/>
          </a:prstGeom>
          <a:noFill/>
          <a:ln>
            <a:noFill/>
          </a:ln>
        </p:spPr>
      </p:pic>
      <p:sp>
        <p:nvSpPr>
          <p:cNvPr id="301" name="Google Shape;301;p37"/>
          <p:cNvSpPr/>
          <p:nvPr/>
        </p:nvSpPr>
        <p:spPr>
          <a:xfrm rot="-151424">
            <a:off x="5806159" y="494740"/>
            <a:ext cx="1061390" cy="819510"/>
          </a:xfrm>
          <a:custGeom>
            <a:rect b="b" l="l" r="r" t="t"/>
            <a:pathLst>
              <a:path extrusionOk="0" h="24540" w="34302">
                <a:moveTo>
                  <a:pt x="12881" y="90"/>
                </a:moveTo>
                <a:cubicBezTo>
                  <a:pt x="9513" y="652"/>
                  <a:pt x="5848" y="1637"/>
                  <a:pt x="3433" y="4052"/>
                </a:cubicBezTo>
                <a:cubicBezTo>
                  <a:pt x="-94" y="7579"/>
                  <a:pt x="-598" y="15093"/>
                  <a:pt x="2518" y="18988"/>
                </a:cubicBezTo>
                <a:cubicBezTo>
                  <a:pt x="8690" y="26704"/>
                  <a:pt x="30460" y="26601"/>
                  <a:pt x="32084" y="16854"/>
                </a:cubicBezTo>
                <a:cubicBezTo>
                  <a:pt x="33303" y="9538"/>
                  <a:pt x="24831" y="853"/>
                  <a:pt x="17453" y="90"/>
                </a:cubicBezTo>
                <a:cubicBezTo>
                  <a:pt x="10473" y="-632"/>
                  <a:pt x="885" y="5006"/>
                  <a:pt x="80" y="11977"/>
                </a:cubicBezTo>
                <a:cubicBezTo>
                  <a:pt x="-563" y="17544"/>
                  <a:pt x="6439" y="22945"/>
                  <a:pt x="11967" y="23864"/>
                </a:cubicBezTo>
                <a:cubicBezTo>
                  <a:pt x="19478" y="25113"/>
                  <a:pt x="29929" y="23216"/>
                  <a:pt x="33608" y="16549"/>
                </a:cubicBezTo>
                <a:cubicBezTo>
                  <a:pt x="36045" y="12131"/>
                  <a:pt x="31371" y="5682"/>
                  <a:pt x="27207" y="2833"/>
                </a:cubicBezTo>
                <a:cubicBezTo>
                  <a:pt x="22485" y="-399"/>
                  <a:pt x="15860" y="1004"/>
                  <a:pt x="10138" y="1004"/>
                </a:cubicBezTo>
              </a:path>
            </a:pathLst>
          </a:custGeom>
          <a:noFill/>
          <a:ln cap="flat" cmpd="sng" w="28575">
            <a:solidFill>
              <a:srgbClr val="E06666"/>
            </a:solidFill>
            <a:prstDash val="solid"/>
            <a:round/>
            <a:headEnd len="med" w="med" type="none"/>
            <a:tailEnd len="med" w="med" type="none"/>
          </a:ln>
        </p:spPr>
      </p:sp>
      <p:sp>
        <p:nvSpPr>
          <p:cNvPr id="302" name="Google Shape;302;p37"/>
          <p:cNvSpPr txBox="1"/>
          <p:nvPr/>
        </p:nvSpPr>
        <p:spPr>
          <a:xfrm>
            <a:off x="5735625" y="385900"/>
            <a:ext cx="1334400" cy="865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5200">
                <a:solidFill>
                  <a:schemeClr val="dk1"/>
                </a:solidFill>
                <a:latin typeface="Architects Daughter"/>
                <a:ea typeface="Architects Daughter"/>
                <a:cs typeface="Architects Daughter"/>
                <a:sym typeface="Architects Daughter"/>
              </a:rPr>
              <a:t>02.</a:t>
            </a:r>
            <a:endParaRPr/>
          </a:p>
        </p:txBody>
      </p:sp>
      <p:sp>
        <p:nvSpPr>
          <p:cNvPr id="303" name="Google Shape;303;p37">
            <a:hlinkClick action="ppaction://hlinkshowjump?jump=nextslide"/>
          </p:cNvPr>
          <p:cNvSpPr/>
          <p:nvPr/>
        </p:nvSpPr>
        <p:spPr>
          <a:xfrm rot="-5400000">
            <a:off x="8596410" y="4768211"/>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8">
                                  <p:stCondLst>
                                    <p:cond delay="0"/>
                                  </p:stCondLst>
                                  <p:childTnLst>
                                    <p:set>
                                      <p:cBhvr>
                                        <p:cTn dur="1" fill="hold">
                                          <p:stCondLst>
                                            <p:cond delay="0"/>
                                          </p:stCondLst>
                                        </p:cTn>
                                        <p:tgtEl>
                                          <p:spTgt spid="273"/>
                                        </p:tgtEl>
                                        <p:attrNameLst>
                                          <p:attrName>style.visibility</p:attrName>
                                        </p:attrNameLst>
                                      </p:cBhvr>
                                      <p:to>
                                        <p:strVal val="visible"/>
                                      </p:to>
                                    </p:set>
                                    <p:anim calcmode="lin" valueType="num">
                                      <p:cBhvr additive="base">
                                        <p:cTn dur="1000"/>
                                        <p:tgtEl>
                                          <p:spTgt spid="273"/>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274"/>
                                        </p:tgtEl>
                                        <p:attrNameLst>
                                          <p:attrName>style.visibility</p:attrName>
                                        </p:attrNameLst>
                                      </p:cBhvr>
                                      <p:to>
                                        <p:strVal val="visible"/>
                                      </p:to>
                                    </p:set>
                                    <p:anim calcmode="lin" valueType="num">
                                      <p:cBhvr additive="base">
                                        <p:cTn dur="1000"/>
                                        <p:tgtEl>
                                          <p:spTgt spid="27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275"/>
                                        </p:tgtEl>
                                        <p:attrNameLst>
                                          <p:attrName>style.visibility</p:attrName>
                                        </p:attrNameLst>
                                      </p:cBhvr>
                                      <p:to>
                                        <p:strVal val="visible"/>
                                      </p:to>
                                    </p:set>
                                    <p:anim calcmode="lin" valueType="num">
                                      <p:cBhvr additive="base">
                                        <p:cTn dur="1000"/>
                                        <p:tgtEl>
                                          <p:spTgt spid="275"/>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pic>
        <p:nvPicPr>
          <p:cNvPr id="308" name="Google Shape;308;p38"/>
          <p:cNvPicPr preferRelativeResize="0"/>
          <p:nvPr/>
        </p:nvPicPr>
        <p:blipFill>
          <a:blip r:embed="rId3">
            <a:alphaModFix/>
          </a:blip>
          <a:stretch>
            <a:fillRect/>
          </a:stretch>
        </p:blipFill>
        <p:spPr>
          <a:xfrm>
            <a:off x="532450" y="1055375"/>
            <a:ext cx="2692649" cy="2045123"/>
          </a:xfrm>
          <a:prstGeom prst="rect">
            <a:avLst/>
          </a:prstGeom>
          <a:noFill/>
          <a:ln>
            <a:noFill/>
          </a:ln>
        </p:spPr>
      </p:pic>
      <p:pic>
        <p:nvPicPr>
          <p:cNvPr id="309" name="Google Shape;309;p38"/>
          <p:cNvPicPr preferRelativeResize="0"/>
          <p:nvPr/>
        </p:nvPicPr>
        <p:blipFill>
          <a:blip r:embed="rId4">
            <a:alphaModFix/>
          </a:blip>
          <a:stretch>
            <a:fillRect/>
          </a:stretch>
        </p:blipFill>
        <p:spPr>
          <a:xfrm>
            <a:off x="3360088" y="1332175"/>
            <a:ext cx="1518459" cy="1775324"/>
          </a:xfrm>
          <a:prstGeom prst="rect">
            <a:avLst/>
          </a:prstGeom>
          <a:noFill/>
          <a:ln>
            <a:noFill/>
          </a:ln>
        </p:spPr>
      </p:pic>
      <p:pic>
        <p:nvPicPr>
          <p:cNvPr id="310" name="Google Shape;310;p38"/>
          <p:cNvPicPr preferRelativeResize="0"/>
          <p:nvPr/>
        </p:nvPicPr>
        <p:blipFill rotWithShape="1">
          <a:blip r:embed="rId5">
            <a:alphaModFix/>
          </a:blip>
          <a:srcRect b="6801" l="30205" r="38700" t="16781"/>
          <a:stretch/>
        </p:blipFill>
        <p:spPr>
          <a:xfrm rot="-5400000">
            <a:off x="4218947" y="2209230"/>
            <a:ext cx="1895448" cy="3494050"/>
          </a:xfrm>
          <a:prstGeom prst="rect">
            <a:avLst/>
          </a:prstGeom>
          <a:noFill/>
          <a:ln>
            <a:noFill/>
          </a:ln>
        </p:spPr>
      </p:pic>
      <p:pic>
        <p:nvPicPr>
          <p:cNvPr id="311" name="Google Shape;311;p38"/>
          <p:cNvPicPr preferRelativeResize="0"/>
          <p:nvPr/>
        </p:nvPicPr>
        <p:blipFill>
          <a:blip r:embed="rId6">
            <a:alphaModFix/>
          </a:blip>
          <a:stretch>
            <a:fillRect/>
          </a:stretch>
        </p:blipFill>
        <p:spPr>
          <a:xfrm>
            <a:off x="5128898" y="1495838"/>
            <a:ext cx="1934939" cy="1447997"/>
          </a:xfrm>
          <a:prstGeom prst="rect">
            <a:avLst/>
          </a:prstGeom>
          <a:noFill/>
          <a:ln>
            <a:noFill/>
          </a:ln>
        </p:spPr>
      </p:pic>
      <p:pic>
        <p:nvPicPr>
          <p:cNvPr id="312" name="Google Shape;312;p38"/>
          <p:cNvPicPr preferRelativeResize="0"/>
          <p:nvPr/>
        </p:nvPicPr>
        <p:blipFill>
          <a:blip r:embed="rId7">
            <a:alphaModFix/>
          </a:blip>
          <a:stretch>
            <a:fillRect/>
          </a:stretch>
        </p:blipFill>
        <p:spPr>
          <a:xfrm>
            <a:off x="661908" y="3156049"/>
            <a:ext cx="2433735" cy="1448002"/>
          </a:xfrm>
          <a:prstGeom prst="rect">
            <a:avLst/>
          </a:prstGeom>
          <a:noFill/>
          <a:ln>
            <a:noFill/>
          </a:ln>
        </p:spPr>
      </p:pic>
      <p:sp>
        <p:nvSpPr>
          <p:cNvPr id="313" name="Google Shape;313;p38"/>
          <p:cNvSpPr txBox="1"/>
          <p:nvPr>
            <p:ph type="title"/>
          </p:nvPr>
        </p:nvSpPr>
        <p:spPr>
          <a:xfrm>
            <a:off x="1063200" y="335375"/>
            <a:ext cx="3318000" cy="5727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t/>
            </a:r>
            <a:endParaRPr b="0" sz="2900"/>
          </a:p>
          <a:p>
            <a:pPr indent="0" lvl="0" marL="0" rtl="0" algn="l">
              <a:lnSpc>
                <a:spcPct val="115000"/>
              </a:lnSpc>
              <a:spcBef>
                <a:spcPts val="0"/>
              </a:spcBef>
              <a:spcAft>
                <a:spcPts val="0"/>
              </a:spcAft>
              <a:buClr>
                <a:schemeClr val="dk1"/>
              </a:buClr>
              <a:buSzPts val="1100"/>
              <a:buFont typeface="Arial"/>
              <a:buNone/>
            </a:pPr>
            <a:r>
              <a:rPr b="0" lang="en" sz="2300"/>
              <a:t>+/- of Mentorship</a:t>
            </a:r>
            <a:endParaRPr b="0" sz="2900"/>
          </a:p>
        </p:txBody>
      </p:sp>
      <p:pic>
        <p:nvPicPr>
          <p:cNvPr id="314" name="Google Shape;314;p38"/>
          <p:cNvPicPr preferRelativeResize="0"/>
          <p:nvPr/>
        </p:nvPicPr>
        <p:blipFill>
          <a:blip r:embed="rId8">
            <a:alphaModFix/>
          </a:blip>
          <a:stretch>
            <a:fillRect/>
          </a:stretch>
        </p:blipFill>
        <p:spPr>
          <a:xfrm>
            <a:off x="155475" y="421775"/>
            <a:ext cx="477207" cy="486301"/>
          </a:xfrm>
          <a:prstGeom prst="rect">
            <a:avLst/>
          </a:prstGeom>
          <a:noFill/>
          <a:ln>
            <a:noFill/>
          </a:ln>
        </p:spPr>
      </p:pic>
      <p:sp>
        <p:nvSpPr>
          <p:cNvPr id="315" name="Google Shape;315;p38"/>
          <p:cNvSpPr txBox="1"/>
          <p:nvPr>
            <p:ph type="title"/>
          </p:nvPr>
        </p:nvSpPr>
        <p:spPr>
          <a:xfrm>
            <a:off x="4495150" y="3592950"/>
            <a:ext cx="1730400" cy="768600"/>
          </a:xfrm>
          <a:prstGeom prst="rect">
            <a:avLst/>
          </a:prstGeom>
        </p:spPr>
        <p:txBody>
          <a:bodyPr anchorCtr="0" anchor="ctr" bIns="91425" lIns="91425" spcFirstLastPara="1" rIns="91425" wrap="square" tIns="91425">
            <a:noAutofit/>
          </a:bodyPr>
          <a:lstStyle/>
          <a:p>
            <a:pPr indent="-336550" lvl="0" marL="457200" rtl="0" algn="l">
              <a:spcBef>
                <a:spcPts val="0"/>
              </a:spcBef>
              <a:spcAft>
                <a:spcPts val="0"/>
              </a:spcAft>
              <a:buSzPts val="1700"/>
              <a:buChar char="+"/>
            </a:pPr>
            <a:r>
              <a:rPr lang="en" sz="1700"/>
              <a:t>Reverse mentoring</a:t>
            </a:r>
            <a:endParaRPr sz="1700"/>
          </a:p>
        </p:txBody>
      </p:sp>
      <p:sp>
        <p:nvSpPr>
          <p:cNvPr id="316" name="Google Shape;316;p38">
            <a:hlinkClick action="ppaction://hlinksldjump" r:id="rId9"/>
          </p:cNvPr>
          <p:cNvSpPr/>
          <p:nvPr/>
        </p:nvSpPr>
        <p:spPr>
          <a:xfrm rot="-10530403">
            <a:off x="4421760" y="3323317"/>
            <a:ext cx="1901269" cy="1113468"/>
          </a:xfrm>
          <a:custGeom>
            <a:rect b="b" l="l" r="r" t="t"/>
            <a:pathLst>
              <a:path extrusionOk="0" h="15504" w="23219">
                <a:moveTo>
                  <a:pt x="0" y="3617"/>
                </a:moveTo>
                <a:cubicBezTo>
                  <a:pt x="0" y="7713"/>
                  <a:pt x="2042" y="13706"/>
                  <a:pt x="6096" y="14285"/>
                </a:cubicBezTo>
                <a:cubicBezTo>
                  <a:pt x="12446" y="15193"/>
                  <a:pt x="25244" y="10791"/>
                  <a:pt x="22860" y="4836"/>
                </a:cubicBezTo>
                <a:cubicBezTo>
                  <a:pt x="20361" y="-1407"/>
                  <a:pt x="7730" y="-1200"/>
                  <a:pt x="2743" y="3312"/>
                </a:cubicBezTo>
                <a:cubicBezTo>
                  <a:pt x="397" y="5435"/>
                  <a:pt x="-877" y="11119"/>
                  <a:pt x="1828" y="12761"/>
                </a:cubicBezTo>
                <a:cubicBezTo>
                  <a:pt x="5289" y="14862"/>
                  <a:pt x="5638" y="14133"/>
                  <a:pt x="9448" y="15504"/>
                </a:cubicBezTo>
              </a:path>
            </a:pathLst>
          </a:custGeom>
          <a:noFill/>
          <a:ln cap="flat" cmpd="sng" w="28575">
            <a:solidFill>
              <a:srgbClr val="E06666"/>
            </a:solidFill>
            <a:prstDash val="solid"/>
            <a:round/>
            <a:headEnd len="med" w="med" type="none"/>
            <a:tailEnd len="med" w="med" type="none"/>
          </a:ln>
        </p:spPr>
      </p:sp>
      <p:sp>
        <p:nvSpPr>
          <p:cNvPr id="317" name="Google Shape;317;p38"/>
          <p:cNvSpPr txBox="1"/>
          <p:nvPr>
            <p:ph type="title"/>
          </p:nvPr>
        </p:nvSpPr>
        <p:spPr>
          <a:xfrm>
            <a:off x="3592075" y="1885611"/>
            <a:ext cx="1054500" cy="7686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0" lang="en" sz="1100"/>
              <a:t>- Time commitment, divided loyalties</a:t>
            </a:r>
            <a:endParaRPr sz="1800"/>
          </a:p>
        </p:txBody>
      </p:sp>
      <p:sp>
        <p:nvSpPr>
          <p:cNvPr id="318" name="Google Shape;318;p38"/>
          <p:cNvSpPr/>
          <p:nvPr/>
        </p:nvSpPr>
        <p:spPr>
          <a:xfrm>
            <a:off x="3626600" y="2796131"/>
            <a:ext cx="941075" cy="121899"/>
          </a:xfrm>
          <a:custGeom>
            <a:rect b="b" l="l" r="r" t="t"/>
            <a:pathLst>
              <a:path extrusionOk="0" h="3517" w="37643">
                <a:moveTo>
                  <a:pt x="0" y="3517"/>
                </a:moveTo>
                <a:cubicBezTo>
                  <a:pt x="11909" y="-446"/>
                  <a:pt x="25737" y="-1320"/>
                  <a:pt x="37643" y="2652"/>
                </a:cubicBezTo>
              </a:path>
            </a:pathLst>
          </a:custGeom>
          <a:noFill/>
          <a:ln cap="flat" cmpd="sng" w="28575">
            <a:solidFill>
              <a:srgbClr val="E06666"/>
            </a:solidFill>
            <a:prstDash val="solid"/>
            <a:round/>
            <a:headEnd len="med" w="med" type="none"/>
            <a:tailEnd len="med" w="med" type="none"/>
          </a:ln>
        </p:spPr>
      </p:sp>
      <p:sp>
        <p:nvSpPr>
          <p:cNvPr id="319" name="Google Shape;319;p38"/>
          <p:cNvSpPr txBox="1"/>
          <p:nvPr>
            <p:ph type="title"/>
          </p:nvPr>
        </p:nvSpPr>
        <p:spPr>
          <a:xfrm>
            <a:off x="1063200" y="3533479"/>
            <a:ext cx="1982700" cy="925800"/>
          </a:xfrm>
          <a:prstGeom prst="rect">
            <a:avLst/>
          </a:prstGeom>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b="0" lang="en" sz="1600"/>
              <a:t>-/+ trust building/vulnerability</a:t>
            </a:r>
            <a:endParaRPr sz="2300"/>
          </a:p>
        </p:txBody>
      </p:sp>
      <p:sp>
        <p:nvSpPr>
          <p:cNvPr id="320" name="Google Shape;320;p38"/>
          <p:cNvSpPr/>
          <p:nvPr/>
        </p:nvSpPr>
        <p:spPr>
          <a:xfrm>
            <a:off x="810600" y="3867013"/>
            <a:ext cx="252588" cy="178474"/>
          </a:xfrm>
          <a:custGeom>
            <a:rect b="b" l="l" r="r" t="t"/>
            <a:pathLst>
              <a:path extrusionOk="0" h="20789" w="29422">
                <a:moveTo>
                  <a:pt x="0" y="11899"/>
                </a:moveTo>
                <a:cubicBezTo>
                  <a:pt x="3325" y="15224"/>
                  <a:pt x="7753" y="23007"/>
                  <a:pt x="11466" y="20120"/>
                </a:cubicBezTo>
                <a:cubicBezTo>
                  <a:pt x="18562" y="14602"/>
                  <a:pt x="21944" y="4989"/>
                  <a:pt x="29422" y="0"/>
                </a:cubicBezTo>
              </a:path>
            </a:pathLst>
          </a:custGeom>
          <a:noFill/>
          <a:ln cap="flat" cmpd="sng" w="38100">
            <a:solidFill>
              <a:srgbClr val="E06666"/>
            </a:solidFill>
            <a:prstDash val="solid"/>
            <a:round/>
            <a:headEnd len="med" w="med" type="none"/>
            <a:tailEnd len="med" w="med" type="none"/>
          </a:ln>
        </p:spPr>
      </p:sp>
      <p:sp>
        <p:nvSpPr>
          <p:cNvPr id="321" name="Google Shape;321;p38"/>
          <p:cNvSpPr txBox="1"/>
          <p:nvPr>
            <p:ph type="title"/>
          </p:nvPr>
        </p:nvSpPr>
        <p:spPr>
          <a:xfrm>
            <a:off x="887425" y="1949275"/>
            <a:ext cx="1982700" cy="543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0" lang="en" sz="1300"/>
              <a:t>+ Deepen personal knowledge on a topic</a:t>
            </a:r>
            <a:endParaRPr/>
          </a:p>
        </p:txBody>
      </p:sp>
      <p:sp>
        <p:nvSpPr>
          <p:cNvPr id="322" name="Google Shape;322;p38"/>
          <p:cNvSpPr txBox="1"/>
          <p:nvPr>
            <p:ph type="title"/>
          </p:nvPr>
        </p:nvSpPr>
        <p:spPr>
          <a:xfrm>
            <a:off x="5156726" y="2026775"/>
            <a:ext cx="1730400" cy="486300"/>
          </a:xfrm>
          <a:prstGeom prst="rect">
            <a:avLst/>
          </a:prstGeom>
        </p:spPr>
        <p:txBody>
          <a:bodyPr anchorCtr="0" anchor="t" bIns="91425" lIns="91425" spcFirstLastPara="1" rIns="91425" wrap="square" tIns="91425">
            <a:noAutofit/>
          </a:bodyPr>
          <a:lstStyle/>
          <a:p>
            <a:pPr indent="-311150" lvl="0" marL="457200" rtl="0" algn="ctr">
              <a:spcBef>
                <a:spcPts val="0"/>
              </a:spcBef>
              <a:spcAft>
                <a:spcPts val="0"/>
              </a:spcAft>
              <a:buSzPts val="1300"/>
              <a:buChar char="+"/>
            </a:pPr>
            <a:r>
              <a:rPr lang="en" sz="1300"/>
              <a:t>Networking</a:t>
            </a:r>
            <a:endParaRPr sz="1300"/>
          </a:p>
        </p:txBody>
      </p:sp>
      <p:sp>
        <p:nvSpPr>
          <p:cNvPr id="323" name="Google Shape;323;p38"/>
          <p:cNvSpPr/>
          <p:nvPr/>
        </p:nvSpPr>
        <p:spPr>
          <a:xfrm rot="-151560">
            <a:off x="5251457" y="1881224"/>
            <a:ext cx="1768700" cy="777384"/>
          </a:xfrm>
          <a:custGeom>
            <a:rect b="b" l="l" r="r" t="t"/>
            <a:pathLst>
              <a:path extrusionOk="0" h="24540" w="34302">
                <a:moveTo>
                  <a:pt x="12881" y="90"/>
                </a:moveTo>
                <a:cubicBezTo>
                  <a:pt x="9513" y="652"/>
                  <a:pt x="5848" y="1637"/>
                  <a:pt x="3433" y="4052"/>
                </a:cubicBezTo>
                <a:cubicBezTo>
                  <a:pt x="-94" y="7579"/>
                  <a:pt x="-598" y="15093"/>
                  <a:pt x="2518" y="18988"/>
                </a:cubicBezTo>
                <a:cubicBezTo>
                  <a:pt x="8690" y="26704"/>
                  <a:pt x="30460" y="26601"/>
                  <a:pt x="32084" y="16854"/>
                </a:cubicBezTo>
                <a:cubicBezTo>
                  <a:pt x="33303" y="9538"/>
                  <a:pt x="24831" y="853"/>
                  <a:pt x="17453" y="90"/>
                </a:cubicBezTo>
                <a:cubicBezTo>
                  <a:pt x="10473" y="-632"/>
                  <a:pt x="885" y="5006"/>
                  <a:pt x="80" y="11977"/>
                </a:cubicBezTo>
                <a:cubicBezTo>
                  <a:pt x="-563" y="17544"/>
                  <a:pt x="6439" y="22945"/>
                  <a:pt x="11967" y="23864"/>
                </a:cubicBezTo>
                <a:cubicBezTo>
                  <a:pt x="19478" y="25113"/>
                  <a:pt x="29929" y="23216"/>
                  <a:pt x="33608" y="16549"/>
                </a:cubicBezTo>
                <a:cubicBezTo>
                  <a:pt x="36045" y="12131"/>
                  <a:pt x="31371" y="5682"/>
                  <a:pt x="27207" y="2833"/>
                </a:cubicBezTo>
                <a:cubicBezTo>
                  <a:pt x="22485" y="-399"/>
                  <a:pt x="15860" y="1004"/>
                  <a:pt x="10138" y="1004"/>
                </a:cubicBezTo>
              </a:path>
            </a:pathLst>
          </a:custGeom>
          <a:noFill/>
          <a:ln cap="flat" cmpd="sng" w="28575">
            <a:solidFill>
              <a:srgbClr val="E06666"/>
            </a:solidFill>
            <a:prstDash val="solid"/>
            <a:round/>
            <a:headEnd len="med" w="med" type="none"/>
            <a:tailEnd len="med" w="med" type="none"/>
          </a:ln>
        </p:spPr>
      </p:sp>
      <p:sp>
        <p:nvSpPr>
          <p:cNvPr id="324" name="Google Shape;324;p38">
            <a:hlinkClick action="ppaction://hlinksldjump" r:id="rId10"/>
          </p:cNvPr>
          <p:cNvSpPr/>
          <p:nvPr/>
        </p:nvSpPr>
        <p:spPr>
          <a:xfrm>
            <a:off x="7625050" y="1240500"/>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38">
            <a:hlinkClick action="ppaction://hlinksldjump" r:id="rId11"/>
          </p:cNvPr>
          <p:cNvSpPr txBox="1"/>
          <p:nvPr>
            <p:ph idx="4294967295" type="ctrTitle"/>
          </p:nvPr>
        </p:nvSpPr>
        <p:spPr>
          <a:xfrm>
            <a:off x="8088800" y="13062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1</a:t>
            </a:r>
            <a:endParaRPr sz="1200"/>
          </a:p>
        </p:txBody>
      </p:sp>
      <p:pic>
        <p:nvPicPr>
          <p:cNvPr id="326" name="Google Shape;326;p38">
            <a:hlinkClick action="ppaction://hlinksldjump" r:id="rId12"/>
          </p:cNvPr>
          <p:cNvPicPr preferRelativeResize="0"/>
          <p:nvPr/>
        </p:nvPicPr>
        <p:blipFill rotWithShape="1">
          <a:blip r:embed="rId13">
            <a:alphaModFix/>
          </a:blip>
          <a:srcRect b="9790" l="32005" r="39798" t="19826"/>
          <a:stretch/>
        </p:blipFill>
        <p:spPr>
          <a:xfrm rot="-5400000">
            <a:off x="7824901" y="-395073"/>
            <a:ext cx="1138848" cy="2132299"/>
          </a:xfrm>
          <a:prstGeom prst="rect">
            <a:avLst/>
          </a:prstGeom>
          <a:noFill/>
          <a:ln>
            <a:noFill/>
          </a:ln>
        </p:spPr>
      </p:pic>
      <p:sp>
        <p:nvSpPr>
          <p:cNvPr id="327" name="Google Shape;327;p38">
            <a:hlinkClick action="ppaction://hlinksldjump" r:id="rId14"/>
          </p:cNvPr>
          <p:cNvSpPr txBox="1"/>
          <p:nvPr>
            <p:ph idx="4294967295" type="ctrTitle"/>
          </p:nvPr>
        </p:nvSpPr>
        <p:spPr>
          <a:xfrm>
            <a:off x="8088800" y="399575"/>
            <a:ext cx="915900" cy="54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hlink"/>
                </a:solidFill>
                <a:hlinkClick action="ppaction://hlinksldjump" r:id="rId15"/>
              </a:rPr>
              <a:t>Slide 3: Table of Contents</a:t>
            </a:r>
            <a:endParaRPr sz="1200"/>
          </a:p>
        </p:txBody>
      </p:sp>
      <p:sp>
        <p:nvSpPr>
          <p:cNvPr id="328" name="Google Shape;328;p38">
            <a:hlinkClick action="ppaction://hlinksldjump" r:id="rId16"/>
          </p:cNvPr>
          <p:cNvSpPr/>
          <p:nvPr/>
        </p:nvSpPr>
        <p:spPr>
          <a:xfrm>
            <a:off x="7971175" y="286773"/>
            <a:ext cx="1151140" cy="768611"/>
          </a:xfrm>
          <a:custGeom>
            <a:rect b="b" l="l" r="r" t="t"/>
            <a:pathLst>
              <a:path extrusionOk="0" h="15504" w="23219">
                <a:moveTo>
                  <a:pt x="0" y="3617"/>
                </a:moveTo>
                <a:cubicBezTo>
                  <a:pt x="0" y="7713"/>
                  <a:pt x="2042" y="13706"/>
                  <a:pt x="6096" y="14285"/>
                </a:cubicBezTo>
                <a:cubicBezTo>
                  <a:pt x="12446" y="15193"/>
                  <a:pt x="25244" y="10791"/>
                  <a:pt x="22860" y="4836"/>
                </a:cubicBezTo>
                <a:cubicBezTo>
                  <a:pt x="20361" y="-1407"/>
                  <a:pt x="7730" y="-1200"/>
                  <a:pt x="2743" y="3312"/>
                </a:cubicBezTo>
                <a:cubicBezTo>
                  <a:pt x="397" y="5435"/>
                  <a:pt x="-877" y="11119"/>
                  <a:pt x="1828" y="12761"/>
                </a:cubicBezTo>
                <a:cubicBezTo>
                  <a:pt x="5289" y="14862"/>
                  <a:pt x="5638" y="14133"/>
                  <a:pt x="9448" y="15504"/>
                </a:cubicBezTo>
              </a:path>
            </a:pathLst>
          </a:custGeom>
          <a:noFill/>
          <a:ln cap="flat" cmpd="sng" w="28575">
            <a:solidFill>
              <a:srgbClr val="E06666"/>
            </a:solidFill>
            <a:prstDash val="solid"/>
            <a:round/>
            <a:headEnd len="med" w="med" type="none"/>
            <a:tailEnd len="med" w="med" type="none"/>
          </a:ln>
        </p:spPr>
      </p:sp>
      <p:sp>
        <p:nvSpPr>
          <p:cNvPr id="329" name="Google Shape;329;p38">
            <a:hlinkClick/>
          </p:cNvPr>
          <p:cNvSpPr/>
          <p:nvPr/>
        </p:nvSpPr>
        <p:spPr>
          <a:xfrm>
            <a:off x="7472650" y="1793350"/>
            <a:ext cx="1730400" cy="490800"/>
          </a:xfrm>
          <a:prstGeom prst="rect">
            <a:avLst/>
          </a:prstGeom>
          <a:solidFill>
            <a:srgbClr val="FFD966"/>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38">
            <a:hlinkClick/>
          </p:cNvPr>
          <p:cNvSpPr txBox="1"/>
          <p:nvPr>
            <p:ph idx="4294967295" type="ctrTitle"/>
          </p:nvPr>
        </p:nvSpPr>
        <p:spPr>
          <a:xfrm>
            <a:off x="7936400" y="18590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2</a:t>
            </a:r>
            <a:endParaRPr sz="1200"/>
          </a:p>
        </p:txBody>
      </p:sp>
      <p:sp>
        <p:nvSpPr>
          <p:cNvPr id="331" name="Google Shape;331;p38">
            <a:hlinkClick/>
          </p:cNvPr>
          <p:cNvSpPr/>
          <p:nvPr/>
        </p:nvSpPr>
        <p:spPr>
          <a:xfrm>
            <a:off x="7625050" y="2346200"/>
            <a:ext cx="1730400" cy="490800"/>
          </a:xfrm>
          <a:prstGeom prst="rect">
            <a:avLst/>
          </a:prstGeom>
          <a:solidFill>
            <a:srgbClr val="EA9999"/>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38">
            <a:hlinkClick/>
          </p:cNvPr>
          <p:cNvSpPr txBox="1"/>
          <p:nvPr>
            <p:ph idx="4294967295" type="ctrTitle"/>
          </p:nvPr>
        </p:nvSpPr>
        <p:spPr>
          <a:xfrm>
            <a:off x="8088800" y="24119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3</a:t>
            </a:r>
            <a:endParaRPr sz="1200"/>
          </a:p>
        </p:txBody>
      </p:sp>
      <p:sp>
        <p:nvSpPr>
          <p:cNvPr id="333" name="Google Shape;333;p38">
            <a:hlinkClick action="ppaction://hlinksldjump" r:id="rId17"/>
          </p:cNvPr>
          <p:cNvSpPr/>
          <p:nvPr/>
        </p:nvSpPr>
        <p:spPr>
          <a:xfrm rot="-5400000">
            <a:off x="7839850" y="1398100"/>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38">
            <a:hlinkClick action="ppaction://hlinkshowjump?jump=previousslide"/>
          </p:cNvPr>
          <p:cNvSpPr/>
          <p:nvPr/>
        </p:nvSpPr>
        <p:spPr>
          <a:xfrm rot="-5400000">
            <a:off x="7687450" y="1924488"/>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38">
            <a:hlinkClick action="ppaction://hlinksldjump" r:id="rId18"/>
          </p:cNvPr>
          <p:cNvSpPr/>
          <p:nvPr/>
        </p:nvSpPr>
        <p:spPr>
          <a:xfrm rot="-5400000">
            <a:off x="7839850" y="24727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38">
            <a:hlinkClick/>
          </p:cNvPr>
          <p:cNvSpPr/>
          <p:nvPr/>
        </p:nvSpPr>
        <p:spPr>
          <a:xfrm>
            <a:off x="7625050" y="2899050"/>
            <a:ext cx="1730400" cy="490800"/>
          </a:xfrm>
          <a:prstGeom prst="rect">
            <a:avLst/>
          </a:prstGeom>
          <a:solidFill>
            <a:schemeClr val="accent1"/>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38">
            <a:hlinkClick/>
          </p:cNvPr>
          <p:cNvSpPr txBox="1"/>
          <p:nvPr>
            <p:ph idx="4294967295" type="ctrTitle"/>
          </p:nvPr>
        </p:nvSpPr>
        <p:spPr>
          <a:xfrm>
            <a:off x="8088800" y="29647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4</a:t>
            </a:r>
            <a:endParaRPr sz="1200"/>
          </a:p>
        </p:txBody>
      </p:sp>
      <p:sp>
        <p:nvSpPr>
          <p:cNvPr id="338" name="Google Shape;338;p38">
            <a:hlinkClick action="ppaction://hlinksldjump" r:id="rId19"/>
          </p:cNvPr>
          <p:cNvSpPr/>
          <p:nvPr/>
        </p:nvSpPr>
        <p:spPr>
          <a:xfrm rot="-5400000">
            <a:off x="7839850" y="302561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38">
            <a:hlinkClick action="ppaction://hlinksldjump" r:id="rId20"/>
          </p:cNvPr>
          <p:cNvSpPr/>
          <p:nvPr/>
        </p:nvSpPr>
        <p:spPr>
          <a:xfrm>
            <a:off x="7625050" y="3451900"/>
            <a:ext cx="1730400" cy="490800"/>
          </a:xfrm>
          <a:prstGeom prst="rect">
            <a:avLst/>
          </a:prstGeom>
          <a:solidFill>
            <a:schemeClr val="accent2"/>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38">
            <a:hlinkClick action="ppaction://hlinksldjump" r:id="rId21"/>
          </p:cNvPr>
          <p:cNvSpPr txBox="1"/>
          <p:nvPr>
            <p:ph idx="4294967295" type="ctrTitle"/>
          </p:nvPr>
        </p:nvSpPr>
        <p:spPr>
          <a:xfrm>
            <a:off x="8088800" y="35176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Credits</a:t>
            </a:r>
            <a:endParaRPr sz="1200"/>
          </a:p>
        </p:txBody>
      </p:sp>
      <p:sp>
        <p:nvSpPr>
          <p:cNvPr id="341" name="Google Shape;341;p38">
            <a:hlinkClick action="ppaction://hlinksldjump" r:id="rId22"/>
          </p:cNvPr>
          <p:cNvSpPr/>
          <p:nvPr/>
        </p:nvSpPr>
        <p:spPr>
          <a:xfrm rot="-5400000">
            <a:off x="7839850" y="35784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2" name="Google Shape;342;p38"/>
          <p:cNvPicPr preferRelativeResize="0"/>
          <p:nvPr/>
        </p:nvPicPr>
        <p:blipFill rotWithShape="1">
          <a:blip r:embed="rId13">
            <a:alphaModFix/>
          </a:blip>
          <a:srcRect b="9790" l="32006" r="52023" t="19826"/>
          <a:stretch/>
        </p:blipFill>
        <p:spPr>
          <a:xfrm rot="5400000">
            <a:off x="8304487" y="3732486"/>
            <a:ext cx="690925" cy="2283952"/>
          </a:xfrm>
          <a:prstGeom prst="rect">
            <a:avLst/>
          </a:prstGeom>
          <a:noFill/>
          <a:ln>
            <a:noFill/>
          </a:ln>
        </p:spPr>
      </p:pic>
      <p:sp>
        <p:nvSpPr>
          <p:cNvPr id="343" name="Google Shape;343;p38">
            <a:hlinkClick action="ppaction://hlinkshowjump?jump=nextslide"/>
          </p:cNvPr>
          <p:cNvSpPr/>
          <p:nvPr/>
        </p:nvSpPr>
        <p:spPr>
          <a:xfrm rot="-5400000">
            <a:off x="8596410" y="4768211"/>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38">
            <a:hlinkClick action="ppaction://hlinkshowjump?jump=previousslide"/>
          </p:cNvPr>
          <p:cNvSpPr/>
          <p:nvPr/>
        </p:nvSpPr>
        <p:spPr>
          <a:xfrm rot="5400000">
            <a:off x="7973685" y="4768208"/>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8">
                                  <p:stCondLst>
                                    <p:cond delay="0"/>
                                  </p:stCondLst>
                                  <p:childTnLst>
                                    <p:set>
                                      <p:cBhvr>
                                        <p:cTn dur="1" fill="hold">
                                          <p:stCondLst>
                                            <p:cond delay="0"/>
                                          </p:stCondLst>
                                        </p:cTn>
                                        <p:tgtEl>
                                          <p:spTgt spid="308"/>
                                        </p:tgtEl>
                                        <p:attrNameLst>
                                          <p:attrName>style.visibility</p:attrName>
                                        </p:attrNameLst>
                                      </p:cBhvr>
                                      <p:to>
                                        <p:strVal val="visible"/>
                                      </p:to>
                                    </p:set>
                                    <p:anim calcmode="lin" valueType="num">
                                      <p:cBhvr additive="base">
                                        <p:cTn dur="1000"/>
                                        <p:tgtEl>
                                          <p:spTgt spid="308"/>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12"/>
                                        </p:tgtEl>
                                        <p:attrNameLst>
                                          <p:attrName>style.visibility</p:attrName>
                                        </p:attrNameLst>
                                      </p:cBhvr>
                                      <p:to>
                                        <p:strVal val="visible"/>
                                      </p:to>
                                    </p:set>
                                    <p:anim calcmode="lin" valueType="num">
                                      <p:cBhvr additive="base">
                                        <p:cTn dur="1000"/>
                                        <p:tgtEl>
                                          <p:spTgt spid="312"/>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19"/>
                                        </p:tgtEl>
                                        <p:attrNameLst>
                                          <p:attrName>style.visibility</p:attrName>
                                        </p:attrNameLst>
                                      </p:cBhvr>
                                      <p:to>
                                        <p:strVal val="visible"/>
                                      </p:to>
                                    </p:set>
                                    <p:anim calcmode="lin" valueType="num">
                                      <p:cBhvr additive="base">
                                        <p:cTn dur="1000"/>
                                        <p:tgtEl>
                                          <p:spTgt spid="319"/>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20"/>
                                        </p:tgtEl>
                                        <p:attrNameLst>
                                          <p:attrName>style.visibility</p:attrName>
                                        </p:attrNameLst>
                                      </p:cBhvr>
                                      <p:to>
                                        <p:strVal val="visible"/>
                                      </p:to>
                                    </p:set>
                                    <p:anim calcmode="lin" valueType="num">
                                      <p:cBhvr additive="base">
                                        <p:cTn dur="1000"/>
                                        <p:tgtEl>
                                          <p:spTgt spid="320"/>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21"/>
                                        </p:tgtEl>
                                        <p:attrNameLst>
                                          <p:attrName>style.visibility</p:attrName>
                                        </p:attrNameLst>
                                      </p:cBhvr>
                                      <p:to>
                                        <p:strVal val="visible"/>
                                      </p:to>
                                    </p:set>
                                    <p:anim calcmode="lin" valueType="num">
                                      <p:cBhvr additive="base">
                                        <p:cTn dur="1000"/>
                                        <p:tgtEl>
                                          <p:spTgt spid="32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4">
                                  <p:stCondLst>
                                    <p:cond delay="0"/>
                                  </p:stCondLst>
                                  <p:childTnLst>
                                    <p:set>
                                      <p:cBhvr>
                                        <p:cTn dur="1" fill="hold">
                                          <p:stCondLst>
                                            <p:cond delay="0"/>
                                          </p:stCondLst>
                                        </p:cTn>
                                        <p:tgtEl>
                                          <p:spTgt spid="309"/>
                                        </p:tgtEl>
                                        <p:attrNameLst>
                                          <p:attrName>style.visibility</p:attrName>
                                        </p:attrNameLst>
                                      </p:cBhvr>
                                      <p:to>
                                        <p:strVal val="visible"/>
                                      </p:to>
                                    </p:set>
                                    <p:anim calcmode="lin" valueType="num">
                                      <p:cBhvr additive="base">
                                        <p:cTn dur="1000"/>
                                        <p:tgtEl>
                                          <p:spTgt spid="30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10"/>
                                        </p:tgtEl>
                                        <p:attrNameLst>
                                          <p:attrName>style.visibility</p:attrName>
                                        </p:attrNameLst>
                                      </p:cBhvr>
                                      <p:to>
                                        <p:strVal val="visible"/>
                                      </p:to>
                                    </p:set>
                                    <p:anim calcmode="lin" valueType="num">
                                      <p:cBhvr additive="base">
                                        <p:cTn dur="1000"/>
                                        <p:tgtEl>
                                          <p:spTgt spid="310"/>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11"/>
                                        </p:tgtEl>
                                        <p:attrNameLst>
                                          <p:attrName>style.visibility</p:attrName>
                                        </p:attrNameLst>
                                      </p:cBhvr>
                                      <p:to>
                                        <p:strVal val="visible"/>
                                      </p:to>
                                    </p:set>
                                    <p:anim calcmode="lin" valueType="num">
                                      <p:cBhvr additive="base">
                                        <p:cTn dur="1000"/>
                                        <p:tgtEl>
                                          <p:spTgt spid="311"/>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15"/>
                                        </p:tgtEl>
                                        <p:attrNameLst>
                                          <p:attrName>style.visibility</p:attrName>
                                        </p:attrNameLst>
                                      </p:cBhvr>
                                      <p:to>
                                        <p:strVal val="visible"/>
                                      </p:to>
                                    </p:set>
                                    <p:anim calcmode="lin" valueType="num">
                                      <p:cBhvr additive="base">
                                        <p:cTn dur="1000"/>
                                        <p:tgtEl>
                                          <p:spTgt spid="31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16"/>
                                        </p:tgtEl>
                                        <p:attrNameLst>
                                          <p:attrName>style.visibility</p:attrName>
                                        </p:attrNameLst>
                                      </p:cBhvr>
                                      <p:to>
                                        <p:strVal val="visible"/>
                                      </p:to>
                                    </p:set>
                                    <p:anim calcmode="lin" valueType="num">
                                      <p:cBhvr additive="base">
                                        <p:cTn dur="1000"/>
                                        <p:tgtEl>
                                          <p:spTgt spid="316"/>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17"/>
                                        </p:tgtEl>
                                        <p:attrNameLst>
                                          <p:attrName>style.visibility</p:attrName>
                                        </p:attrNameLst>
                                      </p:cBhvr>
                                      <p:to>
                                        <p:strVal val="visible"/>
                                      </p:to>
                                    </p:set>
                                    <p:anim calcmode="lin" valueType="num">
                                      <p:cBhvr additive="base">
                                        <p:cTn dur="1000"/>
                                        <p:tgtEl>
                                          <p:spTgt spid="317"/>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18"/>
                                        </p:tgtEl>
                                        <p:attrNameLst>
                                          <p:attrName>style.visibility</p:attrName>
                                        </p:attrNameLst>
                                      </p:cBhvr>
                                      <p:to>
                                        <p:strVal val="visible"/>
                                      </p:to>
                                    </p:set>
                                    <p:anim calcmode="lin" valueType="num">
                                      <p:cBhvr additive="base">
                                        <p:cTn dur="1000"/>
                                        <p:tgtEl>
                                          <p:spTgt spid="31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22"/>
                                        </p:tgtEl>
                                        <p:attrNameLst>
                                          <p:attrName>style.visibility</p:attrName>
                                        </p:attrNameLst>
                                      </p:cBhvr>
                                      <p:to>
                                        <p:strVal val="visible"/>
                                      </p:to>
                                    </p:set>
                                    <p:anim calcmode="lin" valueType="num">
                                      <p:cBhvr additive="base">
                                        <p:cTn dur="1000"/>
                                        <p:tgtEl>
                                          <p:spTgt spid="32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323"/>
                                        </p:tgtEl>
                                        <p:attrNameLst>
                                          <p:attrName>style.visibility</p:attrName>
                                        </p:attrNameLst>
                                      </p:cBhvr>
                                      <p:to>
                                        <p:strVal val="visible"/>
                                      </p:to>
                                    </p:set>
                                    <p:anim calcmode="lin" valueType="num">
                                      <p:cBhvr additive="base">
                                        <p:cTn dur="1000"/>
                                        <p:tgtEl>
                                          <p:spTgt spid="32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39"/>
          <p:cNvSpPr txBox="1"/>
          <p:nvPr>
            <p:ph type="title"/>
          </p:nvPr>
        </p:nvSpPr>
        <p:spPr>
          <a:xfrm>
            <a:off x="1215600" y="487775"/>
            <a:ext cx="3509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Who can Mentor?</a:t>
            </a:r>
            <a:endParaRPr/>
          </a:p>
        </p:txBody>
      </p:sp>
      <p:sp>
        <p:nvSpPr>
          <p:cNvPr id="350" name="Google Shape;350;p39"/>
          <p:cNvSpPr txBox="1"/>
          <p:nvPr>
            <p:ph type="title"/>
          </p:nvPr>
        </p:nvSpPr>
        <p:spPr>
          <a:xfrm>
            <a:off x="2363650" y="1423450"/>
            <a:ext cx="3630600" cy="572700"/>
          </a:xfrm>
          <a:prstGeom prst="rect">
            <a:avLst/>
          </a:prstGeom>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 sz="1800"/>
              <a:t>Any OTP at any stage!</a:t>
            </a:r>
            <a:endParaRPr sz="2500"/>
          </a:p>
        </p:txBody>
      </p:sp>
      <p:sp>
        <p:nvSpPr>
          <p:cNvPr id="351" name="Google Shape;351;p39"/>
          <p:cNvSpPr txBox="1"/>
          <p:nvPr>
            <p:ph type="title"/>
          </p:nvPr>
        </p:nvSpPr>
        <p:spPr>
          <a:xfrm>
            <a:off x="2363650" y="1996150"/>
            <a:ext cx="363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600"/>
              <a:t>FW II Students - FW I Students</a:t>
            </a:r>
            <a:endParaRPr sz="1600"/>
          </a:p>
        </p:txBody>
      </p:sp>
      <p:sp>
        <p:nvSpPr>
          <p:cNvPr id="352" name="Google Shape;352;p39"/>
          <p:cNvSpPr txBox="1"/>
          <p:nvPr>
            <p:ph type="title"/>
          </p:nvPr>
        </p:nvSpPr>
        <p:spPr>
          <a:xfrm>
            <a:off x="2363650" y="2568850"/>
            <a:ext cx="363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800"/>
              <a:t>New grads - OTP Students</a:t>
            </a:r>
            <a:endParaRPr sz="1800"/>
          </a:p>
        </p:txBody>
      </p:sp>
      <p:sp>
        <p:nvSpPr>
          <p:cNvPr id="353" name="Google Shape;353;p39"/>
          <p:cNvSpPr txBox="1"/>
          <p:nvPr>
            <p:ph type="title"/>
          </p:nvPr>
        </p:nvSpPr>
        <p:spPr>
          <a:xfrm>
            <a:off x="2363650" y="3141550"/>
            <a:ext cx="363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800"/>
              <a:t>Become a FW Educator</a:t>
            </a:r>
            <a:endParaRPr sz="1800"/>
          </a:p>
        </p:txBody>
      </p:sp>
      <p:sp>
        <p:nvSpPr>
          <p:cNvPr id="354" name="Google Shape;354;p39"/>
          <p:cNvSpPr txBox="1"/>
          <p:nvPr>
            <p:ph type="title"/>
          </p:nvPr>
        </p:nvSpPr>
        <p:spPr>
          <a:xfrm>
            <a:off x="2363650" y="3714250"/>
            <a:ext cx="36306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800"/>
              <a:t>Long-time OTPs- New OTPs</a:t>
            </a:r>
            <a:endParaRPr sz="1800"/>
          </a:p>
        </p:txBody>
      </p:sp>
      <p:sp>
        <p:nvSpPr>
          <p:cNvPr id="355" name="Google Shape;355;p39"/>
          <p:cNvSpPr/>
          <p:nvPr/>
        </p:nvSpPr>
        <p:spPr>
          <a:xfrm>
            <a:off x="1633550" y="1474600"/>
            <a:ext cx="470400" cy="4704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39"/>
          <p:cNvSpPr/>
          <p:nvPr/>
        </p:nvSpPr>
        <p:spPr>
          <a:xfrm>
            <a:off x="1633550" y="2047300"/>
            <a:ext cx="470400" cy="4704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39"/>
          <p:cNvSpPr/>
          <p:nvPr/>
        </p:nvSpPr>
        <p:spPr>
          <a:xfrm>
            <a:off x="1633550" y="2620000"/>
            <a:ext cx="470400" cy="4704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39"/>
          <p:cNvSpPr/>
          <p:nvPr/>
        </p:nvSpPr>
        <p:spPr>
          <a:xfrm>
            <a:off x="1633550" y="3192700"/>
            <a:ext cx="470400" cy="4704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39"/>
          <p:cNvSpPr/>
          <p:nvPr/>
        </p:nvSpPr>
        <p:spPr>
          <a:xfrm>
            <a:off x="1633550" y="3765400"/>
            <a:ext cx="470400" cy="470400"/>
          </a:xfrm>
          <a:prstGeom prst="rect">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39"/>
          <p:cNvSpPr/>
          <p:nvPr/>
        </p:nvSpPr>
        <p:spPr>
          <a:xfrm>
            <a:off x="1742450" y="1620563"/>
            <a:ext cx="252588" cy="178474"/>
          </a:xfrm>
          <a:custGeom>
            <a:rect b="b" l="l" r="r" t="t"/>
            <a:pathLst>
              <a:path extrusionOk="0" h="20789" w="29422">
                <a:moveTo>
                  <a:pt x="0" y="11899"/>
                </a:moveTo>
                <a:cubicBezTo>
                  <a:pt x="3325" y="15224"/>
                  <a:pt x="7753" y="23007"/>
                  <a:pt x="11466" y="20120"/>
                </a:cubicBezTo>
                <a:cubicBezTo>
                  <a:pt x="18562" y="14602"/>
                  <a:pt x="21944" y="4989"/>
                  <a:pt x="29422" y="0"/>
                </a:cubicBezTo>
              </a:path>
            </a:pathLst>
          </a:custGeom>
          <a:noFill/>
          <a:ln cap="flat" cmpd="sng" w="38100">
            <a:solidFill>
              <a:srgbClr val="E06666"/>
            </a:solidFill>
            <a:prstDash val="solid"/>
            <a:round/>
            <a:headEnd len="med" w="med" type="none"/>
            <a:tailEnd len="med" w="med" type="none"/>
          </a:ln>
        </p:spPr>
      </p:sp>
      <p:sp>
        <p:nvSpPr>
          <p:cNvPr id="361" name="Google Shape;361;p39"/>
          <p:cNvSpPr/>
          <p:nvPr/>
        </p:nvSpPr>
        <p:spPr>
          <a:xfrm>
            <a:off x="1742450" y="2765963"/>
            <a:ext cx="252588" cy="178474"/>
          </a:xfrm>
          <a:custGeom>
            <a:rect b="b" l="l" r="r" t="t"/>
            <a:pathLst>
              <a:path extrusionOk="0" h="20789" w="29422">
                <a:moveTo>
                  <a:pt x="0" y="11899"/>
                </a:moveTo>
                <a:cubicBezTo>
                  <a:pt x="3325" y="15224"/>
                  <a:pt x="7753" y="23007"/>
                  <a:pt x="11466" y="20120"/>
                </a:cubicBezTo>
                <a:cubicBezTo>
                  <a:pt x="18562" y="14602"/>
                  <a:pt x="21944" y="4989"/>
                  <a:pt x="29422" y="0"/>
                </a:cubicBezTo>
              </a:path>
            </a:pathLst>
          </a:custGeom>
          <a:noFill/>
          <a:ln cap="flat" cmpd="sng" w="38100">
            <a:solidFill>
              <a:srgbClr val="E06666"/>
            </a:solidFill>
            <a:prstDash val="solid"/>
            <a:round/>
            <a:headEnd len="med" w="med" type="none"/>
            <a:tailEnd len="med" w="med" type="none"/>
          </a:ln>
        </p:spPr>
      </p:sp>
      <p:sp>
        <p:nvSpPr>
          <p:cNvPr id="362" name="Google Shape;362;p39"/>
          <p:cNvSpPr/>
          <p:nvPr/>
        </p:nvSpPr>
        <p:spPr>
          <a:xfrm>
            <a:off x="1742450" y="3338663"/>
            <a:ext cx="252588" cy="178474"/>
          </a:xfrm>
          <a:custGeom>
            <a:rect b="b" l="l" r="r" t="t"/>
            <a:pathLst>
              <a:path extrusionOk="0" h="20789" w="29422">
                <a:moveTo>
                  <a:pt x="0" y="11899"/>
                </a:moveTo>
                <a:cubicBezTo>
                  <a:pt x="3325" y="15224"/>
                  <a:pt x="7753" y="23007"/>
                  <a:pt x="11466" y="20120"/>
                </a:cubicBezTo>
                <a:cubicBezTo>
                  <a:pt x="18562" y="14602"/>
                  <a:pt x="21944" y="4989"/>
                  <a:pt x="29422" y="0"/>
                </a:cubicBezTo>
              </a:path>
            </a:pathLst>
          </a:custGeom>
          <a:noFill/>
          <a:ln cap="flat" cmpd="sng" w="38100">
            <a:solidFill>
              <a:srgbClr val="E06666"/>
            </a:solidFill>
            <a:prstDash val="solid"/>
            <a:round/>
            <a:headEnd len="med" w="med" type="none"/>
            <a:tailEnd len="med" w="med" type="none"/>
          </a:ln>
        </p:spPr>
      </p:sp>
      <p:pic>
        <p:nvPicPr>
          <p:cNvPr id="363" name="Google Shape;363;p39"/>
          <p:cNvPicPr preferRelativeResize="0"/>
          <p:nvPr/>
        </p:nvPicPr>
        <p:blipFill>
          <a:blip r:embed="rId3">
            <a:alphaModFix/>
          </a:blip>
          <a:stretch>
            <a:fillRect/>
          </a:stretch>
        </p:blipFill>
        <p:spPr>
          <a:xfrm flipH="1" rot="912891">
            <a:off x="4854287" y="3834200"/>
            <a:ext cx="3475025" cy="3813075"/>
          </a:xfrm>
          <a:prstGeom prst="rect">
            <a:avLst/>
          </a:prstGeom>
          <a:noFill/>
          <a:ln>
            <a:noFill/>
          </a:ln>
        </p:spPr>
      </p:pic>
      <p:sp>
        <p:nvSpPr>
          <p:cNvPr id="364" name="Google Shape;364;p39">
            <a:hlinkClick action="ppaction://hlinksldjump" r:id="rId4"/>
          </p:cNvPr>
          <p:cNvSpPr/>
          <p:nvPr/>
        </p:nvSpPr>
        <p:spPr>
          <a:xfrm>
            <a:off x="7625050" y="1271525"/>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39">
            <a:hlinkClick action="ppaction://hlinksldjump" r:id="rId5"/>
          </p:cNvPr>
          <p:cNvSpPr txBox="1"/>
          <p:nvPr>
            <p:ph idx="4294967295" type="ctrTitle"/>
          </p:nvPr>
        </p:nvSpPr>
        <p:spPr>
          <a:xfrm>
            <a:off x="8088800" y="1337225"/>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1</a:t>
            </a:r>
            <a:endParaRPr sz="1200"/>
          </a:p>
        </p:txBody>
      </p:sp>
      <p:pic>
        <p:nvPicPr>
          <p:cNvPr id="366" name="Google Shape;366;p39">
            <a:hlinkClick action="ppaction://hlinksldjump" r:id="rId6"/>
          </p:cNvPr>
          <p:cNvPicPr preferRelativeResize="0"/>
          <p:nvPr/>
        </p:nvPicPr>
        <p:blipFill rotWithShape="1">
          <a:blip r:embed="rId7">
            <a:alphaModFix/>
          </a:blip>
          <a:srcRect b="9790" l="32005" r="39798" t="19826"/>
          <a:stretch/>
        </p:blipFill>
        <p:spPr>
          <a:xfrm rot="-5400000">
            <a:off x="7977326" y="-395073"/>
            <a:ext cx="1138848" cy="2132299"/>
          </a:xfrm>
          <a:prstGeom prst="rect">
            <a:avLst/>
          </a:prstGeom>
          <a:noFill/>
          <a:ln>
            <a:noFill/>
          </a:ln>
        </p:spPr>
      </p:pic>
      <p:sp>
        <p:nvSpPr>
          <p:cNvPr id="367" name="Google Shape;367;p39">
            <a:hlinkClick action="ppaction://hlinksldjump" r:id="rId8"/>
          </p:cNvPr>
          <p:cNvSpPr txBox="1"/>
          <p:nvPr>
            <p:ph idx="4294967295" type="ctrTitle"/>
          </p:nvPr>
        </p:nvSpPr>
        <p:spPr>
          <a:xfrm>
            <a:off x="8088800" y="399575"/>
            <a:ext cx="915900" cy="54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hlink"/>
                </a:solidFill>
                <a:hlinkClick action="ppaction://hlinksldjump" r:id="rId9"/>
              </a:rPr>
              <a:t>Slide 3: Table of Contents</a:t>
            </a:r>
            <a:r>
              <a:rPr lang="en" sz="1200"/>
              <a:t> </a:t>
            </a:r>
            <a:endParaRPr sz="1200"/>
          </a:p>
        </p:txBody>
      </p:sp>
      <p:sp>
        <p:nvSpPr>
          <p:cNvPr id="368" name="Google Shape;368;p39">
            <a:hlinkClick action="ppaction://hlinksldjump" r:id="rId10"/>
          </p:cNvPr>
          <p:cNvSpPr/>
          <p:nvPr/>
        </p:nvSpPr>
        <p:spPr>
          <a:xfrm>
            <a:off x="7971175" y="286773"/>
            <a:ext cx="1151140" cy="768611"/>
          </a:xfrm>
          <a:custGeom>
            <a:rect b="b" l="l" r="r" t="t"/>
            <a:pathLst>
              <a:path extrusionOk="0" h="15504" w="23219">
                <a:moveTo>
                  <a:pt x="0" y="3617"/>
                </a:moveTo>
                <a:cubicBezTo>
                  <a:pt x="0" y="7713"/>
                  <a:pt x="2042" y="13706"/>
                  <a:pt x="6096" y="14285"/>
                </a:cubicBezTo>
                <a:cubicBezTo>
                  <a:pt x="12446" y="15193"/>
                  <a:pt x="25244" y="10791"/>
                  <a:pt x="22860" y="4836"/>
                </a:cubicBezTo>
                <a:cubicBezTo>
                  <a:pt x="20361" y="-1407"/>
                  <a:pt x="7730" y="-1200"/>
                  <a:pt x="2743" y="3312"/>
                </a:cubicBezTo>
                <a:cubicBezTo>
                  <a:pt x="397" y="5435"/>
                  <a:pt x="-877" y="11119"/>
                  <a:pt x="1828" y="12761"/>
                </a:cubicBezTo>
                <a:cubicBezTo>
                  <a:pt x="5289" y="14862"/>
                  <a:pt x="5638" y="14133"/>
                  <a:pt x="9448" y="15504"/>
                </a:cubicBezTo>
              </a:path>
            </a:pathLst>
          </a:custGeom>
          <a:noFill/>
          <a:ln cap="flat" cmpd="sng" w="28575">
            <a:solidFill>
              <a:srgbClr val="E06666"/>
            </a:solidFill>
            <a:prstDash val="solid"/>
            <a:round/>
            <a:headEnd len="med" w="med" type="none"/>
            <a:tailEnd len="med" w="med" type="none"/>
          </a:ln>
        </p:spPr>
      </p:sp>
      <p:sp>
        <p:nvSpPr>
          <p:cNvPr id="369" name="Google Shape;369;p39">
            <a:hlinkClick/>
          </p:cNvPr>
          <p:cNvSpPr/>
          <p:nvPr/>
        </p:nvSpPr>
        <p:spPr>
          <a:xfrm>
            <a:off x="7625050" y="1808850"/>
            <a:ext cx="1730400" cy="490800"/>
          </a:xfrm>
          <a:prstGeom prst="rect">
            <a:avLst/>
          </a:prstGeom>
          <a:solidFill>
            <a:srgbClr val="FFD966"/>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39">
            <a:hlinkClick/>
          </p:cNvPr>
          <p:cNvSpPr txBox="1"/>
          <p:nvPr>
            <p:ph idx="4294967295" type="ctrTitle"/>
          </p:nvPr>
        </p:nvSpPr>
        <p:spPr>
          <a:xfrm>
            <a:off x="8088800" y="18590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2</a:t>
            </a:r>
            <a:endParaRPr sz="1200"/>
          </a:p>
        </p:txBody>
      </p:sp>
      <p:sp>
        <p:nvSpPr>
          <p:cNvPr id="371" name="Google Shape;371;p39">
            <a:hlinkClick/>
          </p:cNvPr>
          <p:cNvSpPr/>
          <p:nvPr/>
        </p:nvSpPr>
        <p:spPr>
          <a:xfrm>
            <a:off x="7391900" y="2353950"/>
            <a:ext cx="1730400" cy="490800"/>
          </a:xfrm>
          <a:prstGeom prst="rect">
            <a:avLst/>
          </a:prstGeom>
          <a:solidFill>
            <a:srgbClr val="EA9999"/>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39">
            <a:hlinkClick/>
          </p:cNvPr>
          <p:cNvSpPr txBox="1"/>
          <p:nvPr>
            <p:ph idx="4294967295" type="ctrTitle"/>
          </p:nvPr>
        </p:nvSpPr>
        <p:spPr>
          <a:xfrm>
            <a:off x="8088800" y="24119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3</a:t>
            </a:r>
            <a:endParaRPr sz="1200"/>
          </a:p>
        </p:txBody>
      </p:sp>
      <p:sp>
        <p:nvSpPr>
          <p:cNvPr id="373" name="Google Shape;373;p39">
            <a:hlinkClick action="ppaction://hlinksldjump" r:id="rId11"/>
          </p:cNvPr>
          <p:cNvSpPr/>
          <p:nvPr/>
        </p:nvSpPr>
        <p:spPr>
          <a:xfrm rot="-5400000">
            <a:off x="7687450" y="1398100"/>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39">
            <a:hlinkClick action="ppaction://hlinksldjump" r:id="rId12"/>
          </p:cNvPr>
          <p:cNvSpPr/>
          <p:nvPr/>
        </p:nvSpPr>
        <p:spPr>
          <a:xfrm rot="-5400000">
            <a:off x="7839850" y="1924488"/>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39">
            <a:hlinkClick/>
          </p:cNvPr>
          <p:cNvSpPr/>
          <p:nvPr/>
        </p:nvSpPr>
        <p:spPr>
          <a:xfrm rot="-5400000">
            <a:off x="7839850" y="24727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39">
            <a:hlinkClick/>
          </p:cNvPr>
          <p:cNvSpPr/>
          <p:nvPr/>
        </p:nvSpPr>
        <p:spPr>
          <a:xfrm>
            <a:off x="7625050" y="2899050"/>
            <a:ext cx="1730400" cy="490800"/>
          </a:xfrm>
          <a:prstGeom prst="rect">
            <a:avLst/>
          </a:prstGeom>
          <a:solidFill>
            <a:schemeClr val="accent1"/>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39">
            <a:hlinkClick/>
          </p:cNvPr>
          <p:cNvSpPr txBox="1"/>
          <p:nvPr>
            <p:ph idx="4294967295" type="ctrTitle"/>
          </p:nvPr>
        </p:nvSpPr>
        <p:spPr>
          <a:xfrm>
            <a:off x="8088800" y="29647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4</a:t>
            </a:r>
            <a:endParaRPr sz="1200"/>
          </a:p>
        </p:txBody>
      </p:sp>
      <p:sp>
        <p:nvSpPr>
          <p:cNvPr id="378" name="Google Shape;378;p39">
            <a:hlinkClick action="ppaction://hlinksldjump" r:id="rId13"/>
          </p:cNvPr>
          <p:cNvSpPr/>
          <p:nvPr/>
        </p:nvSpPr>
        <p:spPr>
          <a:xfrm rot="-5400000">
            <a:off x="7839850" y="302561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39">
            <a:hlinkClick action="ppaction://hlinksldjump" r:id="rId14"/>
          </p:cNvPr>
          <p:cNvSpPr/>
          <p:nvPr/>
        </p:nvSpPr>
        <p:spPr>
          <a:xfrm>
            <a:off x="7625050" y="3451900"/>
            <a:ext cx="1730400" cy="490800"/>
          </a:xfrm>
          <a:prstGeom prst="rect">
            <a:avLst/>
          </a:prstGeom>
          <a:solidFill>
            <a:schemeClr val="accent2"/>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39">
            <a:hlinkClick action="ppaction://hlinksldjump" r:id="rId15"/>
          </p:cNvPr>
          <p:cNvSpPr txBox="1"/>
          <p:nvPr>
            <p:ph idx="4294967295" type="ctrTitle"/>
          </p:nvPr>
        </p:nvSpPr>
        <p:spPr>
          <a:xfrm>
            <a:off x="8088800" y="3517600"/>
            <a:ext cx="10335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100"/>
              <a:t>References</a:t>
            </a:r>
            <a:endParaRPr sz="1100"/>
          </a:p>
        </p:txBody>
      </p:sp>
      <p:sp>
        <p:nvSpPr>
          <p:cNvPr id="381" name="Google Shape;381;p39">
            <a:hlinkClick action="ppaction://hlinksldjump" r:id="rId16"/>
          </p:cNvPr>
          <p:cNvSpPr/>
          <p:nvPr/>
        </p:nvSpPr>
        <p:spPr>
          <a:xfrm rot="-5400000">
            <a:off x="7839850" y="35784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82" name="Google Shape;382;p39"/>
          <p:cNvPicPr preferRelativeResize="0"/>
          <p:nvPr/>
        </p:nvPicPr>
        <p:blipFill rotWithShape="1">
          <a:blip r:embed="rId7">
            <a:alphaModFix/>
          </a:blip>
          <a:srcRect b="9790" l="32006" r="52023" t="19826"/>
          <a:stretch/>
        </p:blipFill>
        <p:spPr>
          <a:xfrm rot="5400000">
            <a:off x="8304487" y="3732486"/>
            <a:ext cx="690925" cy="2283952"/>
          </a:xfrm>
          <a:prstGeom prst="rect">
            <a:avLst/>
          </a:prstGeom>
          <a:noFill/>
          <a:ln>
            <a:noFill/>
          </a:ln>
        </p:spPr>
      </p:pic>
      <p:sp>
        <p:nvSpPr>
          <p:cNvPr id="383" name="Google Shape;383;p39">
            <a:hlinkClick action="ppaction://hlinkshowjump?jump=nextslide"/>
          </p:cNvPr>
          <p:cNvSpPr/>
          <p:nvPr/>
        </p:nvSpPr>
        <p:spPr>
          <a:xfrm rot="-5400000">
            <a:off x="8596410" y="4768211"/>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39">
            <a:hlinkClick action="ppaction://hlinkshowjump?jump=previousslide"/>
          </p:cNvPr>
          <p:cNvSpPr/>
          <p:nvPr/>
        </p:nvSpPr>
        <p:spPr>
          <a:xfrm rot="5400000">
            <a:off x="7973685" y="4768208"/>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39"/>
          <p:cNvSpPr/>
          <p:nvPr/>
        </p:nvSpPr>
        <p:spPr>
          <a:xfrm>
            <a:off x="1742450" y="3911363"/>
            <a:ext cx="252588" cy="178474"/>
          </a:xfrm>
          <a:custGeom>
            <a:rect b="b" l="l" r="r" t="t"/>
            <a:pathLst>
              <a:path extrusionOk="0" h="20789" w="29422">
                <a:moveTo>
                  <a:pt x="0" y="11899"/>
                </a:moveTo>
                <a:cubicBezTo>
                  <a:pt x="3325" y="15224"/>
                  <a:pt x="7753" y="23007"/>
                  <a:pt x="11466" y="20120"/>
                </a:cubicBezTo>
                <a:cubicBezTo>
                  <a:pt x="18562" y="14602"/>
                  <a:pt x="21944" y="4989"/>
                  <a:pt x="29422" y="0"/>
                </a:cubicBezTo>
              </a:path>
            </a:pathLst>
          </a:custGeom>
          <a:noFill/>
          <a:ln cap="flat" cmpd="sng" w="38100">
            <a:solidFill>
              <a:srgbClr val="E06666"/>
            </a:solidFill>
            <a:prstDash val="solid"/>
            <a:round/>
            <a:headEnd len="med" w="med" type="none"/>
            <a:tailEnd len="med" w="med" type="none"/>
          </a:ln>
        </p:spPr>
      </p:sp>
      <p:sp>
        <p:nvSpPr>
          <p:cNvPr id="386" name="Google Shape;386;p39"/>
          <p:cNvSpPr/>
          <p:nvPr/>
        </p:nvSpPr>
        <p:spPr>
          <a:xfrm>
            <a:off x="1742450" y="2193263"/>
            <a:ext cx="252588" cy="178474"/>
          </a:xfrm>
          <a:custGeom>
            <a:rect b="b" l="l" r="r" t="t"/>
            <a:pathLst>
              <a:path extrusionOk="0" h="20789" w="29422">
                <a:moveTo>
                  <a:pt x="0" y="11899"/>
                </a:moveTo>
                <a:cubicBezTo>
                  <a:pt x="3325" y="15224"/>
                  <a:pt x="7753" y="23007"/>
                  <a:pt x="11466" y="20120"/>
                </a:cubicBezTo>
                <a:cubicBezTo>
                  <a:pt x="18562" y="14602"/>
                  <a:pt x="21944" y="4989"/>
                  <a:pt x="29422" y="0"/>
                </a:cubicBezTo>
              </a:path>
            </a:pathLst>
          </a:custGeom>
          <a:noFill/>
          <a:ln cap="flat" cmpd="sng" w="38100">
            <a:solidFill>
              <a:srgbClr val="E06666"/>
            </a:solidFill>
            <a:prstDash val="solid"/>
            <a:round/>
            <a:headEnd len="med" w="med" type="none"/>
            <a:tailEnd len="med" w="med" type="none"/>
          </a:ln>
        </p:spPr>
      </p:sp>
      <p:pic>
        <p:nvPicPr>
          <p:cNvPr id="387" name="Google Shape;387;p39"/>
          <p:cNvPicPr preferRelativeResize="0"/>
          <p:nvPr/>
        </p:nvPicPr>
        <p:blipFill>
          <a:blip r:embed="rId17">
            <a:alphaModFix/>
          </a:blip>
          <a:stretch>
            <a:fillRect/>
          </a:stretch>
        </p:blipFill>
        <p:spPr>
          <a:xfrm rot="-151311">
            <a:off x="5626247" y="31002"/>
            <a:ext cx="1443979" cy="1584447"/>
          </a:xfrm>
          <a:prstGeom prst="rect">
            <a:avLst/>
          </a:prstGeom>
          <a:noFill/>
          <a:ln>
            <a:noFill/>
          </a:ln>
        </p:spPr>
      </p:pic>
      <p:sp>
        <p:nvSpPr>
          <p:cNvPr id="388" name="Google Shape;388;p39"/>
          <p:cNvSpPr/>
          <p:nvPr/>
        </p:nvSpPr>
        <p:spPr>
          <a:xfrm rot="-151458">
            <a:off x="5832260" y="417154"/>
            <a:ext cx="1031948" cy="812142"/>
          </a:xfrm>
          <a:custGeom>
            <a:rect b="b" l="l" r="r" t="t"/>
            <a:pathLst>
              <a:path extrusionOk="0" h="24540" w="34302">
                <a:moveTo>
                  <a:pt x="12881" y="90"/>
                </a:moveTo>
                <a:cubicBezTo>
                  <a:pt x="9513" y="652"/>
                  <a:pt x="5848" y="1637"/>
                  <a:pt x="3433" y="4052"/>
                </a:cubicBezTo>
                <a:cubicBezTo>
                  <a:pt x="-94" y="7579"/>
                  <a:pt x="-598" y="15093"/>
                  <a:pt x="2518" y="18988"/>
                </a:cubicBezTo>
                <a:cubicBezTo>
                  <a:pt x="8690" y="26704"/>
                  <a:pt x="30460" y="26601"/>
                  <a:pt x="32084" y="16854"/>
                </a:cubicBezTo>
                <a:cubicBezTo>
                  <a:pt x="33303" y="9538"/>
                  <a:pt x="24831" y="853"/>
                  <a:pt x="17453" y="90"/>
                </a:cubicBezTo>
                <a:cubicBezTo>
                  <a:pt x="10473" y="-632"/>
                  <a:pt x="885" y="5006"/>
                  <a:pt x="80" y="11977"/>
                </a:cubicBezTo>
                <a:cubicBezTo>
                  <a:pt x="-563" y="17544"/>
                  <a:pt x="6439" y="22945"/>
                  <a:pt x="11967" y="23864"/>
                </a:cubicBezTo>
                <a:cubicBezTo>
                  <a:pt x="19478" y="25113"/>
                  <a:pt x="29929" y="23216"/>
                  <a:pt x="33608" y="16549"/>
                </a:cubicBezTo>
                <a:cubicBezTo>
                  <a:pt x="36045" y="12131"/>
                  <a:pt x="31371" y="5682"/>
                  <a:pt x="27207" y="2833"/>
                </a:cubicBezTo>
                <a:cubicBezTo>
                  <a:pt x="22485" y="-399"/>
                  <a:pt x="15860" y="1004"/>
                  <a:pt x="10138" y="1004"/>
                </a:cubicBezTo>
              </a:path>
            </a:pathLst>
          </a:custGeom>
          <a:noFill/>
          <a:ln cap="flat" cmpd="sng" w="28575">
            <a:solidFill>
              <a:srgbClr val="E06666"/>
            </a:solidFill>
            <a:prstDash val="solid"/>
            <a:round/>
            <a:headEnd len="med" w="med" type="none"/>
            <a:tailEnd len="med" w="med" type="none"/>
          </a:ln>
        </p:spPr>
      </p:sp>
      <p:sp>
        <p:nvSpPr>
          <p:cNvPr id="389" name="Google Shape;389;p39"/>
          <p:cNvSpPr txBox="1"/>
          <p:nvPr/>
        </p:nvSpPr>
        <p:spPr>
          <a:xfrm>
            <a:off x="5692225" y="343400"/>
            <a:ext cx="1412100" cy="951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5200">
                <a:solidFill>
                  <a:schemeClr val="dk1"/>
                </a:solidFill>
                <a:latin typeface="Architects Daughter"/>
                <a:ea typeface="Architects Daughter"/>
                <a:cs typeface="Architects Daughter"/>
                <a:sym typeface="Architects Daughter"/>
              </a:rPr>
              <a:t>03.</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3" presetSubtype="16">
                                  <p:stCondLst>
                                    <p:cond delay="0"/>
                                  </p:stCondLst>
                                  <p:childTnLst>
                                    <p:set>
                                      <p:cBhvr>
                                        <p:cTn dur="1" fill="hold">
                                          <p:stCondLst>
                                            <p:cond delay="0"/>
                                          </p:stCondLst>
                                        </p:cTn>
                                        <p:tgtEl>
                                          <p:spTgt spid="360"/>
                                        </p:tgtEl>
                                        <p:attrNameLst>
                                          <p:attrName>style.visibility</p:attrName>
                                        </p:attrNameLst>
                                      </p:cBhvr>
                                      <p:to>
                                        <p:strVal val="visible"/>
                                      </p:to>
                                    </p:set>
                                    <p:anim calcmode="lin" valueType="num">
                                      <p:cBhvr additive="base">
                                        <p:cTn dur="500"/>
                                        <p:tgtEl>
                                          <p:spTgt spid="360"/>
                                        </p:tgtEl>
                                        <p:attrNameLst>
                                          <p:attrName>ppt_w</p:attrName>
                                        </p:attrNameLst>
                                      </p:cBhvr>
                                      <p:tavLst>
                                        <p:tav fmla="" tm="0">
                                          <p:val>
                                            <p:strVal val="0"/>
                                          </p:val>
                                        </p:tav>
                                        <p:tav fmla="" tm="100000">
                                          <p:val>
                                            <p:strVal val="#ppt_w"/>
                                          </p:val>
                                        </p:tav>
                                      </p:tavLst>
                                    </p:anim>
                                    <p:anim calcmode="lin" valueType="num">
                                      <p:cBhvr additive="base">
                                        <p:cTn dur="500"/>
                                        <p:tgtEl>
                                          <p:spTgt spid="36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61"/>
                                        </p:tgtEl>
                                        <p:attrNameLst>
                                          <p:attrName>style.visibility</p:attrName>
                                        </p:attrNameLst>
                                      </p:cBhvr>
                                      <p:to>
                                        <p:strVal val="visible"/>
                                      </p:to>
                                    </p:set>
                                    <p:anim calcmode="lin" valueType="num">
                                      <p:cBhvr additive="base">
                                        <p:cTn dur="500"/>
                                        <p:tgtEl>
                                          <p:spTgt spid="361"/>
                                        </p:tgtEl>
                                        <p:attrNameLst>
                                          <p:attrName>ppt_w</p:attrName>
                                        </p:attrNameLst>
                                      </p:cBhvr>
                                      <p:tavLst>
                                        <p:tav fmla="" tm="0">
                                          <p:val>
                                            <p:strVal val="0"/>
                                          </p:val>
                                        </p:tav>
                                        <p:tav fmla="" tm="100000">
                                          <p:val>
                                            <p:strVal val="#ppt_w"/>
                                          </p:val>
                                        </p:tav>
                                      </p:tavLst>
                                    </p:anim>
                                    <p:anim calcmode="lin" valueType="num">
                                      <p:cBhvr additive="base">
                                        <p:cTn dur="500"/>
                                        <p:tgtEl>
                                          <p:spTgt spid="361"/>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362"/>
                                        </p:tgtEl>
                                        <p:attrNameLst>
                                          <p:attrName>style.visibility</p:attrName>
                                        </p:attrNameLst>
                                      </p:cBhvr>
                                      <p:to>
                                        <p:strVal val="visible"/>
                                      </p:to>
                                    </p:set>
                                    <p:anim calcmode="lin" valueType="num">
                                      <p:cBhvr additive="base">
                                        <p:cTn dur="500"/>
                                        <p:tgtEl>
                                          <p:spTgt spid="362"/>
                                        </p:tgtEl>
                                        <p:attrNameLst>
                                          <p:attrName>ppt_w</p:attrName>
                                        </p:attrNameLst>
                                      </p:cBhvr>
                                      <p:tavLst>
                                        <p:tav fmla="" tm="0">
                                          <p:val>
                                            <p:strVal val="0"/>
                                          </p:val>
                                        </p:tav>
                                        <p:tav fmla="" tm="100000">
                                          <p:val>
                                            <p:strVal val="#ppt_w"/>
                                          </p:val>
                                        </p:tav>
                                      </p:tavLst>
                                    </p:anim>
                                    <p:anim calcmode="lin" valueType="num">
                                      <p:cBhvr additive="base">
                                        <p:cTn dur="500"/>
                                        <p:tgtEl>
                                          <p:spTgt spid="362"/>
                                        </p:tgtEl>
                                        <p:attrNameLst>
                                          <p:attrName>ppt_h</p:attrName>
                                        </p:attrNameLst>
                                      </p:cBhvr>
                                      <p:tavLst>
                                        <p:tav fmla="" tm="0">
                                          <p:val>
                                            <p:strVal val="0"/>
                                          </p:val>
                                        </p:tav>
                                        <p:tav fmla="" tm="100000">
                                          <p:val>
                                            <p:strVal val="#ppt_h"/>
                                          </p:val>
                                        </p:tav>
                                      </p:tavLst>
                                    </p:anim>
                                  </p:childTnLst>
                                </p:cTn>
                              </p:par>
                            </p:childTnLst>
                          </p:cTn>
                        </p:par>
                        <p:par>
                          <p:cTn fill="hold">
                            <p:stCondLst>
                              <p:cond delay="500"/>
                            </p:stCondLst>
                            <p:childTnLst>
                              <p:par>
                                <p:cTn fill="hold" nodeType="afterEffect" presetClass="entr" presetID="2" presetSubtype="4">
                                  <p:stCondLst>
                                    <p:cond delay="0"/>
                                  </p:stCondLst>
                                  <p:childTnLst>
                                    <p:set>
                                      <p:cBhvr>
                                        <p:cTn dur="1" fill="hold">
                                          <p:stCondLst>
                                            <p:cond delay="0"/>
                                          </p:stCondLst>
                                        </p:cTn>
                                        <p:tgtEl>
                                          <p:spTgt spid="363"/>
                                        </p:tgtEl>
                                        <p:attrNameLst>
                                          <p:attrName>style.visibility</p:attrName>
                                        </p:attrNameLst>
                                      </p:cBhvr>
                                      <p:to>
                                        <p:strVal val="visible"/>
                                      </p:to>
                                    </p:set>
                                    <p:anim calcmode="lin" valueType="num">
                                      <p:cBhvr additive="base">
                                        <p:cTn dur="1000"/>
                                        <p:tgtEl>
                                          <p:spTgt spid="363"/>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40"/>
          <p:cNvSpPr/>
          <p:nvPr/>
        </p:nvSpPr>
        <p:spPr>
          <a:xfrm>
            <a:off x="-64650" y="1212600"/>
            <a:ext cx="7017600" cy="4002300"/>
          </a:xfrm>
          <a:prstGeom prst="rect">
            <a:avLst/>
          </a:prstGeom>
          <a:solidFill>
            <a:srgbClr val="FFD966"/>
          </a:solidFill>
          <a:ln>
            <a:noFill/>
          </a:ln>
          <a:effectLst>
            <a:outerShdw blurRad="57150" rotWithShape="0" algn="bl" dir="1644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40"/>
          <p:cNvSpPr txBox="1"/>
          <p:nvPr>
            <p:ph idx="1" type="subTitle"/>
          </p:nvPr>
        </p:nvSpPr>
        <p:spPr>
          <a:xfrm>
            <a:off x="456675" y="1807050"/>
            <a:ext cx="6279900" cy="488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do I let others know I am open to mentoring?</a:t>
            </a:r>
            <a:endParaRPr/>
          </a:p>
        </p:txBody>
      </p:sp>
      <p:sp>
        <p:nvSpPr>
          <p:cNvPr id="396" name="Google Shape;396;p40"/>
          <p:cNvSpPr txBox="1"/>
          <p:nvPr>
            <p:ph idx="2" type="body"/>
          </p:nvPr>
        </p:nvSpPr>
        <p:spPr>
          <a:xfrm>
            <a:off x="1178550" y="2411897"/>
            <a:ext cx="4531200" cy="236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a:t>Host a lunch and learn at your </a:t>
            </a:r>
            <a:r>
              <a:rPr lang="en"/>
              <a:t>workplace</a:t>
            </a:r>
            <a:r>
              <a:rPr lang="en"/>
              <a:t>!</a:t>
            </a:r>
            <a:endParaRPr/>
          </a:p>
          <a:p>
            <a:pPr indent="-330200" lvl="0" marL="457200" rtl="0" algn="l">
              <a:spcBef>
                <a:spcPts val="1000"/>
              </a:spcBef>
              <a:spcAft>
                <a:spcPts val="0"/>
              </a:spcAft>
              <a:buSzPts val="1600"/>
              <a:buChar char="●"/>
            </a:pPr>
            <a:r>
              <a:rPr lang="en"/>
              <a:t>Formally present!</a:t>
            </a:r>
            <a:endParaRPr/>
          </a:p>
          <a:p>
            <a:pPr indent="-330200" lvl="0" marL="457200" rtl="0" algn="l">
              <a:spcBef>
                <a:spcPts val="1000"/>
              </a:spcBef>
              <a:spcAft>
                <a:spcPts val="0"/>
              </a:spcAft>
              <a:buSzPts val="1600"/>
              <a:buChar char="●"/>
            </a:pPr>
            <a:r>
              <a:rPr lang="en"/>
              <a:t>Volunteer!</a:t>
            </a:r>
            <a:endParaRPr/>
          </a:p>
          <a:p>
            <a:pPr indent="-330200" lvl="0" marL="457200" rtl="0" algn="l">
              <a:spcBef>
                <a:spcPts val="1000"/>
              </a:spcBef>
              <a:spcAft>
                <a:spcPts val="0"/>
              </a:spcAft>
              <a:buSzPts val="1600"/>
              <a:buChar char="●"/>
            </a:pPr>
            <a:r>
              <a:rPr lang="en"/>
              <a:t>Participate in CommunOT!</a:t>
            </a:r>
            <a:endParaRPr/>
          </a:p>
          <a:p>
            <a:pPr indent="-330200" lvl="0" marL="457200" rtl="0" algn="l">
              <a:spcBef>
                <a:spcPts val="1000"/>
              </a:spcBef>
              <a:spcAft>
                <a:spcPts val="0"/>
              </a:spcAft>
              <a:buSzPts val="1600"/>
              <a:buChar char="●"/>
            </a:pPr>
            <a:r>
              <a:rPr lang="en"/>
              <a:t>Take a FW student!</a:t>
            </a:r>
            <a:endParaRPr/>
          </a:p>
          <a:p>
            <a:pPr indent="-330200" lvl="0" marL="457200" rtl="0" algn="l">
              <a:spcBef>
                <a:spcPts val="1000"/>
              </a:spcBef>
              <a:spcAft>
                <a:spcPts val="0"/>
              </a:spcAft>
              <a:buSzPts val="1600"/>
              <a:buChar char="●"/>
            </a:pPr>
            <a:r>
              <a:rPr lang="en"/>
              <a:t>Speak up!</a:t>
            </a:r>
            <a:endParaRPr/>
          </a:p>
          <a:p>
            <a:pPr indent="0" lvl="0" marL="0" rtl="0" algn="l">
              <a:spcBef>
                <a:spcPts val="1000"/>
              </a:spcBef>
              <a:spcAft>
                <a:spcPts val="1000"/>
              </a:spcAft>
              <a:buNone/>
            </a:pPr>
            <a:r>
              <a:t/>
            </a:r>
            <a:endParaRPr/>
          </a:p>
        </p:txBody>
      </p:sp>
      <p:sp>
        <p:nvSpPr>
          <p:cNvPr id="397" name="Google Shape;397;p40"/>
          <p:cNvSpPr txBox="1"/>
          <p:nvPr>
            <p:ph type="title"/>
          </p:nvPr>
        </p:nvSpPr>
        <p:spPr>
          <a:xfrm>
            <a:off x="1063200" y="335375"/>
            <a:ext cx="35928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Possible Next Steps</a:t>
            </a:r>
            <a:r>
              <a:rPr lang="en"/>
              <a:t>!</a:t>
            </a:r>
            <a:endParaRPr/>
          </a:p>
        </p:txBody>
      </p:sp>
      <p:pic>
        <p:nvPicPr>
          <p:cNvPr id="398" name="Google Shape;398;p40"/>
          <p:cNvPicPr preferRelativeResize="0"/>
          <p:nvPr/>
        </p:nvPicPr>
        <p:blipFill>
          <a:blip r:embed="rId3">
            <a:alphaModFix/>
          </a:blip>
          <a:stretch>
            <a:fillRect/>
          </a:stretch>
        </p:blipFill>
        <p:spPr>
          <a:xfrm>
            <a:off x="155475" y="421775"/>
            <a:ext cx="477207" cy="486301"/>
          </a:xfrm>
          <a:prstGeom prst="rect">
            <a:avLst/>
          </a:prstGeom>
          <a:noFill/>
          <a:ln>
            <a:noFill/>
          </a:ln>
        </p:spPr>
      </p:pic>
      <p:sp>
        <p:nvSpPr>
          <p:cNvPr id="399" name="Google Shape;399;p40">
            <a:hlinkClick action="ppaction://hlinksldjump" r:id="rId4"/>
          </p:cNvPr>
          <p:cNvSpPr/>
          <p:nvPr/>
        </p:nvSpPr>
        <p:spPr>
          <a:xfrm>
            <a:off x="7625050" y="1271513"/>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40">
            <a:hlinkClick action="ppaction://hlinksldjump" r:id="rId5"/>
          </p:cNvPr>
          <p:cNvSpPr txBox="1"/>
          <p:nvPr>
            <p:ph idx="4294967295" type="ctrTitle"/>
          </p:nvPr>
        </p:nvSpPr>
        <p:spPr>
          <a:xfrm>
            <a:off x="7936400" y="13062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1</a:t>
            </a:r>
            <a:endParaRPr sz="1200"/>
          </a:p>
        </p:txBody>
      </p:sp>
      <p:pic>
        <p:nvPicPr>
          <p:cNvPr id="401" name="Google Shape;401;p40">
            <a:hlinkClick action="ppaction://hlinksldjump" r:id="rId6"/>
          </p:cNvPr>
          <p:cNvPicPr preferRelativeResize="0"/>
          <p:nvPr/>
        </p:nvPicPr>
        <p:blipFill rotWithShape="1">
          <a:blip r:embed="rId7">
            <a:alphaModFix/>
          </a:blip>
          <a:srcRect b="9790" l="32005" r="39798" t="19826"/>
          <a:stretch/>
        </p:blipFill>
        <p:spPr>
          <a:xfrm rot="-5400000">
            <a:off x="7824901" y="-395073"/>
            <a:ext cx="1138848" cy="2132299"/>
          </a:xfrm>
          <a:prstGeom prst="rect">
            <a:avLst/>
          </a:prstGeom>
          <a:noFill/>
          <a:ln>
            <a:noFill/>
          </a:ln>
        </p:spPr>
      </p:pic>
      <p:sp>
        <p:nvSpPr>
          <p:cNvPr id="402" name="Google Shape;402;p40">
            <a:hlinkClick action="ppaction://hlinksldjump" r:id="rId8"/>
          </p:cNvPr>
          <p:cNvSpPr txBox="1"/>
          <p:nvPr>
            <p:ph idx="4294967295" type="ctrTitle"/>
          </p:nvPr>
        </p:nvSpPr>
        <p:spPr>
          <a:xfrm>
            <a:off x="8088800" y="399575"/>
            <a:ext cx="915900" cy="54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u="sng">
                <a:solidFill>
                  <a:schemeClr val="hlink"/>
                </a:solidFill>
                <a:hlinkClick action="ppaction://hlinksldjump" r:id="rId9"/>
              </a:rPr>
              <a:t>Slide 3: Table of Contents</a:t>
            </a:r>
            <a:endParaRPr sz="1200"/>
          </a:p>
        </p:txBody>
      </p:sp>
      <p:sp>
        <p:nvSpPr>
          <p:cNvPr id="403" name="Google Shape;403;p40">
            <a:hlinkClick action="ppaction://hlinksldjump" r:id="rId10"/>
          </p:cNvPr>
          <p:cNvSpPr/>
          <p:nvPr/>
        </p:nvSpPr>
        <p:spPr>
          <a:xfrm>
            <a:off x="7971175" y="286773"/>
            <a:ext cx="1151140" cy="768611"/>
          </a:xfrm>
          <a:custGeom>
            <a:rect b="b" l="l" r="r" t="t"/>
            <a:pathLst>
              <a:path extrusionOk="0" h="15504" w="23219">
                <a:moveTo>
                  <a:pt x="0" y="3617"/>
                </a:moveTo>
                <a:cubicBezTo>
                  <a:pt x="0" y="7713"/>
                  <a:pt x="2042" y="13706"/>
                  <a:pt x="6096" y="14285"/>
                </a:cubicBezTo>
                <a:cubicBezTo>
                  <a:pt x="12446" y="15193"/>
                  <a:pt x="25244" y="10791"/>
                  <a:pt x="22860" y="4836"/>
                </a:cubicBezTo>
                <a:cubicBezTo>
                  <a:pt x="20361" y="-1407"/>
                  <a:pt x="7730" y="-1200"/>
                  <a:pt x="2743" y="3312"/>
                </a:cubicBezTo>
                <a:cubicBezTo>
                  <a:pt x="397" y="5435"/>
                  <a:pt x="-877" y="11119"/>
                  <a:pt x="1828" y="12761"/>
                </a:cubicBezTo>
                <a:cubicBezTo>
                  <a:pt x="5289" y="14862"/>
                  <a:pt x="5638" y="14133"/>
                  <a:pt x="9448" y="15504"/>
                </a:cubicBezTo>
              </a:path>
            </a:pathLst>
          </a:custGeom>
          <a:noFill/>
          <a:ln cap="flat" cmpd="sng" w="28575">
            <a:solidFill>
              <a:srgbClr val="E06666"/>
            </a:solidFill>
            <a:prstDash val="solid"/>
            <a:round/>
            <a:headEnd len="med" w="med" type="none"/>
            <a:tailEnd len="med" w="med" type="none"/>
          </a:ln>
        </p:spPr>
      </p:sp>
      <p:sp>
        <p:nvSpPr>
          <p:cNvPr id="404" name="Google Shape;404;p40">
            <a:hlinkClick/>
          </p:cNvPr>
          <p:cNvSpPr/>
          <p:nvPr/>
        </p:nvSpPr>
        <p:spPr>
          <a:xfrm>
            <a:off x="7625050" y="1793350"/>
            <a:ext cx="1730400" cy="490800"/>
          </a:xfrm>
          <a:prstGeom prst="rect">
            <a:avLst/>
          </a:prstGeom>
          <a:solidFill>
            <a:srgbClr val="FFD966"/>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40">
            <a:hlinkClick/>
          </p:cNvPr>
          <p:cNvSpPr txBox="1"/>
          <p:nvPr>
            <p:ph idx="4294967295" type="ctrTitle"/>
          </p:nvPr>
        </p:nvSpPr>
        <p:spPr>
          <a:xfrm>
            <a:off x="8088800" y="18590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2</a:t>
            </a:r>
            <a:endParaRPr sz="1200"/>
          </a:p>
        </p:txBody>
      </p:sp>
      <p:sp>
        <p:nvSpPr>
          <p:cNvPr id="406" name="Google Shape;406;p40">
            <a:hlinkClick/>
          </p:cNvPr>
          <p:cNvSpPr/>
          <p:nvPr/>
        </p:nvSpPr>
        <p:spPr>
          <a:xfrm>
            <a:off x="7625050" y="2346200"/>
            <a:ext cx="1730400" cy="490800"/>
          </a:xfrm>
          <a:prstGeom prst="rect">
            <a:avLst/>
          </a:prstGeom>
          <a:solidFill>
            <a:srgbClr val="EA9999"/>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40">
            <a:hlinkClick/>
          </p:cNvPr>
          <p:cNvSpPr txBox="1"/>
          <p:nvPr>
            <p:ph idx="4294967295" type="ctrTitle"/>
          </p:nvPr>
        </p:nvSpPr>
        <p:spPr>
          <a:xfrm>
            <a:off x="8088800" y="241190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3</a:t>
            </a:r>
            <a:endParaRPr sz="1200"/>
          </a:p>
        </p:txBody>
      </p:sp>
      <p:sp>
        <p:nvSpPr>
          <p:cNvPr id="408" name="Google Shape;408;p40">
            <a:hlinkClick action="ppaction://hlinksldjump" r:id="rId11"/>
          </p:cNvPr>
          <p:cNvSpPr/>
          <p:nvPr/>
        </p:nvSpPr>
        <p:spPr>
          <a:xfrm rot="-5400000">
            <a:off x="7687450" y="1398100"/>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40">
            <a:hlinkClick/>
          </p:cNvPr>
          <p:cNvSpPr/>
          <p:nvPr/>
        </p:nvSpPr>
        <p:spPr>
          <a:xfrm rot="-5400000">
            <a:off x="7839850" y="1924488"/>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40">
            <a:hlinkClick action="ppaction://hlinksldjump" r:id="rId12"/>
          </p:cNvPr>
          <p:cNvSpPr/>
          <p:nvPr/>
        </p:nvSpPr>
        <p:spPr>
          <a:xfrm rot="-5400000">
            <a:off x="7839850" y="24727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40">
            <a:hlinkClick/>
          </p:cNvPr>
          <p:cNvSpPr/>
          <p:nvPr/>
        </p:nvSpPr>
        <p:spPr>
          <a:xfrm>
            <a:off x="7458975" y="2899050"/>
            <a:ext cx="1730400" cy="490800"/>
          </a:xfrm>
          <a:prstGeom prst="rect">
            <a:avLst/>
          </a:prstGeom>
          <a:solidFill>
            <a:schemeClr val="accent1"/>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40">
            <a:hlinkClick/>
          </p:cNvPr>
          <p:cNvSpPr txBox="1"/>
          <p:nvPr>
            <p:ph idx="4294967295" type="ctrTitle"/>
          </p:nvPr>
        </p:nvSpPr>
        <p:spPr>
          <a:xfrm>
            <a:off x="8088800" y="2964750"/>
            <a:ext cx="9159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t>Section 4</a:t>
            </a:r>
            <a:endParaRPr sz="1200"/>
          </a:p>
        </p:txBody>
      </p:sp>
      <p:sp>
        <p:nvSpPr>
          <p:cNvPr id="413" name="Google Shape;413;p40">
            <a:hlinkClick action="ppaction://hlinksldjump" r:id="rId13"/>
          </p:cNvPr>
          <p:cNvSpPr/>
          <p:nvPr/>
        </p:nvSpPr>
        <p:spPr>
          <a:xfrm rot="-5400000">
            <a:off x="7839850" y="302561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40">
            <a:hlinkClick action="ppaction://hlinksldjump" r:id="rId14"/>
          </p:cNvPr>
          <p:cNvSpPr/>
          <p:nvPr/>
        </p:nvSpPr>
        <p:spPr>
          <a:xfrm>
            <a:off x="7625050" y="3451900"/>
            <a:ext cx="1730400" cy="490800"/>
          </a:xfrm>
          <a:prstGeom prst="rect">
            <a:avLst/>
          </a:prstGeom>
          <a:solidFill>
            <a:schemeClr val="accent2"/>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40">
            <a:hlinkClick action="ppaction://hlinksldjump" r:id="rId15"/>
          </p:cNvPr>
          <p:cNvSpPr txBox="1"/>
          <p:nvPr>
            <p:ph idx="4294967295" type="ctrTitle"/>
          </p:nvPr>
        </p:nvSpPr>
        <p:spPr>
          <a:xfrm>
            <a:off x="8088800" y="3517600"/>
            <a:ext cx="1033500" cy="35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100"/>
              <a:t>References</a:t>
            </a:r>
            <a:endParaRPr sz="1100"/>
          </a:p>
        </p:txBody>
      </p:sp>
      <p:sp>
        <p:nvSpPr>
          <p:cNvPr id="416" name="Google Shape;416;p40">
            <a:hlinkClick action="ppaction://hlinksldjump" r:id="rId16"/>
          </p:cNvPr>
          <p:cNvSpPr/>
          <p:nvPr/>
        </p:nvSpPr>
        <p:spPr>
          <a:xfrm rot="-5400000">
            <a:off x="7839850" y="35784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17" name="Google Shape;417;p40"/>
          <p:cNvPicPr preferRelativeResize="0"/>
          <p:nvPr/>
        </p:nvPicPr>
        <p:blipFill rotWithShape="1">
          <a:blip r:embed="rId7">
            <a:alphaModFix/>
          </a:blip>
          <a:srcRect b="9790" l="32006" r="52023" t="19826"/>
          <a:stretch/>
        </p:blipFill>
        <p:spPr>
          <a:xfrm rot="5400000">
            <a:off x="8304487" y="3732486"/>
            <a:ext cx="690925" cy="2283952"/>
          </a:xfrm>
          <a:prstGeom prst="rect">
            <a:avLst/>
          </a:prstGeom>
          <a:noFill/>
          <a:ln>
            <a:noFill/>
          </a:ln>
        </p:spPr>
      </p:pic>
      <p:sp>
        <p:nvSpPr>
          <p:cNvPr id="418" name="Google Shape;418;p40">
            <a:hlinkClick action="ppaction://hlinkshowjump?jump=previousslide"/>
          </p:cNvPr>
          <p:cNvSpPr/>
          <p:nvPr/>
        </p:nvSpPr>
        <p:spPr>
          <a:xfrm rot="5400000">
            <a:off x="7973685" y="4768208"/>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19" name="Google Shape;419;p40"/>
          <p:cNvPicPr preferRelativeResize="0"/>
          <p:nvPr/>
        </p:nvPicPr>
        <p:blipFill>
          <a:blip r:embed="rId17">
            <a:alphaModFix/>
          </a:blip>
          <a:stretch>
            <a:fillRect/>
          </a:stretch>
        </p:blipFill>
        <p:spPr>
          <a:xfrm rot="956693">
            <a:off x="4843259" y="3174725"/>
            <a:ext cx="2241914" cy="1677725"/>
          </a:xfrm>
          <a:prstGeom prst="rect">
            <a:avLst/>
          </a:prstGeom>
          <a:noFill/>
          <a:ln>
            <a:noFill/>
          </a:ln>
        </p:spPr>
      </p:pic>
      <p:pic>
        <p:nvPicPr>
          <p:cNvPr id="420" name="Google Shape;420;p40"/>
          <p:cNvPicPr preferRelativeResize="0"/>
          <p:nvPr/>
        </p:nvPicPr>
        <p:blipFill>
          <a:blip r:embed="rId18">
            <a:alphaModFix/>
          </a:blip>
          <a:stretch>
            <a:fillRect/>
          </a:stretch>
        </p:blipFill>
        <p:spPr>
          <a:xfrm>
            <a:off x="6084473" y="3194112"/>
            <a:ext cx="652114" cy="665800"/>
          </a:xfrm>
          <a:prstGeom prst="rect">
            <a:avLst/>
          </a:prstGeom>
          <a:noFill/>
          <a:ln>
            <a:noFill/>
          </a:ln>
        </p:spPr>
      </p:pic>
      <p:sp>
        <p:nvSpPr>
          <p:cNvPr id="421" name="Google Shape;421;p40"/>
          <p:cNvSpPr txBox="1"/>
          <p:nvPr/>
        </p:nvSpPr>
        <p:spPr>
          <a:xfrm rot="981859">
            <a:off x="5006135" y="3673090"/>
            <a:ext cx="1730295" cy="855794"/>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chitects Daughter"/>
                <a:ea typeface="Architects Daughter"/>
                <a:cs typeface="Architects Daughter"/>
                <a:sym typeface="Architects Daughter"/>
              </a:rPr>
              <a:t>What about if I’d like to be the one who is  mentored?</a:t>
            </a:r>
            <a:endParaRPr>
              <a:latin typeface="Architects Daughter"/>
              <a:ea typeface="Architects Daughter"/>
              <a:cs typeface="Architects Daughter"/>
              <a:sym typeface="Architects Daughter"/>
            </a:endParaRPr>
          </a:p>
        </p:txBody>
      </p:sp>
      <p:pic>
        <p:nvPicPr>
          <p:cNvPr id="422" name="Google Shape;422;p40"/>
          <p:cNvPicPr preferRelativeResize="0"/>
          <p:nvPr/>
        </p:nvPicPr>
        <p:blipFill>
          <a:blip r:embed="rId19">
            <a:alphaModFix/>
          </a:blip>
          <a:stretch>
            <a:fillRect/>
          </a:stretch>
        </p:blipFill>
        <p:spPr>
          <a:xfrm rot="-151311">
            <a:off x="5650410" y="74852"/>
            <a:ext cx="1443979" cy="1584447"/>
          </a:xfrm>
          <a:prstGeom prst="rect">
            <a:avLst/>
          </a:prstGeom>
          <a:noFill/>
          <a:ln>
            <a:noFill/>
          </a:ln>
        </p:spPr>
      </p:pic>
      <p:sp>
        <p:nvSpPr>
          <p:cNvPr id="423" name="Google Shape;423;p40"/>
          <p:cNvSpPr/>
          <p:nvPr/>
        </p:nvSpPr>
        <p:spPr>
          <a:xfrm rot="-151196">
            <a:off x="5852604" y="598832"/>
            <a:ext cx="1039584" cy="650141"/>
          </a:xfrm>
          <a:custGeom>
            <a:rect b="b" l="l" r="r" t="t"/>
            <a:pathLst>
              <a:path extrusionOk="0" h="24540" w="34302">
                <a:moveTo>
                  <a:pt x="12881" y="90"/>
                </a:moveTo>
                <a:cubicBezTo>
                  <a:pt x="9513" y="652"/>
                  <a:pt x="5848" y="1637"/>
                  <a:pt x="3433" y="4052"/>
                </a:cubicBezTo>
                <a:cubicBezTo>
                  <a:pt x="-94" y="7579"/>
                  <a:pt x="-598" y="15093"/>
                  <a:pt x="2518" y="18988"/>
                </a:cubicBezTo>
                <a:cubicBezTo>
                  <a:pt x="8690" y="26704"/>
                  <a:pt x="30460" y="26601"/>
                  <a:pt x="32084" y="16854"/>
                </a:cubicBezTo>
                <a:cubicBezTo>
                  <a:pt x="33303" y="9538"/>
                  <a:pt x="24831" y="853"/>
                  <a:pt x="17453" y="90"/>
                </a:cubicBezTo>
                <a:cubicBezTo>
                  <a:pt x="10473" y="-632"/>
                  <a:pt x="885" y="5006"/>
                  <a:pt x="80" y="11977"/>
                </a:cubicBezTo>
                <a:cubicBezTo>
                  <a:pt x="-563" y="17544"/>
                  <a:pt x="6439" y="22945"/>
                  <a:pt x="11967" y="23864"/>
                </a:cubicBezTo>
                <a:cubicBezTo>
                  <a:pt x="19478" y="25113"/>
                  <a:pt x="29929" y="23216"/>
                  <a:pt x="33608" y="16549"/>
                </a:cubicBezTo>
                <a:cubicBezTo>
                  <a:pt x="36045" y="12131"/>
                  <a:pt x="31371" y="5682"/>
                  <a:pt x="27207" y="2833"/>
                </a:cubicBezTo>
                <a:cubicBezTo>
                  <a:pt x="22485" y="-399"/>
                  <a:pt x="15860" y="1004"/>
                  <a:pt x="10138" y="1004"/>
                </a:cubicBezTo>
              </a:path>
            </a:pathLst>
          </a:custGeom>
          <a:noFill/>
          <a:ln cap="flat" cmpd="sng" w="28575">
            <a:solidFill>
              <a:srgbClr val="E06666"/>
            </a:solidFill>
            <a:prstDash val="solid"/>
            <a:round/>
            <a:headEnd len="med" w="med" type="none"/>
            <a:tailEnd len="med" w="med" type="none"/>
          </a:ln>
        </p:spPr>
      </p:sp>
      <p:sp>
        <p:nvSpPr>
          <p:cNvPr id="424" name="Google Shape;424;p40"/>
          <p:cNvSpPr txBox="1"/>
          <p:nvPr/>
        </p:nvSpPr>
        <p:spPr>
          <a:xfrm>
            <a:off x="5709750" y="396225"/>
            <a:ext cx="1512300" cy="105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5200">
                <a:solidFill>
                  <a:schemeClr val="dk1"/>
                </a:solidFill>
                <a:latin typeface="Architects Daughter"/>
                <a:ea typeface="Architects Daughter"/>
                <a:cs typeface="Architects Daughter"/>
                <a:sym typeface="Architects Daughter"/>
              </a:rPr>
              <a:t>04.</a:t>
            </a:r>
            <a:endParaRPr/>
          </a:p>
        </p:txBody>
      </p:sp>
      <p:sp>
        <p:nvSpPr>
          <p:cNvPr id="425" name="Google Shape;425;p40">
            <a:hlinkClick action="ppaction://hlinkshowjump?jump=nextslide"/>
          </p:cNvPr>
          <p:cNvSpPr/>
          <p:nvPr/>
        </p:nvSpPr>
        <p:spPr>
          <a:xfrm rot="-5400000">
            <a:off x="8596410" y="4768211"/>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8">
                                  <p:stCondLst>
                                    <p:cond delay="0"/>
                                  </p:stCondLst>
                                  <p:childTnLst>
                                    <p:set>
                                      <p:cBhvr>
                                        <p:cTn dur="1" fill="hold">
                                          <p:stCondLst>
                                            <p:cond delay="0"/>
                                          </p:stCondLst>
                                        </p:cTn>
                                        <p:tgtEl>
                                          <p:spTgt spid="394"/>
                                        </p:tgtEl>
                                        <p:attrNameLst>
                                          <p:attrName>style.visibility</p:attrName>
                                        </p:attrNameLst>
                                      </p:cBhvr>
                                      <p:to>
                                        <p:strVal val="visible"/>
                                      </p:to>
                                    </p:set>
                                    <p:anim calcmode="lin" valueType="num">
                                      <p:cBhvr additive="base">
                                        <p:cTn dur="1000"/>
                                        <p:tgtEl>
                                          <p:spTgt spid="394"/>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95"/>
                                        </p:tgtEl>
                                        <p:attrNameLst>
                                          <p:attrName>style.visibility</p:attrName>
                                        </p:attrNameLst>
                                      </p:cBhvr>
                                      <p:to>
                                        <p:strVal val="visible"/>
                                      </p:to>
                                    </p:set>
                                    <p:anim calcmode="lin" valueType="num">
                                      <p:cBhvr additive="base">
                                        <p:cTn dur="1000"/>
                                        <p:tgtEl>
                                          <p:spTgt spid="395"/>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396"/>
                                        </p:tgtEl>
                                        <p:attrNameLst>
                                          <p:attrName>style.visibility</p:attrName>
                                        </p:attrNameLst>
                                      </p:cBhvr>
                                      <p:to>
                                        <p:strVal val="visible"/>
                                      </p:to>
                                    </p:set>
                                    <p:anim calcmode="lin" valueType="num">
                                      <p:cBhvr additive="base">
                                        <p:cTn dur="1000"/>
                                        <p:tgtEl>
                                          <p:spTgt spid="396"/>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41"/>
          <p:cNvSpPr txBox="1"/>
          <p:nvPr>
            <p:ph type="ctrTitle"/>
          </p:nvPr>
        </p:nvSpPr>
        <p:spPr>
          <a:xfrm>
            <a:off x="2052925" y="730775"/>
            <a:ext cx="5171100" cy="314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4200"/>
              <a:t>Colleagues are a wonderful thing- but mentors, that’s where the real work gets done.</a:t>
            </a:r>
            <a:endParaRPr sz="4200"/>
          </a:p>
        </p:txBody>
      </p:sp>
      <p:sp>
        <p:nvSpPr>
          <p:cNvPr id="431" name="Google Shape;431;p41"/>
          <p:cNvSpPr txBox="1"/>
          <p:nvPr>
            <p:ph idx="1" type="subTitle"/>
          </p:nvPr>
        </p:nvSpPr>
        <p:spPr>
          <a:xfrm>
            <a:off x="5139925" y="3926925"/>
            <a:ext cx="1730400" cy="543000"/>
          </a:xfrm>
          <a:prstGeom prst="rect">
            <a:avLst/>
          </a:prstGeom>
        </p:spPr>
        <p:txBody>
          <a:bodyPr anchorCtr="0" anchor="t" bIns="91425" lIns="91425" spcFirstLastPara="1" rIns="91425" wrap="square" tIns="91425">
            <a:noAutofit/>
          </a:bodyPr>
          <a:lstStyle/>
          <a:p>
            <a:pPr indent="-355600" lvl="0" marL="457200" rtl="0" algn="ctr">
              <a:spcBef>
                <a:spcPts val="0"/>
              </a:spcBef>
              <a:spcAft>
                <a:spcPts val="0"/>
              </a:spcAft>
              <a:buSzPts val="2000"/>
              <a:buChar char="-"/>
            </a:pPr>
            <a:r>
              <a:rPr lang="en"/>
              <a:t>Junot Diaz</a:t>
            </a:r>
            <a:endParaRPr/>
          </a:p>
          <a:p>
            <a:pPr indent="0" lvl="0" marL="0" rtl="0" algn="ctr">
              <a:spcBef>
                <a:spcPts val="0"/>
              </a:spcBef>
              <a:spcAft>
                <a:spcPts val="0"/>
              </a:spcAft>
              <a:buNone/>
            </a:pPr>
            <a:r>
              <a:t/>
            </a:r>
            <a:endParaRPr/>
          </a:p>
        </p:txBody>
      </p:sp>
      <p:sp>
        <p:nvSpPr>
          <p:cNvPr id="432" name="Google Shape;432;p41">
            <a:hlinkClick action="ppaction://hlinksldjump" r:id="rId3"/>
          </p:cNvPr>
          <p:cNvSpPr/>
          <p:nvPr/>
        </p:nvSpPr>
        <p:spPr>
          <a:xfrm>
            <a:off x="7625050" y="1240500"/>
            <a:ext cx="1730400" cy="490800"/>
          </a:xfrm>
          <a:prstGeom prst="rect">
            <a:avLst/>
          </a:prstGeom>
          <a:solidFill>
            <a:srgbClr val="93C47D"/>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41">
            <a:hlinkClick action="ppaction://hlinksldjump" r:id="rId4"/>
          </p:cNvPr>
          <p:cNvSpPr txBox="1"/>
          <p:nvPr>
            <p:ph type="ctrTitle"/>
          </p:nvPr>
        </p:nvSpPr>
        <p:spPr>
          <a:xfrm>
            <a:off x="8088800" y="1306200"/>
            <a:ext cx="915900" cy="359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200"/>
              <a:t>Section 1</a:t>
            </a:r>
            <a:endParaRPr sz="1200"/>
          </a:p>
        </p:txBody>
      </p:sp>
      <p:pic>
        <p:nvPicPr>
          <p:cNvPr id="434" name="Google Shape;434;p41">
            <a:hlinkClick action="ppaction://hlinksldjump" r:id="rId5"/>
          </p:cNvPr>
          <p:cNvPicPr preferRelativeResize="0"/>
          <p:nvPr/>
        </p:nvPicPr>
        <p:blipFill rotWithShape="1">
          <a:blip r:embed="rId6">
            <a:alphaModFix/>
          </a:blip>
          <a:srcRect b="9790" l="32005" r="39798" t="19826"/>
          <a:stretch/>
        </p:blipFill>
        <p:spPr>
          <a:xfrm rot="-5400000">
            <a:off x="7824901" y="-395073"/>
            <a:ext cx="1138848" cy="2132299"/>
          </a:xfrm>
          <a:prstGeom prst="rect">
            <a:avLst/>
          </a:prstGeom>
          <a:noFill/>
          <a:ln>
            <a:noFill/>
          </a:ln>
        </p:spPr>
      </p:pic>
      <p:sp>
        <p:nvSpPr>
          <p:cNvPr id="435" name="Google Shape;435;p41">
            <a:hlinkClick action="ppaction://hlinksldjump" r:id="rId7"/>
          </p:cNvPr>
          <p:cNvSpPr txBox="1"/>
          <p:nvPr>
            <p:ph type="ctrTitle"/>
          </p:nvPr>
        </p:nvSpPr>
        <p:spPr>
          <a:xfrm>
            <a:off x="8088800" y="399575"/>
            <a:ext cx="915900" cy="543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200"/>
              <a:t>Table of Contents</a:t>
            </a:r>
            <a:endParaRPr sz="1200"/>
          </a:p>
        </p:txBody>
      </p:sp>
      <p:sp>
        <p:nvSpPr>
          <p:cNvPr id="436" name="Google Shape;436;p41">
            <a:hlinkClick action="ppaction://hlinksldjump" r:id="rId8"/>
          </p:cNvPr>
          <p:cNvSpPr/>
          <p:nvPr/>
        </p:nvSpPr>
        <p:spPr>
          <a:xfrm>
            <a:off x="7971175" y="286773"/>
            <a:ext cx="1151140" cy="768611"/>
          </a:xfrm>
          <a:custGeom>
            <a:rect b="b" l="l" r="r" t="t"/>
            <a:pathLst>
              <a:path extrusionOk="0" h="15504" w="23219">
                <a:moveTo>
                  <a:pt x="0" y="3617"/>
                </a:moveTo>
                <a:cubicBezTo>
                  <a:pt x="0" y="7713"/>
                  <a:pt x="2042" y="13706"/>
                  <a:pt x="6096" y="14285"/>
                </a:cubicBezTo>
                <a:cubicBezTo>
                  <a:pt x="12446" y="15193"/>
                  <a:pt x="25244" y="10791"/>
                  <a:pt x="22860" y="4836"/>
                </a:cubicBezTo>
                <a:cubicBezTo>
                  <a:pt x="20361" y="-1407"/>
                  <a:pt x="7730" y="-1200"/>
                  <a:pt x="2743" y="3312"/>
                </a:cubicBezTo>
                <a:cubicBezTo>
                  <a:pt x="397" y="5435"/>
                  <a:pt x="-877" y="11119"/>
                  <a:pt x="1828" y="12761"/>
                </a:cubicBezTo>
                <a:cubicBezTo>
                  <a:pt x="5289" y="14862"/>
                  <a:pt x="5638" y="14133"/>
                  <a:pt x="9448" y="15504"/>
                </a:cubicBezTo>
              </a:path>
            </a:pathLst>
          </a:custGeom>
          <a:noFill/>
          <a:ln cap="flat" cmpd="sng" w="28575">
            <a:solidFill>
              <a:srgbClr val="E06666"/>
            </a:solidFill>
            <a:prstDash val="solid"/>
            <a:round/>
            <a:headEnd len="med" w="med" type="none"/>
            <a:tailEnd len="med" w="med" type="none"/>
          </a:ln>
        </p:spPr>
      </p:sp>
      <p:sp>
        <p:nvSpPr>
          <p:cNvPr id="437" name="Google Shape;437;p41">
            <a:hlinkClick/>
          </p:cNvPr>
          <p:cNvSpPr/>
          <p:nvPr/>
        </p:nvSpPr>
        <p:spPr>
          <a:xfrm>
            <a:off x="7625050" y="1793350"/>
            <a:ext cx="1730400" cy="490800"/>
          </a:xfrm>
          <a:prstGeom prst="rect">
            <a:avLst/>
          </a:prstGeom>
          <a:solidFill>
            <a:srgbClr val="FFD966"/>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41">
            <a:hlinkClick/>
          </p:cNvPr>
          <p:cNvSpPr txBox="1"/>
          <p:nvPr>
            <p:ph type="ctrTitle"/>
          </p:nvPr>
        </p:nvSpPr>
        <p:spPr>
          <a:xfrm>
            <a:off x="7936400" y="1859050"/>
            <a:ext cx="915900" cy="359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200"/>
              <a:t>Section 2</a:t>
            </a:r>
            <a:endParaRPr sz="1200"/>
          </a:p>
        </p:txBody>
      </p:sp>
      <p:sp>
        <p:nvSpPr>
          <p:cNvPr id="439" name="Google Shape;439;p41">
            <a:hlinkClick/>
          </p:cNvPr>
          <p:cNvSpPr/>
          <p:nvPr/>
        </p:nvSpPr>
        <p:spPr>
          <a:xfrm>
            <a:off x="7625050" y="2346200"/>
            <a:ext cx="1730400" cy="490800"/>
          </a:xfrm>
          <a:prstGeom prst="rect">
            <a:avLst/>
          </a:prstGeom>
          <a:solidFill>
            <a:srgbClr val="EA9999"/>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41">
            <a:hlinkClick/>
          </p:cNvPr>
          <p:cNvSpPr txBox="1"/>
          <p:nvPr>
            <p:ph type="ctrTitle"/>
          </p:nvPr>
        </p:nvSpPr>
        <p:spPr>
          <a:xfrm>
            <a:off x="8088800" y="2411900"/>
            <a:ext cx="915900" cy="359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200"/>
              <a:t>Section 3</a:t>
            </a:r>
            <a:endParaRPr sz="1200"/>
          </a:p>
        </p:txBody>
      </p:sp>
      <p:sp>
        <p:nvSpPr>
          <p:cNvPr id="441" name="Google Shape;441;p41">
            <a:hlinkClick action="ppaction://hlinksldjump" r:id="rId9"/>
          </p:cNvPr>
          <p:cNvSpPr/>
          <p:nvPr/>
        </p:nvSpPr>
        <p:spPr>
          <a:xfrm rot="-5400000">
            <a:off x="7839850" y="1398100"/>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41">
            <a:hlinkClick/>
          </p:cNvPr>
          <p:cNvSpPr/>
          <p:nvPr/>
        </p:nvSpPr>
        <p:spPr>
          <a:xfrm rot="-5400000">
            <a:off x="7687450" y="1924488"/>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41">
            <a:hlinkClick action="ppaction://hlinksldjump" r:id="rId10"/>
          </p:cNvPr>
          <p:cNvSpPr/>
          <p:nvPr/>
        </p:nvSpPr>
        <p:spPr>
          <a:xfrm rot="-5400000">
            <a:off x="7839850" y="24727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41">
            <a:hlinkClick/>
          </p:cNvPr>
          <p:cNvSpPr/>
          <p:nvPr/>
        </p:nvSpPr>
        <p:spPr>
          <a:xfrm>
            <a:off x="7625050" y="2899050"/>
            <a:ext cx="1730400" cy="490800"/>
          </a:xfrm>
          <a:prstGeom prst="rect">
            <a:avLst/>
          </a:prstGeom>
          <a:solidFill>
            <a:schemeClr val="accent1"/>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41">
            <a:hlinkClick/>
          </p:cNvPr>
          <p:cNvSpPr txBox="1"/>
          <p:nvPr>
            <p:ph type="ctrTitle"/>
          </p:nvPr>
        </p:nvSpPr>
        <p:spPr>
          <a:xfrm>
            <a:off x="8088800" y="2964750"/>
            <a:ext cx="915900" cy="359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200"/>
              <a:t>Section 4</a:t>
            </a:r>
            <a:endParaRPr sz="1200"/>
          </a:p>
        </p:txBody>
      </p:sp>
      <p:sp>
        <p:nvSpPr>
          <p:cNvPr id="446" name="Google Shape;446;p41">
            <a:hlinkClick action="ppaction://hlinksldjump" r:id="rId11"/>
          </p:cNvPr>
          <p:cNvSpPr/>
          <p:nvPr/>
        </p:nvSpPr>
        <p:spPr>
          <a:xfrm rot="-5400000">
            <a:off x="7839850" y="302561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41">
            <a:hlinkClick action="ppaction://hlinksldjump" r:id="rId12"/>
          </p:cNvPr>
          <p:cNvSpPr/>
          <p:nvPr/>
        </p:nvSpPr>
        <p:spPr>
          <a:xfrm>
            <a:off x="7625050" y="3451900"/>
            <a:ext cx="1730400" cy="490800"/>
          </a:xfrm>
          <a:prstGeom prst="rect">
            <a:avLst/>
          </a:prstGeom>
          <a:solidFill>
            <a:schemeClr val="accent2"/>
          </a:solidFill>
          <a:ln>
            <a:noFill/>
          </a:ln>
          <a:effectLst>
            <a:outerShdw blurRad="57150" rotWithShape="0" algn="bl" dir="816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41">
            <a:hlinkClick action="ppaction://hlinksldjump" r:id="rId13"/>
          </p:cNvPr>
          <p:cNvSpPr txBox="1"/>
          <p:nvPr>
            <p:ph type="ctrTitle"/>
          </p:nvPr>
        </p:nvSpPr>
        <p:spPr>
          <a:xfrm>
            <a:off x="8088800" y="3517600"/>
            <a:ext cx="1033500" cy="359400"/>
          </a:xfrm>
          <a:prstGeom prst="rect">
            <a:avLst/>
          </a:prstGeom>
        </p:spPr>
        <p:txBody>
          <a:bodyPr anchorCtr="0" anchor="b"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100"/>
              <a:t>References</a:t>
            </a:r>
            <a:endParaRPr sz="1200"/>
          </a:p>
        </p:txBody>
      </p:sp>
      <p:sp>
        <p:nvSpPr>
          <p:cNvPr id="449" name="Google Shape;449;p41">
            <a:hlinkClick action="ppaction://hlinksldjump" r:id="rId14"/>
          </p:cNvPr>
          <p:cNvSpPr/>
          <p:nvPr/>
        </p:nvSpPr>
        <p:spPr>
          <a:xfrm rot="-5400000">
            <a:off x="7839850" y="3578463"/>
            <a:ext cx="194350" cy="237650"/>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50" name="Google Shape;450;p41"/>
          <p:cNvPicPr preferRelativeResize="0"/>
          <p:nvPr/>
        </p:nvPicPr>
        <p:blipFill rotWithShape="1">
          <a:blip r:embed="rId6">
            <a:alphaModFix/>
          </a:blip>
          <a:srcRect b="9790" l="32006" r="52023" t="19826"/>
          <a:stretch/>
        </p:blipFill>
        <p:spPr>
          <a:xfrm rot="5400000">
            <a:off x="8304487" y="3732486"/>
            <a:ext cx="690925" cy="2283952"/>
          </a:xfrm>
          <a:prstGeom prst="rect">
            <a:avLst/>
          </a:prstGeom>
          <a:noFill/>
          <a:ln>
            <a:noFill/>
          </a:ln>
        </p:spPr>
      </p:pic>
      <p:sp>
        <p:nvSpPr>
          <p:cNvPr id="451" name="Google Shape;451;p41">
            <a:hlinkClick action="ppaction://hlinkshowjump?jump=nextslide"/>
          </p:cNvPr>
          <p:cNvSpPr/>
          <p:nvPr/>
        </p:nvSpPr>
        <p:spPr>
          <a:xfrm rot="-5400000">
            <a:off x="8596410" y="4768211"/>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41">
            <a:hlinkClick action="ppaction://hlinkshowjump?jump=previousslide"/>
          </p:cNvPr>
          <p:cNvSpPr/>
          <p:nvPr/>
        </p:nvSpPr>
        <p:spPr>
          <a:xfrm rot="5400000">
            <a:off x="7973685" y="4768208"/>
            <a:ext cx="218547" cy="267237"/>
          </a:xfrm>
          <a:custGeom>
            <a:rect b="b" l="l" r="r" t="t"/>
            <a:pathLst>
              <a:path extrusionOk="0" h="9506" w="7774">
                <a:moveTo>
                  <a:pt x="5454" y="532"/>
                </a:moveTo>
                <a:lnTo>
                  <a:pt x="5454" y="532"/>
                </a:lnTo>
                <a:cubicBezTo>
                  <a:pt x="5246" y="1297"/>
                  <a:pt x="4948" y="2164"/>
                  <a:pt x="5014" y="2913"/>
                </a:cubicBezTo>
                <a:cubicBezTo>
                  <a:pt x="5023" y="3019"/>
                  <a:pt x="5078" y="3094"/>
                  <a:pt x="5180" y="3130"/>
                </a:cubicBezTo>
                <a:cubicBezTo>
                  <a:pt x="5767" y="3339"/>
                  <a:pt x="6476" y="3339"/>
                  <a:pt x="7122" y="3371"/>
                </a:cubicBezTo>
                <a:lnTo>
                  <a:pt x="4078" y="8859"/>
                </a:lnTo>
                <a:cubicBezTo>
                  <a:pt x="2828" y="7103"/>
                  <a:pt x="1684" y="5274"/>
                  <a:pt x="654" y="3383"/>
                </a:cubicBezTo>
                <a:cubicBezTo>
                  <a:pt x="1348" y="3358"/>
                  <a:pt x="2036" y="3313"/>
                  <a:pt x="2727" y="3233"/>
                </a:cubicBezTo>
                <a:cubicBezTo>
                  <a:pt x="2871" y="3216"/>
                  <a:pt x="2984" y="3102"/>
                  <a:pt x="2944" y="2948"/>
                </a:cubicBezTo>
                <a:cubicBezTo>
                  <a:pt x="2746" y="2182"/>
                  <a:pt x="2618" y="1400"/>
                  <a:pt x="2558" y="611"/>
                </a:cubicBezTo>
                <a:lnTo>
                  <a:pt x="2558" y="611"/>
                </a:lnTo>
                <a:cubicBezTo>
                  <a:pt x="2982" y="681"/>
                  <a:pt x="3400" y="716"/>
                  <a:pt x="3815" y="716"/>
                </a:cubicBezTo>
                <a:cubicBezTo>
                  <a:pt x="4361" y="716"/>
                  <a:pt x="4904" y="655"/>
                  <a:pt x="5454" y="532"/>
                </a:cubicBezTo>
                <a:close/>
                <a:moveTo>
                  <a:pt x="5766" y="1"/>
                </a:moveTo>
                <a:cubicBezTo>
                  <a:pt x="5746" y="1"/>
                  <a:pt x="5726" y="3"/>
                  <a:pt x="5705" y="9"/>
                </a:cubicBezTo>
                <a:cubicBezTo>
                  <a:pt x="5054" y="186"/>
                  <a:pt x="4443" y="274"/>
                  <a:pt x="3825" y="274"/>
                </a:cubicBezTo>
                <a:cubicBezTo>
                  <a:pt x="3395" y="274"/>
                  <a:pt x="2962" y="231"/>
                  <a:pt x="2509" y="147"/>
                </a:cubicBezTo>
                <a:cubicBezTo>
                  <a:pt x="2469" y="59"/>
                  <a:pt x="2379" y="15"/>
                  <a:pt x="2291" y="15"/>
                </a:cubicBezTo>
                <a:cubicBezTo>
                  <a:pt x="2180" y="15"/>
                  <a:pt x="2072" y="87"/>
                  <a:pt x="2080" y="232"/>
                </a:cubicBezTo>
                <a:cubicBezTo>
                  <a:pt x="2081" y="251"/>
                  <a:pt x="2083" y="276"/>
                  <a:pt x="2085" y="301"/>
                </a:cubicBezTo>
                <a:cubicBezTo>
                  <a:pt x="2071" y="358"/>
                  <a:pt x="2078" y="419"/>
                  <a:pt x="2109" y="468"/>
                </a:cubicBezTo>
                <a:cubicBezTo>
                  <a:pt x="2203" y="1050"/>
                  <a:pt x="2478" y="2250"/>
                  <a:pt x="2369" y="2522"/>
                </a:cubicBezTo>
                <a:cubicBezTo>
                  <a:pt x="2217" y="2901"/>
                  <a:pt x="1701" y="2971"/>
                  <a:pt x="1182" y="2971"/>
                </a:cubicBezTo>
                <a:cubicBezTo>
                  <a:pt x="877" y="2971"/>
                  <a:pt x="572" y="2947"/>
                  <a:pt x="338" y="2947"/>
                </a:cubicBezTo>
                <a:cubicBezTo>
                  <a:pt x="318" y="2947"/>
                  <a:pt x="299" y="2947"/>
                  <a:pt x="280" y="2948"/>
                </a:cubicBezTo>
                <a:cubicBezTo>
                  <a:pt x="108" y="2951"/>
                  <a:pt x="1" y="3137"/>
                  <a:pt x="85" y="3287"/>
                </a:cubicBezTo>
                <a:cubicBezTo>
                  <a:pt x="1220" y="5407"/>
                  <a:pt x="2497" y="7449"/>
                  <a:pt x="3907" y="9397"/>
                </a:cubicBezTo>
                <a:cubicBezTo>
                  <a:pt x="3957" y="9465"/>
                  <a:pt x="4037" y="9506"/>
                  <a:pt x="4115" y="9506"/>
                </a:cubicBezTo>
                <a:cubicBezTo>
                  <a:pt x="4186" y="9506"/>
                  <a:pt x="4254" y="9473"/>
                  <a:pt x="4297" y="9397"/>
                </a:cubicBezTo>
                <a:lnTo>
                  <a:pt x="7686" y="3285"/>
                </a:lnTo>
                <a:cubicBezTo>
                  <a:pt x="7774" y="3126"/>
                  <a:pt x="7660" y="2960"/>
                  <a:pt x="7491" y="2946"/>
                </a:cubicBezTo>
                <a:cubicBezTo>
                  <a:pt x="6813" y="2886"/>
                  <a:pt x="5754" y="3089"/>
                  <a:pt x="5541" y="2205"/>
                </a:cubicBezTo>
                <a:cubicBezTo>
                  <a:pt x="5434" y="1760"/>
                  <a:pt x="5879" y="741"/>
                  <a:pt x="5984" y="286"/>
                </a:cubicBezTo>
                <a:cubicBezTo>
                  <a:pt x="6016" y="140"/>
                  <a:pt x="5909" y="1"/>
                  <a:pt x="5766" y="1"/>
                </a:cubicBezTo>
                <a:close/>
              </a:path>
            </a:pathLst>
          </a:custGeom>
          <a:solidFill>
            <a:srgbClr val="000000"/>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53" name="Google Shape;453;p41"/>
          <p:cNvPicPr preferRelativeResize="0"/>
          <p:nvPr/>
        </p:nvPicPr>
        <p:blipFill>
          <a:blip r:embed="rId15">
            <a:alphaModFix/>
          </a:blip>
          <a:stretch>
            <a:fillRect/>
          </a:stretch>
        </p:blipFill>
        <p:spPr>
          <a:xfrm rot="-481174">
            <a:off x="-129577" y="2668402"/>
            <a:ext cx="2701997" cy="2964849"/>
          </a:xfrm>
          <a:prstGeom prst="rect">
            <a:avLst/>
          </a:prstGeom>
          <a:noFill/>
          <a:ln>
            <a:noFill/>
          </a:ln>
        </p:spPr>
      </p:pic>
      <p:sp>
        <p:nvSpPr>
          <p:cNvPr id="454" name="Google Shape;454;p41"/>
          <p:cNvSpPr txBox="1"/>
          <p:nvPr/>
        </p:nvSpPr>
        <p:spPr>
          <a:xfrm rot="-1067909">
            <a:off x="356479" y="3588609"/>
            <a:ext cx="1460398" cy="1022081"/>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latin typeface="Catamaran"/>
                <a:ea typeface="Catamaran"/>
                <a:cs typeface="Catamaran"/>
                <a:sym typeface="Catamaran"/>
              </a:rPr>
              <a:t>Mentoring </a:t>
            </a:r>
            <a:endParaRPr sz="1600">
              <a:latin typeface="Catamaran"/>
              <a:ea typeface="Catamaran"/>
              <a:cs typeface="Catamaran"/>
              <a:sym typeface="Catamaran"/>
            </a:endParaRPr>
          </a:p>
          <a:p>
            <a:pPr indent="0" lvl="0" marL="0" rtl="0" algn="ctr">
              <a:spcBef>
                <a:spcPts val="0"/>
              </a:spcBef>
              <a:spcAft>
                <a:spcPts val="0"/>
              </a:spcAft>
              <a:buNone/>
            </a:pPr>
            <a:r>
              <a:rPr lang="en" sz="1600">
                <a:latin typeface="Catamaran"/>
                <a:ea typeface="Catamaran"/>
                <a:cs typeface="Catamaran"/>
                <a:sym typeface="Catamaran"/>
              </a:rPr>
              <a:t>as an Occupation!</a:t>
            </a:r>
            <a:endParaRPr sz="1600">
              <a:latin typeface="Catamaran"/>
              <a:ea typeface="Catamaran"/>
              <a:cs typeface="Catamaran"/>
              <a:sym typeface="Catamaran"/>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453"/>
                                        </p:tgtEl>
                                        <p:attrNameLst>
                                          <p:attrName>style.visibility</p:attrName>
                                        </p:attrNameLst>
                                      </p:cBhvr>
                                      <p:to>
                                        <p:strVal val="visible"/>
                                      </p:to>
                                    </p:set>
                                    <p:animEffect filter="fade" transition="in">
                                      <p:cBhvr>
                                        <p:cTn dur="1000"/>
                                        <p:tgtEl>
                                          <p:spTgt spid="4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Interactive Bulletin Board by Slidesgo">
  <a:themeElements>
    <a:clrScheme name="Simple Light">
      <a:dk1>
        <a:srgbClr val="000000"/>
      </a:dk1>
      <a:lt1>
        <a:srgbClr val="F3F3F3"/>
      </a:lt1>
      <a:dk2>
        <a:srgbClr val="EA9999"/>
      </a:dk2>
      <a:lt2>
        <a:srgbClr val="F3F3F3"/>
      </a:lt2>
      <a:accent1>
        <a:srgbClr val="93C47D"/>
      </a:accent1>
      <a:accent2>
        <a:srgbClr val="FFD966"/>
      </a:accent2>
      <a:accent3>
        <a:srgbClr val="EA9999"/>
      </a:accent3>
      <a:accent4>
        <a:srgbClr val="000000"/>
      </a:accent4>
      <a:accent5>
        <a:srgbClr val="F3F3F3"/>
      </a:accent5>
      <a:accent6>
        <a:srgbClr val="FFEE00"/>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