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B541ECC6-56F5-4D41-85AF-643C4677B972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6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2F8301FF-9379-423C-AF6E-7FC8BBC118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7459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E1B52A9F-FCB7-426F-B7B9-8F8F80A03808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1"/>
            <a:ext cx="5486400" cy="4183380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6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EBB34B56-E91E-4F70-A181-C553BAB21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04139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49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B34B56-E91E-4F70-A181-C553BAB212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62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80FFA-63CA-47E6-8822-53C260DF9A38}" type="datetime1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095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3CE54-ED11-4E56-8B1B-248B786E38BD}" type="datetime1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95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FA833-240B-4AA8-BE64-A761C5CC1CF9}" type="datetime1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26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9C02-DA1B-4B78-9196-34D71E84AE43}" type="datetime1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46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CEE-186D-4FD9-A02B-14BD10D407D0}" type="datetime1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146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779DA-7E01-41DB-A8EB-1CDDB5DB2089}" type="datetime1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417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799F-54A0-4767-89AA-7CB4F7F75478}" type="datetime1">
              <a:rPr lang="en-US" smtClean="0"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831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073EC-8C5D-4F77-BBCC-F6CC5D44972F}" type="datetime1">
              <a:rPr lang="en-US" smtClean="0"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287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93D84-565F-433B-9BBD-237CAE5CD513}" type="datetime1">
              <a:rPr lang="en-US" smtClean="0"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60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979C-7F5B-4410-B473-E25FCC9E2E3B}" type="datetime1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69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A7D2C-1867-4F77-BA20-D78E06D982DB}" type="datetime1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081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221AD-6100-4968-B221-C40D75773F03}" type="datetime1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Spiro J. Shetuni -- Winthrop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2613F-F3E5-432A-9799-3A43CBB11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388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165225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ALBANIAN TRADITIONAL MUSIC</a:t>
            </a:r>
            <a:r>
              <a:rPr 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br>
              <a:rPr 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OVERVIEW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895600"/>
            <a:ext cx="6400800" cy="17526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Spiro J. Shetuni, Ph.D., M.L.S.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Winthrop University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Ida Jane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Dacus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Library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60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URBAN MUSICAL DIALECT:  FUNDAMENTAL STYLES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Shkoder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Central Albania (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Tirane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Durres,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Kavaje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Elbasan) and Kosovo (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Prizren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Gjakove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Peje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Berat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Permet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Vlore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439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5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 NO. 1:  YOU BRAVE, KAJO PAPJETI (1:41)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752600"/>
            <a:ext cx="6400800" cy="1752600"/>
          </a:xfrm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Overall structure/amount of melodic lines:  three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Musical texture:  polyphonic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Modal/Tonal system:  pentatonic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Meter/Rhythm:  7/8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99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7"/>
            <a:ext cx="7772400" cy="2057394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 NO. 2:  FOR GOD’S SAKE, GANI (4:30)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971800"/>
            <a:ext cx="6400800" cy="19812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Overall structure/amount of melodic lines:  three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Musical texture:  polyphonic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Modal/Tonal system:  pentatonic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Meter/Rhythm:  non-metric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794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8605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 NO. 3:  THERE TO THE TREE OF BILISHT (4:00)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905000"/>
            <a:ext cx="6400800" cy="1752600"/>
          </a:xfrm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Overall structure/amount of melodic lines:  three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Musical texture:  polyphonic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Modal/Tonal system:  pentatonic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Meter/Rhythm:  non-metric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440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7"/>
            <a:ext cx="7772400" cy="1676394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 NO. 4A:  KABA (Instrumental genre) (3:00)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30480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Overall structure/amount of melodic lines:  three</a:t>
            </a:r>
          </a:p>
          <a:p>
            <a:pPr algn="l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Musical texture:  polyphonic</a:t>
            </a:r>
          </a:p>
          <a:p>
            <a:pPr algn="l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Modal/Tonal system:  pentatonic</a:t>
            </a:r>
          </a:p>
          <a:p>
            <a:pPr algn="l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Meter/Rhythm:  non-metric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354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5"/>
            <a:ext cx="7772400" cy="1142995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 NO. 4B:  YOU MOTHER’S LITTLE DAUGHTER (3:40)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3048000"/>
          </a:xfrm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Overall structure/amount of melodic lines:  three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Musical texture:  polyphonic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Modal/Tonal system:  pentatonic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Meter/Rhythm:  2/4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18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Gheg Musical Dialect VS Other Musical Dialects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Tosk Musical Dialect VS Other Musical Dialects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 Musical Dialect VS Other Musical Dialects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Urban Musical Dialect VS Other Musical Dialects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59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Albanian Traditional Music VS Greek Traditional Music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Albanian Traditional Music VS Turkish Traditional Music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Albanian Traditional Music VS Macedonian Traditional Music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Albanian Traditional Music VS Serbian Traditional Music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55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60019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THERE ANY QUESTIONS?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886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ALBANIA’S MAP(S)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Gegeri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(Northern Albania)</a:t>
            </a:r>
          </a:p>
          <a:p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Toskeri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(Southern Albania)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6" y="3352801"/>
            <a:ext cx="218122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4" y="3352803"/>
            <a:ext cx="2466975" cy="2064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794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752599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GHEG MUSICAL DIALECT:  FUNDAMENTAL FEATURES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400800" cy="358140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Monophonic Structure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Diatonic and Chromatic</a:t>
            </a:r>
          </a:p>
          <a:p>
            <a:pPr algn="l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Modal/Tonal System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Measurable Meter/Rhythm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Accompaniment by Musical Instruments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06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TOSK MUSICAL DIALECT:  FUNDAMENTAL FEATURES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Polyphonic Structure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Developed Melody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Pentatonic Modal/Tonal System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Imitative Singing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 or Measurable Meter/Rhythm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Lack of Instrumental Accompaniment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536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 MUSICAL DIALECT:  FUNDAMENTAL FEATURES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Polyphonic Structure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Recitative Melody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Pentatonic Modal/Tonal System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Contrasting Melodic Lines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Measurable Meter/Rhythm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Lack of Instrumental Accompaniment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190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URBAN MUSICAL DIALECT:  FUNDAMENTAL FEATURES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Monophonic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Polyphonic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Developed Melody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Diatonic/Chromatic/Pentatonic Modal/Tonal System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 or Measurable Meter/Rhythm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Accompaniment by Musical Instruments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492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98119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GHEG MUSICAL DIALECT:  FUNDAMENTAL STYLES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 Highlands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 Highlands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Diber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Mirdite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Mat, etc.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301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175259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TOSK MUSICAL DIALECT:  MUSICAL SUB-DIALECTS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Toskeri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Myzeqe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Cameri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398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5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 MUSICAL DIALECT: FUNDAMENTAL STYLES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47800"/>
            <a:ext cx="6400800" cy="4191000"/>
          </a:xfrm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Kurvelesh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Lopes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Lunxheri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Zagori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Gjirokaster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Smokthine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Himare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Dukat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Pilur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Bence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613F-F3E5-432A-9799-3A43CBB11031}" type="slidenum">
              <a:rPr lang="en-US" smtClean="0"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Spiro J. Shetuni -- Winthrop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33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528</Words>
  <Application>Microsoft Office PowerPoint</Application>
  <PresentationFormat>On-screen Show (4:3)</PresentationFormat>
  <Paragraphs>135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ALBANIAN TRADITIONAL MUSIC:   A GENERAL OVERVIEW</vt:lpstr>
      <vt:lpstr>ALBANIA’S MAP(S)</vt:lpstr>
      <vt:lpstr> GHEG MUSICAL DIALECT:  FUNDAMENTAL FEATURES</vt:lpstr>
      <vt:lpstr>TOSK MUSICAL DIALECT:  FUNDAMENTAL FEATURES</vt:lpstr>
      <vt:lpstr>LAB MUSICAL DIALECT:  FUNDAMENTAL FEATURES</vt:lpstr>
      <vt:lpstr>URBAN MUSICAL DIALECT:  FUNDAMENTAL FEATURES</vt:lpstr>
      <vt:lpstr>GHEG MUSICAL DIALECT:  FUNDAMENTAL STYLES</vt:lpstr>
      <vt:lpstr>TOSK MUSICAL DIALECT:  MUSICAL SUB-DIALECTS</vt:lpstr>
      <vt:lpstr>LAB MUSICAL DIALECT: FUNDAMENTAL STYLES</vt:lpstr>
      <vt:lpstr>URBAN MUSICAL DIALECT:  FUNDAMENTAL STYLES</vt:lpstr>
      <vt:lpstr>EXAMPLE NO. 1:  YOU BRAVE, KAJO PAPJETI (1:41)</vt:lpstr>
      <vt:lpstr>EXAMPLE NO. 2:  FOR GOD’S SAKE, GANI (4:30)</vt:lpstr>
      <vt:lpstr>EXAMPLE NO. 3:  THERE TO THE TREE OF BILISHT (4:00)</vt:lpstr>
      <vt:lpstr>EXAMPLE NO. 4A:  KABA (Instrumental genre) (3:00)</vt:lpstr>
      <vt:lpstr>EXAMPLE NO. 4B:  YOU MOTHER’S LITTLE DAUGHTER (3:40)</vt:lpstr>
      <vt:lpstr>CONCLUSIONS</vt:lpstr>
      <vt:lpstr>CONCLUSIONS</vt:lpstr>
      <vt:lpstr>ARE THERE ANY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ALBANIAN TRADITIONAL MUSIC:  A GENERAL OVERVIEW</dc:title>
  <dc:creator>Shetuni, Spiro J.</dc:creator>
  <cp:lastModifiedBy>Shetuni, Spiro J.</cp:lastModifiedBy>
  <cp:revision>49</cp:revision>
  <cp:lastPrinted>2014-10-15T20:55:02Z</cp:lastPrinted>
  <dcterms:created xsi:type="dcterms:W3CDTF">2014-10-14T18:47:09Z</dcterms:created>
  <dcterms:modified xsi:type="dcterms:W3CDTF">2014-11-12T16:00:23Z</dcterms:modified>
</cp:coreProperties>
</file>