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32"/>
  </p:notesMasterIdLst>
  <p:handoutMasterIdLst>
    <p:handoutMasterId r:id="rId33"/>
  </p:handoutMasterIdLst>
  <p:sldIdLst>
    <p:sldId id="256" r:id="rId2"/>
    <p:sldId id="290" r:id="rId3"/>
    <p:sldId id="319" r:id="rId4"/>
    <p:sldId id="304" r:id="rId5"/>
    <p:sldId id="303" r:id="rId6"/>
    <p:sldId id="299" r:id="rId7"/>
    <p:sldId id="300" r:id="rId8"/>
    <p:sldId id="322" r:id="rId9"/>
    <p:sldId id="323" r:id="rId10"/>
    <p:sldId id="301" r:id="rId11"/>
    <p:sldId id="315" r:id="rId12"/>
    <p:sldId id="321" r:id="rId13"/>
    <p:sldId id="320" r:id="rId14"/>
    <p:sldId id="324" r:id="rId15"/>
    <p:sldId id="325" r:id="rId16"/>
    <p:sldId id="326" r:id="rId17"/>
    <p:sldId id="327" r:id="rId18"/>
    <p:sldId id="328" r:id="rId19"/>
    <p:sldId id="329" r:id="rId20"/>
    <p:sldId id="330" r:id="rId21"/>
    <p:sldId id="331" r:id="rId22"/>
    <p:sldId id="332" r:id="rId23"/>
    <p:sldId id="333" r:id="rId24"/>
    <p:sldId id="334" r:id="rId25"/>
    <p:sldId id="335" r:id="rId26"/>
    <p:sldId id="336" r:id="rId27"/>
    <p:sldId id="337" r:id="rId28"/>
    <p:sldId id="338" r:id="rId29"/>
    <p:sldId id="287" r:id="rId30"/>
    <p:sldId id="289" r:id="rId3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27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EFFCC0-5BCE-4B09-A1EC-ADF940434B8B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7476D2-0B43-4209-938E-177C279298E8}">
      <dgm:prSet phldrT="[Text]" phldr="1"/>
      <dgm:spPr/>
      <dgm:t>
        <a:bodyPr/>
        <a:lstStyle/>
        <a:p>
          <a:endParaRPr lang="en-US"/>
        </a:p>
      </dgm:t>
    </dgm:pt>
    <dgm:pt modelId="{D8259DE6-A7ED-48E2-9E1A-49489EC19887}" type="parTrans" cxnId="{4E579A85-7CED-42C9-91D9-7AE98BA4894C}">
      <dgm:prSet/>
      <dgm:spPr/>
      <dgm:t>
        <a:bodyPr/>
        <a:lstStyle/>
        <a:p>
          <a:endParaRPr lang="en-US"/>
        </a:p>
      </dgm:t>
    </dgm:pt>
    <dgm:pt modelId="{EE73F79D-F4B7-4EA8-B575-C816D05CDD96}" type="sibTrans" cxnId="{4E579A85-7CED-42C9-91D9-7AE98BA4894C}">
      <dgm:prSet/>
      <dgm:spPr/>
      <dgm:t>
        <a:bodyPr/>
        <a:lstStyle/>
        <a:p>
          <a:endParaRPr lang="en-US"/>
        </a:p>
      </dgm:t>
    </dgm:pt>
    <dgm:pt modelId="{C488FAE6-C129-4DB8-8F72-88DD902CCDE7}">
      <dgm:prSet phldrT="[Text]"/>
      <dgm:spPr/>
      <dgm:t>
        <a:bodyPr/>
        <a:lstStyle/>
        <a:p>
          <a:r>
            <a:rPr lang="en-US" dirty="0" smtClean="0"/>
            <a:t>Investor</a:t>
          </a:r>
          <a:endParaRPr lang="en-US" dirty="0"/>
        </a:p>
      </dgm:t>
    </dgm:pt>
    <dgm:pt modelId="{19864D7A-ADBA-48E6-806D-E096F6B4C728}" type="parTrans" cxnId="{AF9EEEAA-05F7-4DB2-8C36-FC6F71EDC0C1}">
      <dgm:prSet/>
      <dgm:spPr/>
      <dgm:t>
        <a:bodyPr/>
        <a:lstStyle/>
        <a:p>
          <a:endParaRPr lang="en-US"/>
        </a:p>
      </dgm:t>
    </dgm:pt>
    <dgm:pt modelId="{F3515B25-AF9F-45E6-BA29-8096A958F8B3}" type="sibTrans" cxnId="{AF9EEEAA-05F7-4DB2-8C36-FC6F71EDC0C1}">
      <dgm:prSet/>
      <dgm:spPr/>
      <dgm:t>
        <a:bodyPr/>
        <a:lstStyle/>
        <a:p>
          <a:endParaRPr lang="en-US"/>
        </a:p>
      </dgm:t>
    </dgm:pt>
    <dgm:pt modelId="{47120411-99D2-4B44-9043-0D3030C5DDAE}">
      <dgm:prSet/>
      <dgm:spPr/>
      <dgm:t>
        <a:bodyPr/>
        <a:lstStyle/>
        <a:p>
          <a:endParaRPr lang="en-US"/>
        </a:p>
      </dgm:t>
    </dgm:pt>
    <dgm:pt modelId="{3D09DA7E-7931-4BE5-9D6F-50F431953048}" type="parTrans" cxnId="{CCC0BCE6-166E-4E7D-AE33-8FBB8215D6CF}">
      <dgm:prSet/>
      <dgm:spPr/>
      <dgm:t>
        <a:bodyPr/>
        <a:lstStyle/>
        <a:p>
          <a:endParaRPr lang="en-US"/>
        </a:p>
      </dgm:t>
    </dgm:pt>
    <dgm:pt modelId="{87467101-1130-4DD8-A777-B3A0D77DB4A4}" type="sibTrans" cxnId="{CCC0BCE6-166E-4E7D-AE33-8FBB8215D6CF}">
      <dgm:prSet/>
      <dgm:spPr/>
      <dgm:t>
        <a:bodyPr/>
        <a:lstStyle/>
        <a:p>
          <a:endParaRPr lang="en-US"/>
        </a:p>
      </dgm:t>
    </dgm:pt>
    <dgm:pt modelId="{6EFBC337-5718-49A1-AE0A-DEC58842C6A5}" type="pres">
      <dgm:prSet presAssocID="{2DEFFCC0-5BCE-4B09-A1EC-ADF940434B8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1DAA52-0D4B-4E0B-94CE-CA8A19DF4C17}" type="pres">
      <dgm:prSet presAssocID="{C67476D2-0B43-4209-938E-177C279298E8}" presName="centerShape" presStyleLbl="node0" presStyleIdx="0" presStyleCnt="1"/>
      <dgm:spPr/>
      <dgm:t>
        <a:bodyPr/>
        <a:lstStyle/>
        <a:p>
          <a:endParaRPr lang="en-US"/>
        </a:p>
      </dgm:t>
    </dgm:pt>
    <dgm:pt modelId="{7285075F-EBED-41F5-A0D0-0FE478805CEE}" type="pres">
      <dgm:prSet presAssocID="{19864D7A-ADBA-48E6-806D-E096F6B4C728}" presName="parTrans" presStyleLbl="sibTrans2D1" presStyleIdx="0" presStyleCnt="1" custScaleX="200987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3F0F52FE-4D0E-413A-91D4-57F3338F85C8}" type="pres">
      <dgm:prSet presAssocID="{19864D7A-ADBA-48E6-806D-E096F6B4C728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6F7C3AD5-FAD1-4408-9992-A415615200E5}" type="pres">
      <dgm:prSet presAssocID="{C488FAE6-C129-4DB8-8F72-88DD902CCD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1DEE85-2F9C-4D90-8216-5F3EFB4491B8}" type="presOf" srcId="{2DEFFCC0-5BCE-4B09-A1EC-ADF940434B8B}" destId="{6EFBC337-5718-49A1-AE0A-DEC58842C6A5}" srcOrd="0" destOrd="0" presId="urn:microsoft.com/office/officeart/2005/8/layout/radial5"/>
    <dgm:cxn modelId="{CCC0BCE6-166E-4E7D-AE33-8FBB8215D6CF}" srcId="{2DEFFCC0-5BCE-4B09-A1EC-ADF940434B8B}" destId="{47120411-99D2-4B44-9043-0D3030C5DDAE}" srcOrd="1" destOrd="0" parTransId="{3D09DA7E-7931-4BE5-9D6F-50F431953048}" sibTransId="{87467101-1130-4DD8-A777-B3A0D77DB4A4}"/>
    <dgm:cxn modelId="{18962580-BB15-4FFF-8DA7-5583C2A212C4}" type="presOf" srcId="{19864D7A-ADBA-48E6-806D-E096F6B4C728}" destId="{7285075F-EBED-41F5-A0D0-0FE478805CEE}" srcOrd="0" destOrd="0" presId="urn:microsoft.com/office/officeart/2005/8/layout/radial5"/>
    <dgm:cxn modelId="{4F33C951-3C4E-4D4C-9F0C-E7A7868F845B}" type="presOf" srcId="{19864D7A-ADBA-48E6-806D-E096F6B4C728}" destId="{3F0F52FE-4D0E-413A-91D4-57F3338F85C8}" srcOrd="1" destOrd="0" presId="urn:microsoft.com/office/officeart/2005/8/layout/radial5"/>
    <dgm:cxn modelId="{4E579A85-7CED-42C9-91D9-7AE98BA4894C}" srcId="{2DEFFCC0-5BCE-4B09-A1EC-ADF940434B8B}" destId="{C67476D2-0B43-4209-938E-177C279298E8}" srcOrd="0" destOrd="0" parTransId="{D8259DE6-A7ED-48E2-9E1A-49489EC19887}" sibTransId="{EE73F79D-F4B7-4EA8-B575-C816D05CDD96}"/>
    <dgm:cxn modelId="{AF9EEEAA-05F7-4DB2-8C36-FC6F71EDC0C1}" srcId="{C67476D2-0B43-4209-938E-177C279298E8}" destId="{C488FAE6-C129-4DB8-8F72-88DD902CCDE7}" srcOrd="0" destOrd="0" parTransId="{19864D7A-ADBA-48E6-806D-E096F6B4C728}" sibTransId="{F3515B25-AF9F-45E6-BA29-8096A958F8B3}"/>
    <dgm:cxn modelId="{AB8FDF5A-6A46-4A5A-95C9-083B5C5BB757}" type="presOf" srcId="{C67476D2-0B43-4209-938E-177C279298E8}" destId="{431DAA52-0D4B-4E0B-94CE-CA8A19DF4C17}" srcOrd="0" destOrd="0" presId="urn:microsoft.com/office/officeart/2005/8/layout/radial5"/>
    <dgm:cxn modelId="{E0EE9A56-4836-4A4E-B9C2-7ECEFF918581}" type="presOf" srcId="{C488FAE6-C129-4DB8-8F72-88DD902CCDE7}" destId="{6F7C3AD5-FAD1-4408-9992-A415615200E5}" srcOrd="0" destOrd="0" presId="urn:microsoft.com/office/officeart/2005/8/layout/radial5"/>
    <dgm:cxn modelId="{F4D890DD-3AD3-46FD-8FB0-49D5C6F4EB2A}" type="presParOf" srcId="{6EFBC337-5718-49A1-AE0A-DEC58842C6A5}" destId="{431DAA52-0D4B-4E0B-94CE-CA8A19DF4C17}" srcOrd="0" destOrd="0" presId="urn:microsoft.com/office/officeart/2005/8/layout/radial5"/>
    <dgm:cxn modelId="{844FCDE0-F1A9-4018-820A-AE19DDD38ACB}" type="presParOf" srcId="{6EFBC337-5718-49A1-AE0A-DEC58842C6A5}" destId="{7285075F-EBED-41F5-A0D0-0FE478805CEE}" srcOrd="1" destOrd="0" presId="urn:microsoft.com/office/officeart/2005/8/layout/radial5"/>
    <dgm:cxn modelId="{4EC4B98E-D89F-40EC-A562-6F7A92229248}" type="presParOf" srcId="{7285075F-EBED-41F5-A0D0-0FE478805CEE}" destId="{3F0F52FE-4D0E-413A-91D4-57F3338F85C8}" srcOrd="0" destOrd="0" presId="urn:microsoft.com/office/officeart/2005/8/layout/radial5"/>
    <dgm:cxn modelId="{44C0CD0F-69F6-42C7-8B20-F8EFE594B16F}" type="presParOf" srcId="{6EFBC337-5718-49A1-AE0A-DEC58842C6A5}" destId="{6F7C3AD5-FAD1-4408-9992-A415615200E5}" srcOrd="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EFFCC0-5BCE-4B09-A1EC-ADF940434B8B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7476D2-0B43-4209-938E-177C279298E8}">
      <dgm:prSet phldrT="[Text]" phldr="1"/>
      <dgm:spPr/>
      <dgm:t>
        <a:bodyPr/>
        <a:lstStyle/>
        <a:p>
          <a:endParaRPr lang="en-US"/>
        </a:p>
      </dgm:t>
    </dgm:pt>
    <dgm:pt modelId="{D8259DE6-A7ED-48E2-9E1A-49489EC19887}" type="parTrans" cxnId="{4E579A85-7CED-42C9-91D9-7AE98BA4894C}">
      <dgm:prSet/>
      <dgm:spPr/>
      <dgm:t>
        <a:bodyPr/>
        <a:lstStyle/>
        <a:p>
          <a:endParaRPr lang="en-US"/>
        </a:p>
      </dgm:t>
    </dgm:pt>
    <dgm:pt modelId="{EE73F79D-F4B7-4EA8-B575-C816D05CDD96}" type="sibTrans" cxnId="{4E579A85-7CED-42C9-91D9-7AE98BA4894C}">
      <dgm:prSet/>
      <dgm:spPr/>
      <dgm:t>
        <a:bodyPr/>
        <a:lstStyle/>
        <a:p>
          <a:endParaRPr lang="en-US"/>
        </a:p>
      </dgm:t>
    </dgm:pt>
    <dgm:pt modelId="{C488FAE6-C129-4DB8-8F72-88DD902CCDE7}">
      <dgm:prSet phldrT="[Text]"/>
      <dgm:spPr/>
      <dgm:t>
        <a:bodyPr/>
        <a:lstStyle/>
        <a:p>
          <a:r>
            <a:rPr lang="en-US" dirty="0" smtClean="0"/>
            <a:t>Investor</a:t>
          </a:r>
          <a:endParaRPr lang="en-US" dirty="0"/>
        </a:p>
      </dgm:t>
    </dgm:pt>
    <dgm:pt modelId="{19864D7A-ADBA-48E6-806D-E096F6B4C728}" type="parTrans" cxnId="{AF9EEEAA-05F7-4DB2-8C36-FC6F71EDC0C1}">
      <dgm:prSet/>
      <dgm:spPr/>
      <dgm:t>
        <a:bodyPr/>
        <a:lstStyle/>
        <a:p>
          <a:endParaRPr lang="en-US"/>
        </a:p>
      </dgm:t>
    </dgm:pt>
    <dgm:pt modelId="{F3515B25-AF9F-45E6-BA29-8096A958F8B3}" type="sibTrans" cxnId="{AF9EEEAA-05F7-4DB2-8C36-FC6F71EDC0C1}">
      <dgm:prSet/>
      <dgm:spPr/>
      <dgm:t>
        <a:bodyPr/>
        <a:lstStyle/>
        <a:p>
          <a:endParaRPr lang="en-US"/>
        </a:p>
      </dgm:t>
    </dgm:pt>
    <dgm:pt modelId="{143FA7D0-B7C4-4FF5-97FE-D79420C542D0}">
      <dgm:prSet phldrT="[Text]"/>
      <dgm:spPr/>
      <dgm:t>
        <a:bodyPr/>
        <a:lstStyle/>
        <a:p>
          <a:r>
            <a:rPr lang="en-US" dirty="0" smtClean="0"/>
            <a:t>Employees</a:t>
          </a:r>
          <a:endParaRPr lang="en-US" dirty="0"/>
        </a:p>
      </dgm:t>
    </dgm:pt>
    <dgm:pt modelId="{47A57694-3040-4F40-B444-A4BA97B99572}" type="parTrans" cxnId="{FD7BA6FE-DA5B-4885-8658-8FF28B101A51}">
      <dgm:prSet/>
      <dgm:spPr/>
      <dgm:t>
        <a:bodyPr/>
        <a:lstStyle/>
        <a:p>
          <a:endParaRPr lang="en-US"/>
        </a:p>
      </dgm:t>
    </dgm:pt>
    <dgm:pt modelId="{6CC56920-BC63-46C0-9B57-0C28E16AC724}" type="sibTrans" cxnId="{FD7BA6FE-DA5B-4885-8658-8FF28B101A51}">
      <dgm:prSet/>
      <dgm:spPr/>
      <dgm:t>
        <a:bodyPr/>
        <a:lstStyle/>
        <a:p>
          <a:endParaRPr lang="en-US"/>
        </a:p>
      </dgm:t>
    </dgm:pt>
    <dgm:pt modelId="{47120411-99D2-4B44-9043-0D3030C5DDAE}">
      <dgm:prSet/>
      <dgm:spPr/>
      <dgm:t>
        <a:bodyPr/>
        <a:lstStyle/>
        <a:p>
          <a:endParaRPr lang="en-US"/>
        </a:p>
      </dgm:t>
    </dgm:pt>
    <dgm:pt modelId="{3D09DA7E-7931-4BE5-9D6F-50F431953048}" type="parTrans" cxnId="{CCC0BCE6-166E-4E7D-AE33-8FBB8215D6CF}">
      <dgm:prSet/>
      <dgm:spPr/>
      <dgm:t>
        <a:bodyPr/>
        <a:lstStyle/>
        <a:p>
          <a:endParaRPr lang="en-US"/>
        </a:p>
      </dgm:t>
    </dgm:pt>
    <dgm:pt modelId="{87467101-1130-4DD8-A777-B3A0D77DB4A4}" type="sibTrans" cxnId="{CCC0BCE6-166E-4E7D-AE33-8FBB8215D6CF}">
      <dgm:prSet/>
      <dgm:spPr/>
      <dgm:t>
        <a:bodyPr/>
        <a:lstStyle/>
        <a:p>
          <a:endParaRPr lang="en-US"/>
        </a:p>
      </dgm:t>
    </dgm:pt>
    <dgm:pt modelId="{6EFBC337-5718-49A1-AE0A-DEC58842C6A5}" type="pres">
      <dgm:prSet presAssocID="{2DEFFCC0-5BCE-4B09-A1EC-ADF940434B8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1DAA52-0D4B-4E0B-94CE-CA8A19DF4C17}" type="pres">
      <dgm:prSet presAssocID="{C67476D2-0B43-4209-938E-177C279298E8}" presName="centerShape" presStyleLbl="node0" presStyleIdx="0" presStyleCnt="1"/>
      <dgm:spPr/>
      <dgm:t>
        <a:bodyPr/>
        <a:lstStyle/>
        <a:p>
          <a:endParaRPr lang="en-US"/>
        </a:p>
      </dgm:t>
    </dgm:pt>
    <dgm:pt modelId="{7285075F-EBED-41F5-A0D0-0FE478805CEE}" type="pres">
      <dgm:prSet presAssocID="{19864D7A-ADBA-48E6-806D-E096F6B4C728}" presName="parTrans" presStyleLbl="sibTrans2D1" presStyleIdx="0" presStyleCnt="2" custScaleX="200987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3F0F52FE-4D0E-413A-91D4-57F3338F85C8}" type="pres">
      <dgm:prSet presAssocID="{19864D7A-ADBA-48E6-806D-E096F6B4C728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6F7C3AD5-FAD1-4408-9992-A415615200E5}" type="pres">
      <dgm:prSet presAssocID="{C488FAE6-C129-4DB8-8F72-88DD902CCDE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BF6D6A-ACC5-4942-AAF9-95E78CFF286E}" type="pres">
      <dgm:prSet presAssocID="{47A57694-3040-4F40-B444-A4BA97B99572}" presName="parTrans" presStyleLbl="sibTrans2D1" presStyleIdx="1" presStyleCnt="2" custScaleX="190818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BA19406A-889B-43FC-9224-758F214AD6E2}" type="pres">
      <dgm:prSet presAssocID="{47A57694-3040-4F40-B444-A4BA97B9957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12981796-A176-48AF-9734-3460F4340F49}" type="pres">
      <dgm:prSet presAssocID="{143FA7D0-B7C4-4FF5-97FE-D79420C542D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C5BCB1-D7AA-474C-8349-2DABEE986930}" type="presOf" srcId="{19864D7A-ADBA-48E6-806D-E096F6B4C728}" destId="{3F0F52FE-4D0E-413A-91D4-57F3338F85C8}" srcOrd="1" destOrd="0" presId="urn:microsoft.com/office/officeart/2005/8/layout/radial5"/>
    <dgm:cxn modelId="{8C7EB1EE-E0BF-4C29-9D93-57BA459EB428}" type="presOf" srcId="{47A57694-3040-4F40-B444-A4BA97B99572}" destId="{4EBF6D6A-ACC5-4942-AAF9-95E78CFF286E}" srcOrd="0" destOrd="0" presId="urn:microsoft.com/office/officeart/2005/8/layout/radial5"/>
    <dgm:cxn modelId="{C915AD08-1DB6-4B97-9D23-E2AD41A60ED2}" type="presOf" srcId="{47A57694-3040-4F40-B444-A4BA97B99572}" destId="{BA19406A-889B-43FC-9224-758F214AD6E2}" srcOrd="1" destOrd="0" presId="urn:microsoft.com/office/officeart/2005/8/layout/radial5"/>
    <dgm:cxn modelId="{CCC0BCE6-166E-4E7D-AE33-8FBB8215D6CF}" srcId="{2DEFFCC0-5BCE-4B09-A1EC-ADF940434B8B}" destId="{47120411-99D2-4B44-9043-0D3030C5DDAE}" srcOrd="1" destOrd="0" parTransId="{3D09DA7E-7931-4BE5-9D6F-50F431953048}" sibTransId="{87467101-1130-4DD8-A777-B3A0D77DB4A4}"/>
    <dgm:cxn modelId="{4E579A85-7CED-42C9-91D9-7AE98BA4894C}" srcId="{2DEFFCC0-5BCE-4B09-A1EC-ADF940434B8B}" destId="{C67476D2-0B43-4209-938E-177C279298E8}" srcOrd="0" destOrd="0" parTransId="{D8259DE6-A7ED-48E2-9E1A-49489EC19887}" sibTransId="{EE73F79D-F4B7-4EA8-B575-C816D05CDD96}"/>
    <dgm:cxn modelId="{05BF20C8-058B-42CB-9007-353FC3A9FB75}" type="presOf" srcId="{C67476D2-0B43-4209-938E-177C279298E8}" destId="{431DAA52-0D4B-4E0B-94CE-CA8A19DF4C17}" srcOrd="0" destOrd="0" presId="urn:microsoft.com/office/officeart/2005/8/layout/radial5"/>
    <dgm:cxn modelId="{AF9EEEAA-05F7-4DB2-8C36-FC6F71EDC0C1}" srcId="{C67476D2-0B43-4209-938E-177C279298E8}" destId="{C488FAE6-C129-4DB8-8F72-88DD902CCDE7}" srcOrd="0" destOrd="0" parTransId="{19864D7A-ADBA-48E6-806D-E096F6B4C728}" sibTransId="{F3515B25-AF9F-45E6-BA29-8096A958F8B3}"/>
    <dgm:cxn modelId="{A46EBC9A-7F4A-4B62-AC26-A197728C684C}" type="presOf" srcId="{143FA7D0-B7C4-4FF5-97FE-D79420C542D0}" destId="{12981796-A176-48AF-9734-3460F4340F49}" srcOrd="0" destOrd="0" presId="urn:microsoft.com/office/officeart/2005/8/layout/radial5"/>
    <dgm:cxn modelId="{FD7BA6FE-DA5B-4885-8658-8FF28B101A51}" srcId="{C67476D2-0B43-4209-938E-177C279298E8}" destId="{143FA7D0-B7C4-4FF5-97FE-D79420C542D0}" srcOrd="1" destOrd="0" parTransId="{47A57694-3040-4F40-B444-A4BA97B99572}" sibTransId="{6CC56920-BC63-46C0-9B57-0C28E16AC724}"/>
    <dgm:cxn modelId="{4819C10A-D2B8-4C59-A371-0B9809BEE7B8}" type="presOf" srcId="{2DEFFCC0-5BCE-4B09-A1EC-ADF940434B8B}" destId="{6EFBC337-5718-49A1-AE0A-DEC58842C6A5}" srcOrd="0" destOrd="0" presId="urn:microsoft.com/office/officeart/2005/8/layout/radial5"/>
    <dgm:cxn modelId="{7FF2D536-C8E8-4D19-867A-566C9CA529BB}" type="presOf" srcId="{19864D7A-ADBA-48E6-806D-E096F6B4C728}" destId="{7285075F-EBED-41F5-A0D0-0FE478805CEE}" srcOrd="0" destOrd="0" presId="urn:microsoft.com/office/officeart/2005/8/layout/radial5"/>
    <dgm:cxn modelId="{38395DB3-5356-4F99-8FE2-CCF8976CDE19}" type="presOf" srcId="{C488FAE6-C129-4DB8-8F72-88DD902CCDE7}" destId="{6F7C3AD5-FAD1-4408-9992-A415615200E5}" srcOrd="0" destOrd="0" presId="urn:microsoft.com/office/officeart/2005/8/layout/radial5"/>
    <dgm:cxn modelId="{0912DED3-A4A8-4764-829A-12F1876597C8}" type="presParOf" srcId="{6EFBC337-5718-49A1-AE0A-DEC58842C6A5}" destId="{431DAA52-0D4B-4E0B-94CE-CA8A19DF4C17}" srcOrd="0" destOrd="0" presId="urn:microsoft.com/office/officeart/2005/8/layout/radial5"/>
    <dgm:cxn modelId="{6F6694E9-0BF9-4E65-B880-71FB878CB403}" type="presParOf" srcId="{6EFBC337-5718-49A1-AE0A-DEC58842C6A5}" destId="{7285075F-EBED-41F5-A0D0-0FE478805CEE}" srcOrd="1" destOrd="0" presId="urn:microsoft.com/office/officeart/2005/8/layout/radial5"/>
    <dgm:cxn modelId="{E6B999B3-3B5B-4981-B36C-172703246F43}" type="presParOf" srcId="{7285075F-EBED-41F5-A0D0-0FE478805CEE}" destId="{3F0F52FE-4D0E-413A-91D4-57F3338F85C8}" srcOrd="0" destOrd="0" presId="urn:microsoft.com/office/officeart/2005/8/layout/radial5"/>
    <dgm:cxn modelId="{F6B16D43-F864-42B9-9AFE-4697F5A80F4B}" type="presParOf" srcId="{6EFBC337-5718-49A1-AE0A-DEC58842C6A5}" destId="{6F7C3AD5-FAD1-4408-9992-A415615200E5}" srcOrd="2" destOrd="0" presId="urn:microsoft.com/office/officeart/2005/8/layout/radial5"/>
    <dgm:cxn modelId="{16011DE7-B3D7-42F1-81E4-8DB7FB9152A1}" type="presParOf" srcId="{6EFBC337-5718-49A1-AE0A-DEC58842C6A5}" destId="{4EBF6D6A-ACC5-4942-AAF9-95E78CFF286E}" srcOrd="3" destOrd="0" presId="urn:microsoft.com/office/officeart/2005/8/layout/radial5"/>
    <dgm:cxn modelId="{10A476D9-2BC5-4044-93E6-2C7904E2E440}" type="presParOf" srcId="{4EBF6D6A-ACC5-4942-AAF9-95E78CFF286E}" destId="{BA19406A-889B-43FC-9224-758F214AD6E2}" srcOrd="0" destOrd="0" presId="urn:microsoft.com/office/officeart/2005/8/layout/radial5"/>
    <dgm:cxn modelId="{8DCA51D6-C870-440E-B8F4-BF556293943D}" type="presParOf" srcId="{6EFBC337-5718-49A1-AE0A-DEC58842C6A5}" destId="{12981796-A176-48AF-9734-3460F4340F49}" srcOrd="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EFFCC0-5BCE-4B09-A1EC-ADF940434B8B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7476D2-0B43-4209-938E-177C279298E8}">
      <dgm:prSet phldrT="[Text]" phldr="1"/>
      <dgm:spPr/>
      <dgm:t>
        <a:bodyPr/>
        <a:lstStyle/>
        <a:p>
          <a:endParaRPr lang="en-US"/>
        </a:p>
      </dgm:t>
    </dgm:pt>
    <dgm:pt modelId="{D8259DE6-A7ED-48E2-9E1A-49489EC19887}" type="parTrans" cxnId="{4E579A85-7CED-42C9-91D9-7AE98BA4894C}">
      <dgm:prSet/>
      <dgm:spPr/>
      <dgm:t>
        <a:bodyPr/>
        <a:lstStyle/>
        <a:p>
          <a:endParaRPr lang="en-US"/>
        </a:p>
      </dgm:t>
    </dgm:pt>
    <dgm:pt modelId="{EE73F79D-F4B7-4EA8-B575-C816D05CDD96}" type="sibTrans" cxnId="{4E579A85-7CED-42C9-91D9-7AE98BA4894C}">
      <dgm:prSet/>
      <dgm:spPr/>
      <dgm:t>
        <a:bodyPr/>
        <a:lstStyle/>
        <a:p>
          <a:endParaRPr lang="en-US"/>
        </a:p>
      </dgm:t>
    </dgm:pt>
    <dgm:pt modelId="{C488FAE6-C129-4DB8-8F72-88DD902CCDE7}">
      <dgm:prSet phldrT="[Text]"/>
      <dgm:spPr/>
      <dgm:t>
        <a:bodyPr/>
        <a:lstStyle/>
        <a:p>
          <a:r>
            <a:rPr lang="en-US" dirty="0" smtClean="0"/>
            <a:t>Investor</a:t>
          </a:r>
          <a:endParaRPr lang="en-US" dirty="0"/>
        </a:p>
      </dgm:t>
    </dgm:pt>
    <dgm:pt modelId="{19864D7A-ADBA-48E6-806D-E096F6B4C728}" type="parTrans" cxnId="{AF9EEEAA-05F7-4DB2-8C36-FC6F71EDC0C1}">
      <dgm:prSet/>
      <dgm:spPr/>
      <dgm:t>
        <a:bodyPr/>
        <a:lstStyle/>
        <a:p>
          <a:endParaRPr lang="en-US"/>
        </a:p>
      </dgm:t>
    </dgm:pt>
    <dgm:pt modelId="{F3515B25-AF9F-45E6-BA29-8096A958F8B3}" type="sibTrans" cxnId="{AF9EEEAA-05F7-4DB2-8C36-FC6F71EDC0C1}">
      <dgm:prSet/>
      <dgm:spPr/>
      <dgm:t>
        <a:bodyPr/>
        <a:lstStyle/>
        <a:p>
          <a:endParaRPr lang="en-US"/>
        </a:p>
      </dgm:t>
    </dgm:pt>
    <dgm:pt modelId="{143FA7D0-B7C4-4FF5-97FE-D79420C542D0}">
      <dgm:prSet phldrT="[Text]"/>
      <dgm:spPr/>
      <dgm:t>
        <a:bodyPr/>
        <a:lstStyle/>
        <a:p>
          <a:r>
            <a:rPr lang="en-US" dirty="0" smtClean="0"/>
            <a:t>Employees</a:t>
          </a:r>
          <a:endParaRPr lang="en-US" dirty="0"/>
        </a:p>
      </dgm:t>
    </dgm:pt>
    <dgm:pt modelId="{47A57694-3040-4F40-B444-A4BA97B99572}" type="parTrans" cxnId="{FD7BA6FE-DA5B-4885-8658-8FF28B101A51}">
      <dgm:prSet/>
      <dgm:spPr/>
      <dgm:t>
        <a:bodyPr/>
        <a:lstStyle/>
        <a:p>
          <a:endParaRPr lang="en-US"/>
        </a:p>
      </dgm:t>
    </dgm:pt>
    <dgm:pt modelId="{6CC56920-BC63-46C0-9B57-0C28E16AC724}" type="sibTrans" cxnId="{FD7BA6FE-DA5B-4885-8658-8FF28B101A51}">
      <dgm:prSet/>
      <dgm:spPr/>
      <dgm:t>
        <a:bodyPr/>
        <a:lstStyle/>
        <a:p>
          <a:endParaRPr lang="en-US"/>
        </a:p>
      </dgm:t>
    </dgm:pt>
    <dgm:pt modelId="{C88B13D6-4DCC-4E06-8883-5B384591B992}">
      <dgm:prSet phldrT="[Text]"/>
      <dgm:spPr/>
      <dgm:t>
        <a:bodyPr/>
        <a:lstStyle/>
        <a:p>
          <a:r>
            <a:rPr lang="en-US" dirty="0" smtClean="0"/>
            <a:t>Customers</a:t>
          </a:r>
          <a:endParaRPr lang="en-US" dirty="0"/>
        </a:p>
      </dgm:t>
    </dgm:pt>
    <dgm:pt modelId="{0A6F8DA3-8311-4D2A-ABAC-1EEA78FFE9EE}" type="parTrans" cxnId="{92C0A2B6-D28F-4496-BA96-C9A339D97D5E}">
      <dgm:prSet/>
      <dgm:spPr/>
      <dgm:t>
        <a:bodyPr/>
        <a:lstStyle/>
        <a:p>
          <a:endParaRPr lang="en-US"/>
        </a:p>
      </dgm:t>
    </dgm:pt>
    <dgm:pt modelId="{7C076B78-0BE4-4F42-96E8-1CBBD7C63ADF}" type="sibTrans" cxnId="{92C0A2B6-D28F-4496-BA96-C9A339D97D5E}">
      <dgm:prSet/>
      <dgm:spPr/>
      <dgm:t>
        <a:bodyPr/>
        <a:lstStyle/>
        <a:p>
          <a:endParaRPr lang="en-US"/>
        </a:p>
      </dgm:t>
    </dgm:pt>
    <dgm:pt modelId="{47120411-99D2-4B44-9043-0D3030C5DDAE}">
      <dgm:prSet/>
      <dgm:spPr/>
      <dgm:t>
        <a:bodyPr/>
        <a:lstStyle/>
        <a:p>
          <a:endParaRPr lang="en-US"/>
        </a:p>
      </dgm:t>
    </dgm:pt>
    <dgm:pt modelId="{3D09DA7E-7931-4BE5-9D6F-50F431953048}" type="parTrans" cxnId="{CCC0BCE6-166E-4E7D-AE33-8FBB8215D6CF}">
      <dgm:prSet/>
      <dgm:spPr/>
      <dgm:t>
        <a:bodyPr/>
        <a:lstStyle/>
        <a:p>
          <a:endParaRPr lang="en-US"/>
        </a:p>
      </dgm:t>
    </dgm:pt>
    <dgm:pt modelId="{87467101-1130-4DD8-A777-B3A0D77DB4A4}" type="sibTrans" cxnId="{CCC0BCE6-166E-4E7D-AE33-8FBB8215D6CF}">
      <dgm:prSet/>
      <dgm:spPr/>
      <dgm:t>
        <a:bodyPr/>
        <a:lstStyle/>
        <a:p>
          <a:endParaRPr lang="en-US"/>
        </a:p>
      </dgm:t>
    </dgm:pt>
    <dgm:pt modelId="{6EFBC337-5718-49A1-AE0A-DEC58842C6A5}" type="pres">
      <dgm:prSet presAssocID="{2DEFFCC0-5BCE-4B09-A1EC-ADF940434B8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1DAA52-0D4B-4E0B-94CE-CA8A19DF4C17}" type="pres">
      <dgm:prSet presAssocID="{C67476D2-0B43-4209-938E-177C279298E8}" presName="centerShape" presStyleLbl="node0" presStyleIdx="0" presStyleCnt="1"/>
      <dgm:spPr/>
      <dgm:t>
        <a:bodyPr/>
        <a:lstStyle/>
        <a:p>
          <a:endParaRPr lang="en-US"/>
        </a:p>
      </dgm:t>
    </dgm:pt>
    <dgm:pt modelId="{7285075F-EBED-41F5-A0D0-0FE478805CEE}" type="pres">
      <dgm:prSet presAssocID="{19864D7A-ADBA-48E6-806D-E096F6B4C728}" presName="parTrans" presStyleLbl="sibTrans2D1" presStyleIdx="0" presStyleCnt="3" custScaleX="200987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3F0F52FE-4D0E-413A-91D4-57F3338F85C8}" type="pres">
      <dgm:prSet presAssocID="{19864D7A-ADBA-48E6-806D-E096F6B4C728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6F7C3AD5-FAD1-4408-9992-A415615200E5}" type="pres">
      <dgm:prSet presAssocID="{C488FAE6-C129-4DB8-8F72-88DD902CCDE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BF6D6A-ACC5-4942-AAF9-95E78CFF286E}" type="pres">
      <dgm:prSet presAssocID="{47A57694-3040-4F40-B444-A4BA97B99572}" presName="parTrans" presStyleLbl="sibTrans2D1" presStyleIdx="1" presStyleCnt="3" custScaleX="190818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BA19406A-889B-43FC-9224-758F214AD6E2}" type="pres">
      <dgm:prSet presAssocID="{47A57694-3040-4F40-B444-A4BA97B99572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12981796-A176-48AF-9734-3460F4340F49}" type="pres">
      <dgm:prSet presAssocID="{143FA7D0-B7C4-4FF5-97FE-D79420C542D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B462F5-676E-4000-80C6-561534ED89D2}" type="pres">
      <dgm:prSet presAssocID="{0A6F8DA3-8311-4D2A-ABAC-1EEA78FFE9EE}" presName="parTrans" presStyleLbl="sibTrans2D1" presStyleIdx="2" presStyleCnt="3" custScaleX="197060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F4959C39-ECC0-4D10-8DDE-83D3C8AA9E92}" type="pres">
      <dgm:prSet presAssocID="{0A6F8DA3-8311-4D2A-ABAC-1EEA78FFE9EE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F77A13C3-4FBF-4666-8607-57A219C602E8}" type="pres">
      <dgm:prSet presAssocID="{C88B13D6-4DCC-4E06-8883-5B384591B99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C0BCE6-166E-4E7D-AE33-8FBB8215D6CF}" srcId="{2DEFFCC0-5BCE-4B09-A1EC-ADF940434B8B}" destId="{47120411-99D2-4B44-9043-0D3030C5DDAE}" srcOrd="1" destOrd="0" parTransId="{3D09DA7E-7931-4BE5-9D6F-50F431953048}" sibTransId="{87467101-1130-4DD8-A777-B3A0D77DB4A4}"/>
    <dgm:cxn modelId="{8D376209-0212-4AAF-B6A6-F230B7AA1F82}" type="presOf" srcId="{C67476D2-0B43-4209-938E-177C279298E8}" destId="{431DAA52-0D4B-4E0B-94CE-CA8A19DF4C17}" srcOrd="0" destOrd="0" presId="urn:microsoft.com/office/officeart/2005/8/layout/radial5"/>
    <dgm:cxn modelId="{75F225A9-504A-411D-866A-DD2BAC5EE322}" type="presOf" srcId="{0A6F8DA3-8311-4D2A-ABAC-1EEA78FFE9EE}" destId="{00B462F5-676E-4000-80C6-561534ED89D2}" srcOrd="0" destOrd="0" presId="urn:microsoft.com/office/officeart/2005/8/layout/radial5"/>
    <dgm:cxn modelId="{63A78F01-9399-497E-994E-7E3C91E71CA0}" type="presOf" srcId="{47A57694-3040-4F40-B444-A4BA97B99572}" destId="{BA19406A-889B-43FC-9224-758F214AD6E2}" srcOrd="1" destOrd="0" presId="urn:microsoft.com/office/officeart/2005/8/layout/radial5"/>
    <dgm:cxn modelId="{88349CFF-BB6C-4B15-BCAE-114B9D200B94}" type="presOf" srcId="{143FA7D0-B7C4-4FF5-97FE-D79420C542D0}" destId="{12981796-A176-48AF-9734-3460F4340F49}" srcOrd="0" destOrd="0" presId="urn:microsoft.com/office/officeart/2005/8/layout/radial5"/>
    <dgm:cxn modelId="{8AC92B1B-DF21-4C34-9DD8-3F8E48FA31DE}" type="presOf" srcId="{0A6F8DA3-8311-4D2A-ABAC-1EEA78FFE9EE}" destId="{F4959C39-ECC0-4D10-8DDE-83D3C8AA9E92}" srcOrd="1" destOrd="0" presId="urn:microsoft.com/office/officeart/2005/8/layout/radial5"/>
    <dgm:cxn modelId="{4E579A85-7CED-42C9-91D9-7AE98BA4894C}" srcId="{2DEFFCC0-5BCE-4B09-A1EC-ADF940434B8B}" destId="{C67476D2-0B43-4209-938E-177C279298E8}" srcOrd="0" destOrd="0" parTransId="{D8259DE6-A7ED-48E2-9E1A-49489EC19887}" sibTransId="{EE73F79D-F4B7-4EA8-B575-C816D05CDD96}"/>
    <dgm:cxn modelId="{8698AD48-12FC-492E-838F-3A30C2ED0A6F}" type="presOf" srcId="{C488FAE6-C129-4DB8-8F72-88DD902CCDE7}" destId="{6F7C3AD5-FAD1-4408-9992-A415615200E5}" srcOrd="0" destOrd="0" presId="urn:microsoft.com/office/officeart/2005/8/layout/radial5"/>
    <dgm:cxn modelId="{C7D983CC-3BF1-43EB-9F9B-1339E7428CBA}" type="presOf" srcId="{2DEFFCC0-5BCE-4B09-A1EC-ADF940434B8B}" destId="{6EFBC337-5718-49A1-AE0A-DEC58842C6A5}" srcOrd="0" destOrd="0" presId="urn:microsoft.com/office/officeart/2005/8/layout/radial5"/>
    <dgm:cxn modelId="{B178A1C9-AD9A-4373-BDFC-4A70AC5FDFB9}" type="presOf" srcId="{47A57694-3040-4F40-B444-A4BA97B99572}" destId="{4EBF6D6A-ACC5-4942-AAF9-95E78CFF286E}" srcOrd="0" destOrd="0" presId="urn:microsoft.com/office/officeart/2005/8/layout/radial5"/>
    <dgm:cxn modelId="{92C0A2B6-D28F-4496-BA96-C9A339D97D5E}" srcId="{C67476D2-0B43-4209-938E-177C279298E8}" destId="{C88B13D6-4DCC-4E06-8883-5B384591B992}" srcOrd="2" destOrd="0" parTransId="{0A6F8DA3-8311-4D2A-ABAC-1EEA78FFE9EE}" sibTransId="{7C076B78-0BE4-4F42-96E8-1CBBD7C63ADF}"/>
    <dgm:cxn modelId="{AF9EEEAA-05F7-4DB2-8C36-FC6F71EDC0C1}" srcId="{C67476D2-0B43-4209-938E-177C279298E8}" destId="{C488FAE6-C129-4DB8-8F72-88DD902CCDE7}" srcOrd="0" destOrd="0" parTransId="{19864D7A-ADBA-48E6-806D-E096F6B4C728}" sibTransId="{F3515B25-AF9F-45E6-BA29-8096A958F8B3}"/>
    <dgm:cxn modelId="{C854D54C-CF92-4C3A-9DA1-F26C0F89226E}" type="presOf" srcId="{19864D7A-ADBA-48E6-806D-E096F6B4C728}" destId="{7285075F-EBED-41F5-A0D0-0FE478805CEE}" srcOrd="0" destOrd="0" presId="urn:microsoft.com/office/officeart/2005/8/layout/radial5"/>
    <dgm:cxn modelId="{FD7BA6FE-DA5B-4885-8658-8FF28B101A51}" srcId="{C67476D2-0B43-4209-938E-177C279298E8}" destId="{143FA7D0-B7C4-4FF5-97FE-D79420C542D0}" srcOrd="1" destOrd="0" parTransId="{47A57694-3040-4F40-B444-A4BA97B99572}" sibTransId="{6CC56920-BC63-46C0-9B57-0C28E16AC724}"/>
    <dgm:cxn modelId="{49C7FA6C-5635-404A-A15D-4F22820D1713}" type="presOf" srcId="{19864D7A-ADBA-48E6-806D-E096F6B4C728}" destId="{3F0F52FE-4D0E-413A-91D4-57F3338F85C8}" srcOrd="1" destOrd="0" presId="urn:microsoft.com/office/officeart/2005/8/layout/radial5"/>
    <dgm:cxn modelId="{160AD43B-C31E-4EF1-9B69-8D0E3B1DA059}" type="presOf" srcId="{C88B13D6-4DCC-4E06-8883-5B384591B992}" destId="{F77A13C3-4FBF-4666-8607-57A219C602E8}" srcOrd="0" destOrd="0" presId="urn:microsoft.com/office/officeart/2005/8/layout/radial5"/>
    <dgm:cxn modelId="{781BBC5F-56DD-4B04-B2B8-D725CDB36881}" type="presParOf" srcId="{6EFBC337-5718-49A1-AE0A-DEC58842C6A5}" destId="{431DAA52-0D4B-4E0B-94CE-CA8A19DF4C17}" srcOrd="0" destOrd="0" presId="urn:microsoft.com/office/officeart/2005/8/layout/radial5"/>
    <dgm:cxn modelId="{1C766621-DD63-4304-966E-BF22995957E8}" type="presParOf" srcId="{6EFBC337-5718-49A1-AE0A-DEC58842C6A5}" destId="{7285075F-EBED-41F5-A0D0-0FE478805CEE}" srcOrd="1" destOrd="0" presId="urn:microsoft.com/office/officeart/2005/8/layout/radial5"/>
    <dgm:cxn modelId="{E8DC8810-E16E-4492-B4FC-9CF00077168A}" type="presParOf" srcId="{7285075F-EBED-41F5-A0D0-0FE478805CEE}" destId="{3F0F52FE-4D0E-413A-91D4-57F3338F85C8}" srcOrd="0" destOrd="0" presId="urn:microsoft.com/office/officeart/2005/8/layout/radial5"/>
    <dgm:cxn modelId="{EF9B035C-2500-4922-BCE8-23556BEF874F}" type="presParOf" srcId="{6EFBC337-5718-49A1-AE0A-DEC58842C6A5}" destId="{6F7C3AD5-FAD1-4408-9992-A415615200E5}" srcOrd="2" destOrd="0" presId="urn:microsoft.com/office/officeart/2005/8/layout/radial5"/>
    <dgm:cxn modelId="{7CC6A7F2-73A6-4BAD-9C0E-8EAF589F137A}" type="presParOf" srcId="{6EFBC337-5718-49A1-AE0A-DEC58842C6A5}" destId="{4EBF6D6A-ACC5-4942-AAF9-95E78CFF286E}" srcOrd="3" destOrd="0" presId="urn:microsoft.com/office/officeart/2005/8/layout/radial5"/>
    <dgm:cxn modelId="{F651539D-8720-4637-B949-247992D9B51B}" type="presParOf" srcId="{4EBF6D6A-ACC5-4942-AAF9-95E78CFF286E}" destId="{BA19406A-889B-43FC-9224-758F214AD6E2}" srcOrd="0" destOrd="0" presId="urn:microsoft.com/office/officeart/2005/8/layout/radial5"/>
    <dgm:cxn modelId="{5055C50A-3D23-4FA4-8F40-B133E1B179AA}" type="presParOf" srcId="{6EFBC337-5718-49A1-AE0A-DEC58842C6A5}" destId="{12981796-A176-48AF-9734-3460F4340F49}" srcOrd="4" destOrd="0" presId="urn:microsoft.com/office/officeart/2005/8/layout/radial5"/>
    <dgm:cxn modelId="{9082B59A-E45A-4C94-9FA5-D648C4156C4C}" type="presParOf" srcId="{6EFBC337-5718-49A1-AE0A-DEC58842C6A5}" destId="{00B462F5-676E-4000-80C6-561534ED89D2}" srcOrd="5" destOrd="0" presId="urn:microsoft.com/office/officeart/2005/8/layout/radial5"/>
    <dgm:cxn modelId="{67BB376F-7026-49EA-ACDD-E80B5BEDF1DC}" type="presParOf" srcId="{00B462F5-676E-4000-80C6-561534ED89D2}" destId="{F4959C39-ECC0-4D10-8DDE-83D3C8AA9E92}" srcOrd="0" destOrd="0" presId="urn:microsoft.com/office/officeart/2005/8/layout/radial5"/>
    <dgm:cxn modelId="{0D57F764-6EA0-4C56-B657-F4663649765A}" type="presParOf" srcId="{6EFBC337-5718-49A1-AE0A-DEC58842C6A5}" destId="{F77A13C3-4FBF-4666-8607-57A219C602E8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DEFFCC0-5BCE-4B09-A1EC-ADF940434B8B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7476D2-0B43-4209-938E-177C279298E8}">
      <dgm:prSet phldrT="[Text]" phldr="1"/>
      <dgm:spPr/>
      <dgm:t>
        <a:bodyPr/>
        <a:lstStyle/>
        <a:p>
          <a:endParaRPr lang="en-US" dirty="0"/>
        </a:p>
      </dgm:t>
    </dgm:pt>
    <dgm:pt modelId="{D8259DE6-A7ED-48E2-9E1A-49489EC19887}" type="parTrans" cxnId="{4E579A85-7CED-42C9-91D9-7AE98BA4894C}">
      <dgm:prSet/>
      <dgm:spPr/>
      <dgm:t>
        <a:bodyPr/>
        <a:lstStyle/>
        <a:p>
          <a:endParaRPr lang="en-US"/>
        </a:p>
      </dgm:t>
    </dgm:pt>
    <dgm:pt modelId="{EE73F79D-F4B7-4EA8-B575-C816D05CDD96}" type="sibTrans" cxnId="{4E579A85-7CED-42C9-91D9-7AE98BA4894C}">
      <dgm:prSet/>
      <dgm:spPr/>
      <dgm:t>
        <a:bodyPr/>
        <a:lstStyle/>
        <a:p>
          <a:endParaRPr lang="en-US"/>
        </a:p>
      </dgm:t>
    </dgm:pt>
    <dgm:pt modelId="{C488FAE6-C129-4DB8-8F72-88DD902CCDE7}">
      <dgm:prSet phldrT="[Text]"/>
      <dgm:spPr/>
      <dgm:t>
        <a:bodyPr/>
        <a:lstStyle/>
        <a:p>
          <a:r>
            <a:rPr lang="en-US" dirty="0" smtClean="0"/>
            <a:t>Investor</a:t>
          </a:r>
          <a:endParaRPr lang="en-US" dirty="0"/>
        </a:p>
      </dgm:t>
    </dgm:pt>
    <dgm:pt modelId="{19864D7A-ADBA-48E6-806D-E096F6B4C728}" type="parTrans" cxnId="{AF9EEEAA-05F7-4DB2-8C36-FC6F71EDC0C1}">
      <dgm:prSet/>
      <dgm:spPr/>
      <dgm:t>
        <a:bodyPr/>
        <a:lstStyle/>
        <a:p>
          <a:endParaRPr lang="en-US"/>
        </a:p>
      </dgm:t>
    </dgm:pt>
    <dgm:pt modelId="{F3515B25-AF9F-45E6-BA29-8096A958F8B3}" type="sibTrans" cxnId="{AF9EEEAA-05F7-4DB2-8C36-FC6F71EDC0C1}">
      <dgm:prSet/>
      <dgm:spPr/>
      <dgm:t>
        <a:bodyPr/>
        <a:lstStyle/>
        <a:p>
          <a:endParaRPr lang="en-US"/>
        </a:p>
      </dgm:t>
    </dgm:pt>
    <dgm:pt modelId="{143FA7D0-B7C4-4FF5-97FE-D79420C542D0}">
      <dgm:prSet phldrT="[Text]"/>
      <dgm:spPr/>
      <dgm:t>
        <a:bodyPr/>
        <a:lstStyle/>
        <a:p>
          <a:r>
            <a:rPr lang="en-US" dirty="0" smtClean="0"/>
            <a:t>Employees</a:t>
          </a:r>
          <a:endParaRPr lang="en-US" dirty="0"/>
        </a:p>
      </dgm:t>
    </dgm:pt>
    <dgm:pt modelId="{47A57694-3040-4F40-B444-A4BA97B99572}" type="parTrans" cxnId="{FD7BA6FE-DA5B-4885-8658-8FF28B101A51}">
      <dgm:prSet/>
      <dgm:spPr/>
      <dgm:t>
        <a:bodyPr/>
        <a:lstStyle/>
        <a:p>
          <a:endParaRPr lang="en-US"/>
        </a:p>
      </dgm:t>
    </dgm:pt>
    <dgm:pt modelId="{6CC56920-BC63-46C0-9B57-0C28E16AC724}" type="sibTrans" cxnId="{FD7BA6FE-DA5B-4885-8658-8FF28B101A51}">
      <dgm:prSet/>
      <dgm:spPr/>
      <dgm:t>
        <a:bodyPr/>
        <a:lstStyle/>
        <a:p>
          <a:endParaRPr lang="en-US"/>
        </a:p>
      </dgm:t>
    </dgm:pt>
    <dgm:pt modelId="{C88B13D6-4DCC-4E06-8883-5B384591B992}">
      <dgm:prSet phldrT="[Text]"/>
      <dgm:spPr/>
      <dgm:t>
        <a:bodyPr/>
        <a:lstStyle/>
        <a:p>
          <a:r>
            <a:rPr lang="en-US" dirty="0" smtClean="0"/>
            <a:t>Customers</a:t>
          </a:r>
          <a:endParaRPr lang="en-US" dirty="0"/>
        </a:p>
      </dgm:t>
    </dgm:pt>
    <dgm:pt modelId="{0A6F8DA3-8311-4D2A-ABAC-1EEA78FFE9EE}" type="parTrans" cxnId="{92C0A2B6-D28F-4496-BA96-C9A339D97D5E}">
      <dgm:prSet/>
      <dgm:spPr/>
      <dgm:t>
        <a:bodyPr/>
        <a:lstStyle/>
        <a:p>
          <a:endParaRPr lang="en-US"/>
        </a:p>
      </dgm:t>
    </dgm:pt>
    <dgm:pt modelId="{7C076B78-0BE4-4F42-96E8-1CBBD7C63ADF}" type="sibTrans" cxnId="{92C0A2B6-D28F-4496-BA96-C9A339D97D5E}">
      <dgm:prSet/>
      <dgm:spPr/>
      <dgm:t>
        <a:bodyPr/>
        <a:lstStyle/>
        <a:p>
          <a:endParaRPr lang="en-US"/>
        </a:p>
      </dgm:t>
    </dgm:pt>
    <dgm:pt modelId="{3E521E88-A011-4445-8ED0-79401C25C32B}">
      <dgm:prSet phldrT="[Text]"/>
      <dgm:spPr/>
      <dgm:t>
        <a:bodyPr/>
        <a:lstStyle/>
        <a:p>
          <a:r>
            <a:rPr lang="en-US" dirty="0" smtClean="0"/>
            <a:t>Suppliers</a:t>
          </a:r>
          <a:endParaRPr lang="en-US" dirty="0"/>
        </a:p>
      </dgm:t>
    </dgm:pt>
    <dgm:pt modelId="{13198F2F-E29C-4413-B7F6-AB73673CAF6F}" type="parTrans" cxnId="{A36E7252-71C5-4401-8A1D-3966F01DD3A5}">
      <dgm:prSet/>
      <dgm:spPr/>
      <dgm:t>
        <a:bodyPr/>
        <a:lstStyle/>
        <a:p>
          <a:endParaRPr lang="en-US"/>
        </a:p>
      </dgm:t>
    </dgm:pt>
    <dgm:pt modelId="{E01879A0-900C-43D9-87D2-90303D870896}" type="sibTrans" cxnId="{A36E7252-71C5-4401-8A1D-3966F01DD3A5}">
      <dgm:prSet/>
      <dgm:spPr/>
      <dgm:t>
        <a:bodyPr/>
        <a:lstStyle/>
        <a:p>
          <a:endParaRPr lang="en-US"/>
        </a:p>
      </dgm:t>
    </dgm:pt>
    <dgm:pt modelId="{47120411-99D2-4B44-9043-0D3030C5DDAE}">
      <dgm:prSet/>
      <dgm:spPr/>
      <dgm:t>
        <a:bodyPr/>
        <a:lstStyle/>
        <a:p>
          <a:endParaRPr lang="en-US" dirty="0"/>
        </a:p>
      </dgm:t>
    </dgm:pt>
    <dgm:pt modelId="{3D09DA7E-7931-4BE5-9D6F-50F431953048}" type="parTrans" cxnId="{CCC0BCE6-166E-4E7D-AE33-8FBB8215D6CF}">
      <dgm:prSet/>
      <dgm:spPr/>
      <dgm:t>
        <a:bodyPr/>
        <a:lstStyle/>
        <a:p>
          <a:endParaRPr lang="en-US"/>
        </a:p>
      </dgm:t>
    </dgm:pt>
    <dgm:pt modelId="{87467101-1130-4DD8-A777-B3A0D77DB4A4}" type="sibTrans" cxnId="{CCC0BCE6-166E-4E7D-AE33-8FBB8215D6CF}">
      <dgm:prSet/>
      <dgm:spPr/>
      <dgm:t>
        <a:bodyPr/>
        <a:lstStyle/>
        <a:p>
          <a:endParaRPr lang="en-US"/>
        </a:p>
      </dgm:t>
    </dgm:pt>
    <dgm:pt modelId="{6EFBC337-5718-49A1-AE0A-DEC58842C6A5}" type="pres">
      <dgm:prSet presAssocID="{2DEFFCC0-5BCE-4B09-A1EC-ADF940434B8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1DAA52-0D4B-4E0B-94CE-CA8A19DF4C17}" type="pres">
      <dgm:prSet presAssocID="{C67476D2-0B43-4209-938E-177C279298E8}" presName="centerShape" presStyleLbl="node0" presStyleIdx="0" presStyleCnt="1"/>
      <dgm:spPr/>
      <dgm:t>
        <a:bodyPr/>
        <a:lstStyle/>
        <a:p>
          <a:endParaRPr lang="en-US"/>
        </a:p>
      </dgm:t>
    </dgm:pt>
    <dgm:pt modelId="{7285075F-EBED-41F5-A0D0-0FE478805CEE}" type="pres">
      <dgm:prSet presAssocID="{19864D7A-ADBA-48E6-806D-E096F6B4C728}" presName="parTrans" presStyleLbl="sibTrans2D1" presStyleIdx="0" presStyleCnt="4" custScaleX="155243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3F0F52FE-4D0E-413A-91D4-57F3338F85C8}" type="pres">
      <dgm:prSet presAssocID="{19864D7A-ADBA-48E6-806D-E096F6B4C728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6F7C3AD5-FAD1-4408-9992-A415615200E5}" type="pres">
      <dgm:prSet presAssocID="{C488FAE6-C129-4DB8-8F72-88DD902CCDE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BF6D6A-ACC5-4942-AAF9-95E78CFF286E}" type="pres">
      <dgm:prSet presAssocID="{47A57694-3040-4F40-B444-A4BA97B99572}" presName="parTrans" presStyleLbl="sibTrans2D1" presStyleIdx="1" presStyleCnt="4" custScaleX="164678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BA19406A-889B-43FC-9224-758F214AD6E2}" type="pres">
      <dgm:prSet presAssocID="{47A57694-3040-4F40-B444-A4BA97B9957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12981796-A176-48AF-9734-3460F4340F49}" type="pres">
      <dgm:prSet presAssocID="{143FA7D0-B7C4-4FF5-97FE-D79420C542D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B462F5-676E-4000-80C6-561534ED89D2}" type="pres">
      <dgm:prSet presAssocID="{0A6F8DA3-8311-4D2A-ABAC-1EEA78FFE9EE}" presName="parTrans" presStyleLbl="sibTrans2D1" presStyleIdx="2" presStyleCnt="4" custScaleX="142754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F4959C39-ECC0-4D10-8DDE-83D3C8AA9E92}" type="pres">
      <dgm:prSet presAssocID="{0A6F8DA3-8311-4D2A-ABAC-1EEA78FFE9EE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F77A13C3-4FBF-4666-8607-57A219C602E8}" type="pres">
      <dgm:prSet presAssocID="{C88B13D6-4DCC-4E06-8883-5B384591B99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F5C84D-AFF6-4D82-85A9-9BA2277229E9}" type="pres">
      <dgm:prSet presAssocID="{13198F2F-E29C-4413-B7F6-AB73673CAF6F}" presName="parTrans" presStyleLbl="sibTrans2D1" presStyleIdx="3" presStyleCnt="4" custScaleX="162067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AECFF6EA-E6D7-4CDD-8127-CD718D341510}" type="pres">
      <dgm:prSet presAssocID="{13198F2F-E29C-4413-B7F6-AB73673CAF6F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4A238910-7970-44AC-B01E-77DCB776E30D}" type="pres">
      <dgm:prSet presAssocID="{3E521E88-A011-4445-8ED0-79401C25C32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EC63D2-F85A-524C-8E32-C6690E6287A3}" type="presOf" srcId="{C88B13D6-4DCC-4E06-8883-5B384591B992}" destId="{F77A13C3-4FBF-4666-8607-57A219C602E8}" srcOrd="0" destOrd="0" presId="urn:microsoft.com/office/officeart/2005/8/layout/radial5"/>
    <dgm:cxn modelId="{7606577F-B359-ED44-B2C7-17C042C0CBD2}" type="presOf" srcId="{19864D7A-ADBA-48E6-806D-E096F6B4C728}" destId="{7285075F-EBED-41F5-A0D0-0FE478805CEE}" srcOrd="0" destOrd="0" presId="urn:microsoft.com/office/officeart/2005/8/layout/radial5"/>
    <dgm:cxn modelId="{DECD3AD7-3FCE-5144-B54D-AC5DF531CF06}" type="presOf" srcId="{13198F2F-E29C-4413-B7F6-AB73673CAF6F}" destId="{AECFF6EA-E6D7-4CDD-8127-CD718D341510}" srcOrd="1" destOrd="0" presId="urn:microsoft.com/office/officeart/2005/8/layout/radial5"/>
    <dgm:cxn modelId="{E7E1FAD4-EFAF-9343-9887-6C21FC5DBFA9}" type="presOf" srcId="{47A57694-3040-4F40-B444-A4BA97B99572}" destId="{4EBF6D6A-ACC5-4942-AAF9-95E78CFF286E}" srcOrd="0" destOrd="0" presId="urn:microsoft.com/office/officeart/2005/8/layout/radial5"/>
    <dgm:cxn modelId="{783427A0-8B18-0A4E-932F-DD683A38FC62}" type="presOf" srcId="{2DEFFCC0-5BCE-4B09-A1EC-ADF940434B8B}" destId="{6EFBC337-5718-49A1-AE0A-DEC58842C6A5}" srcOrd="0" destOrd="0" presId="urn:microsoft.com/office/officeart/2005/8/layout/radial5"/>
    <dgm:cxn modelId="{4E223C2D-5131-E447-BD0D-94164967085F}" type="presOf" srcId="{13198F2F-E29C-4413-B7F6-AB73673CAF6F}" destId="{26F5C84D-AFF6-4D82-85A9-9BA2277229E9}" srcOrd="0" destOrd="0" presId="urn:microsoft.com/office/officeart/2005/8/layout/radial5"/>
    <dgm:cxn modelId="{92C0A2B6-D28F-4496-BA96-C9A339D97D5E}" srcId="{C67476D2-0B43-4209-938E-177C279298E8}" destId="{C88B13D6-4DCC-4E06-8883-5B384591B992}" srcOrd="2" destOrd="0" parTransId="{0A6F8DA3-8311-4D2A-ABAC-1EEA78FFE9EE}" sibTransId="{7C076B78-0BE4-4F42-96E8-1CBBD7C63ADF}"/>
    <dgm:cxn modelId="{525B7972-D4A1-6945-9ED3-1998757779A8}" type="presOf" srcId="{C488FAE6-C129-4DB8-8F72-88DD902CCDE7}" destId="{6F7C3AD5-FAD1-4408-9992-A415615200E5}" srcOrd="0" destOrd="0" presId="urn:microsoft.com/office/officeart/2005/8/layout/radial5"/>
    <dgm:cxn modelId="{D118BE74-A458-B348-99FA-4DC2543FA250}" type="presOf" srcId="{47A57694-3040-4F40-B444-A4BA97B99572}" destId="{BA19406A-889B-43FC-9224-758F214AD6E2}" srcOrd="1" destOrd="0" presId="urn:microsoft.com/office/officeart/2005/8/layout/radial5"/>
    <dgm:cxn modelId="{100C9F51-33F7-0E42-AEAE-D98A7959F097}" type="presOf" srcId="{143FA7D0-B7C4-4FF5-97FE-D79420C542D0}" destId="{12981796-A176-48AF-9734-3460F4340F49}" srcOrd="0" destOrd="0" presId="urn:microsoft.com/office/officeart/2005/8/layout/radial5"/>
    <dgm:cxn modelId="{AEFE2CFD-FA11-BF49-8B27-EC02DBC69460}" type="presOf" srcId="{0A6F8DA3-8311-4D2A-ABAC-1EEA78FFE9EE}" destId="{F4959C39-ECC0-4D10-8DDE-83D3C8AA9E92}" srcOrd="1" destOrd="0" presId="urn:microsoft.com/office/officeart/2005/8/layout/radial5"/>
    <dgm:cxn modelId="{3270E5ED-F135-6447-A8AB-15CFA196B133}" type="presOf" srcId="{0A6F8DA3-8311-4D2A-ABAC-1EEA78FFE9EE}" destId="{00B462F5-676E-4000-80C6-561534ED89D2}" srcOrd="0" destOrd="0" presId="urn:microsoft.com/office/officeart/2005/8/layout/radial5"/>
    <dgm:cxn modelId="{CCC0BCE6-166E-4E7D-AE33-8FBB8215D6CF}" srcId="{2DEFFCC0-5BCE-4B09-A1EC-ADF940434B8B}" destId="{47120411-99D2-4B44-9043-0D3030C5DDAE}" srcOrd="1" destOrd="0" parTransId="{3D09DA7E-7931-4BE5-9D6F-50F431953048}" sibTransId="{87467101-1130-4DD8-A777-B3A0D77DB4A4}"/>
    <dgm:cxn modelId="{7970E864-A17F-5349-931F-C20C38795565}" type="presOf" srcId="{19864D7A-ADBA-48E6-806D-E096F6B4C728}" destId="{3F0F52FE-4D0E-413A-91D4-57F3338F85C8}" srcOrd="1" destOrd="0" presId="urn:microsoft.com/office/officeart/2005/8/layout/radial5"/>
    <dgm:cxn modelId="{FD7BA6FE-DA5B-4885-8658-8FF28B101A51}" srcId="{C67476D2-0B43-4209-938E-177C279298E8}" destId="{143FA7D0-B7C4-4FF5-97FE-D79420C542D0}" srcOrd="1" destOrd="0" parTransId="{47A57694-3040-4F40-B444-A4BA97B99572}" sibTransId="{6CC56920-BC63-46C0-9B57-0C28E16AC724}"/>
    <dgm:cxn modelId="{4E579A85-7CED-42C9-91D9-7AE98BA4894C}" srcId="{2DEFFCC0-5BCE-4B09-A1EC-ADF940434B8B}" destId="{C67476D2-0B43-4209-938E-177C279298E8}" srcOrd="0" destOrd="0" parTransId="{D8259DE6-A7ED-48E2-9E1A-49489EC19887}" sibTransId="{EE73F79D-F4B7-4EA8-B575-C816D05CDD96}"/>
    <dgm:cxn modelId="{A36E7252-71C5-4401-8A1D-3966F01DD3A5}" srcId="{C67476D2-0B43-4209-938E-177C279298E8}" destId="{3E521E88-A011-4445-8ED0-79401C25C32B}" srcOrd="3" destOrd="0" parTransId="{13198F2F-E29C-4413-B7F6-AB73673CAF6F}" sibTransId="{E01879A0-900C-43D9-87D2-90303D870896}"/>
    <dgm:cxn modelId="{56C5172E-FFB2-E148-A6B2-0C7000CB5681}" type="presOf" srcId="{3E521E88-A011-4445-8ED0-79401C25C32B}" destId="{4A238910-7970-44AC-B01E-77DCB776E30D}" srcOrd="0" destOrd="0" presId="urn:microsoft.com/office/officeart/2005/8/layout/radial5"/>
    <dgm:cxn modelId="{EED222DF-7A89-604B-910A-97557149AED5}" type="presOf" srcId="{C67476D2-0B43-4209-938E-177C279298E8}" destId="{431DAA52-0D4B-4E0B-94CE-CA8A19DF4C17}" srcOrd="0" destOrd="0" presId="urn:microsoft.com/office/officeart/2005/8/layout/radial5"/>
    <dgm:cxn modelId="{AF9EEEAA-05F7-4DB2-8C36-FC6F71EDC0C1}" srcId="{C67476D2-0B43-4209-938E-177C279298E8}" destId="{C488FAE6-C129-4DB8-8F72-88DD902CCDE7}" srcOrd="0" destOrd="0" parTransId="{19864D7A-ADBA-48E6-806D-E096F6B4C728}" sibTransId="{F3515B25-AF9F-45E6-BA29-8096A958F8B3}"/>
    <dgm:cxn modelId="{B9ABD8DA-E211-9B40-8F6B-82B406E031EE}" type="presParOf" srcId="{6EFBC337-5718-49A1-AE0A-DEC58842C6A5}" destId="{431DAA52-0D4B-4E0B-94CE-CA8A19DF4C17}" srcOrd="0" destOrd="0" presId="urn:microsoft.com/office/officeart/2005/8/layout/radial5"/>
    <dgm:cxn modelId="{6A1BAD16-73CA-B243-B970-E50E1BE7EE71}" type="presParOf" srcId="{6EFBC337-5718-49A1-AE0A-DEC58842C6A5}" destId="{7285075F-EBED-41F5-A0D0-0FE478805CEE}" srcOrd="1" destOrd="0" presId="urn:microsoft.com/office/officeart/2005/8/layout/radial5"/>
    <dgm:cxn modelId="{34B3CFFD-DCA0-B849-9F59-B7196298A9AA}" type="presParOf" srcId="{7285075F-EBED-41F5-A0D0-0FE478805CEE}" destId="{3F0F52FE-4D0E-413A-91D4-57F3338F85C8}" srcOrd="0" destOrd="0" presId="urn:microsoft.com/office/officeart/2005/8/layout/radial5"/>
    <dgm:cxn modelId="{814452DF-71E6-634E-A138-C4D7318C8ABC}" type="presParOf" srcId="{6EFBC337-5718-49A1-AE0A-DEC58842C6A5}" destId="{6F7C3AD5-FAD1-4408-9992-A415615200E5}" srcOrd="2" destOrd="0" presId="urn:microsoft.com/office/officeart/2005/8/layout/radial5"/>
    <dgm:cxn modelId="{C39CC242-9739-1B4F-9030-A4CDE3A62C21}" type="presParOf" srcId="{6EFBC337-5718-49A1-AE0A-DEC58842C6A5}" destId="{4EBF6D6A-ACC5-4942-AAF9-95E78CFF286E}" srcOrd="3" destOrd="0" presId="urn:microsoft.com/office/officeart/2005/8/layout/radial5"/>
    <dgm:cxn modelId="{597C9883-DA69-3840-BC47-C315DAC959E1}" type="presParOf" srcId="{4EBF6D6A-ACC5-4942-AAF9-95E78CFF286E}" destId="{BA19406A-889B-43FC-9224-758F214AD6E2}" srcOrd="0" destOrd="0" presId="urn:microsoft.com/office/officeart/2005/8/layout/radial5"/>
    <dgm:cxn modelId="{16C3279B-779E-F246-803A-64C203857C10}" type="presParOf" srcId="{6EFBC337-5718-49A1-AE0A-DEC58842C6A5}" destId="{12981796-A176-48AF-9734-3460F4340F49}" srcOrd="4" destOrd="0" presId="urn:microsoft.com/office/officeart/2005/8/layout/radial5"/>
    <dgm:cxn modelId="{9CD3DFB5-B98A-B64D-A269-A796A315C4DE}" type="presParOf" srcId="{6EFBC337-5718-49A1-AE0A-DEC58842C6A5}" destId="{00B462F5-676E-4000-80C6-561534ED89D2}" srcOrd="5" destOrd="0" presId="urn:microsoft.com/office/officeart/2005/8/layout/radial5"/>
    <dgm:cxn modelId="{BEC0AD84-1717-0241-B47A-B1AFB3D0785F}" type="presParOf" srcId="{00B462F5-676E-4000-80C6-561534ED89D2}" destId="{F4959C39-ECC0-4D10-8DDE-83D3C8AA9E92}" srcOrd="0" destOrd="0" presId="urn:microsoft.com/office/officeart/2005/8/layout/radial5"/>
    <dgm:cxn modelId="{A76E6D08-AD50-F240-B3DA-9A9E46991ECB}" type="presParOf" srcId="{6EFBC337-5718-49A1-AE0A-DEC58842C6A5}" destId="{F77A13C3-4FBF-4666-8607-57A219C602E8}" srcOrd="6" destOrd="0" presId="urn:microsoft.com/office/officeart/2005/8/layout/radial5"/>
    <dgm:cxn modelId="{B52C8C3C-30BE-1E4A-9C24-086AE4E54E2C}" type="presParOf" srcId="{6EFBC337-5718-49A1-AE0A-DEC58842C6A5}" destId="{26F5C84D-AFF6-4D82-85A9-9BA2277229E9}" srcOrd="7" destOrd="0" presId="urn:microsoft.com/office/officeart/2005/8/layout/radial5"/>
    <dgm:cxn modelId="{FC36A6E5-2B97-8F46-ABF9-5355F01AFAAB}" type="presParOf" srcId="{26F5C84D-AFF6-4D82-85A9-9BA2277229E9}" destId="{AECFF6EA-E6D7-4CDD-8127-CD718D341510}" srcOrd="0" destOrd="0" presId="urn:microsoft.com/office/officeart/2005/8/layout/radial5"/>
    <dgm:cxn modelId="{773370F4-3FEB-034D-B4A6-9AFBFC4DF186}" type="presParOf" srcId="{6EFBC337-5718-49A1-AE0A-DEC58842C6A5}" destId="{4A238910-7970-44AC-B01E-77DCB776E30D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DEFFCC0-5BCE-4B09-A1EC-ADF940434B8B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7476D2-0B43-4209-938E-177C279298E8}">
      <dgm:prSet phldrT="[Text]" phldr="1"/>
      <dgm:spPr/>
      <dgm:t>
        <a:bodyPr/>
        <a:lstStyle/>
        <a:p>
          <a:endParaRPr lang="en-US" dirty="0"/>
        </a:p>
      </dgm:t>
    </dgm:pt>
    <dgm:pt modelId="{D8259DE6-A7ED-48E2-9E1A-49489EC19887}" type="parTrans" cxnId="{4E579A85-7CED-42C9-91D9-7AE98BA4894C}">
      <dgm:prSet/>
      <dgm:spPr/>
      <dgm:t>
        <a:bodyPr/>
        <a:lstStyle/>
        <a:p>
          <a:endParaRPr lang="en-US"/>
        </a:p>
      </dgm:t>
    </dgm:pt>
    <dgm:pt modelId="{EE73F79D-F4B7-4EA8-B575-C816D05CDD96}" type="sibTrans" cxnId="{4E579A85-7CED-42C9-91D9-7AE98BA4894C}">
      <dgm:prSet/>
      <dgm:spPr/>
      <dgm:t>
        <a:bodyPr/>
        <a:lstStyle/>
        <a:p>
          <a:endParaRPr lang="en-US"/>
        </a:p>
      </dgm:t>
    </dgm:pt>
    <dgm:pt modelId="{C488FAE6-C129-4DB8-8F72-88DD902CCDE7}">
      <dgm:prSet phldrT="[Text]"/>
      <dgm:spPr/>
      <dgm:t>
        <a:bodyPr/>
        <a:lstStyle/>
        <a:p>
          <a:r>
            <a:rPr lang="en-US" dirty="0" smtClean="0"/>
            <a:t>Investor</a:t>
          </a:r>
          <a:endParaRPr lang="en-US" dirty="0"/>
        </a:p>
      </dgm:t>
    </dgm:pt>
    <dgm:pt modelId="{19864D7A-ADBA-48E6-806D-E096F6B4C728}" type="parTrans" cxnId="{AF9EEEAA-05F7-4DB2-8C36-FC6F71EDC0C1}">
      <dgm:prSet/>
      <dgm:spPr/>
      <dgm:t>
        <a:bodyPr/>
        <a:lstStyle/>
        <a:p>
          <a:endParaRPr lang="en-US"/>
        </a:p>
      </dgm:t>
    </dgm:pt>
    <dgm:pt modelId="{F3515B25-AF9F-45E6-BA29-8096A958F8B3}" type="sibTrans" cxnId="{AF9EEEAA-05F7-4DB2-8C36-FC6F71EDC0C1}">
      <dgm:prSet/>
      <dgm:spPr/>
      <dgm:t>
        <a:bodyPr/>
        <a:lstStyle/>
        <a:p>
          <a:endParaRPr lang="en-US"/>
        </a:p>
      </dgm:t>
    </dgm:pt>
    <dgm:pt modelId="{143FA7D0-B7C4-4FF5-97FE-D79420C542D0}">
      <dgm:prSet phldrT="[Text]"/>
      <dgm:spPr/>
      <dgm:t>
        <a:bodyPr/>
        <a:lstStyle/>
        <a:p>
          <a:r>
            <a:rPr lang="en-US" dirty="0" smtClean="0"/>
            <a:t>Employees</a:t>
          </a:r>
          <a:endParaRPr lang="en-US" dirty="0"/>
        </a:p>
      </dgm:t>
    </dgm:pt>
    <dgm:pt modelId="{47A57694-3040-4F40-B444-A4BA97B99572}" type="parTrans" cxnId="{FD7BA6FE-DA5B-4885-8658-8FF28B101A51}">
      <dgm:prSet/>
      <dgm:spPr/>
      <dgm:t>
        <a:bodyPr/>
        <a:lstStyle/>
        <a:p>
          <a:endParaRPr lang="en-US"/>
        </a:p>
      </dgm:t>
    </dgm:pt>
    <dgm:pt modelId="{6CC56920-BC63-46C0-9B57-0C28E16AC724}" type="sibTrans" cxnId="{FD7BA6FE-DA5B-4885-8658-8FF28B101A51}">
      <dgm:prSet/>
      <dgm:spPr/>
      <dgm:t>
        <a:bodyPr/>
        <a:lstStyle/>
        <a:p>
          <a:endParaRPr lang="en-US"/>
        </a:p>
      </dgm:t>
    </dgm:pt>
    <dgm:pt modelId="{C88B13D6-4DCC-4E06-8883-5B384591B992}">
      <dgm:prSet phldrT="[Text]"/>
      <dgm:spPr/>
      <dgm:t>
        <a:bodyPr/>
        <a:lstStyle/>
        <a:p>
          <a:r>
            <a:rPr lang="en-US" dirty="0" smtClean="0"/>
            <a:t>Customers</a:t>
          </a:r>
          <a:endParaRPr lang="en-US" dirty="0"/>
        </a:p>
      </dgm:t>
    </dgm:pt>
    <dgm:pt modelId="{0A6F8DA3-8311-4D2A-ABAC-1EEA78FFE9EE}" type="parTrans" cxnId="{92C0A2B6-D28F-4496-BA96-C9A339D97D5E}">
      <dgm:prSet/>
      <dgm:spPr/>
      <dgm:t>
        <a:bodyPr/>
        <a:lstStyle/>
        <a:p>
          <a:endParaRPr lang="en-US"/>
        </a:p>
      </dgm:t>
    </dgm:pt>
    <dgm:pt modelId="{7C076B78-0BE4-4F42-96E8-1CBBD7C63ADF}" type="sibTrans" cxnId="{92C0A2B6-D28F-4496-BA96-C9A339D97D5E}">
      <dgm:prSet/>
      <dgm:spPr/>
      <dgm:t>
        <a:bodyPr/>
        <a:lstStyle/>
        <a:p>
          <a:endParaRPr lang="en-US"/>
        </a:p>
      </dgm:t>
    </dgm:pt>
    <dgm:pt modelId="{3E521E88-A011-4445-8ED0-79401C25C32B}">
      <dgm:prSet phldrT="[Text]"/>
      <dgm:spPr/>
      <dgm:t>
        <a:bodyPr/>
        <a:lstStyle/>
        <a:p>
          <a:r>
            <a:rPr lang="en-US" dirty="0" smtClean="0"/>
            <a:t>Suppliers</a:t>
          </a:r>
          <a:endParaRPr lang="en-US" dirty="0"/>
        </a:p>
      </dgm:t>
    </dgm:pt>
    <dgm:pt modelId="{13198F2F-E29C-4413-B7F6-AB73673CAF6F}" type="parTrans" cxnId="{A36E7252-71C5-4401-8A1D-3966F01DD3A5}">
      <dgm:prSet/>
      <dgm:spPr/>
      <dgm:t>
        <a:bodyPr/>
        <a:lstStyle/>
        <a:p>
          <a:endParaRPr lang="en-US"/>
        </a:p>
      </dgm:t>
    </dgm:pt>
    <dgm:pt modelId="{E01879A0-900C-43D9-87D2-90303D870896}" type="sibTrans" cxnId="{A36E7252-71C5-4401-8A1D-3966F01DD3A5}">
      <dgm:prSet/>
      <dgm:spPr/>
      <dgm:t>
        <a:bodyPr/>
        <a:lstStyle/>
        <a:p>
          <a:endParaRPr lang="en-US"/>
        </a:p>
      </dgm:t>
    </dgm:pt>
    <dgm:pt modelId="{47120411-99D2-4B44-9043-0D3030C5DDAE}">
      <dgm:prSet/>
      <dgm:spPr/>
      <dgm:t>
        <a:bodyPr/>
        <a:lstStyle/>
        <a:p>
          <a:endParaRPr lang="en-US" dirty="0"/>
        </a:p>
      </dgm:t>
    </dgm:pt>
    <dgm:pt modelId="{3D09DA7E-7931-4BE5-9D6F-50F431953048}" type="parTrans" cxnId="{CCC0BCE6-166E-4E7D-AE33-8FBB8215D6CF}">
      <dgm:prSet/>
      <dgm:spPr/>
      <dgm:t>
        <a:bodyPr/>
        <a:lstStyle/>
        <a:p>
          <a:endParaRPr lang="en-US"/>
        </a:p>
      </dgm:t>
    </dgm:pt>
    <dgm:pt modelId="{87467101-1130-4DD8-A777-B3A0D77DB4A4}" type="sibTrans" cxnId="{CCC0BCE6-166E-4E7D-AE33-8FBB8215D6CF}">
      <dgm:prSet/>
      <dgm:spPr/>
      <dgm:t>
        <a:bodyPr/>
        <a:lstStyle/>
        <a:p>
          <a:endParaRPr lang="en-US"/>
        </a:p>
      </dgm:t>
    </dgm:pt>
    <dgm:pt modelId="{6EFBC337-5718-49A1-AE0A-DEC58842C6A5}" type="pres">
      <dgm:prSet presAssocID="{2DEFFCC0-5BCE-4B09-A1EC-ADF940434B8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1DAA52-0D4B-4E0B-94CE-CA8A19DF4C17}" type="pres">
      <dgm:prSet presAssocID="{C67476D2-0B43-4209-938E-177C279298E8}" presName="centerShape" presStyleLbl="node0" presStyleIdx="0" presStyleCnt="1"/>
      <dgm:spPr/>
      <dgm:t>
        <a:bodyPr/>
        <a:lstStyle/>
        <a:p>
          <a:endParaRPr lang="en-US"/>
        </a:p>
      </dgm:t>
    </dgm:pt>
    <dgm:pt modelId="{7285075F-EBED-41F5-A0D0-0FE478805CEE}" type="pres">
      <dgm:prSet presAssocID="{19864D7A-ADBA-48E6-806D-E096F6B4C728}" presName="parTrans" presStyleLbl="sibTrans2D1" presStyleIdx="0" presStyleCnt="4" custScaleX="161778"/>
      <dgm:spPr/>
      <dgm:t>
        <a:bodyPr/>
        <a:lstStyle/>
        <a:p>
          <a:endParaRPr lang="en-US"/>
        </a:p>
      </dgm:t>
    </dgm:pt>
    <dgm:pt modelId="{3F0F52FE-4D0E-413A-91D4-57F3338F85C8}" type="pres">
      <dgm:prSet presAssocID="{19864D7A-ADBA-48E6-806D-E096F6B4C728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6F7C3AD5-FAD1-4408-9992-A415615200E5}" type="pres">
      <dgm:prSet presAssocID="{C488FAE6-C129-4DB8-8F72-88DD902CCDE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BF6D6A-ACC5-4942-AAF9-95E78CFF286E}" type="pres">
      <dgm:prSet presAssocID="{47A57694-3040-4F40-B444-A4BA97B99572}" presName="parTrans" presStyleLbl="sibTrans2D1" presStyleIdx="1" presStyleCnt="4" custScaleX="145073"/>
      <dgm:spPr/>
      <dgm:t>
        <a:bodyPr/>
        <a:lstStyle/>
        <a:p>
          <a:endParaRPr lang="en-US"/>
        </a:p>
      </dgm:t>
    </dgm:pt>
    <dgm:pt modelId="{BA19406A-889B-43FC-9224-758F214AD6E2}" type="pres">
      <dgm:prSet presAssocID="{47A57694-3040-4F40-B444-A4BA97B9957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12981796-A176-48AF-9734-3460F4340F49}" type="pres">
      <dgm:prSet presAssocID="{143FA7D0-B7C4-4FF5-97FE-D79420C542D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B462F5-676E-4000-80C6-561534ED89D2}" type="pres">
      <dgm:prSet presAssocID="{0A6F8DA3-8311-4D2A-ABAC-1EEA78FFE9EE}" presName="parTrans" presStyleLbl="sibTrans2D1" presStyleIdx="2" presStyleCnt="4" custScaleX="149289"/>
      <dgm:spPr/>
      <dgm:t>
        <a:bodyPr/>
        <a:lstStyle/>
        <a:p>
          <a:endParaRPr lang="en-US"/>
        </a:p>
      </dgm:t>
    </dgm:pt>
    <dgm:pt modelId="{F4959C39-ECC0-4D10-8DDE-83D3C8AA9E92}" type="pres">
      <dgm:prSet presAssocID="{0A6F8DA3-8311-4D2A-ABAC-1EEA78FFE9EE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F77A13C3-4FBF-4666-8607-57A219C602E8}" type="pres">
      <dgm:prSet presAssocID="{C88B13D6-4DCC-4E06-8883-5B384591B99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F5C84D-AFF6-4D82-85A9-9BA2277229E9}" type="pres">
      <dgm:prSet presAssocID="{13198F2F-E29C-4413-B7F6-AB73673CAF6F}" presName="parTrans" presStyleLbl="sibTrans2D1" presStyleIdx="3" presStyleCnt="4" custScaleX="148997"/>
      <dgm:spPr/>
      <dgm:t>
        <a:bodyPr/>
        <a:lstStyle/>
        <a:p>
          <a:endParaRPr lang="en-US"/>
        </a:p>
      </dgm:t>
    </dgm:pt>
    <dgm:pt modelId="{AECFF6EA-E6D7-4CDD-8127-CD718D341510}" type="pres">
      <dgm:prSet presAssocID="{13198F2F-E29C-4413-B7F6-AB73673CAF6F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4A238910-7970-44AC-B01E-77DCB776E30D}" type="pres">
      <dgm:prSet presAssocID="{3E521E88-A011-4445-8ED0-79401C25C32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81CA81-AB01-0E40-8CE2-F8830280EBA2}" type="presOf" srcId="{C488FAE6-C129-4DB8-8F72-88DD902CCDE7}" destId="{6F7C3AD5-FAD1-4408-9992-A415615200E5}" srcOrd="0" destOrd="0" presId="urn:microsoft.com/office/officeart/2005/8/layout/radial5"/>
    <dgm:cxn modelId="{4B2D145C-46EC-E140-8D28-D349827376F9}" type="presOf" srcId="{19864D7A-ADBA-48E6-806D-E096F6B4C728}" destId="{3F0F52FE-4D0E-413A-91D4-57F3338F85C8}" srcOrd="1" destOrd="0" presId="urn:microsoft.com/office/officeart/2005/8/layout/radial5"/>
    <dgm:cxn modelId="{558815D5-C056-0342-8AE6-E2D5FC77A6AF}" type="presOf" srcId="{0A6F8DA3-8311-4D2A-ABAC-1EEA78FFE9EE}" destId="{F4959C39-ECC0-4D10-8DDE-83D3C8AA9E92}" srcOrd="1" destOrd="0" presId="urn:microsoft.com/office/officeart/2005/8/layout/radial5"/>
    <dgm:cxn modelId="{92C0A2B6-D28F-4496-BA96-C9A339D97D5E}" srcId="{C67476D2-0B43-4209-938E-177C279298E8}" destId="{C88B13D6-4DCC-4E06-8883-5B384591B992}" srcOrd="2" destOrd="0" parTransId="{0A6F8DA3-8311-4D2A-ABAC-1EEA78FFE9EE}" sibTransId="{7C076B78-0BE4-4F42-96E8-1CBBD7C63ADF}"/>
    <dgm:cxn modelId="{89732F4C-6B45-F44B-B905-1B3C2204041C}" type="presOf" srcId="{C88B13D6-4DCC-4E06-8883-5B384591B992}" destId="{F77A13C3-4FBF-4666-8607-57A219C602E8}" srcOrd="0" destOrd="0" presId="urn:microsoft.com/office/officeart/2005/8/layout/radial5"/>
    <dgm:cxn modelId="{CCC0BCE6-166E-4E7D-AE33-8FBB8215D6CF}" srcId="{2DEFFCC0-5BCE-4B09-A1EC-ADF940434B8B}" destId="{47120411-99D2-4B44-9043-0D3030C5DDAE}" srcOrd="1" destOrd="0" parTransId="{3D09DA7E-7931-4BE5-9D6F-50F431953048}" sibTransId="{87467101-1130-4DD8-A777-B3A0D77DB4A4}"/>
    <dgm:cxn modelId="{9ED97BE1-3A56-604E-A223-9E3EAE89246A}" type="presOf" srcId="{47A57694-3040-4F40-B444-A4BA97B99572}" destId="{4EBF6D6A-ACC5-4942-AAF9-95E78CFF286E}" srcOrd="0" destOrd="0" presId="urn:microsoft.com/office/officeart/2005/8/layout/radial5"/>
    <dgm:cxn modelId="{FD7BA6FE-DA5B-4885-8658-8FF28B101A51}" srcId="{C67476D2-0B43-4209-938E-177C279298E8}" destId="{143FA7D0-B7C4-4FF5-97FE-D79420C542D0}" srcOrd="1" destOrd="0" parTransId="{47A57694-3040-4F40-B444-A4BA97B99572}" sibTransId="{6CC56920-BC63-46C0-9B57-0C28E16AC724}"/>
    <dgm:cxn modelId="{4E579A85-7CED-42C9-91D9-7AE98BA4894C}" srcId="{2DEFFCC0-5BCE-4B09-A1EC-ADF940434B8B}" destId="{C67476D2-0B43-4209-938E-177C279298E8}" srcOrd="0" destOrd="0" parTransId="{D8259DE6-A7ED-48E2-9E1A-49489EC19887}" sibTransId="{EE73F79D-F4B7-4EA8-B575-C816D05CDD96}"/>
    <dgm:cxn modelId="{CD6F3F89-CDBF-2746-8A67-264863A012A5}" type="presOf" srcId="{C67476D2-0B43-4209-938E-177C279298E8}" destId="{431DAA52-0D4B-4E0B-94CE-CA8A19DF4C17}" srcOrd="0" destOrd="0" presId="urn:microsoft.com/office/officeart/2005/8/layout/radial5"/>
    <dgm:cxn modelId="{9DEBAF3C-7990-1E42-B997-8761A5A4CA1F}" type="presOf" srcId="{0A6F8DA3-8311-4D2A-ABAC-1EEA78FFE9EE}" destId="{00B462F5-676E-4000-80C6-561534ED89D2}" srcOrd="0" destOrd="0" presId="urn:microsoft.com/office/officeart/2005/8/layout/radial5"/>
    <dgm:cxn modelId="{E965516B-696A-FB43-9D76-002C3F8480A6}" type="presOf" srcId="{143FA7D0-B7C4-4FF5-97FE-D79420C542D0}" destId="{12981796-A176-48AF-9734-3460F4340F49}" srcOrd="0" destOrd="0" presId="urn:microsoft.com/office/officeart/2005/8/layout/radial5"/>
    <dgm:cxn modelId="{A4873564-9CA9-4F49-A7A1-6C3C73BCF101}" type="presOf" srcId="{3E521E88-A011-4445-8ED0-79401C25C32B}" destId="{4A238910-7970-44AC-B01E-77DCB776E30D}" srcOrd="0" destOrd="0" presId="urn:microsoft.com/office/officeart/2005/8/layout/radial5"/>
    <dgm:cxn modelId="{A36E7252-71C5-4401-8A1D-3966F01DD3A5}" srcId="{C67476D2-0B43-4209-938E-177C279298E8}" destId="{3E521E88-A011-4445-8ED0-79401C25C32B}" srcOrd="3" destOrd="0" parTransId="{13198F2F-E29C-4413-B7F6-AB73673CAF6F}" sibTransId="{E01879A0-900C-43D9-87D2-90303D870896}"/>
    <dgm:cxn modelId="{2272E4EE-FBE2-1F44-8DC1-F8082F45BBA0}" type="presOf" srcId="{2DEFFCC0-5BCE-4B09-A1EC-ADF940434B8B}" destId="{6EFBC337-5718-49A1-AE0A-DEC58842C6A5}" srcOrd="0" destOrd="0" presId="urn:microsoft.com/office/officeart/2005/8/layout/radial5"/>
    <dgm:cxn modelId="{A1F8760B-18A4-3140-A9CF-5561223185BB}" type="presOf" srcId="{13198F2F-E29C-4413-B7F6-AB73673CAF6F}" destId="{26F5C84D-AFF6-4D82-85A9-9BA2277229E9}" srcOrd="0" destOrd="0" presId="urn:microsoft.com/office/officeart/2005/8/layout/radial5"/>
    <dgm:cxn modelId="{AC0251A8-9039-104C-8A28-C49607A6A98A}" type="presOf" srcId="{47A57694-3040-4F40-B444-A4BA97B99572}" destId="{BA19406A-889B-43FC-9224-758F214AD6E2}" srcOrd="1" destOrd="0" presId="urn:microsoft.com/office/officeart/2005/8/layout/radial5"/>
    <dgm:cxn modelId="{AF9EEEAA-05F7-4DB2-8C36-FC6F71EDC0C1}" srcId="{C67476D2-0B43-4209-938E-177C279298E8}" destId="{C488FAE6-C129-4DB8-8F72-88DD902CCDE7}" srcOrd="0" destOrd="0" parTransId="{19864D7A-ADBA-48E6-806D-E096F6B4C728}" sibTransId="{F3515B25-AF9F-45E6-BA29-8096A958F8B3}"/>
    <dgm:cxn modelId="{667AD356-3F4B-4D4C-A32D-9E643EC674D5}" type="presOf" srcId="{13198F2F-E29C-4413-B7F6-AB73673CAF6F}" destId="{AECFF6EA-E6D7-4CDD-8127-CD718D341510}" srcOrd="1" destOrd="0" presId="urn:microsoft.com/office/officeart/2005/8/layout/radial5"/>
    <dgm:cxn modelId="{9FAA842C-4598-9C4B-AD01-68326911EE20}" type="presOf" srcId="{19864D7A-ADBA-48E6-806D-E096F6B4C728}" destId="{7285075F-EBED-41F5-A0D0-0FE478805CEE}" srcOrd="0" destOrd="0" presId="urn:microsoft.com/office/officeart/2005/8/layout/radial5"/>
    <dgm:cxn modelId="{1F801E5F-2526-D34B-B53F-0A5E20E6B53B}" type="presParOf" srcId="{6EFBC337-5718-49A1-AE0A-DEC58842C6A5}" destId="{431DAA52-0D4B-4E0B-94CE-CA8A19DF4C17}" srcOrd="0" destOrd="0" presId="urn:microsoft.com/office/officeart/2005/8/layout/radial5"/>
    <dgm:cxn modelId="{D98D13B4-AE8B-6E44-9DBF-707CA69B9C57}" type="presParOf" srcId="{6EFBC337-5718-49A1-AE0A-DEC58842C6A5}" destId="{7285075F-EBED-41F5-A0D0-0FE478805CEE}" srcOrd="1" destOrd="0" presId="urn:microsoft.com/office/officeart/2005/8/layout/radial5"/>
    <dgm:cxn modelId="{3C1FCF8F-5409-2047-B07A-1AB98391D5DE}" type="presParOf" srcId="{7285075F-EBED-41F5-A0D0-0FE478805CEE}" destId="{3F0F52FE-4D0E-413A-91D4-57F3338F85C8}" srcOrd="0" destOrd="0" presId="urn:microsoft.com/office/officeart/2005/8/layout/radial5"/>
    <dgm:cxn modelId="{1C2EB864-09CD-134C-8A9C-D5BFFCEC9575}" type="presParOf" srcId="{6EFBC337-5718-49A1-AE0A-DEC58842C6A5}" destId="{6F7C3AD5-FAD1-4408-9992-A415615200E5}" srcOrd="2" destOrd="0" presId="urn:microsoft.com/office/officeart/2005/8/layout/radial5"/>
    <dgm:cxn modelId="{247A54E2-3148-E34C-A5E7-78D09D952F44}" type="presParOf" srcId="{6EFBC337-5718-49A1-AE0A-DEC58842C6A5}" destId="{4EBF6D6A-ACC5-4942-AAF9-95E78CFF286E}" srcOrd="3" destOrd="0" presId="urn:microsoft.com/office/officeart/2005/8/layout/radial5"/>
    <dgm:cxn modelId="{5EE1456F-CB6F-6149-AD7F-C9EF78426809}" type="presParOf" srcId="{4EBF6D6A-ACC5-4942-AAF9-95E78CFF286E}" destId="{BA19406A-889B-43FC-9224-758F214AD6E2}" srcOrd="0" destOrd="0" presId="urn:microsoft.com/office/officeart/2005/8/layout/radial5"/>
    <dgm:cxn modelId="{D44CDDE6-DC0C-E341-B022-42ADDFA30D4B}" type="presParOf" srcId="{6EFBC337-5718-49A1-AE0A-DEC58842C6A5}" destId="{12981796-A176-48AF-9734-3460F4340F49}" srcOrd="4" destOrd="0" presId="urn:microsoft.com/office/officeart/2005/8/layout/radial5"/>
    <dgm:cxn modelId="{6C47BCAE-8CFB-924E-AD1E-6B214CA5A39C}" type="presParOf" srcId="{6EFBC337-5718-49A1-AE0A-DEC58842C6A5}" destId="{00B462F5-676E-4000-80C6-561534ED89D2}" srcOrd="5" destOrd="0" presId="urn:microsoft.com/office/officeart/2005/8/layout/radial5"/>
    <dgm:cxn modelId="{B7709726-5E4A-E04D-8229-5D7EF4BE90C4}" type="presParOf" srcId="{00B462F5-676E-4000-80C6-561534ED89D2}" destId="{F4959C39-ECC0-4D10-8DDE-83D3C8AA9E92}" srcOrd="0" destOrd="0" presId="urn:microsoft.com/office/officeart/2005/8/layout/radial5"/>
    <dgm:cxn modelId="{6EA59C32-7010-6840-9BB7-86416C20BD47}" type="presParOf" srcId="{6EFBC337-5718-49A1-AE0A-DEC58842C6A5}" destId="{F77A13C3-4FBF-4666-8607-57A219C602E8}" srcOrd="6" destOrd="0" presId="urn:microsoft.com/office/officeart/2005/8/layout/radial5"/>
    <dgm:cxn modelId="{D04DEF72-CFDB-504C-9994-876A53160EA0}" type="presParOf" srcId="{6EFBC337-5718-49A1-AE0A-DEC58842C6A5}" destId="{26F5C84D-AFF6-4D82-85A9-9BA2277229E9}" srcOrd="7" destOrd="0" presId="urn:microsoft.com/office/officeart/2005/8/layout/radial5"/>
    <dgm:cxn modelId="{11DDF362-5F3A-A048-A456-C46047369FC6}" type="presParOf" srcId="{26F5C84D-AFF6-4D82-85A9-9BA2277229E9}" destId="{AECFF6EA-E6D7-4CDD-8127-CD718D341510}" srcOrd="0" destOrd="0" presId="urn:microsoft.com/office/officeart/2005/8/layout/radial5"/>
    <dgm:cxn modelId="{7A9D9CB6-8321-1345-AC86-5E615D3BFB52}" type="presParOf" srcId="{6EFBC337-5718-49A1-AE0A-DEC58842C6A5}" destId="{4A238910-7970-44AC-B01E-77DCB776E30D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DEFFCC0-5BCE-4B09-A1EC-ADF940434B8B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7476D2-0B43-4209-938E-177C279298E8}">
      <dgm:prSet phldrT="[Text]" phldr="1"/>
      <dgm:spPr/>
      <dgm:t>
        <a:bodyPr/>
        <a:lstStyle/>
        <a:p>
          <a:endParaRPr lang="en-US"/>
        </a:p>
      </dgm:t>
    </dgm:pt>
    <dgm:pt modelId="{D8259DE6-A7ED-48E2-9E1A-49489EC19887}" type="parTrans" cxnId="{4E579A85-7CED-42C9-91D9-7AE98BA4894C}">
      <dgm:prSet/>
      <dgm:spPr/>
      <dgm:t>
        <a:bodyPr/>
        <a:lstStyle/>
        <a:p>
          <a:endParaRPr lang="en-US"/>
        </a:p>
      </dgm:t>
    </dgm:pt>
    <dgm:pt modelId="{EE73F79D-F4B7-4EA8-B575-C816D05CDD96}" type="sibTrans" cxnId="{4E579A85-7CED-42C9-91D9-7AE98BA4894C}">
      <dgm:prSet/>
      <dgm:spPr/>
      <dgm:t>
        <a:bodyPr/>
        <a:lstStyle/>
        <a:p>
          <a:endParaRPr lang="en-US"/>
        </a:p>
      </dgm:t>
    </dgm:pt>
    <dgm:pt modelId="{C488FAE6-C129-4DB8-8F72-88DD902CCDE7}">
      <dgm:prSet phldrT="[Text]"/>
      <dgm:spPr/>
      <dgm:t>
        <a:bodyPr/>
        <a:lstStyle/>
        <a:p>
          <a:r>
            <a:rPr lang="en-US" dirty="0" smtClean="0"/>
            <a:t>Investor</a:t>
          </a:r>
          <a:endParaRPr lang="en-US" dirty="0"/>
        </a:p>
      </dgm:t>
    </dgm:pt>
    <dgm:pt modelId="{19864D7A-ADBA-48E6-806D-E096F6B4C728}" type="parTrans" cxnId="{AF9EEEAA-05F7-4DB2-8C36-FC6F71EDC0C1}">
      <dgm:prSet/>
      <dgm:spPr/>
      <dgm:t>
        <a:bodyPr/>
        <a:lstStyle/>
        <a:p>
          <a:endParaRPr lang="en-US"/>
        </a:p>
      </dgm:t>
    </dgm:pt>
    <dgm:pt modelId="{F3515B25-AF9F-45E6-BA29-8096A958F8B3}" type="sibTrans" cxnId="{AF9EEEAA-05F7-4DB2-8C36-FC6F71EDC0C1}">
      <dgm:prSet/>
      <dgm:spPr/>
      <dgm:t>
        <a:bodyPr/>
        <a:lstStyle/>
        <a:p>
          <a:endParaRPr lang="en-US"/>
        </a:p>
      </dgm:t>
    </dgm:pt>
    <dgm:pt modelId="{143FA7D0-B7C4-4FF5-97FE-D79420C542D0}">
      <dgm:prSet phldrT="[Text]"/>
      <dgm:spPr/>
      <dgm:t>
        <a:bodyPr/>
        <a:lstStyle/>
        <a:p>
          <a:r>
            <a:rPr lang="en-US" dirty="0" smtClean="0"/>
            <a:t>Employees</a:t>
          </a:r>
          <a:endParaRPr lang="en-US" dirty="0"/>
        </a:p>
      </dgm:t>
    </dgm:pt>
    <dgm:pt modelId="{47A57694-3040-4F40-B444-A4BA97B99572}" type="parTrans" cxnId="{FD7BA6FE-DA5B-4885-8658-8FF28B101A51}">
      <dgm:prSet/>
      <dgm:spPr/>
      <dgm:t>
        <a:bodyPr/>
        <a:lstStyle/>
        <a:p>
          <a:endParaRPr lang="en-US"/>
        </a:p>
      </dgm:t>
    </dgm:pt>
    <dgm:pt modelId="{6CC56920-BC63-46C0-9B57-0C28E16AC724}" type="sibTrans" cxnId="{FD7BA6FE-DA5B-4885-8658-8FF28B101A51}">
      <dgm:prSet/>
      <dgm:spPr/>
      <dgm:t>
        <a:bodyPr/>
        <a:lstStyle/>
        <a:p>
          <a:endParaRPr lang="en-US"/>
        </a:p>
      </dgm:t>
    </dgm:pt>
    <dgm:pt modelId="{C88B13D6-4DCC-4E06-8883-5B384591B992}">
      <dgm:prSet phldrT="[Text]"/>
      <dgm:spPr/>
      <dgm:t>
        <a:bodyPr/>
        <a:lstStyle/>
        <a:p>
          <a:r>
            <a:rPr lang="en-US" dirty="0" smtClean="0"/>
            <a:t>Customers</a:t>
          </a:r>
          <a:endParaRPr lang="en-US" dirty="0"/>
        </a:p>
      </dgm:t>
    </dgm:pt>
    <dgm:pt modelId="{0A6F8DA3-8311-4D2A-ABAC-1EEA78FFE9EE}" type="parTrans" cxnId="{92C0A2B6-D28F-4496-BA96-C9A339D97D5E}">
      <dgm:prSet/>
      <dgm:spPr/>
      <dgm:t>
        <a:bodyPr/>
        <a:lstStyle/>
        <a:p>
          <a:endParaRPr lang="en-US"/>
        </a:p>
      </dgm:t>
    </dgm:pt>
    <dgm:pt modelId="{7C076B78-0BE4-4F42-96E8-1CBBD7C63ADF}" type="sibTrans" cxnId="{92C0A2B6-D28F-4496-BA96-C9A339D97D5E}">
      <dgm:prSet/>
      <dgm:spPr/>
      <dgm:t>
        <a:bodyPr/>
        <a:lstStyle/>
        <a:p>
          <a:endParaRPr lang="en-US"/>
        </a:p>
      </dgm:t>
    </dgm:pt>
    <dgm:pt modelId="{3E521E88-A011-4445-8ED0-79401C25C32B}">
      <dgm:prSet phldrT="[Text]"/>
      <dgm:spPr/>
      <dgm:t>
        <a:bodyPr/>
        <a:lstStyle/>
        <a:p>
          <a:r>
            <a:rPr lang="en-US" dirty="0" smtClean="0"/>
            <a:t>Suppliers</a:t>
          </a:r>
          <a:endParaRPr lang="en-US" dirty="0"/>
        </a:p>
      </dgm:t>
    </dgm:pt>
    <dgm:pt modelId="{13198F2F-E29C-4413-B7F6-AB73673CAF6F}" type="parTrans" cxnId="{A36E7252-71C5-4401-8A1D-3966F01DD3A5}">
      <dgm:prSet/>
      <dgm:spPr/>
      <dgm:t>
        <a:bodyPr/>
        <a:lstStyle/>
        <a:p>
          <a:endParaRPr lang="en-US"/>
        </a:p>
      </dgm:t>
    </dgm:pt>
    <dgm:pt modelId="{E01879A0-900C-43D9-87D2-90303D870896}" type="sibTrans" cxnId="{A36E7252-71C5-4401-8A1D-3966F01DD3A5}">
      <dgm:prSet/>
      <dgm:spPr/>
      <dgm:t>
        <a:bodyPr/>
        <a:lstStyle/>
        <a:p>
          <a:endParaRPr lang="en-US"/>
        </a:p>
      </dgm:t>
    </dgm:pt>
    <dgm:pt modelId="{47120411-99D2-4B44-9043-0D3030C5DDAE}">
      <dgm:prSet/>
      <dgm:spPr/>
      <dgm:t>
        <a:bodyPr/>
        <a:lstStyle/>
        <a:p>
          <a:endParaRPr lang="en-US"/>
        </a:p>
      </dgm:t>
    </dgm:pt>
    <dgm:pt modelId="{3D09DA7E-7931-4BE5-9D6F-50F431953048}" type="parTrans" cxnId="{CCC0BCE6-166E-4E7D-AE33-8FBB8215D6CF}">
      <dgm:prSet/>
      <dgm:spPr/>
      <dgm:t>
        <a:bodyPr/>
        <a:lstStyle/>
        <a:p>
          <a:endParaRPr lang="en-US"/>
        </a:p>
      </dgm:t>
    </dgm:pt>
    <dgm:pt modelId="{87467101-1130-4DD8-A777-B3A0D77DB4A4}" type="sibTrans" cxnId="{CCC0BCE6-166E-4E7D-AE33-8FBB8215D6CF}">
      <dgm:prSet/>
      <dgm:spPr/>
      <dgm:t>
        <a:bodyPr/>
        <a:lstStyle/>
        <a:p>
          <a:endParaRPr lang="en-US"/>
        </a:p>
      </dgm:t>
    </dgm:pt>
    <dgm:pt modelId="{6EFBC337-5718-49A1-AE0A-DEC58842C6A5}" type="pres">
      <dgm:prSet presAssocID="{2DEFFCC0-5BCE-4B09-A1EC-ADF940434B8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1DAA52-0D4B-4E0B-94CE-CA8A19DF4C17}" type="pres">
      <dgm:prSet presAssocID="{C67476D2-0B43-4209-938E-177C279298E8}" presName="centerShape" presStyleLbl="node0" presStyleIdx="0" presStyleCnt="1"/>
      <dgm:spPr/>
      <dgm:t>
        <a:bodyPr/>
        <a:lstStyle/>
        <a:p>
          <a:endParaRPr lang="en-US"/>
        </a:p>
      </dgm:t>
    </dgm:pt>
    <dgm:pt modelId="{7285075F-EBED-41F5-A0D0-0FE478805CEE}" type="pres">
      <dgm:prSet presAssocID="{19864D7A-ADBA-48E6-806D-E096F6B4C728}" presName="parTrans" presStyleLbl="sibTrans2D1" presStyleIdx="0" presStyleCnt="4" custScaleX="200987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3F0F52FE-4D0E-413A-91D4-57F3338F85C8}" type="pres">
      <dgm:prSet presAssocID="{19864D7A-ADBA-48E6-806D-E096F6B4C728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6F7C3AD5-FAD1-4408-9992-A415615200E5}" type="pres">
      <dgm:prSet presAssocID="{C488FAE6-C129-4DB8-8F72-88DD902CCDE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BF6D6A-ACC5-4942-AAF9-95E78CFF286E}" type="pres">
      <dgm:prSet presAssocID="{47A57694-3040-4F40-B444-A4BA97B99572}" presName="parTrans" presStyleLbl="sibTrans2D1" presStyleIdx="1" presStyleCnt="4" custScaleX="190818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BA19406A-889B-43FC-9224-758F214AD6E2}" type="pres">
      <dgm:prSet presAssocID="{47A57694-3040-4F40-B444-A4BA97B9957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12981796-A176-48AF-9734-3460F4340F49}" type="pres">
      <dgm:prSet presAssocID="{143FA7D0-B7C4-4FF5-97FE-D79420C542D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B462F5-676E-4000-80C6-561534ED89D2}" type="pres">
      <dgm:prSet presAssocID="{0A6F8DA3-8311-4D2A-ABAC-1EEA78FFE9EE}" presName="parTrans" presStyleLbl="sibTrans2D1" presStyleIdx="2" presStyleCnt="4" custScaleX="197060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F4959C39-ECC0-4D10-8DDE-83D3C8AA9E92}" type="pres">
      <dgm:prSet presAssocID="{0A6F8DA3-8311-4D2A-ABAC-1EEA78FFE9EE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F77A13C3-4FBF-4666-8607-57A219C602E8}" type="pres">
      <dgm:prSet presAssocID="{C88B13D6-4DCC-4E06-8883-5B384591B99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F5C84D-AFF6-4D82-85A9-9BA2277229E9}" type="pres">
      <dgm:prSet presAssocID="{13198F2F-E29C-4413-B7F6-AB73673CAF6F}" presName="parTrans" presStyleLbl="sibTrans2D1" presStyleIdx="3" presStyleCnt="4" custScaleX="207811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AECFF6EA-E6D7-4CDD-8127-CD718D341510}" type="pres">
      <dgm:prSet presAssocID="{13198F2F-E29C-4413-B7F6-AB73673CAF6F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4A238910-7970-44AC-B01E-77DCB776E30D}" type="pres">
      <dgm:prSet presAssocID="{3E521E88-A011-4445-8ED0-79401C25C32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5F09133-8F1A-44A0-BB46-A86A00623B89}" type="presOf" srcId="{C488FAE6-C129-4DB8-8F72-88DD902CCDE7}" destId="{6F7C3AD5-FAD1-4408-9992-A415615200E5}" srcOrd="0" destOrd="0" presId="urn:microsoft.com/office/officeart/2005/8/layout/radial5"/>
    <dgm:cxn modelId="{92C0A2B6-D28F-4496-BA96-C9A339D97D5E}" srcId="{C67476D2-0B43-4209-938E-177C279298E8}" destId="{C88B13D6-4DCC-4E06-8883-5B384591B992}" srcOrd="2" destOrd="0" parTransId="{0A6F8DA3-8311-4D2A-ABAC-1EEA78FFE9EE}" sibTransId="{7C076B78-0BE4-4F42-96E8-1CBBD7C63ADF}"/>
    <dgm:cxn modelId="{7CFE7455-6518-406B-8C4B-9352F00BEAEC}" type="presOf" srcId="{3E521E88-A011-4445-8ED0-79401C25C32B}" destId="{4A238910-7970-44AC-B01E-77DCB776E30D}" srcOrd="0" destOrd="0" presId="urn:microsoft.com/office/officeart/2005/8/layout/radial5"/>
    <dgm:cxn modelId="{F6C5E365-8F68-44B9-95AF-64B8730C7741}" type="presOf" srcId="{2DEFFCC0-5BCE-4B09-A1EC-ADF940434B8B}" destId="{6EFBC337-5718-49A1-AE0A-DEC58842C6A5}" srcOrd="0" destOrd="0" presId="urn:microsoft.com/office/officeart/2005/8/layout/radial5"/>
    <dgm:cxn modelId="{CCC0BCE6-166E-4E7D-AE33-8FBB8215D6CF}" srcId="{2DEFFCC0-5BCE-4B09-A1EC-ADF940434B8B}" destId="{47120411-99D2-4B44-9043-0D3030C5DDAE}" srcOrd="1" destOrd="0" parTransId="{3D09DA7E-7931-4BE5-9D6F-50F431953048}" sibTransId="{87467101-1130-4DD8-A777-B3A0D77DB4A4}"/>
    <dgm:cxn modelId="{477EB585-3AE6-4228-8D59-7515FB7D2B5D}" type="presOf" srcId="{13198F2F-E29C-4413-B7F6-AB73673CAF6F}" destId="{AECFF6EA-E6D7-4CDD-8127-CD718D341510}" srcOrd="1" destOrd="0" presId="urn:microsoft.com/office/officeart/2005/8/layout/radial5"/>
    <dgm:cxn modelId="{FD7BA6FE-DA5B-4885-8658-8FF28B101A51}" srcId="{C67476D2-0B43-4209-938E-177C279298E8}" destId="{143FA7D0-B7C4-4FF5-97FE-D79420C542D0}" srcOrd="1" destOrd="0" parTransId="{47A57694-3040-4F40-B444-A4BA97B99572}" sibTransId="{6CC56920-BC63-46C0-9B57-0C28E16AC724}"/>
    <dgm:cxn modelId="{4E579A85-7CED-42C9-91D9-7AE98BA4894C}" srcId="{2DEFFCC0-5BCE-4B09-A1EC-ADF940434B8B}" destId="{C67476D2-0B43-4209-938E-177C279298E8}" srcOrd="0" destOrd="0" parTransId="{D8259DE6-A7ED-48E2-9E1A-49489EC19887}" sibTransId="{EE73F79D-F4B7-4EA8-B575-C816D05CDD96}"/>
    <dgm:cxn modelId="{E0F98840-043D-4608-9EA6-7DD8455E6FA1}" type="presOf" srcId="{47A57694-3040-4F40-B444-A4BA97B99572}" destId="{4EBF6D6A-ACC5-4942-AAF9-95E78CFF286E}" srcOrd="0" destOrd="0" presId="urn:microsoft.com/office/officeart/2005/8/layout/radial5"/>
    <dgm:cxn modelId="{5EE10573-ABB5-4366-AC78-A0A9E9FFF043}" type="presOf" srcId="{19864D7A-ADBA-48E6-806D-E096F6B4C728}" destId="{7285075F-EBED-41F5-A0D0-0FE478805CEE}" srcOrd="0" destOrd="0" presId="urn:microsoft.com/office/officeart/2005/8/layout/radial5"/>
    <dgm:cxn modelId="{C008BC5C-67AE-432D-B5B3-44B11F3ABE47}" type="presOf" srcId="{C88B13D6-4DCC-4E06-8883-5B384591B992}" destId="{F77A13C3-4FBF-4666-8607-57A219C602E8}" srcOrd="0" destOrd="0" presId="urn:microsoft.com/office/officeart/2005/8/layout/radial5"/>
    <dgm:cxn modelId="{0C46ABE2-2B4D-414E-BA8E-F3EC1FE4E4B6}" type="presOf" srcId="{0A6F8DA3-8311-4D2A-ABAC-1EEA78FFE9EE}" destId="{F4959C39-ECC0-4D10-8DDE-83D3C8AA9E92}" srcOrd="1" destOrd="0" presId="urn:microsoft.com/office/officeart/2005/8/layout/radial5"/>
    <dgm:cxn modelId="{B6CB7484-4091-42A8-9332-B1494681B505}" type="presOf" srcId="{0A6F8DA3-8311-4D2A-ABAC-1EEA78FFE9EE}" destId="{00B462F5-676E-4000-80C6-561534ED89D2}" srcOrd="0" destOrd="0" presId="urn:microsoft.com/office/officeart/2005/8/layout/radial5"/>
    <dgm:cxn modelId="{D2872E85-0EEC-4938-91AE-AAAE72350F66}" type="presOf" srcId="{C67476D2-0B43-4209-938E-177C279298E8}" destId="{431DAA52-0D4B-4E0B-94CE-CA8A19DF4C17}" srcOrd="0" destOrd="0" presId="urn:microsoft.com/office/officeart/2005/8/layout/radial5"/>
    <dgm:cxn modelId="{A36E7252-71C5-4401-8A1D-3966F01DD3A5}" srcId="{C67476D2-0B43-4209-938E-177C279298E8}" destId="{3E521E88-A011-4445-8ED0-79401C25C32B}" srcOrd="3" destOrd="0" parTransId="{13198F2F-E29C-4413-B7F6-AB73673CAF6F}" sibTransId="{E01879A0-900C-43D9-87D2-90303D870896}"/>
    <dgm:cxn modelId="{C9507BD5-082E-4F5B-88F6-1A5FB614FD63}" type="presOf" srcId="{143FA7D0-B7C4-4FF5-97FE-D79420C542D0}" destId="{12981796-A176-48AF-9734-3460F4340F49}" srcOrd="0" destOrd="0" presId="urn:microsoft.com/office/officeart/2005/8/layout/radial5"/>
    <dgm:cxn modelId="{387DA121-3A8B-46B7-8BDD-0C8E328999E6}" type="presOf" srcId="{19864D7A-ADBA-48E6-806D-E096F6B4C728}" destId="{3F0F52FE-4D0E-413A-91D4-57F3338F85C8}" srcOrd="1" destOrd="0" presId="urn:microsoft.com/office/officeart/2005/8/layout/radial5"/>
    <dgm:cxn modelId="{AF9EEEAA-05F7-4DB2-8C36-FC6F71EDC0C1}" srcId="{C67476D2-0B43-4209-938E-177C279298E8}" destId="{C488FAE6-C129-4DB8-8F72-88DD902CCDE7}" srcOrd="0" destOrd="0" parTransId="{19864D7A-ADBA-48E6-806D-E096F6B4C728}" sibTransId="{F3515B25-AF9F-45E6-BA29-8096A958F8B3}"/>
    <dgm:cxn modelId="{61C0A328-2126-4FFE-AB1A-831E4084EFD4}" type="presOf" srcId="{47A57694-3040-4F40-B444-A4BA97B99572}" destId="{BA19406A-889B-43FC-9224-758F214AD6E2}" srcOrd="1" destOrd="0" presId="urn:microsoft.com/office/officeart/2005/8/layout/radial5"/>
    <dgm:cxn modelId="{324AE503-CC8A-4B9A-9B27-DB1034F418F2}" type="presOf" srcId="{13198F2F-E29C-4413-B7F6-AB73673CAF6F}" destId="{26F5C84D-AFF6-4D82-85A9-9BA2277229E9}" srcOrd="0" destOrd="0" presId="urn:microsoft.com/office/officeart/2005/8/layout/radial5"/>
    <dgm:cxn modelId="{4CFCEC2C-305D-4EA6-AB67-A0704BDBA658}" type="presParOf" srcId="{6EFBC337-5718-49A1-AE0A-DEC58842C6A5}" destId="{431DAA52-0D4B-4E0B-94CE-CA8A19DF4C17}" srcOrd="0" destOrd="0" presId="urn:microsoft.com/office/officeart/2005/8/layout/radial5"/>
    <dgm:cxn modelId="{951A3F13-6238-40B7-ADB3-1F3AAF71A8D8}" type="presParOf" srcId="{6EFBC337-5718-49A1-AE0A-DEC58842C6A5}" destId="{7285075F-EBED-41F5-A0D0-0FE478805CEE}" srcOrd="1" destOrd="0" presId="urn:microsoft.com/office/officeart/2005/8/layout/radial5"/>
    <dgm:cxn modelId="{AC4DC062-94CC-430E-B130-1EF34AECD8F6}" type="presParOf" srcId="{7285075F-EBED-41F5-A0D0-0FE478805CEE}" destId="{3F0F52FE-4D0E-413A-91D4-57F3338F85C8}" srcOrd="0" destOrd="0" presId="urn:microsoft.com/office/officeart/2005/8/layout/radial5"/>
    <dgm:cxn modelId="{145B201C-E658-41C9-8A00-236862B0957E}" type="presParOf" srcId="{6EFBC337-5718-49A1-AE0A-DEC58842C6A5}" destId="{6F7C3AD5-FAD1-4408-9992-A415615200E5}" srcOrd="2" destOrd="0" presId="urn:microsoft.com/office/officeart/2005/8/layout/radial5"/>
    <dgm:cxn modelId="{4C6C3D9E-9A8C-4B4E-A33D-682ADEEAC689}" type="presParOf" srcId="{6EFBC337-5718-49A1-AE0A-DEC58842C6A5}" destId="{4EBF6D6A-ACC5-4942-AAF9-95E78CFF286E}" srcOrd="3" destOrd="0" presId="urn:microsoft.com/office/officeart/2005/8/layout/radial5"/>
    <dgm:cxn modelId="{D8E42A38-C969-4CF8-A54B-E33227F36852}" type="presParOf" srcId="{4EBF6D6A-ACC5-4942-AAF9-95E78CFF286E}" destId="{BA19406A-889B-43FC-9224-758F214AD6E2}" srcOrd="0" destOrd="0" presId="urn:microsoft.com/office/officeart/2005/8/layout/radial5"/>
    <dgm:cxn modelId="{431EC312-28E9-4587-88AD-5F636502C8F4}" type="presParOf" srcId="{6EFBC337-5718-49A1-AE0A-DEC58842C6A5}" destId="{12981796-A176-48AF-9734-3460F4340F49}" srcOrd="4" destOrd="0" presId="urn:microsoft.com/office/officeart/2005/8/layout/radial5"/>
    <dgm:cxn modelId="{134F16B6-8316-4686-8F64-58B6494304CD}" type="presParOf" srcId="{6EFBC337-5718-49A1-AE0A-DEC58842C6A5}" destId="{00B462F5-676E-4000-80C6-561534ED89D2}" srcOrd="5" destOrd="0" presId="urn:microsoft.com/office/officeart/2005/8/layout/radial5"/>
    <dgm:cxn modelId="{8D939F03-A1BD-418C-839C-FA95C270E0A6}" type="presParOf" srcId="{00B462F5-676E-4000-80C6-561534ED89D2}" destId="{F4959C39-ECC0-4D10-8DDE-83D3C8AA9E92}" srcOrd="0" destOrd="0" presId="urn:microsoft.com/office/officeart/2005/8/layout/radial5"/>
    <dgm:cxn modelId="{63DBB856-740F-4EE4-81D8-8D8BB8D4438F}" type="presParOf" srcId="{6EFBC337-5718-49A1-AE0A-DEC58842C6A5}" destId="{F77A13C3-4FBF-4666-8607-57A219C602E8}" srcOrd="6" destOrd="0" presId="urn:microsoft.com/office/officeart/2005/8/layout/radial5"/>
    <dgm:cxn modelId="{4C5B98E6-DC63-4677-B24A-E504A62295A9}" type="presParOf" srcId="{6EFBC337-5718-49A1-AE0A-DEC58842C6A5}" destId="{26F5C84D-AFF6-4D82-85A9-9BA2277229E9}" srcOrd="7" destOrd="0" presId="urn:microsoft.com/office/officeart/2005/8/layout/radial5"/>
    <dgm:cxn modelId="{74F5E386-39A2-45D3-847F-2C0CD4D42DA3}" type="presParOf" srcId="{26F5C84D-AFF6-4D82-85A9-9BA2277229E9}" destId="{AECFF6EA-E6D7-4CDD-8127-CD718D341510}" srcOrd="0" destOrd="0" presId="urn:microsoft.com/office/officeart/2005/8/layout/radial5"/>
    <dgm:cxn modelId="{B2FC8051-FF76-4E89-8172-73B9B45B6E15}" type="presParOf" srcId="{6EFBC337-5718-49A1-AE0A-DEC58842C6A5}" destId="{4A238910-7970-44AC-B01E-77DCB776E30D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DEFFCC0-5BCE-4B09-A1EC-ADF940434B8B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7476D2-0B43-4209-938E-177C279298E8}">
      <dgm:prSet phldrT="[Text]" phldr="1"/>
      <dgm:spPr/>
      <dgm:t>
        <a:bodyPr/>
        <a:lstStyle/>
        <a:p>
          <a:endParaRPr lang="en-US" dirty="0"/>
        </a:p>
      </dgm:t>
    </dgm:pt>
    <dgm:pt modelId="{D8259DE6-A7ED-48E2-9E1A-49489EC19887}" type="parTrans" cxnId="{4E579A85-7CED-42C9-91D9-7AE98BA4894C}">
      <dgm:prSet/>
      <dgm:spPr/>
      <dgm:t>
        <a:bodyPr/>
        <a:lstStyle/>
        <a:p>
          <a:endParaRPr lang="en-US"/>
        </a:p>
      </dgm:t>
    </dgm:pt>
    <dgm:pt modelId="{EE73F79D-F4B7-4EA8-B575-C816D05CDD96}" type="sibTrans" cxnId="{4E579A85-7CED-42C9-91D9-7AE98BA4894C}">
      <dgm:prSet/>
      <dgm:spPr/>
      <dgm:t>
        <a:bodyPr/>
        <a:lstStyle/>
        <a:p>
          <a:endParaRPr lang="en-US"/>
        </a:p>
      </dgm:t>
    </dgm:pt>
    <dgm:pt modelId="{C488FAE6-C129-4DB8-8F72-88DD902CCDE7}">
      <dgm:prSet phldrT="[Text]"/>
      <dgm:spPr/>
      <dgm:t>
        <a:bodyPr/>
        <a:lstStyle/>
        <a:p>
          <a:r>
            <a:rPr lang="en-US" dirty="0" smtClean="0"/>
            <a:t>Government </a:t>
          </a:r>
        </a:p>
        <a:p>
          <a:r>
            <a:rPr lang="en-US" dirty="0" smtClean="0"/>
            <a:t>Or Donors</a:t>
          </a:r>
          <a:endParaRPr lang="en-US" dirty="0"/>
        </a:p>
      </dgm:t>
    </dgm:pt>
    <dgm:pt modelId="{19864D7A-ADBA-48E6-806D-E096F6B4C728}" type="parTrans" cxnId="{AF9EEEAA-05F7-4DB2-8C36-FC6F71EDC0C1}">
      <dgm:prSet/>
      <dgm:spPr/>
      <dgm:t>
        <a:bodyPr/>
        <a:lstStyle/>
        <a:p>
          <a:endParaRPr lang="en-US"/>
        </a:p>
      </dgm:t>
    </dgm:pt>
    <dgm:pt modelId="{F3515B25-AF9F-45E6-BA29-8096A958F8B3}" type="sibTrans" cxnId="{AF9EEEAA-05F7-4DB2-8C36-FC6F71EDC0C1}">
      <dgm:prSet/>
      <dgm:spPr/>
      <dgm:t>
        <a:bodyPr/>
        <a:lstStyle/>
        <a:p>
          <a:endParaRPr lang="en-US"/>
        </a:p>
      </dgm:t>
    </dgm:pt>
    <dgm:pt modelId="{143FA7D0-B7C4-4FF5-97FE-D79420C542D0}">
      <dgm:prSet phldrT="[Text]"/>
      <dgm:spPr/>
      <dgm:t>
        <a:bodyPr/>
        <a:lstStyle/>
        <a:p>
          <a:r>
            <a:rPr lang="en-US" dirty="0" smtClean="0"/>
            <a:t>Employees</a:t>
          </a:r>
          <a:endParaRPr lang="en-US" dirty="0"/>
        </a:p>
      </dgm:t>
    </dgm:pt>
    <dgm:pt modelId="{47A57694-3040-4F40-B444-A4BA97B99572}" type="parTrans" cxnId="{FD7BA6FE-DA5B-4885-8658-8FF28B101A51}">
      <dgm:prSet/>
      <dgm:spPr/>
      <dgm:t>
        <a:bodyPr/>
        <a:lstStyle/>
        <a:p>
          <a:endParaRPr lang="en-US"/>
        </a:p>
      </dgm:t>
    </dgm:pt>
    <dgm:pt modelId="{6CC56920-BC63-46C0-9B57-0C28E16AC724}" type="sibTrans" cxnId="{FD7BA6FE-DA5B-4885-8658-8FF28B101A51}">
      <dgm:prSet/>
      <dgm:spPr/>
      <dgm:t>
        <a:bodyPr/>
        <a:lstStyle/>
        <a:p>
          <a:endParaRPr lang="en-US"/>
        </a:p>
      </dgm:t>
    </dgm:pt>
    <dgm:pt modelId="{C88B13D6-4DCC-4E06-8883-5B384591B992}">
      <dgm:prSet phldrT="[Text]"/>
      <dgm:spPr/>
      <dgm:t>
        <a:bodyPr/>
        <a:lstStyle/>
        <a:p>
          <a:r>
            <a:rPr lang="en-US" dirty="0" smtClean="0"/>
            <a:t>Beneficiaries</a:t>
          </a:r>
          <a:endParaRPr lang="en-US" dirty="0"/>
        </a:p>
      </dgm:t>
    </dgm:pt>
    <dgm:pt modelId="{0A6F8DA3-8311-4D2A-ABAC-1EEA78FFE9EE}" type="parTrans" cxnId="{92C0A2B6-D28F-4496-BA96-C9A339D97D5E}">
      <dgm:prSet/>
      <dgm:spPr/>
      <dgm:t>
        <a:bodyPr/>
        <a:lstStyle/>
        <a:p>
          <a:endParaRPr lang="en-US"/>
        </a:p>
      </dgm:t>
    </dgm:pt>
    <dgm:pt modelId="{7C076B78-0BE4-4F42-96E8-1CBBD7C63ADF}" type="sibTrans" cxnId="{92C0A2B6-D28F-4496-BA96-C9A339D97D5E}">
      <dgm:prSet/>
      <dgm:spPr/>
      <dgm:t>
        <a:bodyPr/>
        <a:lstStyle/>
        <a:p>
          <a:endParaRPr lang="en-US"/>
        </a:p>
      </dgm:t>
    </dgm:pt>
    <dgm:pt modelId="{3E521E88-A011-4445-8ED0-79401C25C32B}">
      <dgm:prSet phldrT="[Text]"/>
      <dgm:spPr/>
      <dgm:t>
        <a:bodyPr/>
        <a:lstStyle/>
        <a:p>
          <a:r>
            <a:rPr lang="en-US" dirty="0" smtClean="0"/>
            <a:t>Suppliers</a:t>
          </a:r>
          <a:endParaRPr lang="en-US" dirty="0"/>
        </a:p>
      </dgm:t>
    </dgm:pt>
    <dgm:pt modelId="{13198F2F-E29C-4413-B7F6-AB73673CAF6F}" type="parTrans" cxnId="{A36E7252-71C5-4401-8A1D-3966F01DD3A5}">
      <dgm:prSet/>
      <dgm:spPr/>
      <dgm:t>
        <a:bodyPr/>
        <a:lstStyle/>
        <a:p>
          <a:endParaRPr lang="en-US"/>
        </a:p>
      </dgm:t>
    </dgm:pt>
    <dgm:pt modelId="{E01879A0-900C-43D9-87D2-90303D870896}" type="sibTrans" cxnId="{A36E7252-71C5-4401-8A1D-3966F01DD3A5}">
      <dgm:prSet/>
      <dgm:spPr/>
      <dgm:t>
        <a:bodyPr/>
        <a:lstStyle/>
        <a:p>
          <a:endParaRPr lang="en-US"/>
        </a:p>
      </dgm:t>
    </dgm:pt>
    <dgm:pt modelId="{47120411-99D2-4B44-9043-0D3030C5DDAE}">
      <dgm:prSet/>
      <dgm:spPr/>
      <dgm:t>
        <a:bodyPr/>
        <a:lstStyle/>
        <a:p>
          <a:endParaRPr lang="en-US"/>
        </a:p>
      </dgm:t>
    </dgm:pt>
    <dgm:pt modelId="{3D09DA7E-7931-4BE5-9D6F-50F431953048}" type="parTrans" cxnId="{CCC0BCE6-166E-4E7D-AE33-8FBB8215D6CF}">
      <dgm:prSet/>
      <dgm:spPr/>
      <dgm:t>
        <a:bodyPr/>
        <a:lstStyle/>
        <a:p>
          <a:endParaRPr lang="en-US"/>
        </a:p>
      </dgm:t>
    </dgm:pt>
    <dgm:pt modelId="{87467101-1130-4DD8-A777-B3A0D77DB4A4}" type="sibTrans" cxnId="{CCC0BCE6-166E-4E7D-AE33-8FBB8215D6CF}">
      <dgm:prSet/>
      <dgm:spPr/>
      <dgm:t>
        <a:bodyPr/>
        <a:lstStyle/>
        <a:p>
          <a:endParaRPr lang="en-US"/>
        </a:p>
      </dgm:t>
    </dgm:pt>
    <dgm:pt modelId="{6EFBC337-5718-49A1-AE0A-DEC58842C6A5}" type="pres">
      <dgm:prSet presAssocID="{2DEFFCC0-5BCE-4B09-A1EC-ADF940434B8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31DAA52-0D4B-4E0B-94CE-CA8A19DF4C17}" type="pres">
      <dgm:prSet presAssocID="{C67476D2-0B43-4209-938E-177C279298E8}" presName="centerShape" presStyleLbl="node0" presStyleIdx="0" presStyleCnt="1"/>
      <dgm:spPr/>
      <dgm:t>
        <a:bodyPr/>
        <a:lstStyle/>
        <a:p>
          <a:endParaRPr lang="en-US"/>
        </a:p>
      </dgm:t>
    </dgm:pt>
    <dgm:pt modelId="{7285075F-EBED-41F5-A0D0-0FE478805CEE}" type="pres">
      <dgm:prSet presAssocID="{19864D7A-ADBA-48E6-806D-E096F6B4C728}" presName="parTrans" presStyleLbl="sibTrans2D1" presStyleIdx="0" presStyleCnt="4" custScaleX="158432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3F0F52FE-4D0E-413A-91D4-57F3338F85C8}" type="pres">
      <dgm:prSet presAssocID="{19864D7A-ADBA-48E6-806D-E096F6B4C728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6F7C3AD5-FAD1-4408-9992-A415615200E5}" type="pres">
      <dgm:prSet presAssocID="{C488FAE6-C129-4DB8-8F72-88DD902CCDE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BF6D6A-ACC5-4942-AAF9-95E78CFF286E}" type="pres">
      <dgm:prSet presAssocID="{47A57694-3040-4F40-B444-A4BA97B99572}" presName="parTrans" presStyleLbl="sibTrans2D1" presStyleIdx="1" presStyleCnt="4" custScaleX="190818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BA19406A-889B-43FC-9224-758F214AD6E2}" type="pres">
      <dgm:prSet presAssocID="{47A57694-3040-4F40-B444-A4BA97B9957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12981796-A176-48AF-9734-3460F4340F49}" type="pres">
      <dgm:prSet presAssocID="{143FA7D0-B7C4-4FF5-97FE-D79420C542D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B462F5-676E-4000-80C6-561534ED89D2}" type="pres">
      <dgm:prSet presAssocID="{0A6F8DA3-8311-4D2A-ABAC-1EEA78FFE9EE}" presName="parTrans" presStyleLbl="sibTrans2D1" presStyleIdx="2" presStyleCnt="4" custScaleX="157853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F4959C39-ECC0-4D10-8DDE-83D3C8AA9E92}" type="pres">
      <dgm:prSet presAssocID="{0A6F8DA3-8311-4D2A-ABAC-1EEA78FFE9EE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F77A13C3-4FBF-4666-8607-57A219C602E8}" type="pres">
      <dgm:prSet presAssocID="{C88B13D6-4DCC-4E06-8883-5B384591B99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F5C84D-AFF6-4D82-85A9-9BA2277229E9}" type="pres">
      <dgm:prSet presAssocID="{13198F2F-E29C-4413-B7F6-AB73673CAF6F}" presName="parTrans" presStyleLbl="sibTrans2D1" presStyleIdx="3" presStyleCnt="4" custScaleX="177248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AECFF6EA-E6D7-4CDD-8127-CD718D341510}" type="pres">
      <dgm:prSet presAssocID="{13198F2F-E29C-4413-B7F6-AB73673CAF6F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4A238910-7970-44AC-B01E-77DCB776E30D}" type="pres">
      <dgm:prSet presAssocID="{3E521E88-A011-4445-8ED0-79401C25C32B}" presName="node" presStyleLbl="node1" presStyleIdx="3" presStyleCnt="4" custRadScaleRad="103464" custRadScaleInc="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FAF3050-8204-48CD-BC6F-01C4702067C7}" type="presOf" srcId="{47A57694-3040-4F40-B444-A4BA97B99572}" destId="{BA19406A-889B-43FC-9224-758F214AD6E2}" srcOrd="1" destOrd="0" presId="urn:microsoft.com/office/officeart/2005/8/layout/radial5"/>
    <dgm:cxn modelId="{97227784-D639-4AB8-A74A-290D085E768F}" type="presOf" srcId="{C88B13D6-4DCC-4E06-8883-5B384591B992}" destId="{F77A13C3-4FBF-4666-8607-57A219C602E8}" srcOrd="0" destOrd="0" presId="urn:microsoft.com/office/officeart/2005/8/layout/radial5"/>
    <dgm:cxn modelId="{F3CEE086-2257-47E4-8632-6B45F0A800D4}" type="presOf" srcId="{0A6F8DA3-8311-4D2A-ABAC-1EEA78FFE9EE}" destId="{F4959C39-ECC0-4D10-8DDE-83D3C8AA9E92}" srcOrd="1" destOrd="0" presId="urn:microsoft.com/office/officeart/2005/8/layout/radial5"/>
    <dgm:cxn modelId="{6BCDF16E-999F-4822-8BD8-2DB6835B05B7}" type="presOf" srcId="{19864D7A-ADBA-48E6-806D-E096F6B4C728}" destId="{7285075F-EBED-41F5-A0D0-0FE478805CEE}" srcOrd="0" destOrd="0" presId="urn:microsoft.com/office/officeart/2005/8/layout/radial5"/>
    <dgm:cxn modelId="{92C0A2B6-D28F-4496-BA96-C9A339D97D5E}" srcId="{C67476D2-0B43-4209-938E-177C279298E8}" destId="{C88B13D6-4DCC-4E06-8883-5B384591B992}" srcOrd="2" destOrd="0" parTransId="{0A6F8DA3-8311-4D2A-ABAC-1EEA78FFE9EE}" sibTransId="{7C076B78-0BE4-4F42-96E8-1CBBD7C63ADF}"/>
    <dgm:cxn modelId="{BF3FCE74-9A8A-4CE5-B238-C5904DFA1C51}" type="presOf" srcId="{47A57694-3040-4F40-B444-A4BA97B99572}" destId="{4EBF6D6A-ACC5-4942-AAF9-95E78CFF286E}" srcOrd="0" destOrd="0" presId="urn:microsoft.com/office/officeart/2005/8/layout/radial5"/>
    <dgm:cxn modelId="{CCC0BCE6-166E-4E7D-AE33-8FBB8215D6CF}" srcId="{2DEFFCC0-5BCE-4B09-A1EC-ADF940434B8B}" destId="{47120411-99D2-4B44-9043-0D3030C5DDAE}" srcOrd="1" destOrd="0" parTransId="{3D09DA7E-7931-4BE5-9D6F-50F431953048}" sibTransId="{87467101-1130-4DD8-A777-B3A0D77DB4A4}"/>
    <dgm:cxn modelId="{BF5E6698-1E52-4642-8B5E-7A6D1D91DAF2}" type="presOf" srcId="{143FA7D0-B7C4-4FF5-97FE-D79420C542D0}" destId="{12981796-A176-48AF-9734-3460F4340F49}" srcOrd="0" destOrd="0" presId="urn:microsoft.com/office/officeart/2005/8/layout/radial5"/>
    <dgm:cxn modelId="{D06E7964-3728-46F9-811A-1E01331B2D61}" type="presOf" srcId="{2DEFFCC0-5BCE-4B09-A1EC-ADF940434B8B}" destId="{6EFBC337-5718-49A1-AE0A-DEC58842C6A5}" srcOrd="0" destOrd="0" presId="urn:microsoft.com/office/officeart/2005/8/layout/radial5"/>
    <dgm:cxn modelId="{FD7BA6FE-DA5B-4885-8658-8FF28B101A51}" srcId="{C67476D2-0B43-4209-938E-177C279298E8}" destId="{143FA7D0-B7C4-4FF5-97FE-D79420C542D0}" srcOrd="1" destOrd="0" parTransId="{47A57694-3040-4F40-B444-A4BA97B99572}" sibTransId="{6CC56920-BC63-46C0-9B57-0C28E16AC724}"/>
    <dgm:cxn modelId="{61388FFB-E8B2-48B9-A5BB-569528DBB88F}" type="presOf" srcId="{19864D7A-ADBA-48E6-806D-E096F6B4C728}" destId="{3F0F52FE-4D0E-413A-91D4-57F3338F85C8}" srcOrd="1" destOrd="0" presId="urn:microsoft.com/office/officeart/2005/8/layout/radial5"/>
    <dgm:cxn modelId="{4E579A85-7CED-42C9-91D9-7AE98BA4894C}" srcId="{2DEFFCC0-5BCE-4B09-A1EC-ADF940434B8B}" destId="{C67476D2-0B43-4209-938E-177C279298E8}" srcOrd="0" destOrd="0" parTransId="{D8259DE6-A7ED-48E2-9E1A-49489EC19887}" sibTransId="{EE73F79D-F4B7-4EA8-B575-C816D05CDD96}"/>
    <dgm:cxn modelId="{6D765E84-954C-4E78-8549-E94CC835D4A5}" type="presOf" srcId="{0A6F8DA3-8311-4D2A-ABAC-1EEA78FFE9EE}" destId="{00B462F5-676E-4000-80C6-561534ED89D2}" srcOrd="0" destOrd="0" presId="urn:microsoft.com/office/officeart/2005/8/layout/radial5"/>
    <dgm:cxn modelId="{74EFA153-01DD-499E-A18B-912FA213FFB7}" type="presOf" srcId="{13198F2F-E29C-4413-B7F6-AB73673CAF6F}" destId="{26F5C84D-AFF6-4D82-85A9-9BA2277229E9}" srcOrd="0" destOrd="0" presId="urn:microsoft.com/office/officeart/2005/8/layout/radial5"/>
    <dgm:cxn modelId="{3756FE66-F8B8-4BFB-BCB3-BB7CAC2C4C25}" type="presOf" srcId="{C67476D2-0B43-4209-938E-177C279298E8}" destId="{431DAA52-0D4B-4E0B-94CE-CA8A19DF4C17}" srcOrd="0" destOrd="0" presId="urn:microsoft.com/office/officeart/2005/8/layout/radial5"/>
    <dgm:cxn modelId="{A36E7252-71C5-4401-8A1D-3966F01DD3A5}" srcId="{C67476D2-0B43-4209-938E-177C279298E8}" destId="{3E521E88-A011-4445-8ED0-79401C25C32B}" srcOrd="3" destOrd="0" parTransId="{13198F2F-E29C-4413-B7F6-AB73673CAF6F}" sibTransId="{E01879A0-900C-43D9-87D2-90303D870896}"/>
    <dgm:cxn modelId="{DA486019-1E5C-4F12-8242-1B71DFA8D019}" type="presOf" srcId="{13198F2F-E29C-4413-B7F6-AB73673CAF6F}" destId="{AECFF6EA-E6D7-4CDD-8127-CD718D341510}" srcOrd="1" destOrd="0" presId="urn:microsoft.com/office/officeart/2005/8/layout/radial5"/>
    <dgm:cxn modelId="{8C364C28-593E-4592-93F7-56ED8AF91DAC}" type="presOf" srcId="{3E521E88-A011-4445-8ED0-79401C25C32B}" destId="{4A238910-7970-44AC-B01E-77DCB776E30D}" srcOrd="0" destOrd="0" presId="urn:microsoft.com/office/officeart/2005/8/layout/radial5"/>
    <dgm:cxn modelId="{AF9EEEAA-05F7-4DB2-8C36-FC6F71EDC0C1}" srcId="{C67476D2-0B43-4209-938E-177C279298E8}" destId="{C488FAE6-C129-4DB8-8F72-88DD902CCDE7}" srcOrd="0" destOrd="0" parTransId="{19864D7A-ADBA-48E6-806D-E096F6B4C728}" sibTransId="{F3515B25-AF9F-45E6-BA29-8096A958F8B3}"/>
    <dgm:cxn modelId="{59EFE8C0-66CF-45C0-B489-81476C57B9D9}" type="presOf" srcId="{C488FAE6-C129-4DB8-8F72-88DD902CCDE7}" destId="{6F7C3AD5-FAD1-4408-9992-A415615200E5}" srcOrd="0" destOrd="0" presId="urn:microsoft.com/office/officeart/2005/8/layout/radial5"/>
    <dgm:cxn modelId="{3206611B-2930-4258-8C67-141AF2BB3976}" type="presParOf" srcId="{6EFBC337-5718-49A1-AE0A-DEC58842C6A5}" destId="{431DAA52-0D4B-4E0B-94CE-CA8A19DF4C17}" srcOrd="0" destOrd="0" presId="urn:microsoft.com/office/officeart/2005/8/layout/radial5"/>
    <dgm:cxn modelId="{4F8F9266-4F75-4BAE-9CA8-C476769C297B}" type="presParOf" srcId="{6EFBC337-5718-49A1-AE0A-DEC58842C6A5}" destId="{7285075F-EBED-41F5-A0D0-0FE478805CEE}" srcOrd="1" destOrd="0" presId="urn:microsoft.com/office/officeart/2005/8/layout/radial5"/>
    <dgm:cxn modelId="{F3716B30-C486-4582-B1ED-C103DE02E5FC}" type="presParOf" srcId="{7285075F-EBED-41F5-A0D0-0FE478805CEE}" destId="{3F0F52FE-4D0E-413A-91D4-57F3338F85C8}" srcOrd="0" destOrd="0" presId="urn:microsoft.com/office/officeart/2005/8/layout/radial5"/>
    <dgm:cxn modelId="{E0335B48-4006-4AD0-A38C-37A2394DC8F2}" type="presParOf" srcId="{6EFBC337-5718-49A1-AE0A-DEC58842C6A5}" destId="{6F7C3AD5-FAD1-4408-9992-A415615200E5}" srcOrd="2" destOrd="0" presId="urn:microsoft.com/office/officeart/2005/8/layout/radial5"/>
    <dgm:cxn modelId="{1EF2F529-41C0-498C-88FB-65930747D14D}" type="presParOf" srcId="{6EFBC337-5718-49A1-AE0A-DEC58842C6A5}" destId="{4EBF6D6A-ACC5-4942-AAF9-95E78CFF286E}" srcOrd="3" destOrd="0" presId="urn:microsoft.com/office/officeart/2005/8/layout/radial5"/>
    <dgm:cxn modelId="{604376D7-DC1C-4E73-AF1F-33FE99F1DD76}" type="presParOf" srcId="{4EBF6D6A-ACC5-4942-AAF9-95E78CFF286E}" destId="{BA19406A-889B-43FC-9224-758F214AD6E2}" srcOrd="0" destOrd="0" presId="urn:microsoft.com/office/officeart/2005/8/layout/radial5"/>
    <dgm:cxn modelId="{766100D9-276F-4D5A-BCA8-621D3A021D18}" type="presParOf" srcId="{6EFBC337-5718-49A1-AE0A-DEC58842C6A5}" destId="{12981796-A176-48AF-9734-3460F4340F49}" srcOrd="4" destOrd="0" presId="urn:microsoft.com/office/officeart/2005/8/layout/radial5"/>
    <dgm:cxn modelId="{08404F7E-88C2-41F6-B419-D53F45B77481}" type="presParOf" srcId="{6EFBC337-5718-49A1-AE0A-DEC58842C6A5}" destId="{00B462F5-676E-4000-80C6-561534ED89D2}" srcOrd="5" destOrd="0" presId="urn:microsoft.com/office/officeart/2005/8/layout/radial5"/>
    <dgm:cxn modelId="{C49497D0-D1B7-4821-A715-1372D1ED3926}" type="presParOf" srcId="{00B462F5-676E-4000-80C6-561534ED89D2}" destId="{F4959C39-ECC0-4D10-8DDE-83D3C8AA9E92}" srcOrd="0" destOrd="0" presId="urn:microsoft.com/office/officeart/2005/8/layout/radial5"/>
    <dgm:cxn modelId="{133F4E47-11C2-495B-8EF7-7368EA2AE4D9}" type="presParOf" srcId="{6EFBC337-5718-49A1-AE0A-DEC58842C6A5}" destId="{F77A13C3-4FBF-4666-8607-57A219C602E8}" srcOrd="6" destOrd="0" presId="urn:microsoft.com/office/officeart/2005/8/layout/radial5"/>
    <dgm:cxn modelId="{A05A2472-A1A5-4204-9B4F-C0D34F073016}" type="presParOf" srcId="{6EFBC337-5718-49A1-AE0A-DEC58842C6A5}" destId="{26F5C84D-AFF6-4D82-85A9-9BA2277229E9}" srcOrd="7" destOrd="0" presId="urn:microsoft.com/office/officeart/2005/8/layout/radial5"/>
    <dgm:cxn modelId="{9FCC45BD-51FB-41DC-941C-5990C3C8458D}" type="presParOf" srcId="{26F5C84D-AFF6-4D82-85A9-9BA2277229E9}" destId="{AECFF6EA-E6D7-4CDD-8127-CD718D341510}" srcOrd="0" destOrd="0" presId="urn:microsoft.com/office/officeart/2005/8/layout/radial5"/>
    <dgm:cxn modelId="{F5FE61F9-3D66-420F-A849-AB5A0BDE7672}" type="presParOf" srcId="{6EFBC337-5718-49A1-AE0A-DEC58842C6A5}" destId="{4A238910-7970-44AC-B01E-77DCB776E30D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DAA52-0D4B-4E0B-94CE-CA8A19DF4C17}">
      <dsp:nvSpPr>
        <dsp:cNvPr id="0" name=""/>
        <dsp:cNvSpPr/>
      </dsp:nvSpPr>
      <dsp:spPr>
        <a:xfrm>
          <a:off x="3172494" y="2639194"/>
          <a:ext cx="1884610" cy="18846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800" kern="1200"/>
        </a:p>
      </dsp:txBody>
      <dsp:txXfrm>
        <a:off x="3172494" y="2639194"/>
        <a:ext cx="1884610" cy="1884610"/>
      </dsp:txXfrm>
    </dsp:sp>
    <dsp:sp modelId="{7285075F-EBED-41F5-A0D0-0FE478805CEE}">
      <dsp:nvSpPr>
        <dsp:cNvPr id="0" name=""/>
        <dsp:cNvSpPr/>
      </dsp:nvSpPr>
      <dsp:spPr>
        <a:xfrm rot="16200000">
          <a:off x="3714046" y="1953884"/>
          <a:ext cx="801507" cy="640767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16200000">
        <a:off x="3714046" y="1953884"/>
        <a:ext cx="801507" cy="640767"/>
      </dsp:txXfrm>
    </dsp:sp>
    <dsp:sp modelId="{6F7C3AD5-FAD1-4408-9992-A415615200E5}">
      <dsp:nvSpPr>
        <dsp:cNvPr id="0" name=""/>
        <dsp:cNvSpPr/>
      </dsp:nvSpPr>
      <dsp:spPr>
        <a:xfrm>
          <a:off x="3172494" y="2157"/>
          <a:ext cx="1884610" cy="18846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Investor</a:t>
          </a:r>
          <a:endParaRPr lang="en-US" sz="2700" kern="1200" dirty="0"/>
        </a:p>
      </dsp:txBody>
      <dsp:txXfrm>
        <a:off x="3172494" y="2157"/>
        <a:ext cx="1884610" cy="18846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DAA52-0D4B-4E0B-94CE-CA8A19DF4C17}">
      <dsp:nvSpPr>
        <dsp:cNvPr id="0" name=""/>
        <dsp:cNvSpPr/>
      </dsp:nvSpPr>
      <dsp:spPr>
        <a:xfrm>
          <a:off x="3520082" y="166826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3520082" y="1668264"/>
        <a:ext cx="1189434" cy="1189434"/>
      </dsp:txXfrm>
    </dsp:sp>
    <dsp:sp modelId="{7285075F-EBED-41F5-A0D0-0FE478805CEE}">
      <dsp:nvSpPr>
        <dsp:cNvPr id="0" name=""/>
        <dsp:cNvSpPr/>
      </dsp:nvSpPr>
      <dsp:spPr>
        <a:xfrm rot="16200000">
          <a:off x="3860845" y="1234809"/>
          <a:ext cx="507908" cy="404407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6200000">
        <a:off x="3860845" y="1234809"/>
        <a:ext cx="507908" cy="404407"/>
      </dsp:txXfrm>
    </dsp:sp>
    <dsp:sp modelId="{6F7C3AD5-FAD1-4408-9992-A415615200E5}">
      <dsp:nvSpPr>
        <dsp:cNvPr id="0" name=""/>
        <dsp:cNvSpPr/>
      </dsp:nvSpPr>
      <dsp:spPr>
        <a:xfrm>
          <a:off x="3520082" y="2023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Investor</a:t>
          </a:r>
          <a:endParaRPr lang="en-US" sz="1300" kern="1200" dirty="0"/>
        </a:p>
      </dsp:txBody>
      <dsp:txXfrm>
        <a:off x="3520082" y="2023"/>
        <a:ext cx="1189434" cy="1189434"/>
      </dsp:txXfrm>
    </dsp:sp>
    <dsp:sp modelId="{4EBF6D6A-ACC5-4942-AAF9-95E78CFF286E}">
      <dsp:nvSpPr>
        <dsp:cNvPr id="0" name=""/>
        <dsp:cNvSpPr/>
      </dsp:nvSpPr>
      <dsp:spPr>
        <a:xfrm rot="5400000">
          <a:off x="3873694" y="2886745"/>
          <a:ext cx="482211" cy="404407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400000">
        <a:off x="3873694" y="2886745"/>
        <a:ext cx="482211" cy="404407"/>
      </dsp:txXfrm>
    </dsp:sp>
    <dsp:sp modelId="{12981796-A176-48AF-9734-3460F4340F49}">
      <dsp:nvSpPr>
        <dsp:cNvPr id="0" name=""/>
        <dsp:cNvSpPr/>
      </dsp:nvSpPr>
      <dsp:spPr>
        <a:xfrm>
          <a:off x="3520082" y="333450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Employees</a:t>
          </a:r>
          <a:endParaRPr lang="en-US" sz="1300" kern="1200" dirty="0"/>
        </a:p>
      </dsp:txBody>
      <dsp:txXfrm>
        <a:off x="3520082" y="3334504"/>
        <a:ext cx="1189434" cy="118943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DAA52-0D4B-4E0B-94CE-CA8A19DF4C17}">
      <dsp:nvSpPr>
        <dsp:cNvPr id="0" name=""/>
        <dsp:cNvSpPr/>
      </dsp:nvSpPr>
      <dsp:spPr>
        <a:xfrm>
          <a:off x="3385467" y="2044276"/>
          <a:ext cx="1458664" cy="145866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3385467" y="2044276"/>
        <a:ext cx="1458664" cy="1458664"/>
      </dsp:txXfrm>
    </dsp:sp>
    <dsp:sp modelId="{7285075F-EBED-41F5-A0D0-0FE478805CEE}">
      <dsp:nvSpPr>
        <dsp:cNvPr id="0" name=""/>
        <dsp:cNvSpPr/>
      </dsp:nvSpPr>
      <dsp:spPr>
        <a:xfrm rot="16200000">
          <a:off x="3803834" y="1513138"/>
          <a:ext cx="621930" cy="49594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6200000">
        <a:off x="3803834" y="1513138"/>
        <a:ext cx="621930" cy="495945"/>
      </dsp:txXfrm>
    </dsp:sp>
    <dsp:sp modelId="{6F7C3AD5-FAD1-4408-9992-A415615200E5}">
      <dsp:nvSpPr>
        <dsp:cNvPr id="0" name=""/>
        <dsp:cNvSpPr/>
      </dsp:nvSpPr>
      <dsp:spPr>
        <a:xfrm>
          <a:off x="3385467" y="1766"/>
          <a:ext cx="1458664" cy="145866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Investor</a:t>
          </a:r>
          <a:endParaRPr lang="en-US" sz="1600" kern="1200" dirty="0"/>
        </a:p>
      </dsp:txBody>
      <dsp:txXfrm>
        <a:off x="3385467" y="1766"/>
        <a:ext cx="1458664" cy="1458664"/>
      </dsp:txXfrm>
    </dsp:sp>
    <dsp:sp modelId="{4EBF6D6A-ACC5-4942-AAF9-95E78CFF286E}">
      <dsp:nvSpPr>
        <dsp:cNvPr id="0" name=""/>
        <dsp:cNvSpPr/>
      </dsp:nvSpPr>
      <dsp:spPr>
        <a:xfrm rot="1800000">
          <a:off x="4696416" y="3031884"/>
          <a:ext cx="590464" cy="49594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800000">
        <a:off x="4696416" y="3031884"/>
        <a:ext cx="590464" cy="495945"/>
      </dsp:txXfrm>
    </dsp:sp>
    <dsp:sp modelId="{12981796-A176-48AF-9734-3460F4340F49}">
      <dsp:nvSpPr>
        <dsp:cNvPr id="0" name=""/>
        <dsp:cNvSpPr/>
      </dsp:nvSpPr>
      <dsp:spPr>
        <a:xfrm>
          <a:off x="5154333" y="3065532"/>
          <a:ext cx="1458664" cy="145866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Employees</a:t>
          </a:r>
          <a:endParaRPr lang="en-US" sz="1600" kern="1200" dirty="0"/>
        </a:p>
      </dsp:txBody>
      <dsp:txXfrm>
        <a:off x="5154333" y="3065532"/>
        <a:ext cx="1458664" cy="1458664"/>
      </dsp:txXfrm>
    </dsp:sp>
    <dsp:sp modelId="{00B462F5-676E-4000-80C6-561534ED89D2}">
      <dsp:nvSpPr>
        <dsp:cNvPr id="0" name=""/>
        <dsp:cNvSpPr/>
      </dsp:nvSpPr>
      <dsp:spPr>
        <a:xfrm rot="9000000">
          <a:off x="2933061" y="3031884"/>
          <a:ext cx="609779" cy="49594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9000000">
        <a:off x="2933061" y="3031884"/>
        <a:ext cx="609779" cy="495945"/>
      </dsp:txXfrm>
    </dsp:sp>
    <dsp:sp modelId="{F77A13C3-4FBF-4666-8607-57A219C602E8}">
      <dsp:nvSpPr>
        <dsp:cNvPr id="0" name=""/>
        <dsp:cNvSpPr/>
      </dsp:nvSpPr>
      <dsp:spPr>
        <a:xfrm>
          <a:off x="1616601" y="3065532"/>
          <a:ext cx="1458664" cy="145866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Customers</a:t>
          </a:r>
          <a:endParaRPr lang="en-US" sz="1600" kern="1200" dirty="0"/>
        </a:p>
      </dsp:txBody>
      <dsp:txXfrm>
        <a:off x="1616601" y="3065532"/>
        <a:ext cx="1458664" cy="145866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DAA52-0D4B-4E0B-94CE-CA8A19DF4C17}">
      <dsp:nvSpPr>
        <dsp:cNvPr id="0" name=""/>
        <dsp:cNvSpPr/>
      </dsp:nvSpPr>
      <dsp:spPr>
        <a:xfrm>
          <a:off x="3520082" y="166826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3520082" y="1668264"/>
        <a:ext cx="1189434" cy="1189434"/>
      </dsp:txXfrm>
    </dsp:sp>
    <dsp:sp modelId="{7285075F-EBED-41F5-A0D0-0FE478805CEE}">
      <dsp:nvSpPr>
        <dsp:cNvPr id="0" name=""/>
        <dsp:cNvSpPr/>
      </dsp:nvSpPr>
      <dsp:spPr>
        <a:xfrm rot="16200000">
          <a:off x="3919101" y="1235348"/>
          <a:ext cx="391396" cy="404407"/>
        </a:xfrm>
        <a:prstGeom prst="lef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6200000">
        <a:off x="3919101" y="1235348"/>
        <a:ext cx="391396" cy="404407"/>
      </dsp:txXfrm>
    </dsp:sp>
    <dsp:sp modelId="{6F7C3AD5-FAD1-4408-9992-A415615200E5}">
      <dsp:nvSpPr>
        <dsp:cNvPr id="0" name=""/>
        <dsp:cNvSpPr/>
      </dsp:nvSpPr>
      <dsp:spPr>
        <a:xfrm>
          <a:off x="3520082" y="313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Investor</a:t>
          </a:r>
          <a:endParaRPr lang="en-US" sz="1300" kern="1200" dirty="0"/>
        </a:p>
      </dsp:txBody>
      <dsp:txXfrm>
        <a:off x="3520082" y="3134"/>
        <a:ext cx="1189434" cy="1189434"/>
      </dsp:txXfrm>
    </dsp:sp>
    <dsp:sp modelId="{4EBF6D6A-ACC5-4942-AAF9-95E78CFF286E}">
      <dsp:nvSpPr>
        <dsp:cNvPr id="0" name=""/>
        <dsp:cNvSpPr/>
      </dsp:nvSpPr>
      <dsp:spPr>
        <a:xfrm>
          <a:off x="4732637" y="2060777"/>
          <a:ext cx="415184" cy="404407"/>
        </a:xfrm>
        <a:prstGeom prst="lef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732637" y="2060777"/>
        <a:ext cx="415184" cy="404407"/>
      </dsp:txXfrm>
    </dsp:sp>
    <dsp:sp modelId="{12981796-A176-48AF-9734-3460F4340F49}">
      <dsp:nvSpPr>
        <dsp:cNvPr id="0" name=""/>
        <dsp:cNvSpPr/>
      </dsp:nvSpPr>
      <dsp:spPr>
        <a:xfrm>
          <a:off x="5185212" y="166826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Employees</a:t>
          </a:r>
          <a:endParaRPr lang="en-US" sz="1300" kern="1200" dirty="0"/>
        </a:p>
      </dsp:txBody>
      <dsp:txXfrm>
        <a:off x="5185212" y="1668264"/>
        <a:ext cx="1189434" cy="1189434"/>
      </dsp:txXfrm>
    </dsp:sp>
    <dsp:sp modelId="{00B462F5-676E-4000-80C6-561534ED89D2}">
      <dsp:nvSpPr>
        <dsp:cNvPr id="0" name=""/>
        <dsp:cNvSpPr/>
      </dsp:nvSpPr>
      <dsp:spPr>
        <a:xfrm rot="5400000">
          <a:off x="3934845" y="2886207"/>
          <a:ext cx="359909" cy="404407"/>
        </a:xfrm>
        <a:prstGeom prst="lef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400000">
        <a:off x="3934845" y="2886207"/>
        <a:ext cx="359909" cy="404407"/>
      </dsp:txXfrm>
    </dsp:sp>
    <dsp:sp modelId="{F77A13C3-4FBF-4666-8607-57A219C602E8}">
      <dsp:nvSpPr>
        <dsp:cNvPr id="0" name=""/>
        <dsp:cNvSpPr/>
      </dsp:nvSpPr>
      <dsp:spPr>
        <a:xfrm>
          <a:off x="3520082" y="333339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Customers</a:t>
          </a:r>
          <a:endParaRPr lang="en-US" sz="1300" kern="1200" dirty="0"/>
        </a:p>
      </dsp:txBody>
      <dsp:txXfrm>
        <a:off x="3520082" y="3333394"/>
        <a:ext cx="1189434" cy="1189434"/>
      </dsp:txXfrm>
    </dsp:sp>
    <dsp:sp modelId="{26F5C84D-AFF6-4D82-85A9-9BA2277229E9}">
      <dsp:nvSpPr>
        <dsp:cNvPr id="0" name=""/>
        <dsp:cNvSpPr/>
      </dsp:nvSpPr>
      <dsp:spPr>
        <a:xfrm rot="10800000">
          <a:off x="3085069" y="2060777"/>
          <a:ext cx="408601" cy="404407"/>
        </a:xfrm>
        <a:prstGeom prst="lef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3085069" y="2060777"/>
        <a:ext cx="408601" cy="404407"/>
      </dsp:txXfrm>
    </dsp:sp>
    <dsp:sp modelId="{4A238910-7970-44AC-B01E-77DCB776E30D}">
      <dsp:nvSpPr>
        <dsp:cNvPr id="0" name=""/>
        <dsp:cNvSpPr/>
      </dsp:nvSpPr>
      <dsp:spPr>
        <a:xfrm>
          <a:off x="1854952" y="166826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Suppliers</a:t>
          </a:r>
          <a:endParaRPr lang="en-US" sz="1300" kern="1200" dirty="0"/>
        </a:p>
      </dsp:txBody>
      <dsp:txXfrm>
        <a:off x="1854952" y="1668264"/>
        <a:ext cx="1189434" cy="118943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DAA52-0D4B-4E0B-94CE-CA8A19DF4C17}">
      <dsp:nvSpPr>
        <dsp:cNvPr id="0" name=""/>
        <dsp:cNvSpPr/>
      </dsp:nvSpPr>
      <dsp:spPr>
        <a:xfrm>
          <a:off x="3520082" y="166826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3520082" y="1668264"/>
        <a:ext cx="1189434" cy="1189434"/>
      </dsp:txXfrm>
    </dsp:sp>
    <dsp:sp modelId="{7285075F-EBED-41F5-A0D0-0FE478805CEE}">
      <dsp:nvSpPr>
        <dsp:cNvPr id="0" name=""/>
        <dsp:cNvSpPr/>
      </dsp:nvSpPr>
      <dsp:spPr>
        <a:xfrm rot="16200000">
          <a:off x="3910863" y="1235348"/>
          <a:ext cx="407872" cy="4044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6200000">
        <a:off x="3910863" y="1235348"/>
        <a:ext cx="407872" cy="404407"/>
      </dsp:txXfrm>
    </dsp:sp>
    <dsp:sp modelId="{6F7C3AD5-FAD1-4408-9992-A415615200E5}">
      <dsp:nvSpPr>
        <dsp:cNvPr id="0" name=""/>
        <dsp:cNvSpPr/>
      </dsp:nvSpPr>
      <dsp:spPr>
        <a:xfrm>
          <a:off x="3520082" y="313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Investor</a:t>
          </a:r>
          <a:endParaRPr lang="en-US" sz="1300" kern="1200" dirty="0"/>
        </a:p>
      </dsp:txBody>
      <dsp:txXfrm>
        <a:off x="3520082" y="3134"/>
        <a:ext cx="1189434" cy="1189434"/>
      </dsp:txXfrm>
    </dsp:sp>
    <dsp:sp modelId="{4EBF6D6A-ACC5-4942-AAF9-95E78CFF286E}">
      <dsp:nvSpPr>
        <dsp:cNvPr id="0" name=""/>
        <dsp:cNvSpPr/>
      </dsp:nvSpPr>
      <dsp:spPr>
        <a:xfrm>
          <a:off x="4757351" y="2060777"/>
          <a:ext cx="365756" cy="4044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757351" y="2060777"/>
        <a:ext cx="365756" cy="404407"/>
      </dsp:txXfrm>
    </dsp:sp>
    <dsp:sp modelId="{12981796-A176-48AF-9734-3460F4340F49}">
      <dsp:nvSpPr>
        <dsp:cNvPr id="0" name=""/>
        <dsp:cNvSpPr/>
      </dsp:nvSpPr>
      <dsp:spPr>
        <a:xfrm>
          <a:off x="5185212" y="166826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Employees</a:t>
          </a:r>
          <a:endParaRPr lang="en-US" sz="1300" kern="1200" dirty="0"/>
        </a:p>
      </dsp:txBody>
      <dsp:txXfrm>
        <a:off x="5185212" y="1668264"/>
        <a:ext cx="1189434" cy="1189434"/>
      </dsp:txXfrm>
    </dsp:sp>
    <dsp:sp modelId="{00B462F5-676E-4000-80C6-561534ED89D2}">
      <dsp:nvSpPr>
        <dsp:cNvPr id="0" name=""/>
        <dsp:cNvSpPr/>
      </dsp:nvSpPr>
      <dsp:spPr>
        <a:xfrm rot="5400000">
          <a:off x="3926607" y="2886207"/>
          <a:ext cx="376385" cy="4044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400000">
        <a:off x="3926607" y="2886207"/>
        <a:ext cx="376385" cy="404407"/>
      </dsp:txXfrm>
    </dsp:sp>
    <dsp:sp modelId="{F77A13C3-4FBF-4666-8607-57A219C602E8}">
      <dsp:nvSpPr>
        <dsp:cNvPr id="0" name=""/>
        <dsp:cNvSpPr/>
      </dsp:nvSpPr>
      <dsp:spPr>
        <a:xfrm>
          <a:off x="3520082" y="333339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Customers</a:t>
          </a:r>
          <a:endParaRPr lang="en-US" sz="1300" kern="1200" dirty="0"/>
        </a:p>
      </dsp:txBody>
      <dsp:txXfrm>
        <a:off x="3520082" y="3333394"/>
        <a:ext cx="1189434" cy="1189434"/>
      </dsp:txXfrm>
    </dsp:sp>
    <dsp:sp modelId="{26F5C84D-AFF6-4D82-85A9-9BA2277229E9}">
      <dsp:nvSpPr>
        <dsp:cNvPr id="0" name=""/>
        <dsp:cNvSpPr/>
      </dsp:nvSpPr>
      <dsp:spPr>
        <a:xfrm rot="10800000">
          <a:off x="3101545" y="2060777"/>
          <a:ext cx="375649" cy="4044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3101545" y="2060777"/>
        <a:ext cx="375649" cy="404407"/>
      </dsp:txXfrm>
    </dsp:sp>
    <dsp:sp modelId="{4A238910-7970-44AC-B01E-77DCB776E30D}">
      <dsp:nvSpPr>
        <dsp:cNvPr id="0" name=""/>
        <dsp:cNvSpPr/>
      </dsp:nvSpPr>
      <dsp:spPr>
        <a:xfrm>
          <a:off x="1854952" y="166826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Suppliers</a:t>
          </a:r>
          <a:endParaRPr lang="en-US" sz="1300" kern="1200" dirty="0"/>
        </a:p>
      </dsp:txBody>
      <dsp:txXfrm>
        <a:off x="1854952" y="1668264"/>
        <a:ext cx="1189434" cy="1189434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DAA52-0D4B-4E0B-94CE-CA8A19DF4C17}">
      <dsp:nvSpPr>
        <dsp:cNvPr id="0" name=""/>
        <dsp:cNvSpPr/>
      </dsp:nvSpPr>
      <dsp:spPr>
        <a:xfrm>
          <a:off x="3520082" y="166826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3520082" y="1668264"/>
        <a:ext cx="1189434" cy="1189434"/>
      </dsp:txXfrm>
    </dsp:sp>
    <dsp:sp modelId="{7285075F-EBED-41F5-A0D0-0FE478805CEE}">
      <dsp:nvSpPr>
        <dsp:cNvPr id="0" name=""/>
        <dsp:cNvSpPr/>
      </dsp:nvSpPr>
      <dsp:spPr>
        <a:xfrm rot="16200000">
          <a:off x="3861437" y="1235348"/>
          <a:ext cx="506725" cy="404407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6200000">
        <a:off x="3861437" y="1235348"/>
        <a:ext cx="506725" cy="404407"/>
      </dsp:txXfrm>
    </dsp:sp>
    <dsp:sp modelId="{6F7C3AD5-FAD1-4408-9992-A415615200E5}">
      <dsp:nvSpPr>
        <dsp:cNvPr id="0" name=""/>
        <dsp:cNvSpPr/>
      </dsp:nvSpPr>
      <dsp:spPr>
        <a:xfrm>
          <a:off x="3520082" y="313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Investor</a:t>
          </a:r>
          <a:endParaRPr lang="en-US" sz="1300" kern="1200" dirty="0"/>
        </a:p>
      </dsp:txBody>
      <dsp:txXfrm>
        <a:off x="3520082" y="3134"/>
        <a:ext cx="1189434" cy="1189434"/>
      </dsp:txXfrm>
    </dsp:sp>
    <dsp:sp modelId="{4EBF6D6A-ACC5-4942-AAF9-95E78CFF286E}">
      <dsp:nvSpPr>
        <dsp:cNvPr id="0" name=""/>
        <dsp:cNvSpPr/>
      </dsp:nvSpPr>
      <dsp:spPr>
        <a:xfrm>
          <a:off x="4699685" y="2060777"/>
          <a:ext cx="481087" cy="404407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699685" y="2060777"/>
        <a:ext cx="481087" cy="404407"/>
      </dsp:txXfrm>
    </dsp:sp>
    <dsp:sp modelId="{12981796-A176-48AF-9734-3460F4340F49}">
      <dsp:nvSpPr>
        <dsp:cNvPr id="0" name=""/>
        <dsp:cNvSpPr/>
      </dsp:nvSpPr>
      <dsp:spPr>
        <a:xfrm>
          <a:off x="5185212" y="166826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Employees</a:t>
          </a:r>
          <a:endParaRPr lang="en-US" sz="1300" kern="1200" dirty="0"/>
        </a:p>
      </dsp:txBody>
      <dsp:txXfrm>
        <a:off x="5185212" y="1668264"/>
        <a:ext cx="1189434" cy="1189434"/>
      </dsp:txXfrm>
    </dsp:sp>
    <dsp:sp modelId="{00B462F5-676E-4000-80C6-561534ED89D2}">
      <dsp:nvSpPr>
        <dsp:cNvPr id="0" name=""/>
        <dsp:cNvSpPr/>
      </dsp:nvSpPr>
      <dsp:spPr>
        <a:xfrm rot="5400000">
          <a:off x="3866387" y="2886207"/>
          <a:ext cx="496825" cy="404407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400000">
        <a:off x="3866387" y="2886207"/>
        <a:ext cx="496825" cy="404407"/>
      </dsp:txXfrm>
    </dsp:sp>
    <dsp:sp modelId="{F77A13C3-4FBF-4666-8607-57A219C602E8}">
      <dsp:nvSpPr>
        <dsp:cNvPr id="0" name=""/>
        <dsp:cNvSpPr/>
      </dsp:nvSpPr>
      <dsp:spPr>
        <a:xfrm>
          <a:off x="3520082" y="333339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Customers</a:t>
          </a:r>
          <a:endParaRPr lang="en-US" sz="1300" kern="1200" dirty="0"/>
        </a:p>
      </dsp:txBody>
      <dsp:txXfrm>
        <a:off x="3520082" y="3333394"/>
        <a:ext cx="1189434" cy="1189434"/>
      </dsp:txXfrm>
    </dsp:sp>
    <dsp:sp modelId="{26F5C84D-AFF6-4D82-85A9-9BA2277229E9}">
      <dsp:nvSpPr>
        <dsp:cNvPr id="0" name=""/>
        <dsp:cNvSpPr/>
      </dsp:nvSpPr>
      <dsp:spPr>
        <a:xfrm rot="10800000">
          <a:off x="3027405" y="2060777"/>
          <a:ext cx="523930" cy="404407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3027405" y="2060777"/>
        <a:ext cx="523930" cy="404407"/>
      </dsp:txXfrm>
    </dsp:sp>
    <dsp:sp modelId="{4A238910-7970-44AC-B01E-77DCB776E30D}">
      <dsp:nvSpPr>
        <dsp:cNvPr id="0" name=""/>
        <dsp:cNvSpPr/>
      </dsp:nvSpPr>
      <dsp:spPr>
        <a:xfrm>
          <a:off x="1854952" y="166826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Suppliers</a:t>
          </a:r>
          <a:endParaRPr lang="en-US" sz="1300" kern="1200" dirty="0"/>
        </a:p>
      </dsp:txBody>
      <dsp:txXfrm>
        <a:off x="1854952" y="1668264"/>
        <a:ext cx="1189434" cy="1189434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1DAA52-0D4B-4E0B-94CE-CA8A19DF4C17}">
      <dsp:nvSpPr>
        <dsp:cNvPr id="0" name=""/>
        <dsp:cNvSpPr/>
      </dsp:nvSpPr>
      <dsp:spPr>
        <a:xfrm>
          <a:off x="3520082" y="166826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3520082" y="1668264"/>
        <a:ext cx="1189434" cy="1189434"/>
      </dsp:txXfrm>
    </dsp:sp>
    <dsp:sp modelId="{7285075F-EBED-41F5-A0D0-0FE478805CEE}">
      <dsp:nvSpPr>
        <dsp:cNvPr id="0" name=""/>
        <dsp:cNvSpPr/>
      </dsp:nvSpPr>
      <dsp:spPr>
        <a:xfrm rot="16200000">
          <a:off x="3915081" y="1235348"/>
          <a:ext cx="399436" cy="404407"/>
        </a:xfrm>
        <a:prstGeom prst="lef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6200000">
        <a:off x="3915081" y="1235348"/>
        <a:ext cx="399436" cy="404407"/>
      </dsp:txXfrm>
    </dsp:sp>
    <dsp:sp modelId="{6F7C3AD5-FAD1-4408-9992-A415615200E5}">
      <dsp:nvSpPr>
        <dsp:cNvPr id="0" name=""/>
        <dsp:cNvSpPr/>
      </dsp:nvSpPr>
      <dsp:spPr>
        <a:xfrm>
          <a:off x="3520082" y="313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Government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Or Donors</a:t>
          </a:r>
          <a:endParaRPr lang="en-US" sz="1100" kern="1200" dirty="0"/>
        </a:p>
      </dsp:txBody>
      <dsp:txXfrm>
        <a:off x="3520082" y="3134"/>
        <a:ext cx="1189434" cy="1189434"/>
      </dsp:txXfrm>
    </dsp:sp>
    <dsp:sp modelId="{4EBF6D6A-ACC5-4942-AAF9-95E78CFF286E}">
      <dsp:nvSpPr>
        <dsp:cNvPr id="0" name=""/>
        <dsp:cNvSpPr/>
      </dsp:nvSpPr>
      <dsp:spPr>
        <a:xfrm>
          <a:off x="4699685" y="2060777"/>
          <a:ext cx="481087" cy="404407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699685" y="2060777"/>
        <a:ext cx="481087" cy="404407"/>
      </dsp:txXfrm>
    </dsp:sp>
    <dsp:sp modelId="{12981796-A176-48AF-9734-3460F4340F49}">
      <dsp:nvSpPr>
        <dsp:cNvPr id="0" name=""/>
        <dsp:cNvSpPr/>
      </dsp:nvSpPr>
      <dsp:spPr>
        <a:xfrm>
          <a:off x="5185212" y="166826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Employees</a:t>
          </a:r>
          <a:endParaRPr lang="en-US" sz="1100" kern="1200" dirty="0"/>
        </a:p>
      </dsp:txBody>
      <dsp:txXfrm>
        <a:off x="5185212" y="1668264"/>
        <a:ext cx="1189434" cy="1189434"/>
      </dsp:txXfrm>
    </dsp:sp>
    <dsp:sp modelId="{00B462F5-676E-4000-80C6-561534ED89D2}">
      <dsp:nvSpPr>
        <dsp:cNvPr id="0" name=""/>
        <dsp:cNvSpPr/>
      </dsp:nvSpPr>
      <dsp:spPr>
        <a:xfrm rot="5400000">
          <a:off x="3915811" y="2886207"/>
          <a:ext cx="397976" cy="404407"/>
        </a:xfrm>
        <a:prstGeom prst="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5400000">
        <a:off x="3915811" y="2886207"/>
        <a:ext cx="397976" cy="404407"/>
      </dsp:txXfrm>
    </dsp:sp>
    <dsp:sp modelId="{F77A13C3-4FBF-4666-8607-57A219C602E8}">
      <dsp:nvSpPr>
        <dsp:cNvPr id="0" name=""/>
        <dsp:cNvSpPr/>
      </dsp:nvSpPr>
      <dsp:spPr>
        <a:xfrm>
          <a:off x="3520082" y="333339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Beneficiaries</a:t>
          </a:r>
          <a:endParaRPr lang="en-US" sz="1100" kern="1200" dirty="0"/>
        </a:p>
      </dsp:txBody>
      <dsp:txXfrm>
        <a:off x="3520082" y="3333394"/>
        <a:ext cx="1189434" cy="1189434"/>
      </dsp:txXfrm>
    </dsp:sp>
    <dsp:sp modelId="{26F5C84D-AFF6-4D82-85A9-9BA2277229E9}">
      <dsp:nvSpPr>
        <dsp:cNvPr id="0" name=""/>
        <dsp:cNvSpPr/>
      </dsp:nvSpPr>
      <dsp:spPr>
        <a:xfrm rot="10816443">
          <a:off x="3010874" y="2056695"/>
          <a:ext cx="501060" cy="404407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16443">
        <a:off x="3010874" y="2056695"/>
        <a:ext cx="501060" cy="404407"/>
      </dsp:txXfrm>
    </dsp:sp>
    <dsp:sp modelId="{4A238910-7970-44AC-B01E-77DCB776E30D}">
      <dsp:nvSpPr>
        <dsp:cNvPr id="0" name=""/>
        <dsp:cNvSpPr/>
      </dsp:nvSpPr>
      <dsp:spPr>
        <a:xfrm>
          <a:off x="1797292" y="1660024"/>
          <a:ext cx="1189434" cy="11894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Suppliers</a:t>
          </a:r>
          <a:endParaRPr lang="en-US" sz="1100" kern="1200" dirty="0"/>
        </a:p>
      </dsp:txBody>
      <dsp:txXfrm>
        <a:off x="1797292" y="1660024"/>
        <a:ext cx="1189434" cy="11894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3FE8440-9585-45F4-B365-6B418F7ABD38}" type="datetimeFigureOut">
              <a:rPr lang="en-US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9D9FCD1-4043-43B2-A3C6-EEA3D34547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60192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A48B68-637C-48CA-A3FD-4E1A000B9424}" type="datetimeFigureOut">
              <a:rPr lang="en-US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F9CF557-E9B8-4BDF-9E7E-76BC66BA8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94873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B5D1A4-2A4C-5445-A39C-7D38912654B4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66A596-A60A-4967-A260-9890BD595F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907CB8-4502-8841-88A4-E3EB50BEBD85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51007E-0C30-4446-BB40-BEC1E855DD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352A97-8F74-6B4B-BCEC-E887A752EE9C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3E161F-2B34-4A93-8FC8-1F2503E897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9D362B-C581-C843-B65D-AD7F29EA522F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6D0FA7-D592-4D0B-B23D-3A3EA55D3C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EC737F-5CE9-164C-A1EA-E75682A01EC9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AB9ED-4CB5-4DFC-B88C-47E9B5D700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9A447F-140D-AD4A-9D3D-1F4A80EA52EB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85ADDB-189E-4CA2-A602-D271693F58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95076A-C03F-6942-8748-BA181D3AF04E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7516A2-7085-4827-AFF0-77EA96283D7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4E6BFF-61DB-944C-AE41-4D21DC225B56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7D4309-10BE-4A81-B656-88245BB875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DC43FE-D1C0-4E4F-A6BA-57D0A8E0ECDA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FFDF70-9320-4DBE-8A00-4F17CE563A9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CCC7F7-01B3-7849-ABFF-F1067802B088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879A19-3E9E-4AD4-A127-6086146670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25F01F74-5A6D-A24C-A5C2-1EE9C02087CF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9EFE72C-4FFA-4A1A-A254-F45AAEF5C0E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m.yale.edu/faculty/sunder" TargetMode="External"/><Relationship Id="rId2" Type="http://schemas.openxmlformats.org/officeDocument/2006/relationships/hyperlink" Target="mailto:Sham.sunder@yale.edu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85800" y="770322"/>
            <a:ext cx="7772400" cy="3455689"/>
          </a:xfrm>
        </p:spPr>
        <p:txBody>
          <a:bodyPr anchor="ctr" anchorCtr="0">
            <a:normAutofit/>
          </a:bodyPr>
          <a:lstStyle/>
          <a:p>
            <a:r>
              <a:rPr lang="en-US" sz="5400" dirty="0" smtClean="0"/>
              <a:t>Matching Expectations: Source of Decline and Remedy for Wealth of Societies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26011"/>
            <a:ext cx="6400800" cy="1946189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latin typeface="+mn-lt"/>
              </a:rPr>
              <a:t>Shyam Sunder, Yale University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latin typeface="+mn-lt"/>
              </a:rPr>
              <a:t>Forum on Financial Structures and Management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latin typeface="+mn-lt"/>
              </a:rPr>
              <a:t>Office of the Comptroller General of the Republic of Colombia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latin typeface="+mn-lt"/>
              </a:rPr>
              <a:t>Bogota, Colombia, December 15, 2011</a:t>
            </a:r>
            <a:endParaRPr lang="en-US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3131"/>
            <a:ext cx="1043074" cy="104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49514" y="17934"/>
            <a:ext cx="1194486" cy="115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4400" dirty="0" smtClean="0"/>
              <a:t>Contract Model of Organizations</a:t>
            </a:r>
            <a:br>
              <a:rPr lang="en-US" sz="4400" dirty="0" smtClean="0"/>
            </a:br>
            <a:r>
              <a:rPr lang="en-US" sz="2000" dirty="0" smtClean="0"/>
              <a:t>All parties expect to get at least the opportunity cost of their contribution; all parties look after their own interests, including the customers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5735950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C69E56-97D9-3448-9009-2180E0BA7D37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757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3200" dirty="0" smtClean="0"/>
              <a:t>Contract Model of Public Good Organizations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Customers are replaced by beneficiaries, and investors are replaced by government or donors; beneficiaries not able to protect their interests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5293882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7FC982-ACD7-B84A-B06B-9ECB5E10A5B2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515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9164" y="207818"/>
            <a:ext cx="8027635" cy="1392382"/>
          </a:xfrm>
        </p:spPr>
        <p:txBody>
          <a:bodyPr anchor="ctr" anchorCtr="0"/>
          <a:lstStyle/>
          <a:p>
            <a:r>
              <a:rPr lang="en-US" sz="4400" dirty="0" smtClean="0"/>
              <a:t>Difference between Public and Private Good Organizations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0473"/>
            <a:ext cx="8229600" cy="407569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Customers can discipline managers of private good organizations easily by denying them revenue</a:t>
            </a:r>
          </a:p>
          <a:p>
            <a:r>
              <a:rPr lang="en-US" dirty="0" smtClean="0"/>
              <a:t>Beneficiaries of public good organizations cannot do so easily. Public good organizations do not get their revenue from beneficiaries;</a:t>
            </a:r>
          </a:p>
          <a:p>
            <a:r>
              <a:rPr lang="en-US" dirty="0" smtClean="0"/>
              <a:t>Beneficiaries dissatisfied with the performance of public good organizations cannot deny revenue to the organization</a:t>
            </a:r>
          </a:p>
          <a:p>
            <a:r>
              <a:rPr lang="en-US" dirty="0" smtClean="0"/>
              <a:t>This makes the challenge of control and efficient operation of public good organizations more difficult than running private good organizations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3964"/>
            <a:ext cx="8229600" cy="1406236"/>
          </a:xfrm>
        </p:spPr>
        <p:txBody>
          <a:bodyPr anchor="ctr" anchorCtr="0"/>
          <a:lstStyle/>
          <a:p>
            <a:r>
              <a:rPr lang="en-US" sz="4000" dirty="0" smtClean="0"/>
              <a:t>Control in Organizations and Societies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assume that most people in organizations and societies act what they see is in their self interest</a:t>
            </a:r>
          </a:p>
          <a:p>
            <a:r>
              <a:rPr lang="en-US" dirty="0" smtClean="0"/>
              <a:t>Members of a society can expect others to behave well (i.e., throw trash in trash cans) or poorly (i.e., throw trash on the street)</a:t>
            </a:r>
          </a:p>
          <a:p>
            <a:r>
              <a:rPr lang="en-US" dirty="0" smtClean="0"/>
              <a:t>If expectations are of good behavior, and if reasonable care is taken to align incentives with such expectations, this match achieves control</a:t>
            </a:r>
          </a:p>
          <a:p>
            <a:r>
              <a:rPr lang="en-US" dirty="0" smtClean="0"/>
              <a:t>If expectations are of bad behavior, it is easy for incentives to align with bad behavior, and we get out of control organizations and societies</a:t>
            </a:r>
          </a:p>
          <a:p>
            <a:r>
              <a:rPr lang="en-US" dirty="0" smtClean="0"/>
              <a:t>Match incentives with expectations of good behavior to for society to become wealthy and prosperous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9382"/>
            <a:ext cx="8229600" cy="1350818"/>
          </a:xfrm>
        </p:spPr>
        <p:txBody>
          <a:bodyPr anchor="ctr" anchorCtr="0"/>
          <a:lstStyle/>
          <a:p>
            <a:r>
              <a:rPr lang="en-US" sz="4000" dirty="0" smtClean="0"/>
              <a:t>Failure of Control Leads to Corruption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control fails, we have a corrupt organization or society</a:t>
            </a:r>
          </a:p>
          <a:p>
            <a:r>
              <a:rPr lang="en-US" dirty="0" smtClean="0"/>
              <a:t>Most anticorruption drives fail</a:t>
            </a:r>
          </a:p>
          <a:p>
            <a:r>
              <a:rPr lang="en-US" dirty="0" smtClean="0"/>
              <a:t>To increase the chance of success, we explore the nature of corruption</a:t>
            </a:r>
          </a:p>
          <a:p>
            <a:r>
              <a:rPr lang="en-US" dirty="0" smtClean="0"/>
              <a:t>How does corruption arise in a non-corrupt society?</a:t>
            </a:r>
          </a:p>
          <a:p>
            <a:r>
              <a:rPr lang="en-US" dirty="0" smtClean="0"/>
              <a:t>Why is it so resistant to reform?</a:t>
            </a:r>
          </a:p>
          <a:p>
            <a:r>
              <a:rPr lang="en-US" dirty="0" smtClean="0"/>
              <a:t>Given the record of failure to root out corruption in so many countries, what could be an effective strategy to limit corruption?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sz="3800" dirty="0" smtClean="0"/>
              <a:t>Corruption as a social Disease of Degenerated Expectations in Society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Corruption is not just a matter of individual greed</a:t>
            </a:r>
          </a:p>
          <a:p>
            <a:r>
              <a:rPr lang="en-US" dirty="0" smtClean="0"/>
              <a:t>It is a social disease in which the members of society lower their expectations of one another’s behavior</a:t>
            </a:r>
          </a:p>
          <a:p>
            <a:r>
              <a:rPr lang="en-US" dirty="0" smtClean="0"/>
              <a:t>Mutual expectations of good behavior is a very special kind of wealth or capital of society</a:t>
            </a:r>
          </a:p>
          <a:p>
            <a:r>
              <a:rPr lang="en-US" dirty="0" smtClean="0"/>
              <a:t>This social capital of high expectations is at least as important as natural and human resources</a:t>
            </a:r>
          </a:p>
          <a:p>
            <a:r>
              <a:rPr lang="en-US" dirty="0" smtClean="0"/>
              <a:t>When we expect corrupt behavior from one another, this social capital is depleted</a:t>
            </a:r>
          </a:p>
          <a:p>
            <a:r>
              <a:rPr lang="en-US" dirty="0" smtClean="0"/>
              <a:t>Rebuilding it to a high level needs sustained effort</a:t>
            </a:r>
          </a:p>
          <a:p>
            <a:r>
              <a:rPr lang="en-US" dirty="0" smtClean="0"/>
              <a:t>There are no quick fixes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sz="4000" dirty="0" smtClean="0"/>
              <a:t>Social Norms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Social norms of behavior are sustained by sanctioning deviations from the norms by all members of society</a:t>
            </a:r>
          </a:p>
          <a:p>
            <a:r>
              <a:rPr lang="en-US" dirty="0" smtClean="0"/>
              <a:t>When people expect ethical behavior from others, they tend to behave ethically themselves</a:t>
            </a:r>
          </a:p>
          <a:p>
            <a:r>
              <a:rPr lang="en-US" dirty="0" smtClean="0"/>
              <a:t>Unethical behavior by some tempts others to do the same</a:t>
            </a:r>
          </a:p>
          <a:p>
            <a:r>
              <a:rPr lang="en-US" dirty="0" smtClean="0"/>
              <a:t>Transformation of a society from non-corrupt to corrupt occurs when this social capital is depleted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254"/>
            <a:ext cx="8229600" cy="1433945"/>
          </a:xfrm>
        </p:spPr>
        <p:txBody>
          <a:bodyPr anchor="ctr" anchorCtr="0"/>
          <a:lstStyle/>
          <a:p>
            <a:r>
              <a:rPr lang="en-US" sz="4000" dirty="0" smtClean="0"/>
              <a:t>Building Social Capital of Expectations of Good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It take time and effort by all members to build various kinds of capital, including social capital</a:t>
            </a:r>
          </a:p>
          <a:p>
            <a:r>
              <a:rPr lang="en-US" dirty="0" smtClean="0"/>
              <a:t>Once accumulated, social capital sustains itself, lowers transaction costs, raises productivity and prosperity for all</a:t>
            </a:r>
          </a:p>
          <a:p>
            <a:r>
              <a:rPr lang="en-US" dirty="0" smtClean="0"/>
              <a:t>It cannot be transferred across societies</a:t>
            </a:r>
          </a:p>
          <a:p>
            <a:r>
              <a:rPr lang="en-US" dirty="0" smtClean="0"/>
              <a:t>It is depleted in times of stress (natural disasters, wars, inflation, etc.) when some people start taking short cuts to survive</a:t>
            </a:r>
          </a:p>
          <a:p>
            <a:r>
              <a:rPr lang="en-US" dirty="0" smtClean="0"/>
              <a:t>When others (public, civil servants, and politicians)  start doing the same, the society descends on a slippery slope to corrupt state if other members of society fail to sanction them for behaving badly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dirty="0" smtClean="0"/>
              <a:t>Addressing Corruption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Periodic scandals destroy self-esteem of society by highlighting the gap between their ideals and reality</a:t>
            </a:r>
          </a:p>
          <a:p>
            <a:r>
              <a:rPr lang="en-US" dirty="0" smtClean="0"/>
              <a:t>Responses to scandals: </a:t>
            </a:r>
          </a:p>
          <a:p>
            <a:pPr lvl="1"/>
            <a:r>
              <a:rPr lang="en-US" sz="2000" dirty="0" smtClean="0"/>
              <a:t>Cynical: everyone is corrupt</a:t>
            </a:r>
          </a:p>
          <a:p>
            <a:pPr lvl="1"/>
            <a:r>
              <a:rPr lang="en-US" sz="2000" dirty="0" smtClean="0"/>
              <a:t>Cover up: set up a board of inquiry, or </a:t>
            </a:r>
          </a:p>
          <a:p>
            <a:pPr lvl="1"/>
            <a:r>
              <a:rPr lang="en-US" sz="2000" dirty="0" smtClean="0"/>
              <a:t>Naïve: vigilance commission</a:t>
            </a:r>
          </a:p>
          <a:p>
            <a:r>
              <a:rPr lang="en-US" dirty="0" smtClean="0"/>
              <a:t>These solutions fail because solving the problem with the existing administrative set up amounts to cleaning a dirty window with a dirty cloth</a:t>
            </a:r>
          </a:p>
          <a:p>
            <a:r>
              <a:rPr lang="en-US" dirty="0" smtClean="0"/>
              <a:t>Rebuilding depleted expectations capital necessary through a multi-pronged program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dirty="0" smtClean="0"/>
              <a:t>Eight Steps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 government to its essential functions</a:t>
            </a:r>
          </a:p>
          <a:p>
            <a:r>
              <a:rPr lang="en-US" dirty="0" smtClean="0"/>
              <a:t>Cut employment and increase productivity of these functions</a:t>
            </a:r>
          </a:p>
          <a:p>
            <a:r>
              <a:rPr lang="en-US" dirty="0" smtClean="0"/>
              <a:t>Pay market wage to government employees</a:t>
            </a:r>
          </a:p>
          <a:p>
            <a:r>
              <a:rPr lang="en-US" dirty="0" smtClean="0"/>
              <a:t>Reform financing of elections</a:t>
            </a:r>
          </a:p>
          <a:p>
            <a:r>
              <a:rPr lang="en-US" dirty="0" smtClean="0"/>
              <a:t>Transparent and accessible government</a:t>
            </a:r>
          </a:p>
          <a:p>
            <a:r>
              <a:rPr lang="en-US" dirty="0" smtClean="0"/>
              <a:t>Modernize payment system</a:t>
            </a:r>
          </a:p>
          <a:p>
            <a:r>
              <a:rPr lang="en-US" dirty="0" smtClean="0"/>
              <a:t>Education</a:t>
            </a:r>
          </a:p>
          <a:p>
            <a:r>
              <a:rPr lang="en-US" dirty="0" smtClean="0"/>
              <a:t>Enforcement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Source of wealth and prosperity of societies: holding high expectations and incentives to match them</a:t>
            </a:r>
          </a:p>
          <a:p>
            <a:r>
              <a:rPr lang="en-US" sz="2400" dirty="0" smtClean="0"/>
              <a:t>Contract model of society and organizations</a:t>
            </a:r>
          </a:p>
          <a:p>
            <a:r>
              <a:rPr lang="en-US" dirty="0" smtClean="0"/>
              <a:t>Control in organizations and societies versus absence of control</a:t>
            </a:r>
          </a:p>
          <a:p>
            <a:r>
              <a:rPr lang="en-US" sz="2400" dirty="0" smtClean="0"/>
              <a:t>Consequences of control for social evaluation and policies</a:t>
            </a:r>
          </a:p>
          <a:p>
            <a:r>
              <a:rPr lang="en-US" sz="2400" dirty="0" smtClean="0"/>
              <a:t>Financial reporting for good control: All participants in an organization expect to receive a part of the surplus generated by the organization</a:t>
            </a:r>
          </a:p>
          <a:p>
            <a:r>
              <a:rPr lang="en-US" sz="2400" dirty="0" smtClean="0"/>
              <a:t>What is corruption and </a:t>
            </a:r>
            <a:r>
              <a:rPr lang="en-US" dirty="0" smtClean="0"/>
              <a:t>lack of control</a:t>
            </a:r>
          </a:p>
          <a:p>
            <a:r>
              <a:rPr lang="en-US" sz="2400" dirty="0" smtClean="0"/>
              <a:t>How can control be recovered and corruption eliminated?</a:t>
            </a:r>
          </a:p>
          <a:p>
            <a:r>
              <a:rPr lang="en-US" dirty="0" smtClean="0"/>
              <a:t>Why is it in the interest of all?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CC136B-F8BF-2A44-8984-C0ECA5B50686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843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7818"/>
            <a:ext cx="8229600" cy="1392382"/>
          </a:xfrm>
        </p:spPr>
        <p:txBody>
          <a:bodyPr anchor="ctr" anchorCtr="0"/>
          <a:lstStyle/>
          <a:p>
            <a:r>
              <a:rPr lang="en-US" sz="4000" dirty="0" smtClean="0"/>
              <a:t>Limit Government to Essential Functions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 government to provide public goods and services, not private goods and services</a:t>
            </a:r>
          </a:p>
          <a:p>
            <a:r>
              <a:rPr lang="en-US" dirty="0" smtClean="0"/>
              <a:t>Given the difficulty of efficient management of public good production, government should concentrate on those functions</a:t>
            </a:r>
          </a:p>
          <a:p>
            <a:r>
              <a:rPr lang="en-US" dirty="0" smtClean="0"/>
              <a:t>Concentrate limited resources and ability of government on competent and efficient delivery of policing, justice, law and regulation, infrastructure, foreign affairs, and defense, etc.</a:t>
            </a:r>
          </a:p>
          <a:p>
            <a:r>
              <a:rPr lang="en-US" dirty="0" smtClean="0"/>
              <a:t>Expansion of government to non-essential areas is an invitation to corruption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en-US" sz="4800" dirty="0" smtClean="0"/>
              <a:t>Lower Employment and Raise Productivity in Government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endParaRPr lang="en-US" sz="2800" smtClean="0"/>
          </a:p>
          <a:p>
            <a:r>
              <a:rPr lang="en-US" sz="2800" smtClean="0"/>
              <a:t>Avoid </a:t>
            </a:r>
            <a:r>
              <a:rPr lang="en-US" sz="2800" dirty="0" smtClean="0"/>
              <a:t>operating government as an employment agency</a:t>
            </a:r>
          </a:p>
          <a:p>
            <a:r>
              <a:rPr lang="en-US" sz="2800" dirty="0" smtClean="0"/>
              <a:t>Demand productivity from civil servants in delivery of essential services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dirty="0" smtClean="0"/>
              <a:t>Pay Market Wage to Civil Servants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Attract talent to civil service by paying market wages</a:t>
            </a:r>
          </a:p>
          <a:p>
            <a:r>
              <a:rPr lang="en-US" sz="2800" dirty="0" smtClean="0"/>
              <a:t>Remove rationalization for bribes</a:t>
            </a:r>
          </a:p>
          <a:p>
            <a:r>
              <a:rPr lang="en-US" sz="2800" dirty="0" smtClean="0"/>
              <a:t>Enforcement and punishment to the corrupt who may “double dip” by continuing to take bribes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sz="4000" dirty="0" smtClean="0"/>
              <a:t>Election Financing Reform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Devise open and realistic methods of financing democratic elections</a:t>
            </a:r>
          </a:p>
          <a:p>
            <a:r>
              <a:rPr lang="en-US" sz="2800" dirty="0" smtClean="0"/>
              <a:t>It is not possible to rebuild expectations capital without a fair and open system of election financing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Transparent and Accessible Government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Easy citizen access to government rules and policies</a:t>
            </a:r>
          </a:p>
          <a:p>
            <a:r>
              <a:rPr lang="en-US" dirty="0" smtClean="0"/>
              <a:t>Transparency of government decisions and actions</a:t>
            </a:r>
          </a:p>
          <a:p>
            <a:r>
              <a:rPr lang="en-US" dirty="0" smtClean="0"/>
              <a:t>Make it easier for citizens to monitor the civil service and one another</a:t>
            </a:r>
          </a:p>
          <a:p>
            <a:r>
              <a:rPr lang="en-US" dirty="0" smtClean="0"/>
              <a:t>Most effective way of rebuilding expectations capital in society</a:t>
            </a:r>
          </a:p>
          <a:p>
            <a:r>
              <a:rPr lang="en-US" dirty="0" smtClean="0"/>
              <a:t>E-government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0944"/>
            <a:ext cx="8229600" cy="1309255"/>
          </a:xfrm>
        </p:spPr>
        <p:txBody>
          <a:bodyPr anchor="ctr" anchorCtr="0"/>
          <a:lstStyle/>
          <a:p>
            <a:r>
              <a:rPr lang="en-US" sz="4000" dirty="0" smtClean="0"/>
              <a:t>Control in Organizations and Societies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assume that most people in organizations and societies act what they see is in their self interest</a:t>
            </a:r>
          </a:p>
          <a:p>
            <a:r>
              <a:rPr lang="en-US" dirty="0" smtClean="0"/>
              <a:t>Members of a society can expect others to behave well (i.e., throw trash in trash cans) or poorly (i.e., throw trash on the street)</a:t>
            </a:r>
          </a:p>
          <a:p>
            <a:r>
              <a:rPr lang="en-US" dirty="0" smtClean="0"/>
              <a:t>If expectations are of good behavior, and if reasonable care is taken to align incentives with such expectations, this match achieves control</a:t>
            </a:r>
          </a:p>
          <a:p>
            <a:r>
              <a:rPr lang="en-US" dirty="0" smtClean="0"/>
              <a:t>If expectations are of bad behavior, it is easy for incentives to align with bad behavior, and we get out of control organizations and societies</a:t>
            </a:r>
          </a:p>
          <a:p>
            <a:r>
              <a:rPr lang="en-US" dirty="0" smtClean="0"/>
              <a:t>Match incentives with expectations of good behavior to for society to become wealthy and prosperous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sz="4000" dirty="0" smtClean="0"/>
              <a:t>Modernized Payment System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Replace currency by documented electronic payment systems</a:t>
            </a:r>
          </a:p>
          <a:p>
            <a:r>
              <a:rPr lang="en-US" sz="2800" dirty="0" smtClean="0"/>
              <a:t>Auditable money trail discourages corruption</a:t>
            </a:r>
          </a:p>
          <a:p>
            <a:r>
              <a:rPr lang="en-US" sz="2800" dirty="0" smtClean="0"/>
              <a:t>Information technology makes it easier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Effective education campaign necessary</a:t>
            </a:r>
          </a:p>
          <a:p>
            <a:r>
              <a:rPr lang="en-US" dirty="0" smtClean="0"/>
              <a:t>To inform and convince the civil servants that they will receive a fair compensation for their skills and that they can proudly serve society without accepting bribes</a:t>
            </a:r>
          </a:p>
          <a:p>
            <a:r>
              <a:rPr lang="en-US" dirty="0" smtClean="0"/>
              <a:t>To inform public that they will be treated fairly by government</a:t>
            </a:r>
          </a:p>
          <a:p>
            <a:r>
              <a:rPr lang="en-US" dirty="0" smtClean="0"/>
              <a:t>Most people prefer a simple life of honor to a lavish but corrupt existence</a:t>
            </a:r>
          </a:p>
          <a:p>
            <a:r>
              <a:rPr lang="en-US" dirty="0" smtClean="0"/>
              <a:t>All religions say this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dirty="0" smtClean="0"/>
              <a:t>And Finally, Enforcement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Enforcement is the final, not the first or only device to raise social expectations to a higher level</a:t>
            </a:r>
          </a:p>
          <a:p>
            <a:r>
              <a:rPr lang="en-US" sz="2800" dirty="0" smtClean="0"/>
              <a:t>It will inform those who continue corrupt behavior that they will pay a high price</a:t>
            </a:r>
          </a:p>
          <a:p>
            <a:r>
              <a:rPr lang="en-US" sz="2800" dirty="0" smtClean="0"/>
              <a:t>As expectational capital of society rises, dependence on enforcement can be reduced</a:t>
            </a:r>
          </a:p>
          <a:p>
            <a:r>
              <a:rPr lang="en-US" sz="2800" dirty="0" smtClean="0"/>
              <a:t>But it must always be available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 anchor="ctr" anchorCtr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dirty="0"/>
              <a:t>Concluding Remarks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 smtClean="0">
                <a:ea typeface="ＭＳ Ｐゴシック" pitchFamily="34" charset="-128"/>
              </a:rPr>
              <a:t>Societies and organizations can be thought of as contracts among people</a:t>
            </a:r>
          </a:p>
          <a:p>
            <a:r>
              <a:rPr lang="en-US" sz="2800" dirty="0" smtClean="0">
                <a:ea typeface="ＭＳ Ｐゴシック" pitchFamily="34" charset="-128"/>
              </a:rPr>
              <a:t>Behavior of people depends on how they expect others to behave, and on their incentives</a:t>
            </a:r>
          </a:p>
          <a:p>
            <a:r>
              <a:rPr lang="en-US" sz="2800" dirty="0" smtClean="0">
                <a:ea typeface="ＭＳ Ｐゴシック" pitchFamily="34" charset="-128"/>
              </a:rPr>
              <a:t>Good behavior matched with self-interest builds prosperous societies, bad behavior generates conflict and misery</a:t>
            </a:r>
          </a:p>
          <a:p>
            <a:r>
              <a:rPr lang="en-US" sz="2800" dirty="0" smtClean="0">
                <a:ea typeface="ＭＳ Ｐゴシック" pitchFamily="34" charset="-128"/>
              </a:rPr>
              <a:t>Building prosperity requires raising expectations of good behavior by all members of society</a:t>
            </a:r>
          </a:p>
          <a:p>
            <a:r>
              <a:rPr lang="en-US" sz="2800" dirty="0" smtClean="0">
                <a:ea typeface="ＭＳ Ｐゴシック" pitchFamily="34" charset="-128"/>
              </a:rPr>
              <a:t>It requires sustained effort, but can be done, and has been done</a:t>
            </a:r>
          </a:p>
          <a:p>
            <a:r>
              <a:rPr lang="en-US" sz="2800" dirty="0" smtClean="0">
                <a:ea typeface="ＭＳ Ｐゴシック" pitchFamily="34" charset="-128"/>
              </a:rPr>
              <a:t>Fair, balanced, integrated, and long term program to build expectations of good behavior, and matching expectation of behavior to self-interest</a:t>
            </a:r>
            <a:r>
              <a:rPr lang="en-US" sz="2800" smtClean="0">
                <a:ea typeface="ＭＳ Ｐゴシック" pitchFamily="34" charset="-128"/>
              </a:rPr>
              <a:t>is a </a:t>
            </a:r>
            <a:r>
              <a:rPr lang="en-US" sz="2800" dirty="0" smtClean="0">
                <a:ea typeface="ＭＳ Ｐゴシック" pitchFamily="34" charset="-128"/>
              </a:rPr>
              <a:t>way to address the problem</a:t>
            </a:r>
          </a:p>
        </p:txBody>
      </p:sp>
      <p:sp>
        <p:nvSpPr>
          <p:cNvPr id="38916" name="Date Placeholder 3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622D62D8-15B3-7849-A59D-D3B43EAB347B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38917" name="Footer Placehold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mtClean="0">
                <a:latin typeface="Times New Roman" pitchFamily="-109" charset="0"/>
              </a:rPr>
              <a:t>Sunder: Matching Expectations</a:t>
            </a:r>
            <a:endParaRPr lang="en-US">
              <a:latin typeface="Times New Roman" pitchFamily="-109" charset="0"/>
            </a:endParaRPr>
          </a:p>
        </p:txBody>
      </p:sp>
      <p:sp>
        <p:nvSpPr>
          <p:cNvPr id="38918" name="Slide Number Placeholder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>
              <a:defRPr/>
            </a:pPr>
            <a:fld id="{B277E045-F6C1-447D-8F67-8345F3CD68C0}" type="slidenum">
              <a:rPr lang="en-US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1"/>
          <a:lstStyle/>
          <a:p>
            <a:r>
              <a:rPr lang="en-US" dirty="0" smtClean="0"/>
              <a:t>Source of Wealth and Prosperity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Why are some societies in the world so prosperous and other are not, even with comparable natural resources?</a:t>
            </a:r>
          </a:p>
          <a:p>
            <a:r>
              <a:rPr lang="en-US" dirty="0" smtClean="0"/>
              <a:t>The distinction: members of prosperous societies</a:t>
            </a:r>
          </a:p>
          <a:p>
            <a:pPr lvl="1"/>
            <a:r>
              <a:rPr lang="en-US" sz="2200" dirty="0" smtClean="0"/>
              <a:t>Expect all members to avoid hurting the society through their actions, and</a:t>
            </a:r>
          </a:p>
          <a:p>
            <a:pPr lvl="1"/>
            <a:r>
              <a:rPr lang="en-US" sz="2200" dirty="0" smtClean="0"/>
              <a:t>Their incentives are arranged in such a way that their own self-interest matches (does not conflict with) what others expect them to do</a:t>
            </a:r>
          </a:p>
          <a:p>
            <a:r>
              <a:rPr lang="en-US" dirty="0" smtClean="0"/>
              <a:t>Holding high expectations of our fellow citizens, and Matching self-interest with such expectations are the two keys to wealth and prosperity of organizations and societies. Let me explain why.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D4560D-03F4-7848-A59A-C71D942F6231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Thank You.</a:t>
            </a:r>
          </a:p>
        </p:txBody>
      </p:sp>
      <p:sp>
        <p:nvSpPr>
          <p:cNvPr id="40963" name="Text Placeholder 9"/>
          <p:cNvSpPr>
            <a:spLocks noGrp="1"/>
          </p:cNvSpPr>
          <p:nvPr>
            <p:ph type="subTitle" idx="1"/>
          </p:nvPr>
        </p:nvSpPr>
        <p:spPr>
          <a:xfrm>
            <a:off x="914400" y="3155950"/>
            <a:ext cx="7772400" cy="2651125"/>
          </a:xfrm>
        </p:spPr>
        <p:txBody>
          <a:bodyPr rtlCol="0">
            <a:normAutofit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b="1" dirty="0">
                <a:cs typeface="ＭＳ Ｐゴシック" pitchFamily="-109" charset="-128"/>
                <a:hlinkClick r:id="rId2"/>
              </a:rPr>
              <a:t>Shyam.sunder@yale.edu</a:t>
            </a:r>
            <a:endParaRPr lang="en-US" b="1" dirty="0">
              <a:cs typeface="ＭＳ Ｐゴシック" pitchFamily="-109" charset="-128"/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b="1" dirty="0">
                <a:cs typeface="ＭＳ Ｐゴシック" pitchFamily="-109" charset="-128"/>
                <a:hlinkClick r:id="rId3"/>
              </a:rPr>
              <a:t>www.som.yale.edu/faculty/sunder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Contract Model of Organizations and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Many participants, all seeking their own goals</a:t>
            </a:r>
          </a:p>
          <a:p>
            <a:r>
              <a:rPr lang="en-US" dirty="0" smtClean="0"/>
              <a:t>In b</a:t>
            </a:r>
            <a:r>
              <a:rPr lang="en-US" sz="2400" dirty="0" smtClean="0"/>
              <a:t>usiness: investors, employees, customers, suppliers, government and community</a:t>
            </a:r>
          </a:p>
          <a:p>
            <a:r>
              <a:rPr lang="en-US" dirty="0" smtClean="0"/>
              <a:t>In society: citizens, organizations with various interests, civil servants and politicians </a:t>
            </a:r>
            <a:endParaRPr lang="en-US" sz="2400" dirty="0" smtClean="0"/>
          </a:p>
          <a:p>
            <a:r>
              <a:rPr lang="en-US" sz="2400" dirty="0" smtClean="0"/>
              <a:t>All participants contribute resources</a:t>
            </a:r>
          </a:p>
          <a:p>
            <a:r>
              <a:rPr lang="en-US" sz="2400" dirty="0" smtClean="0"/>
              <a:t>Organization/society prosper if it generates a surplus (total value of output – sum of opportunity cost of all contributions)</a:t>
            </a:r>
          </a:p>
          <a:p>
            <a:r>
              <a:rPr lang="en-US" sz="2400" dirty="0" smtClean="0"/>
              <a:t>All participants expect to get at least as much as the opportunity cost of their contributions</a:t>
            </a:r>
          </a:p>
          <a:p>
            <a:r>
              <a:rPr lang="en-US" sz="2400" dirty="0" smtClean="0"/>
              <a:t>Shyam Sunder. 1997. </a:t>
            </a:r>
            <a:r>
              <a:rPr lang="en-US" sz="2400" i="1" dirty="0" err="1" smtClean="0"/>
              <a:t>Teoría</a:t>
            </a:r>
            <a:r>
              <a:rPr lang="en-US" sz="2400" i="1" dirty="0" smtClean="0"/>
              <a:t> de la </a:t>
            </a:r>
            <a:r>
              <a:rPr lang="en-US" sz="2400" i="1" dirty="0" err="1" smtClean="0"/>
              <a:t>contabilidad</a:t>
            </a:r>
            <a:r>
              <a:rPr lang="en-US" sz="2400" i="1" dirty="0" smtClean="0"/>
              <a:t> y el control</a:t>
            </a:r>
            <a:r>
              <a:rPr lang="en-US" sz="2400" dirty="0" smtClean="0"/>
              <a:t>. Universidad </a:t>
            </a:r>
            <a:r>
              <a:rPr lang="en-US" sz="2400" dirty="0" err="1" smtClean="0"/>
              <a:t>Nacional</a:t>
            </a:r>
            <a:r>
              <a:rPr lang="en-US" sz="2400" dirty="0" smtClean="0"/>
              <a:t> de Colombia, </a:t>
            </a:r>
            <a:r>
              <a:rPr lang="en-US" sz="2400" dirty="0" err="1" smtClean="0"/>
              <a:t>Facultad</a:t>
            </a:r>
            <a:r>
              <a:rPr lang="en-US" sz="2400" dirty="0" smtClean="0"/>
              <a:t> de </a:t>
            </a:r>
            <a:r>
              <a:rPr lang="en-US" sz="2400" dirty="0" err="1" smtClean="0"/>
              <a:t>CienciasEconómicas</a:t>
            </a:r>
            <a:r>
              <a:rPr lang="en-US" sz="2400" dirty="0" smtClean="0"/>
              <a:t>.</a:t>
            </a:r>
          </a:p>
          <a:p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ED21F6-92E7-E149-AC71-FEBB898C69C5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418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4000" dirty="0" smtClean="0"/>
              <a:t>Contract Model of Organizations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Investors contribute capital in exchange for dividends and capital appreciation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1353024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4DBBEC-AED2-C940-8612-C9B16557BF73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75742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4000" dirty="0" smtClean="0"/>
              <a:t>Contract Model of Organizations</a:t>
            </a:r>
            <a:br>
              <a:rPr lang="en-US" sz="4000" dirty="0" smtClean="0"/>
            </a:br>
            <a:r>
              <a:rPr lang="en-US" sz="1800" dirty="0" smtClean="0"/>
              <a:t>Employees contribute labor in exchange for compensation and experience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3390625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8666E1-6402-A641-A0DF-546CD6C14DD5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60443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4000" dirty="0" smtClean="0"/>
              <a:t>Contract Model of Organizations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Customers contribute cash in exchange for products and services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3901818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E7AE1A-C2C8-5245-B1FA-8691C08120F6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75742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Inflows to the Organization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628922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9DA7ED-0030-1743-980A-BCAB7453A7D6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451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Outflows from Organization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962614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BA7ED4-E93D-924D-8DC9-7F6FB312BFAD}" type="datetime1">
              <a:rPr lang="en-US" smtClean="0"/>
              <a:pPr>
                <a:defRPr/>
              </a:pPr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Sunder: Matching Expectations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D95C229-02ED-4A10-A423-5A02E50ECEF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627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3709</TotalTime>
  <Words>1774</Words>
  <Application>Microsoft Office PowerPoint</Application>
  <PresentationFormat>On-screen Show (4:3)</PresentationFormat>
  <Paragraphs>250</Paragraphs>
  <Slides>30</Slides>
  <Notes>0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Executive</vt:lpstr>
      <vt:lpstr>Matching Expectations: Source of Decline and Remedy for Wealth of Societies</vt:lpstr>
      <vt:lpstr>An Overview</vt:lpstr>
      <vt:lpstr>Source of Wealth and Prosperity</vt:lpstr>
      <vt:lpstr>Contract Model of Organizations and Society</vt:lpstr>
      <vt:lpstr>Contract Model of Organizations Investors contribute capital in exchange for dividends and capital appreciation</vt:lpstr>
      <vt:lpstr>Contract Model of Organizations Employees contribute labor in exchange for compensation and experience</vt:lpstr>
      <vt:lpstr>Contract Model of Organizations Customers contribute cash in exchange for products and services</vt:lpstr>
      <vt:lpstr>Resource Inflows to the Organization</vt:lpstr>
      <vt:lpstr>Resource Outflows from Organization</vt:lpstr>
      <vt:lpstr>Contract Model of Organizations All parties expect to get at least the opportunity cost of their contribution; all parties look after their own interests, including the customers</vt:lpstr>
      <vt:lpstr>Contract Model of Public Good Organizations Customers are replaced by beneficiaries, and investors are replaced by government or donors; beneficiaries not able to protect their interests</vt:lpstr>
      <vt:lpstr>Difference between Public and Private Good Organizations</vt:lpstr>
      <vt:lpstr>Control in Organizations and Societies </vt:lpstr>
      <vt:lpstr>Failure of Control Leads to Corruption </vt:lpstr>
      <vt:lpstr>Corruption as a social Disease of Degenerated Expectations in Society</vt:lpstr>
      <vt:lpstr>Social Norms  </vt:lpstr>
      <vt:lpstr>Building Social Capital of Expectations of Good Behavior</vt:lpstr>
      <vt:lpstr>Addressing Corruption </vt:lpstr>
      <vt:lpstr>Eight Steps </vt:lpstr>
      <vt:lpstr>Limit Government to Essential Functions </vt:lpstr>
      <vt:lpstr>Lower Employment and Raise Productivity in Government </vt:lpstr>
      <vt:lpstr>Pay Market Wage to Civil Servants</vt:lpstr>
      <vt:lpstr>Election Financing Reform </vt:lpstr>
      <vt:lpstr> Transparent and Accessible Government </vt:lpstr>
      <vt:lpstr>Control in Organizations and Societies </vt:lpstr>
      <vt:lpstr>Modernized Payment System </vt:lpstr>
      <vt:lpstr>Education</vt:lpstr>
      <vt:lpstr>And Finally, Enforcement </vt:lpstr>
      <vt:lpstr>Concluding Remarks</vt:lpstr>
      <vt:lpstr>Thank You.</vt:lpstr>
    </vt:vector>
  </TitlesOfParts>
  <Company>Yale School of Management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Income and Value</dc:title>
  <dc:creator>Shyam Sunder</dc:creator>
  <cp:lastModifiedBy>dw38</cp:lastModifiedBy>
  <cp:revision>43</cp:revision>
  <dcterms:created xsi:type="dcterms:W3CDTF">2011-12-15T12:16:47Z</dcterms:created>
  <dcterms:modified xsi:type="dcterms:W3CDTF">2011-12-19T14:13:11Z</dcterms:modified>
</cp:coreProperties>
</file>