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65" d="100"/>
          <a:sy n="65" d="100"/>
        </p:scale>
        <p:origin x="3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0A57B-910D-4B1B-BA75-F3A95EA20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BA1E63-E68C-402F-839F-764F7C5DCB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3E84D-9895-4661-B5F5-30676B860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941FA-D3D3-4B8C-85D6-5F38428FF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8CB31-CC3D-48CC-8D3F-55AC9E627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67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F98C8-C5CA-4065-A015-BC2CD5347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2ACAF9-F942-4D7C-8E1C-809EECC74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EE99A-D37B-4AF8-A6C3-53CFE6516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B939D-76E1-4C0C-A99D-8E98BED45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ED604-DE2C-4B5D-AA8D-9AC2D96AE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76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BF6F8F-AC9B-4659-80F2-0F34FD1B8A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BC42A9-6212-41E6-9F82-A2C62A8B1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7F9E7-11CD-4A5F-992B-CB1333BE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31C60-EA50-4D60-AC24-B13C7E42C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D18A6-FC21-4792-AE64-A1D2BFB3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9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76D44-8F6C-4F1C-A15A-ECBE0483B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0604E4-5E37-4DB2-B661-F7CE7AA1E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5C78B-4584-46DC-99D8-0C9CD1A1D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8E7D0-B3E2-43C9-BE11-1952C6AFC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6474D-E89E-4C7B-BA98-6B4C96C35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13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90B05-1D90-4F31-88DB-45B286F43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9E994-A9C2-402F-8D0A-78533FC46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D3515-7332-45EA-9770-C6D183C12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9723C-71CB-48C0-89FD-567E0509D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2EB14-F108-4EAC-91D2-5F9AC4FBF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58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F1C37-6D28-4AB4-AA14-97DA5F2D3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1ED90-494C-4C4A-8647-EC6D641125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B6EE4-6E5E-4383-A7A4-D0172D3B1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8A4D9-3B1A-4608-81B4-4CFEF73F1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8871F-B950-4357-93B5-562DC7C27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EB6FA1-60C9-4DE0-B539-EF0D0B147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5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765D1-4BC0-472F-AF11-EE248A1DD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03FFA-7D22-4B9F-BAAF-390DFC2DF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820BD8-A26B-4AEF-B69A-A9F5F58148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31F49E-A5CC-41E6-9AA2-5F33CBE975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DD8445-8012-4CCA-83B8-B004F4A1B5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E1B0D6-06E6-4D50-B4C2-A29B50900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8AF7BF-D3FC-45F7-A9AF-64B4C1DF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61C319-EC43-4A50-87AD-AB1230CEB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74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4EA3-F414-4C4A-8299-D523CE46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51AB76-8DFF-4271-B55A-3A397D785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35AB20-FC58-4795-B59B-8E2A0EB2A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BC49C-4C5C-405C-B741-F9D6684A4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211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546AD0-CA2E-46AE-A4A7-04BBDEEC3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BFD20E-FB71-48A0-93C3-596AFB05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7DE24C-A746-4B13-ABA0-F078DDF2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1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B7908-872B-4EF1-99CF-6581EF3FF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D7D328-C529-4A1B-9F1D-0E3C524A1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357E1A-D812-42E5-9B72-26A21F2B9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58372-14DD-4575-9E36-66B0203B5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2521B7-4D6A-4255-9969-B36CA316F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173C0-DF78-4066-902A-1681BF24A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4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721C7-C196-4D22-9981-5DBABD049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A94810-5763-4D20-B316-764E108F37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F50074-6CCF-4BA5-8898-E53C9E538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37EEC4-189E-445E-B2AE-8EF0A2084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09217-C418-45F3-B4BA-78F893E2C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4079D0-DE93-413B-9D77-A35D3039E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3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262742-7428-430B-9E1C-43CD2E960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271C9-ACCD-4B2E-8C90-17307AFA3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3FDB4-145E-4FC0-9B52-4AEDBD70F3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E88BC-FB72-4EE1-8A39-7AD7ADD3885F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79DC28-D3CE-4B7D-9E4D-63FD1F8219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F48C6-DE62-4D77-B52D-C6FA5B5E7B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88667-9008-46E1-A74D-5CC4E6D98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6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104D1-16A1-42E1-B96E-829F01B8B1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Financial Reporting in India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64DE6F-8574-428D-99FE-3F10507718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Shyam Sunder, Yale University</a:t>
            </a:r>
          </a:p>
          <a:p>
            <a:r>
              <a:rPr lang="en-US" dirty="0" err="1"/>
              <a:t>Nirma</a:t>
            </a:r>
            <a:r>
              <a:rPr lang="en-US" dirty="0"/>
              <a:t> University, Ahmedabad, India</a:t>
            </a:r>
          </a:p>
          <a:p>
            <a:r>
              <a:rPr lang="en-US" dirty="0"/>
              <a:t>January 8, 2020</a:t>
            </a:r>
          </a:p>
        </p:txBody>
      </p:sp>
    </p:spTree>
    <p:extLst>
      <p:ext uri="{BB962C8B-B14F-4D97-AF65-F5344CB8AC3E}">
        <p14:creationId xmlns:p14="http://schemas.microsoft.com/office/powerpoint/2010/main" val="3228537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3688-6BA4-47CB-802A-7C4451C28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F00BD-FDF6-41FE-897E-7644B5C54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474"/>
            <a:ext cx="10515600" cy="553452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Why financial reporting?</a:t>
            </a:r>
          </a:p>
          <a:p>
            <a:pPr lvl="1"/>
            <a:r>
              <a:rPr lang="en-US" dirty="0"/>
              <a:t>What are its functions?</a:t>
            </a:r>
          </a:p>
          <a:p>
            <a:r>
              <a:rPr lang="en-US" dirty="0"/>
              <a:t>How well is financial accounting working?</a:t>
            </a:r>
          </a:p>
          <a:p>
            <a:pPr lvl="1"/>
            <a:r>
              <a:rPr lang="en-US" dirty="0"/>
              <a:t>Criteria for good reporting?</a:t>
            </a:r>
          </a:p>
          <a:p>
            <a:r>
              <a:rPr lang="en-US" dirty="0"/>
              <a:t>Is there room for improvement?</a:t>
            </a:r>
          </a:p>
          <a:p>
            <a:pPr lvl="1"/>
            <a:r>
              <a:rPr lang="en-US" dirty="0"/>
              <a:t>In what respects?</a:t>
            </a:r>
          </a:p>
          <a:p>
            <a:r>
              <a:rPr lang="en-US" dirty="0"/>
              <a:t>How to improve financial reporting?</a:t>
            </a:r>
          </a:p>
          <a:p>
            <a:pPr lvl="1"/>
            <a:r>
              <a:rPr lang="en-US" dirty="0"/>
              <a:t>What is the current system?</a:t>
            </a:r>
          </a:p>
          <a:p>
            <a:pPr lvl="1"/>
            <a:r>
              <a:rPr lang="en-US" dirty="0"/>
              <a:t>What works?</a:t>
            </a:r>
          </a:p>
          <a:p>
            <a:pPr lvl="1"/>
            <a:r>
              <a:rPr lang="en-US" dirty="0"/>
              <a:t>What doesn’t?</a:t>
            </a:r>
          </a:p>
          <a:p>
            <a:pPr lvl="1"/>
            <a:r>
              <a:rPr lang="en-US" dirty="0"/>
              <a:t>What are the alternatives?</a:t>
            </a:r>
          </a:p>
          <a:p>
            <a:r>
              <a:rPr lang="en-US" dirty="0"/>
              <a:t>How shall we know if things are better (or worse)?</a:t>
            </a:r>
          </a:p>
          <a:p>
            <a:r>
              <a:rPr lang="en-US" dirty="0"/>
              <a:t>Why is this important for India?</a:t>
            </a:r>
          </a:p>
          <a:p>
            <a:r>
              <a:rPr lang="en-US" dirty="0"/>
              <a:t>What is the role of universities and scholars in this process?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512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309F96B2F2A3448D894E5BEC31811D" ma:contentTypeVersion="13" ma:contentTypeDescription="Create a new document." ma:contentTypeScope="" ma:versionID="d674aaf3865557cfc514015fdea92afd">
  <xsd:schema xmlns:xsd="http://www.w3.org/2001/XMLSchema" xmlns:xs="http://www.w3.org/2001/XMLSchema" xmlns:p="http://schemas.microsoft.com/office/2006/metadata/properties" xmlns:ns3="2d714382-7328-4569-b2fc-38da893d0291" xmlns:ns4="fe4e537f-1d3e-41b2-89ed-f26faa1580ab" targetNamespace="http://schemas.microsoft.com/office/2006/metadata/properties" ma:root="true" ma:fieldsID="abb25a4ea5e727161124f243e564886d" ns3:_="" ns4:_="">
    <xsd:import namespace="2d714382-7328-4569-b2fc-38da893d0291"/>
    <xsd:import namespace="fe4e537f-1d3e-41b2-89ed-f26faa1580a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Location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14382-7328-4569-b2fc-38da893d029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4e537f-1d3e-41b2-89ed-f26faa158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C7902B-AEF6-406E-9FA7-23BE827673A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4E672B-4DF4-49DF-B69E-F13AF86DDE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63517B-55BD-4988-942B-F4A6477415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714382-7328-4569-b2fc-38da893d0291"/>
    <ds:schemaRef ds:uri="fe4e537f-1d3e-41b2-89ed-f26faa1580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106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Financial Reporting in India</vt:lpstr>
      <vt:lpstr>An Outline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Reporting in India</dc:title>
  <dc:creator>Sunder, Shyam</dc:creator>
  <cp:lastModifiedBy>Sunder, Shyam</cp:lastModifiedBy>
  <cp:revision>2</cp:revision>
  <dcterms:created xsi:type="dcterms:W3CDTF">2019-12-13T20:53:48Z</dcterms:created>
  <dcterms:modified xsi:type="dcterms:W3CDTF">2020-01-06T06:51:25Z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0x010100DB309F96B2F2A3448D894E5BEC31811D</vt:lpwstr>
  </property>
</Properties>
</file>