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83" r:id="rId4"/>
    <p:sldId id="284" r:id="rId5"/>
    <p:sldId id="285" r:id="rId6"/>
    <p:sldId id="286" r:id="rId7"/>
    <p:sldId id="287" r:id="rId8"/>
    <p:sldId id="289" r:id="rId9"/>
    <p:sldId id="288" r:id="rId10"/>
    <p:sldId id="290" r:id="rId11"/>
    <p:sldId id="292" r:id="rId12"/>
    <p:sldId id="293" r:id="rId13"/>
    <p:sldId id="299" r:id="rId14"/>
    <p:sldId id="294" r:id="rId15"/>
    <p:sldId id="304" r:id="rId16"/>
    <p:sldId id="303" r:id="rId17"/>
    <p:sldId id="295" r:id="rId18"/>
    <p:sldId id="313" r:id="rId19"/>
    <p:sldId id="297" r:id="rId20"/>
    <p:sldId id="262" r:id="rId21"/>
    <p:sldId id="305" r:id="rId22"/>
    <p:sldId id="307" r:id="rId23"/>
    <p:sldId id="308" r:id="rId24"/>
    <p:sldId id="309" r:id="rId25"/>
    <p:sldId id="263" r:id="rId26"/>
    <p:sldId id="314" r:id="rId27"/>
    <p:sldId id="298" r:id="rId28"/>
    <p:sldId id="311" r:id="rId29"/>
    <p:sldId id="312" r:id="rId30"/>
    <p:sldId id="264" r:id="rId31"/>
    <p:sldId id="310" r:id="rId32"/>
    <p:sldId id="265" r:id="rId33"/>
    <p:sldId id="266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1" d="100"/>
          <a:sy n="91" d="100"/>
        </p:scale>
        <p:origin x="-40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DBAC11-8B34-144C-9BBE-DFF1189D307C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C7EE9-E881-BA4B-90E8-5BB56643B3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4647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6307A-3B4E-3E4A-92D7-27A8C9C7D36B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C06AB-1300-8B4B-8E3A-E0240A283A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641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5D5BB-6589-E349-B829-CECBA2B24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M.YALE.EDU/FACULTY/SUNDER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Grand Design for Sustaining Civilization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SHYAM SUNDER, YALE UNIVERSITY</a:t>
            </a:r>
          </a:p>
          <a:p>
            <a:r>
              <a:rPr lang="en-US" dirty="0" smtClean="0"/>
              <a:t>INTERNATIONAL SEMINAR ON SUSTAINABILITY &amp; CORPORATE GOVERNANCE</a:t>
            </a:r>
          </a:p>
          <a:p>
            <a:r>
              <a:rPr lang="en-US" dirty="0" smtClean="0"/>
              <a:t>EIILM, IAA Research Foundation &amp; Bengal Chamber</a:t>
            </a:r>
          </a:p>
          <a:p>
            <a:r>
              <a:rPr lang="en-US" dirty="0" smtClean="0"/>
              <a:t>Kolkata March 1, 2012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REVOLUTION IN TECHNOLOGY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213" y="1417638"/>
            <a:ext cx="4354937" cy="544036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0"/>
            <a:ext cx="8229600" cy="1143000"/>
          </a:xfrm>
        </p:spPr>
        <p:txBody>
          <a:bodyPr/>
          <a:lstStyle/>
          <a:p>
            <a:r>
              <a:rPr lang="en-US" dirty="0" smtClean="0"/>
              <a:t>MORAL CODE MEETS TECHNOLOGY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50" y="1041400"/>
            <a:ext cx="8089900" cy="58166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OF US?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986" y="1720946"/>
            <a:ext cx="7695814" cy="513705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OF US?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0261" y="1485900"/>
            <a:ext cx="5020982" cy="53721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977541" cy="789097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316846"/>
            <a:ext cx="9144000" cy="554115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 Supply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8410004" cy="541604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CONSUMPTION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066" y="1417638"/>
            <a:ext cx="6747362" cy="54991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9620"/>
            <a:ext cx="9155459" cy="608838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DOES OUR TECHNOLOGY MATCH OUR MORAL CODE OF LIFE AND CONSUMPTION?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389" y="1371530"/>
            <a:ext cx="7208611" cy="548646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CIVILIZATION?</a:t>
            </a:r>
          </a:p>
          <a:p>
            <a:r>
              <a:rPr lang="en-US" dirty="0" smtClean="0"/>
              <a:t>WHAT IS SUSTAINABLE?</a:t>
            </a:r>
          </a:p>
          <a:p>
            <a:r>
              <a:rPr lang="en-US" dirty="0" smtClean="0"/>
              <a:t>WHAT IS GRAND DESIGN?</a:t>
            </a:r>
          </a:p>
          <a:p>
            <a:r>
              <a:rPr lang="en-US" dirty="0" smtClean="0"/>
              <a:t>HOW WE MIGHT CREATE AND IMPLEMENT IT?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050" y="-57150"/>
            <a:ext cx="5803900" cy="69723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Species Extinction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856" y="1150498"/>
            <a:ext cx="6615793" cy="570750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Causation or Just Correlation?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72581"/>
            <a:ext cx="8436429" cy="5685419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571" y="25953"/>
            <a:ext cx="6749143" cy="684288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Human’s Grand Design?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3857" y="1377606"/>
            <a:ext cx="4767943" cy="5480394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GRAND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MOST SPECIES ON EARTH HAVE NOT LASTED MORE THAN A FEW MILLION YEARS</a:t>
            </a:r>
          </a:p>
          <a:p>
            <a:r>
              <a:rPr lang="en-US" dirty="0" smtClean="0"/>
              <a:t>HUMANS ARE ABOUT AT AVERAGE RIGHT NOW?</a:t>
            </a:r>
          </a:p>
          <a:p>
            <a:r>
              <a:rPr lang="en-US" dirty="0" smtClean="0"/>
              <a:t>SHALL WE EXCEED THE AVERAGE?</a:t>
            </a:r>
          </a:p>
          <a:p>
            <a:r>
              <a:rPr lang="en-US" dirty="0" smtClean="0"/>
              <a:t>ISOLATED HUMAN CIVILAZATIONS HAVE GONE EXTINCT IN KNOWN HISTORY BECAUSE THEY COULD NOT FIND SOCIO-POLITICAL-ECONOMIC SOLUTIONS TO RESOURCE SCARCITY</a:t>
            </a:r>
          </a:p>
          <a:p>
            <a:r>
              <a:rPr lang="en-US" dirty="0" smtClean="0"/>
              <a:t>IT CAN HAPPEN AGAIN IN A GLOBALIZED SOCIETY—EXCEPT THIS TIME AT A GLOBAL SCALE</a:t>
            </a:r>
          </a:p>
          <a:p>
            <a:r>
              <a:rPr lang="en-US" dirty="0" smtClean="0"/>
              <a:t>WHAT WILL IT TAKE TO SUSTAIN THE SPECIES?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6068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SUSTAINABILITY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AT WHAT RATE OF CONSUMPTION PER CAPITA: C?</a:t>
            </a:r>
          </a:p>
          <a:p>
            <a:r>
              <a:rPr lang="en-US" dirty="0" smtClean="0"/>
              <a:t>FOR HOW MANY PEOPLE: N?</a:t>
            </a:r>
          </a:p>
          <a:p>
            <a:r>
              <a:rPr lang="en-US" dirty="0" smtClean="0"/>
              <a:t>FOR HOW LONG: T?</a:t>
            </a:r>
          </a:p>
          <a:p>
            <a:r>
              <a:rPr lang="en-US" dirty="0" smtClean="0"/>
              <a:t>THE RESOURCE CONSTRAINT ON C-N-T</a:t>
            </a:r>
          </a:p>
          <a:p>
            <a:r>
              <a:rPr lang="en-US" dirty="0" smtClean="0"/>
              <a:t>SOME DISCUSSIONS OF SUSTAINABILITY MIGHT REFER TO CONSUMPTION BUT RARELY TO POPULATION</a:t>
            </a:r>
          </a:p>
          <a:p>
            <a:r>
              <a:rPr lang="en-US" dirty="0" smtClean="0"/>
              <a:t>NOT ALLOWING FOR MANNA FROM HEAVEN TO SAVE US FROM OURSELVES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5" y="253999"/>
            <a:ext cx="9044055" cy="6420957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" y="317500"/>
            <a:ext cx="8978900" cy="6223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OUR CIVILIZATION?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KEY ELEMENTS OF MORAL CODE</a:t>
            </a:r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AND 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 WE HAVE THE VISION?</a:t>
            </a:r>
          </a:p>
          <a:p>
            <a:r>
              <a:rPr lang="en-US" dirty="0" smtClean="0"/>
              <a:t>DO WE HAVE THE LEADERSHIP?</a:t>
            </a:r>
          </a:p>
          <a:p>
            <a:r>
              <a:rPr lang="en-US" dirty="0" smtClean="0"/>
              <a:t>WHAT DO WE DO, IF WE THINK SUSTAINING THE SPECIES BEYOND A COUPLE OF MORE GENERATIONS IS IMPORTANT?</a:t>
            </a:r>
          </a:p>
          <a:p>
            <a:pPr lvl="1"/>
            <a:r>
              <a:rPr lang="en-US" dirty="0" smtClean="0"/>
              <a:t>MAY BE IT IS NOT IMPORTANT!</a:t>
            </a:r>
          </a:p>
          <a:p>
            <a:pPr lvl="1"/>
            <a:r>
              <a:rPr lang="en-US" dirty="0" smtClean="0"/>
              <a:t>MAY BE WE CAN FIND A WAY</a:t>
            </a:r>
          </a:p>
          <a:p>
            <a:r>
              <a:rPr lang="en-US" dirty="0" smtClean="0"/>
              <a:t>WILL RECYCLING BOTTLES AND KYOTO PROTOCOL BE ENOUGH?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0167"/>
            <a:ext cx="9144000" cy="729081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SHYAM SUNDER</a:t>
            </a:r>
            <a:br>
              <a:rPr lang="en-US" dirty="0" smtClean="0"/>
            </a:br>
            <a:r>
              <a:rPr lang="en-US" dirty="0" smtClean="0"/>
              <a:t>YALE UNIVERSITY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WWW.SOM.YALE.EDU/FACULTY/SUNDER</a:t>
            </a:r>
            <a:endParaRPr lang="en-US" dirty="0" smtClean="0"/>
          </a:p>
          <a:p>
            <a:r>
              <a:rPr lang="en-US" dirty="0" smtClean="0"/>
              <a:t>SHYAM.SUNDER@YALE.EDU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1. CONSUMPTION IN MORAL CODE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4250"/>
            <a:ext cx="9144000" cy="5867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CONSUMPTION IN MORAL CODE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57" y="1107338"/>
            <a:ext cx="8686800" cy="575066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 REPRODUCTION AND PRESERVATION OF LIFE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PRESEVATION OF LIFE IN MORAL CODE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0" y="1333500"/>
            <a:ext cx="3683000" cy="5524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</a:t>
            </a:r>
            <a:r>
              <a:rPr lang="en-US" dirty="0" smtClean="0"/>
              <a:t>EPRODUCTION IN MORAL CODE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247" y="1417639"/>
            <a:ext cx="9326333" cy="544036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 LOVE BABIES: LIFE IN OUR MORAL CODE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17645"/>
            <a:ext cx="8490857" cy="564035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2/19/11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 Shyam Sunder 2011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557</Words>
  <Application>Microsoft Office PowerPoint</Application>
  <PresentationFormat>On-screen Show (4:3)</PresentationFormat>
  <Paragraphs>117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Grand Design for Sustaining Civilization</vt:lpstr>
      <vt:lpstr>AN OVERVIEW</vt:lpstr>
      <vt:lpstr>WHAT IS OUR CIVILIZATION?</vt:lpstr>
      <vt:lpstr>1. CONSUMPTION IN MORAL CODE</vt:lpstr>
      <vt:lpstr>1. CONSUMPTION IN MORAL CODE</vt:lpstr>
      <vt:lpstr>2. REPRODUCTION AND PRESERVATION OF LIFE</vt:lpstr>
      <vt:lpstr>PRESEVATION OF LIFE IN MORAL CODE</vt:lpstr>
      <vt:lpstr>REPRODUCTION IN MORAL CODE</vt:lpstr>
      <vt:lpstr>WE LOVE BABIES: LIFE IN OUR MORAL CODE</vt:lpstr>
      <vt:lpstr>REVOLUTION IN TECHNOLOGY</vt:lpstr>
      <vt:lpstr>MORAL CODE MEETS TECHNOLOGY</vt:lpstr>
      <vt:lpstr>HOW MANY OF US?</vt:lpstr>
      <vt:lpstr>HOW MANY OF US?</vt:lpstr>
      <vt:lpstr>PowerPoint Presentation</vt:lpstr>
      <vt:lpstr>Water</vt:lpstr>
      <vt:lpstr>Water Supply</vt:lpstr>
      <vt:lpstr>CONSUMPTION</vt:lpstr>
      <vt:lpstr>PowerPoint Presentation</vt:lpstr>
      <vt:lpstr>DOES OUR TECHNOLOGY MATCH OUR MORAL CODE OF LIFE AND CONSUMPTION?</vt:lpstr>
      <vt:lpstr>PowerPoint Presentation</vt:lpstr>
      <vt:lpstr>Species Extinction</vt:lpstr>
      <vt:lpstr>Causation or Just Correlation?</vt:lpstr>
      <vt:lpstr>PowerPoint Presentation</vt:lpstr>
      <vt:lpstr>What is Human’s Grand Design?</vt:lpstr>
      <vt:lpstr>GRAND DESIGN</vt:lpstr>
      <vt:lpstr>PowerPoint Presentation</vt:lpstr>
      <vt:lpstr>SUSTAINABILITY</vt:lpstr>
      <vt:lpstr>PowerPoint Presentation</vt:lpstr>
      <vt:lpstr>PowerPoint Presentation</vt:lpstr>
      <vt:lpstr>LEADERSHIP AND VISION</vt:lpstr>
      <vt:lpstr>PowerPoint Presentation</vt:lpstr>
      <vt:lpstr>OPEN DISCUSSION</vt:lpstr>
      <vt:lpstr>SHYAM SUNDER YALE UNIVERSITY</vt:lpstr>
    </vt:vector>
  </TitlesOfParts>
  <Company>Yale School of Management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Grand Design for Sustaining Civilization</dc:title>
  <dc:creator>Shyam Sunder</dc:creator>
  <cp:lastModifiedBy>Viloudaki, Elizabeth</cp:lastModifiedBy>
  <cp:revision>8</cp:revision>
  <cp:lastPrinted>2011-02-20T02:34:10Z</cp:lastPrinted>
  <dcterms:created xsi:type="dcterms:W3CDTF">2011-02-19T23:33:11Z</dcterms:created>
  <dcterms:modified xsi:type="dcterms:W3CDTF">2015-09-22T14:17:29Z</dcterms:modified>
</cp:coreProperties>
</file>