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71" r:id="rId4"/>
    <p:sldId id="261" r:id="rId5"/>
    <p:sldId id="273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3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65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4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3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0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3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1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7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91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2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89C72-E126-7E46-8004-D3A841AA5B7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19E23-C2E2-EB4B-BD0F-F520408EB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4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m.yale.edu/faculty/sunder/research" TargetMode="External"/><Relationship Id="rId2" Type="http://schemas.openxmlformats.org/officeDocument/2006/relationships/hyperlink" Target="mailto:Shyam.sunder@yale.ed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Social Science Research: Challenges and Strategies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Shyam Sunder, Yale University</a:t>
            </a:r>
          </a:p>
          <a:p>
            <a:r>
              <a:rPr lang="en-US" dirty="0" smtClean="0"/>
              <a:t>Conference on Social Science Research: Issues, Challenges and Strategies</a:t>
            </a:r>
          </a:p>
          <a:p>
            <a:r>
              <a:rPr lang="en-US" dirty="0" smtClean="0"/>
              <a:t>Institute of Public Enterprise, Hyderabad, India</a:t>
            </a:r>
          </a:p>
          <a:p>
            <a:r>
              <a:rPr lang="en-US" dirty="0" smtClean="0"/>
              <a:t>January 10-11,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1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Science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Traditionally, science had been confined to natural phenomena involving inanimate (non-sentient) objects </a:t>
            </a:r>
          </a:p>
          <a:p>
            <a:r>
              <a:rPr lang="en-US" dirty="0" smtClean="0"/>
              <a:t>Examples: physics, chemistry, and most biology</a:t>
            </a:r>
          </a:p>
          <a:p>
            <a:r>
              <a:rPr lang="en-US" dirty="0"/>
              <a:t>D</a:t>
            </a:r>
            <a:r>
              <a:rPr lang="en-US" dirty="0" smtClean="0"/>
              <a:t>iscovering laws that govern the behavior of a pen, chair, or electric bulb</a:t>
            </a:r>
          </a:p>
          <a:p>
            <a:r>
              <a:rPr lang="en-US" dirty="0" smtClean="0"/>
              <a:t>Universality of these laws in time and space, and their high predictive content, earned enormous prestige for sciences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</a:t>
            </a:r>
            <a:r>
              <a:rPr lang="en-US" b="1" i="1" dirty="0" smtClean="0"/>
              <a:t>Social</a:t>
            </a:r>
            <a:r>
              <a:rPr lang="en-US" b="1" dirty="0" smtClean="0"/>
              <a:t> to Science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 time, attempts have been made to discover laws that govern human behavior at individual and social levels</a:t>
            </a:r>
          </a:p>
          <a:p>
            <a:r>
              <a:rPr lang="en-US" dirty="0" smtClean="0"/>
              <a:t>To the extent our discoveries about human social behavior have universality and predictive power, social sciences may also earn the claim to be a science, and some of that prestige</a:t>
            </a:r>
          </a:p>
          <a:p>
            <a:r>
              <a:rPr lang="en-US" dirty="0" smtClean="0"/>
              <a:t>But extending the enterprise of discovering laws of behavior to sentient beings (us) presents major challenges for several reasons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21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Challenges for Social Science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026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As sentient beings we are endowed with faculties of awareness, learning, recoverable and managed memory, and willful reaction to scientific treatments</a:t>
            </a:r>
          </a:p>
          <a:p>
            <a:r>
              <a:rPr lang="en-US" dirty="0" smtClean="0"/>
              <a:t>Consequently, social phenomena tend to be transient</a:t>
            </a:r>
          </a:p>
          <a:p>
            <a:pPr lvl="1"/>
            <a:r>
              <a:rPr lang="en-US" dirty="0" smtClean="0"/>
              <a:t>At what level can (or should) we seek to identify the laws of social sciences? At a moment in time; </a:t>
            </a:r>
            <a:r>
              <a:rPr lang="en-US" dirty="0"/>
              <a:t>r</a:t>
            </a:r>
            <a:r>
              <a:rPr lang="en-US" dirty="0" smtClean="0"/>
              <a:t>ate of variation; or second derivatives, and so on.</a:t>
            </a:r>
          </a:p>
          <a:p>
            <a:r>
              <a:rPr lang="en-US" dirty="0" smtClean="0"/>
              <a:t>How robust are the laws of social science to their own discovery? </a:t>
            </a:r>
          </a:p>
          <a:p>
            <a:pPr lvl="1"/>
            <a:r>
              <a:rPr lang="en-US" dirty="0" smtClean="0"/>
              <a:t>Do discoveries in social sciences induce changes in behavior that tend to invalidate them?</a:t>
            </a:r>
          </a:p>
          <a:p>
            <a:r>
              <a:rPr lang="en-US" dirty="0" smtClean="0"/>
              <a:t>Ethical dimensions of manipulative controls and treatments when we apply the standard methods of science to social phenomena</a:t>
            </a:r>
          </a:p>
          <a:p>
            <a:pPr lvl="1"/>
            <a:r>
              <a:rPr lang="en-US" dirty="0" smtClean="0"/>
              <a:t>We often refrain from experimental approaches for this reason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07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Social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my remarks in the following session, I shall discuss some of the achievements and limitations of using experimental methods in economics—an important branch of social sciences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91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Shyam.sunder@yale.edu</a:t>
            </a:r>
            <a:endParaRPr lang="en-US" dirty="0" smtClean="0"/>
          </a:p>
          <a:p>
            <a:r>
              <a:rPr lang="en-US" sz="2400" dirty="0" smtClean="0">
                <a:hlinkClick r:id="rId3"/>
              </a:rPr>
              <a:t>www.som.yale.edu\faculty\sunder\research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686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334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Social Science Research: Challenges and Strategies</vt:lpstr>
      <vt:lpstr>Science</vt:lpstr>
      <vt:lpstr>Adding Social to Science</vt:lpstr>
      <vt:lpstr>Challenges for Social Science</vt:lpstr>
      <vt:lpstr>Experimental Social Sciences</vt:lpstr>
      <vt:lpstr>Thank You.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Science Research: Challenges and Strategies</dc:title>
  <dc:creator>Shyam Sunder</dc:creator>
  <cp:lastModifiedBy>Whitbread, Diane</cp:lastModifiedBy>
  <cp:revision>7</cp:revision>
  <dcterms:created xsi:type="dcterms:W3CDTF">2013-01-07T07:13:09Z</dcterms:created>
  <dcterms:modified xsi:type="dcterms:W3CDTF">2013-02-18T18:25:27Z</dcterms:modified>
</cp:coreProperties>
</file>