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94660"/>
  </p:normalViewPr>
  <p:slideViewPr>
    <p:cSldViewPr snapToGrid="0">
      <p:cViewPr varScale="1">
        <p:scale>
          <a:sx n="61" d="100"/>
          <a:sy n="61" d="100"/>
        </p:scale>
        <p:origin x="96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356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7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7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468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0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0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81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8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889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04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82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8F037-C076-4B3F-A25F-E38C7CBE2CAA}" type="datetimeFigureOut">
              <a:rPr lang="en-US" smtClean="0"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3BE7F-DC17-4F30-AF05-AA119EB42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557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Changing Paradigm in Accounting and Finance: Emerging Issues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Shyam Sunder, Yale University</a:t>
            </a:r>
          </a:p>
          <a:p>
            <a:r>
              <a:rPr lang="en-US" dirty="0" smtClean="0"/>
              <a:t>Thirteenth International Accounting Conference</a:t>
            </a:r>
          </a:p>
          <a:p>
            <a:r>
              <a:rPr lang="en-US" dirty="0" smtClean="0"/>
              <a:t>IAA Research Foundation and Deloitte India</a:t>
            </a:r>
          </a:p>
          <a:p>
            <a:r>
              <a:rPr lang="en-US" dirty="0" smtClean="0"/>
              <a:t>Calcutta University, January 7,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931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611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Emerging Issues in Accounting and Finance Research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8897"/>
            <a:ext cx="10515600" cy="4758066"/>
          </a:xfrm>
        </p:spPr>
        <p:txBody>
          <a:bodyPr/>
          <a:lstStyle/>
          <a:p>
            <a:r>
              <a:rPr lang="en-US" dirty="0" smtClean="0"/>
              <a:t>Leadership in identifying problems and proposing and analyzing solutions: some examples</a:t>
            </a:r>
          </a:p>
          <a:p>
            <a:pPr lvl="1"/>
            <a:r>
              <a:rPr lang="en-US" dirty="0" smtClean="0"/>
              <a:t>Tax collection and compliance (income, GST, property, etc.)</a:t>
            </a:r>
          </a:p>
          <a:p>
            <a:pPr lvl="1"/>
            <a:r>
              <a:rPr lang="en-US" dirty="0" smtClean="0"/>
              <a:t>Improving efficiency of tax administration</a:t>
            </a:r>
          </a:p>
          <a:p>
            <a:pPr lvl="1"/>
            <a:r>
              <a:rPr lang="en-US" dirty="0" smtClean="0"/>
              <a:t>Financing of infrastructure investment</a:t>
            </a:r>
          </a:p>
          <a:p>
            <a:pPr lvl="1"/>
            <a:r>
              <a:rPr lang="en-US" dirty="0" smtClean="0"/>
              <a:t>Ownership and performance of the banking sector</a:t>
            </a:r>
          </a:p>
          <a:p>
            <a:pPr lvl="1"/>
            <a:r>
              <a:rPr lang="en-US" dirty="0" smtClean="0"/>
              <a:t>Retirement savings, investments, and management</a:t>
            </a:r>
          </a:p>
          <a:p>
            <a:pPr lvl="1"/>
            <a:r>
              <a:rPr lang="en-US" dirty="0" smtClean="0"/>
              <a:t>Financing and insurance in health care</a:t>
            </a:r>
          </a:p>
          <a:p>
            <a:pPr lvl="1"/>
            <a:r>
              <a:rPr lang="en-US" dirty="0" smtClean="0"/>
              <a:t>Efficiency of municipal and state financial management, control and reporting</a:t>
            </a:r>
          </a:p>
          <a:p>
            <a:pPr lvl="1"/>
            <a:r>
              <a:rPr lang="en-US" dirty="0" smtClean="0"/>
              <a:t>Cost of payments systems</a:t>
            </a:r>
          </a:p>
          <a:p>
            <a:pPr lvl="1"/>
            <a:r>
              <a:rPr lang="en-US" dirty="0" smtClean="0"/>
              <a:t>Improvement of national </a:t>
            </a:r>
            <a:r>
              <a:rPr lang="en-US" smtClean="0"/>
              <a:t>income accounting in India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458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114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Changing Paradigm in Accounting and Finance: Emerging Issues</vt:lpstr>
      <vt:lpstr>Emerging Issues in Accounting and Finance Research</vt:lpstr>
    </vt:vector>
  </TitlesOfParts>
  <Company>Yale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Changing Paradigm in Accounting and Finance: Emerging Issues</dc:title>
  <dc:creator>Sunder, Shyam</dc:creator>
  <cp:lastModifiedBy>Sunder, Shyam</cp:lastModifiedBy>
  <cp:revision>2</cp:revision>
  <dcterms:created xsi:type="dcterms:W3CDTF">2016-12-28T16:02:54Z</dcterms:created>
  <dcterms:modified xsi:type="dcterms:W3CDTF">2016-12-28T16:09:13Z</dcterms:modified>
</cp:coreProperties>
</file>