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activeX/activeX6.xml" ContentType="application/vnd.ms-office.activeX+xml"/>
  <Override PartName="/ppt/activeX/activeX7.xml" ContentType="application/vnd.ms-office.activeX+xml"/>
  <Override PartName="/ppt/activeX/activeX8.xml" ContentType="application/vnd.ms-office.activeX+xml"/>
  <Override PartName="/ppt/activeX/activeX9.xml" ContentType="application/vnd.ms-office.activeX+xml"/>
  <Override PartName="/ppt/activeX/activeX10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1" r:id="rId2"/>
    <p:sldId id="264" r:id="rId3"/>
    <p:sldId id="261" r:id="rId4"/>
    <p:sldId id="265" r:id="rId5"/>
    <p:sldId id="269" r:id="rId6"/>
    <p:sldId id="272" r:id="rId7"/>
    <p:sldId id="257" r:id="rId8"/>
    <p:sldId id="256" r:id="rId9"/>
    <p:sldId id="259" r:id="rId10"/>
    <p:sldId id="260" r:id="rId11"/>
    <p:sldId id="273" r:id="rId12"/>
    <p:sldId id="262" r:id="rId13"/>
    <p:sldId id="266" r:id="rId14"/>
    <p:sldId id="258" r:id="rId15"/>
    <p:sldId id="267" r:id="rId16"/>
    <p:sldId id="263" r:id="rId17"/>
    <p:sldId id="268" r:id="rId18"/>
    <p:sldId id="270" r:id="rId19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yle Schaub" initials="GS" lastIdx="4" clrIdx="0">
    <p:extLst>
      <p:ext uri="{19B8F6BF-5375-455C-9EA6-DF929625EA0E}">
        <p15:presenceInfo xmlns:p15="http://schemas.microsoft.com/office/powerpoint/2012/main" userId="S-1-5-21-2644706083-2043571641-1279649182-225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A4"/>
    <a:srgbClr val="093A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1901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 smtClean="0"/>
              <a:t>Respondents</a:t>
            </a:r>
            <a:r>
              <a:rPr lang="en-US" sz="2800" baseline="0" dirty="0" smtClean="0"/>
              <a:t> by Class Level</a:t>
            </a:r>
            <a:endParaRPr lang="en-US" sz="2800" dirty="0"/>
          </a:p>
        </c:rich>
      </c:tx>
      <c:layout>
        <c:manualLayout>
          <c:xMode val="edge"/>
          <c:yMode val="edge"/>
          <c:x val="5.7816361386078927E-4"/>
          <c:y val="7.031240541802404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A5A-4CC7-B740-497F8B60ADB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A5A-4CC7-B740-497F8B60ADB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A5A-4CC7-B740-497F8B60ADB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A5A-4CC7-B740-497F8B60ADB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A5A-4CC7-B740-497F8B60ADB7}"/>
              </c:ext>
            </c:extLst>
          </c:dPt>
          <c:dLbls>
            <c:dLbl>
              <c:idx val="0"/>
              <c:layout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603900098425195"/>
                      <c:h val="6.511398467556689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A5A-4CC7-B740-497F8B60ADB7}"/>
                </c:ext>
              </c:extLst>
            </c:dLbl>
            <c:dLbl>
              <c:idx val="1"/>
              <c:layout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228617125984249"/>
                      <c:h val="6.656249590535827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A5A-4CC7-B740-497F8B60ADB7}"/>
                </c:ext>
              </c:extLst>
            </c:dLbl>
            <c:dLbl>
              <c:idx val="2"/>
              <c:layout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738078248031492"/>
                      <c:h val="6.745773453138936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5A5A-4CC7-B740-497F8B60ADB7}"/>
                </c:ext>
              </c:extLst>
            </c:dLbl>
            <c:dLbl>
              <c:idx val="3"/>
              <c:layout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6576082677165355"/>
                      <c:h val="6.277023481974441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5A5A-4CC7-B740-497F8B60ADB7}"/>
                </c:ext>
              </c:extLst>
            </c:dLbl>
            <c:dLbl>
              <c:idx val="4"/>
              <c:layout>
                <c:manualLayout>
                  <c:x val="4.5312499999999943E-2"/>
                  <c:y val="-2.3437498558224745E-3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128654035433072"/>
                      <c:h val="6.511398467556689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5A5A-4CC7-B740-497F8B60ADB7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Sheet1!$A$2:$A$6</c:f>
              <c:strCache>
                <c:ptCount val="5"/>
                <c:pt idx="0">
                  <c:v>Freshman</c:v>
                </c:pt>
                <c:pt idx="1">
                  <c:v>Sophomore</c:v>
                </c:pt>
                <c:pt idx="2">
                  <c:v>Junior</c:v>
                </c:pt>
                <c:pt idx="3">
                  <c:v>Senior</c:v>
                </c:pt>
                <c:pt idx="4">
                  <c:v>Graduate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207</c:v>
                </c:pt>
                <c:pt idx="1">
                  <c:v>176</c:v>
                </c:pt>
                <c:pt idx="2">
                  <c:v>173</c:v>
                </c:pt>
                <c:pt idx="3">
                  <c:v>209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A5A-4CC7-B740-497F8B60AD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 smtClean="0"/>
              <a:t>Student</a:t>
            </a:r>
            <a:r>
              <a:rPr lang="en-US" sz="2800" baseline="0" dirty="0" smtClean="0"/>
              <a:t> Understanding  of Library Terms</a:t>
            </a:r>
            <a:endParaRPr lang="en-US" sz="28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1146038385826764E-2"/>
          <c:y val="0.11023836674222645"/>
          <c:w val="0.93635396161417328"/>
          <c:h val="0.646946564533306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Correct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Citation</c:v>
                </c:pt>
                <c:pt idx="1">
                  <c:v>Bibliography</c:v>
                </c:pt>
                <c:pt idx="2">
                  <c:v>Keyword</c:v>
                </c:pt>
                <c:pt idx="3">
                  <c:v>Full Text</c:v>
                </c:pt>
                <c:pt idx="4">
                  <c:v>Abstract</c:v>
                </c:pt>
                <c:pt idx="5">
                  <c:v>Database</c:v>
                </c:pt>
                <c:pt idx="6">
                  <c:v>Peer Review</c:v>
                </c:pt>
                <c:pt idx="7">
                  <c:v>Journal</c:v>
                </c:pt>
                <c:pt idx="8">
                  <c:v>Catalog</c:v>
                </c:pt>
                <c:pt idx="9">
                  <c:v>Open Access</c:v>
                </c:pt>
                <c:pt idx="10">
                  <c:v>Subject Heading</c:v>
                </c:pt>
                <c:pt idx="11">
                  <c:v>Scholarly</c:v>
                </c:pt>
                <c:pt idx="12">
                  <c:v>Source </c:v>
                </c:pt>
                <c:pt idx="13">
                  <c:v>Stacks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88</c:v>
                </c:pt>
                <c:pt idx="1">
                  <c:v>87</c:v>
                </c:pt>
                <c:pt idx="2">
                  <c:v>85</c:v>
                </c:pt>
                <c:pt idx="3">
                  <c:v>82</c:v>
                </c:pt>
                <c:pt idx="4">
                  <c:v>79</c:v>
                </c:pt>
                <c:pt idx="5">
                  <c:v>73</c:v>
                </c:pt>
                <c:pt idx="6">
                  <c:v>62</c:v>
                </c:pt>
                <c:pt idx="7">
                  <c:v>54</c:v>
                </c:pt>
                <c:pt idx="8">
                  <c:v>52</c:v>
                </c:pt>
                <c:pt idx="9">
                  <c:v>51</c:v>
                </c:pt>
                <c:pt idx="10">
                  <c:v>51</c:v>
                </c:pt>
                <c:pt idx="11">
                  <c:v>41</c:v>
                </c:pt>
                <c:pt idx="12">
                  <c:v>37</c:v>
                </c:pt>
                <c:pt idx="1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1A-4192-8FCB-EC3147463E1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Incorrect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Citation</c:v>
                </c:pt>
                <c:pt idx="1">
                  <c:v>Bibliography</c:v>
                </c:pt>
                <c:pt idx="2">
                  <c:v>Keyword</c:v>
                </c:pt>
                <c:pt idx="3">
                  <c:v>Full Text</c:v>
                </c:pt>
                <c:pt idx="4">
                  <c:v>Abstract</c:v>
                </c:pt>
                <c:pt idx="5">
                  <c:v>Database</c:v>
                </c:pt>
                <c:pt idx="6">
                  <c:v>Peer Review</c:v>
                </c:pt>
                <c:pt idx="7">
                  <c:v>Journal</c:v>
                </c:pt>
                <c:pt idx="8">
                  <c:v>Catalog</c:v>
                </c:pt>
                <c:pt idx="9">
                  <c:v>Open Access</c:v>
                </c:pt>
                <c:pt idx="10">
                  <c:v>Subject Heading</c:v>
                </c:pt>
                <c:pt idx="11">
                  <c:v>Scholarly</c:v>
                </c:pt>
                <c:pt idx="12">
                  <c:v>Source </c:v>
                </c:pt>
                <c:pt idx="13">
                  <c:v>Stacks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10</c:v>
                </c:pt>
                <c:pt idx="1">
                  <c:v>8</c:v>
                </c:pt>
                <c:pt idx="2">
                  <c:v>10</c:v>
                </c:pt>
                <c:pt idx="3">
                  <c:v>9</c:v>
                </c:pt>
                <c:pt idx="4">
                  <c:v>12</c:v>
                </c:pt>
                <c:pt idx="5">
                  <c:v>23</c:v>
                </c:pt>
                <c:pt idx="6">
                  <c:v>33</c:v>
                </c:pt>
                <c:pt idx="7">
                  <c:v>33</c:v>
                </c:pt>
                <c:pt idx="8">
                  <c:v>27</c:v>
                </c:pt>
                <c:pt idx="9">
                  <c:v>20</c:v>
                </c:pt>
                <c:pt idx="10">
                  <c:v>20</c:v>
                </c:pt>
                <c:pt idx="11">
                  <c:v>45</c:v>
                </c:pt>
                <c:pt idx="12">
                  <c:v>53</c:v>
                </c:pt>
                <c:pt idx="1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1A-4192-8FCB-EC3147463E1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Unsure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Citation</c:v>
                </c:pt>
                <c:pt idx="1">
                  <c:v>Bibliography</c:v>
                </c:pt>
                <c:pt idx="2">
                  <c:v>Keyword</c:v>
                </c:pt>
                <c:pt idx="3">
                  <c:v>Full Text</c:v>
                </c:pt>
                <c:pt idx="4">
                  <c:v>Abstract</c:v>
                </c:pt>
                <c:pt idx="5">
                  <c:v>Database</c:v>
                </c:pt>
                <c:pt idx="6">
                  <c:v>Peer Review</c:v>
                </c:pt>
                <c:pt idx="7">
                  <c:v>Journal</c:v>
                </c:pt>
                <c:pt idx="8">
                  <c:v>Catalog</c:v>
                </c:pt>
                <c:pt idx="9">
                  <c:v>Open Access</c:v>
                </c:pt>
                <c:pt idx="10">
                  <c:v>Subject Heading</c:v>
                </c:pt>
                <c:pt idx="11">
                  <c:v>Scholarly</c:v>
                </c:pt>
                <c:pt idx="12">
                  <c:v>Source </c:v>
                </c:pt>
                <c:pt idx="13">
                  <c:v>Stacks</c:v>
                </c:pt>
              </c:strCache>
            </c:strRef>
          </c:cat>
          <c:val>
            <c:numRef>
              <c:f>Sheet1!$D$2:$D$15</c:f>
              <c:numCache>
                <c:formatCode>General</c:formatCode>
                <c:ptCount val="14"/>
                <c:pt idx="0">
                  <c:v>2</c:v>
                </c:pt>
                <c:pt idx="1">
                  <c:v>5</c:v>
                </c:pt>
                <c:pt idx="2">
                  <c:v>5</c:v>
                </c:pt>
                <c:pt idx="3">
                  <c:v>9</c:v>
                </c:pt>
                <c:pt idx="4">
                  <c:v>9</c:v>
                </c:pt>
                <c:pt idx="5">
                  <c:v>4</c:v>
                </c:pt>
                <c:pt idx="6">
                  <c:v>5</c:v>
                </c:pt>
                <c:pt idx="7">
                  <c:v>13</c:v>
                </c:pt>
                <c:pt idx="8">
                  <c:v>21</c:v>
                </c:pt>
                <c:pt idx="9">
                  <c:v>29</c:v>
                </c:pt>
                <c:pt idx="10">
                  <c:v>29</c:v>
                </c:pt>
                <c:pt idx="11">
                  <c:v>14</c:v>
                </c:pt>
                <c:pt idx="12">
                  <c:v>10</c:v>
                </c:pt>
                <c:pt idx="13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1A-4192-8FCB-EC3147463E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3655864"/>
        <c:axId val="293659000"/>
      </c:barChart>
      <c:catAx>
        <c:axId val="293655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659000"/>
        <c:crosses val="autoZero"/>
        <c:auto val="1"/>
        <c:lblAlgn val="ctr"/>
        <c:lblOffset val="100"/>
        <c:noMultiLvlLbl val="0"/>
      </c:catAx>
      <c:valAx>
        <c:axId val="29365900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655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D551639-25E6-4570-9333-16A5E757F610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08F46BDC-4FE9-49F9-8AB3-7DF6650B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85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2CB702C-335C-4A53-98CF-86A00270110F}" type="datetimeFigureOut">
              <a:rPr lang="en-US" smtClean="0"/>
              <a:t>6/5/2017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761DA48-83DD-44F4-BB1C-E74958DF02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56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77DF-7F6C-405E-92A2-BFEA7A94D4B9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86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77DF-7F6C-405E-92A2-BFEA7A94D4B9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28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77DF-7F6C-405E-92A2-BFEA7A94D4B9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2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77DF-7F6C-405E-92A2-BFEA7A94D4B9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7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77DF-7F6C-405E-92A2-BFEA7A94D4B9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29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77DF-7F6C-405E-92A2-BFEA7A94D4B9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96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77DF-7F6C-405E-92A2-BFEA7A94D4B9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842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77DF-7F6C-405E-92A2-BFEA7A94D4B9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80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77DF-7F6C-405E-92A2-BFEA7A94D4B9}" type="datetimeFigureOut">
              <a:rPr lang="en-US" smtClean="0"/>
              <a:t>6/5/2017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60513" y="854075"/>
            <a:ext cx="9498012" cy="4692650"/>
          </a:xfrm>
        </p:spPr>
        <p:txBody>
          <a:bodyPr/>
          <a:lstStyle>
            <a:lvl1pPr marL="0" indent="0">
              <a:buNone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4651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77DF-7F6C-405E-92A2-BFEA7A94D4B9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54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77DF-7F6C-405E-92A2-BFEA7A94D4B9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3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277DF-7F6C-405E-92A2-BFEA7A94D4B9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6E243-468A-43B1-8395-87712D32E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98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7.xml"/><Relationship Id="rId13" Type="http://schemas.openxmlformats.org/officeDocument/2006/relationships/image" Target="../media/image8.wmf"/><Relationship Id="rId3" Type="http://schemas.openxmlformats.org/officeDocument/2006/relationships/control" Target="../activeX/activeX2.xml"/><Relationship Id="rId7" Type="http://schemas.openxmlformats.org/officeDocument/2006/relationships/control" Target="../activeX/activeX6.xml"/><Relationship Id="rId12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1" Type="http://schemas.openxmlformats.org/officeDocument/2006/relationships/control" Target="../activeX/activeX10.xml"/><Relationship Id="rId5" Type="http://schemas.openxmlformats.org/officeDocument/2006/relationships/control" Target="../activeX/activeX4.xml"/><Relationship Id="rId10" Type="http://schemas.openxmlformats.org/officeDocument/2006/relationships/control" Target="../activeX/activeX9.xml"/><Relationship Id="rId4" Type="http://schemas.openxmlformats.org/officeDocument/2006/relationships/control" Target="../activeX/activeX3.xml"/><Relationship Id="rId9" Type="http://schemas.openxmlformats.org/officeDocument/2006/relationships/control" Target="../activeX/activeX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67103" y="1409076"/>
            <a:ext cx="10897849" cy="4692650"/>
          </a:xfrm>
        </p:spPr>
        <p:txBody>
          <a:bodyPr>
            <a:normAutofit/>
          </a:bodyPr>
          <a:lstStyle/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Critical </a:t>
            </a:r>
            <a:r>
              <a:rPr lang="en-US" sz="4800" dirty="0"/>
              <a:t>Collaborators for Student Success</a:t>
            </a:r>
            <a:r>
              <a:rPr lang="en-US" sz="4800" dirty="0" smtClean="0"/>
              <a:t>:              Finding </a:t>
            </a:r>
            <a:r>
              <a:rPr lang="en-US" sz="4800" dirty="0"/>
              <a:t>Out What Students (Don’t) </a:t>
            </a:r>
            <a:r>
              <a:rPr lang="en-US" sz="4800" dirty="0" smtClean="0"/>
              <a:t>Know</a:t>
            </a:r>
          </a:p>
          <a:p>
            <a:endParaRPr lang="en-US" sz="1600" dirty="0" smtClean="0"/>
          </a:p>
          <a:p>
            <a:r>
              <a:rPr lang="en-US" sz="4000" dirty="0" smtClean="0"/>
              <a:t>             Cara Cadena</a:t>
            </a:r>
          </a:p>
          <a:p>
            <a:r>
              <a:rPr lang="en-US" sz="4000" dirty="0" smtClean="0"/>
              <a:t>             Gayle Schaub</a:t>
            </a:r>
          </a:p>
          <a:p>
            <a:endParaRPr lang="en-US" sz="4000" dirty="0"/>
          </a:p>
        </p:txBody>
      </p:sp>
      <p:pic>
        <p:nvPicPr>
          <p:cNvPr id="3" name="Picture 2" descr="https://yt3.ggpht.com/-y3y4Qrp11t8/AAAAAAAAAAI/AAAAAAAAAAA/0wZzo4YDGtA/s512-c-k-no-mo/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972" y="3755401"/>
            <a:ext cx="1791324" cy="179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6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24066" t="22909" r="25044" b="7343"/>
          <a:stretch/>
        </p:blipFill>
        <p:spPr bwMode="auto">
          <a:xfrm>
            <a:off x="3922296" y="397042"/>
            <a:ext cx="7454612" cy="58473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5642" y="1792704"/>
            <a:ext cx="339290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There seems to be an increase in understanding of terms over time.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47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425600" y="2577944"/>
            <a:ext cx="10506569" cy="584981"/>
          </a:xfrm>
        </p:spPr>
        <p:txBody>
          <a:bodyPr>
            <a:noAutofit/>
          </a:bodyPr>
          <a:lstStyle/>
          <a:p>
            <a:r>
              <a:rPr lang="en-US" sz="4800" dirty="0" smtClean="0"/>
              <a:t>Is this just a library instruction thing?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1918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852" t="9200" r="19874" b="6133"/>
          <a:stretch/>
        </p:blipFill>
        <p:spPr>
          <a:xfrm>
            <a:off x="437606" y="693631"/>
            <a:ext cx="6770913" cy="5262582"/>
          </a:xfrm>
          <a:prstGeom prst="rect">
            <a:avLst/>
          </a:prstGeom>
          <a:ln w="34925">
            <a:solidFill>
              <a:srgbClr val="093A6D"/>
            </a:solidFill>
          </a:ln>
        </p:spPr>
      </p:pic>
      <p:pic>
        <p:nvPicPr>
          <p:cNvPr id="3" name="Picture 2"/>
          <p:cNvPicPr/>
          <p:nvPr/>
        </p:nvPicPr>
        <p:blipFill rotWithShape="1">
          <a:blip r:embed="rId3"/>
          <a:srcRect l="21924" t="9572" r="23076" b="12251"/>
          <a:stretch/>
        </p:blipFill>
        <p:spPr bwMode="auto">
          <a:xfrm rot="367210">
            <a:off x="4969958" y="1431456"/>
            <a:ext cx="6793599" cy="4864903"/>
          </a:xfrm>
          <a:prstGeom prst="rect">
            <a:avLst/>
          </a:prstGeom>
          <a:ln w="44450">
            <a:solidFill>
              <a:srgbClr val="093A6D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3"/>
          <a:srcRect l="22832" t="40182" r="31887" b="44554"/>
          <a:stretch/>
        </p:blipFill>
        <p:spPr bwMode="auto">
          <a:xfrm>
            <a:off x="4408278" y="2181935"/>
            <a:ext cx="6498336" cy="1232154"/>
          </a:xfrm>
          <a:prstGeom prst="rect">
            <a:avLst/>
          </a:prstGeom>
          <a:ln w="44450" cap="flat" cmpd="sng" algn="ctr">
            <a:solidFill>
              <a:srgbClr val="0065A4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Freeform 4"/>
          <p:cNvSpPr/>
          <p:nvPr/>
        </p:nvSpPr>
        <p:spPr>
          <a:xfrm>
            <a:off x="6592642" y="1930015"/>
            <a:ext cx="2328672" cy="1865376"/>
          </a:xfrm>
          <a:custGeom>
            <a:avLst/>
            <a:gdLst>
              <a:gd name="connsiteX0" fmla="*/ 597408 w 2328672"/>
              <a:gd name="connsiteY0" fmla="*/ 414528 h 1865376"/>
              <a:gd name="connsiteX1" fmla="*/ 658368 w 2328672"/>
              <a:gd name="connsiteY1" fmla="*/ 377952 h 1865376"/>
              <a:gd name="connsiteX2" fmla="*/ 841248 w 2328672"/>
              <a:gd name="connsiteY2" fmla="*/ 341376 h 1865376"/>
              <a:gd name="connsiteX3" fmla="*/ 877824 w 2328672"/>
              <a:gd name="connsiteY3" fmla="*/ 329184 h 1865376"/>
              <a:gd name="connsiteX4" fmla="*/ 1267968 w 2328672"/>
              <a:gd name="connsiteY4" fmla="*/ 329184 h 1865376"/>
              <a:gd name="connsiteX5" fmla="*/ 1475232 w 2328672"/>
              <a:gd name="connsiteY5" fmla="*/ 341376 h 1865376"/>
              <a:gd name="connsiteX6" fmla="*/ 1658112 w 2328672"/>
              <a:gd name="connsiteY6" fmla="*/ 365760 h 1865376"/>
              <a:gd name="connsiteX7" fmla="*/ 1694688 w 2328672"/>
              <a:gd name="connsiteY7" fmla="*/ 377952 h 1865376"/>
              <a:gd name="connsiteX8" fmla="*/ 1743456 w 2328672"/>
              <a:gd name="connsiteY8" fmla="*/ 414528 h 1865376"/>
              <a:gd name="connsiteX9" fmla="*/ 1828800 w 2328672"/>
              <a:gd name="connsiteY9" fmla="*/ 475488 h 1865376"/>
              <a:gd name="connsiteX10" fmla="*/ 1914144 w 2328672"/>
              <a:gd name="connsiteY10" fmla="*/ 560832 h 1865376"/>
              <a:gd name="connsiteX11" fmla="*/ 1987296 w 2328672"/>
              <a:gd name="connsiteY11" fmla="*/ 646176 h 1865376"/>
              <a:gd name="connsiteX12" fmla="*/ 1999488 w 2328672"/>
              <a:gd name="connsiteY12" fmla="*/ 707136 h 1865376"/>
              <a:gd name="connsiteX13" fmla="*/ 2011680 w 2328672"/>
              <a:gd name="connsiteY13" fmla="*/ 743712 h 1865376"/>
              <a:gd name="connsiteX14" fmla="*/ 2023872 w 2328672"/>
              <a:gd name="connsiteY14" fmla="*/ 792480 h 1865376"/>
              <a:gd name="connsiteX15" fmla="*/ 1987296 w 2328672"/>
              <a:gd name="connsiteY15" fmla="*/ 1109472 h 1865376"/>
              <a:gd name="connsiteX16" fmla="*/ 1987296 w 2328672"/>
              <a:gd name="connsiteY16" fmla="*/ 1109472 h 1865376"/>
              <a:gd name="connsiteX17" fmla="*/ 1975104 w 2328672"/>
              <a:gd name="connsiteY17" fmla="*/ 1158240 h 1865376"/>
              <a:gd name="connsiteX18" fmla="*/ 1950720 w 2328672"/>
              <a:gd name="connsiteY18" fmla="*/ 1194816 h 1865376"/>
              <a:gd name="connsiteX19" fmla="*/ 1901952 w 2328672"/>
              <a:gd name="connsiteY19" fmla="*/ 1280160 h 1865376"/>
              <a:gd name="connsiteX20" fmla="*/ 1828800 w 2328672"/>
              <a:gd name="connsiteY20" fmla="*/ 1341120 h 1865376"/>
              <a:gd name="connsiteX21" fmla="*/ 1792224 w 2328672"/>
              <a:gd name="connsiteY21" fmla="*/ 1377696 h 1865376"/>
              <a:gd name="connsiteX22" fmla="*/ 1755648 w 2328672"/>
              <a:gd name="connsiteY22" fmla="*/ 1389888 h 1865376"/>
              <a:gd name="connsiteX23" fmla="*/ 1706880 w 2328672"/>
              <a:gd name="connsiteY23" fmla="*/ 1414272 h 1865376"/>
              <a:gd name="connsiteX24" fmla="*/ 1645920 w 2328672"/>
              <a:gd name="connsiteY24" fmla="*/ 1438656 h 1865376"/>
              <a:gd name="connsiteX25" fmla="*/ 1609344 w 2328672"/>
              <a:gd name="connsiteY25" fmla="*/ 1463040 h 1865376"/>
              <a:gd name="connsiteX26" fmla="*/ 1524000 w 2328672"/>
              <a:gd name="connsiteY26" fmla="*/ 1499616 h 1865376"/>
              <a:gd name="connsiteX27" fmla="*/ 1389888 w 2328672"/>
              <a:gd name="connsiteY27" fmla="*/ 1511808 h 1865376"/>
              <a:gd name="connsiteX28" fmla="*/ 1341120 w 2328672"/>
              <a:gd name="connsiteY28" fmla="*/ 1524000 h 1865376"/>
              <a:gd name="connsiteX29" fmla="*/ 1280160 w 2328672"/>
              <a:gd name="connsiteY29" fmla="*/ 1548384 h 1865376"/>
              <a:gd name="connsiteX30" fmla="*/ 1207008 w 2328672"/>
              <a:gd name="connsiteY30" fmla="*/ 1560576 h 1865376"/>
              <a:gd name="connsiteX31" fmla="*/ 1036320 w 2328672"/>
              <a:gd name="connsiteY31" fmla="*/ 1584960 h 1865376"/>
              <a:gd name="connsiteX32" fmla="*/ 755904 w 2328672"/>
              <a:gd name="connsiteY32" fmla="*/ 1572768 h 1865376"/>
              <a:gd name="connsiteX33" fmla="*/ 646176 w 2328672"/>
              <a:gd name="connsiteY33" fmla="*/ 1548384 h 1865376"/>
              <a:gd name="connsiteX34" fmla="*/ 512064 w 2328672"/>
              <a:gd name="connsiteY34" fmla="*/ 1511808 h 1865376"/>
              <a:gd name="connsiteX35" fmla="*/ 475488 w 2328672"/>
              <a:gd name="connsiteY35" fmla="*/ 1499616 h 1865376"/>
              <a:gd name="connsiteX36" fmla="*/ 390144 w 2328672"/>
              <a:gd name="connsiteY36" fmla="*/ 1463040 h 1865376"/>
              <a:gd name="connsiteX37" fmla="*/ 365760 w 2328672"/>
              <a:gd name="connsiteY37" fmla="*/ 1426464 h 1865376"/>
              <a:gd name="connsiteX38" fmla="*/ 280416 w 2328672"/>
              <a:gd name="connsiteY38" fmla="*/ 1377696 h 1865376"/>
              <a:gd name="connsiteX39" fmla="*/ 243840 w 2328672"/>
              <a:gd name="connsiteY39" fmla="*/ 1365504 h 1865376"/>
              <a:gd name="connsiteX40" fmla="*/ 207264 w 2328672"/>
              <a:gd name="connsiteY40" fmla="*/ 1341120 h 1865376"/>
              <a:gd name="connsiteX41" fmla="*/ 134112 w 2328672"/>
              <a:gd name="connsiteY41" fmla="*/ 1255776 h 1865376"/>
              <a:gd name="connsiteX42" fmla="*/ 85344 w 2328672"/>
              <a:gd name="connsiteY42" fmla="*/ 1182624 h 1865376"/>
              <a:gd name="connsiteX43" fmla="*/ 60960 w 2328672"/>
              <a:gd name="connsiteY43" fmla="*/ 1146048 h 1865376"/>
              <a:gd name="connsiteX44" fmla="*/ 36576 w 2328672"/>
              <a:gd name="connsiteY44" fmla="*/ 1097280 h 1865376"/>
              <a:gd name="connsiteX45" fmla="*/ 24384 w 2328672"/>
              <a:gd name="connsiteY45" fmla="*/ 1048512 h 1865376"/>
              <a:gd name="connsiteX46" fmla="*/ 0 w 2328672"/>
              <a:gd name="connsiteY46" fmla="*/ 1011936 h 1865376"/>
              <a:gd name="connsiteX47" fmla="*/ 24384 w 2328672"/>
              <a:gd name="connsiteY47" fmla="*/ 658368 h 1865376"/>
              <a:gd name="connsiteX48" fmla="*/ 48768 w 2328672"/>
              <a:gd name="connsiteY48" fmla="*/ 597408 h 1865376"/>
              <a:gd name="connsiteX49" fmla="*/ 60960 w 2328672"/>
              <a:gd name="connsiteY49" fmla="*/ 548640 h 1865376"/>
              <a:gd name="connsiteX50" fmla="*/ 121920 w 2328672"/>
              <a:gd name="connsiteY50" fmla="*/ 475488 h 1865376"/>
              <a:gd name="connsiteX51" fmla="*/ 170688 w 2328672"/>
              <a:gd name="connsiteY51" fmla="*/ 402336 h 1865376"/>
              <a:gd name="connsiteX52" fmla="*/ 207264 w 2328672"/>
              <a:gd name="connsiteY52" fmla="*/ 353568 h 1865376"/>
              <a:gd name="connsiteX53" fmla="*/ 353568 w 2328672"/>
              <a:gd name="connsiteY53" fmla="*/ 268224 h 1865376"/>
              <a:gd name="connsiteX54" fmla="*/ 426720 w 2328672"/>
              <a:gd name="connsiteY54" fmla="*/ 231648 h 1865376"/>
              <a:gd name="connsiteX55" fmla="*/ 463296 w 2328672"/>
              <a:gd name="connsiteY55" fmla="*/ 195072 h 1865376"/>
              <a:gd name="connsiteX56" fmla="*/ 560832 w 2328672"/>
              <a:gd name="connsiteY56" fmla="*/ 170688 h 1865376"/>
              <a:gd name="connsiteX57" fmla="*/ 682752 w 2328672"/>
              <a:gd name="connsiteY57" fmla="*/ 109728 h 1865376"/>
              <a:gd name="connsiteX58" fmla="*/ 731520 w 2328672"/>
              <a:gd name="connsiteY58" fmla="*/ 85344 h 1865376"/>
              <a:gd name="connsiteX59" fmla="*/ 804672 w 2328672"/>
              <a:gd name="connsiteY59" fmla="*/ 60960 h 1865376"/>
              <a:gd name="connsiteX60" fmla="*/ 865632 w 2328672"/>
              <a:gd name="connsiteY60" fmla="*/ 36576 h 1865376"/>
              <a:gd name="connsiteX61" fmla="*/ 999744 w 2328672"/>
              <a:gd name="connsiteY61" fmla="*/ 12192 h 1865376"/>
              <a:gd name="connsiteX62" fmla="*/ 1389888 w 2328672"/>
              <a:gd name="connsiteY62" fmla="*/ 24384 h 1865376"/>
              <a:gd name="connsiteX63" fmla="*/ 1548384 w 2328672"/>
              <a:gd name="connsiteY63" fmla="*/ 60960 h 1865376"/>
              <a:gd name="connsiteX64" fmla="*/ 1584960 w 2328672"/>
              <a:gd name="connsiteY64" fmla="*/ 73152 h 1865376"/>
              <a:gd name="connsiteX65" fmla="*/ 1682496 w 2328672"/>
              <a:gd name="connsiteY65" fmla="*/ 85344 h 1865376"/>
              <a:gd name="connsiteX66" fmla="*/ 1767840 w 2328672"/>
              <a:gd name="connsiteY66" fmla="*/ 121920 h 1865376"/>
              <a:gd name="connsiteX67" fmla="*/ 1816608 w 2328672"/>
              <a:gd name="connsiteY67" fmla="*/ 158496 h 1865376"/>
              <a:gd name="connsiteX68" fmla="*/ 1914144 w 2328672"/>
              <a:gd name="connsiteY68" fmla="*/ 219456 h 1865376"/>
              <a:gd name="connsiteX69" fmla="*/ 1938528 w 2328672"/>
              <a:gd name="connsiteY69" fmla="*/ 256032 h 1865376"/>
              <a:gd name="connsiteX70" fmla="*/ 2023872 w 2328672"/>
              <a:gd name="connsiteY70" fmla="*/ 341376 h 1865376"/>
              <a:gd name="connsiteX71" fmla="*/ 2048256 w 2328672"/>
              <a:gd name="connsiteY71" fmla="*/ 390144 h 1865376"/>
              <a:gd name="connsiteX72" fmla="*/ 2060448 w 2328672"/>
              <a:gd name="connsiteY72" fmla="*/ 426720 h 1865376"/>
              <a:gd name="connsiteX73" fmla="*/ 2097024 w 2328672"/>
              <a:gd name="connsiteY73" fmla="*/ 499872 h 1865376"/>
              <a:gd name="connsiteX74" fmla="*/ 2109216 w 2328672"/>
              <a:gd name="connsiteY74" fmla="*/ 536448 h 1865376"/>
              <a:gd name="connsiteX75" fmla="*/ 2145792 w 2328672"/>
              <a:gd name="connsiteY75" fmla="*/ 597408 h 1865376"/>
              <a:gd name="connsiteX76" fmla="*/ 2170176 w 2328672"/>
              <a:gd name="connsiteY76" fmla="*/ 670560 h 1865376"/>
              <a:gd name="connsiteX77" fmla="*/ 2194560 w 2328672"/>
              <a:gd name="connsiteY77" fmla="*/ 719328 h 1865376"/>
              <a:gd name="connsiteX78" fmla="*/ 2218944 w 2328672"/>
              <a:gd name="connsiteY78" fmla="*/ 792480 h 1865376"/>
              <a:gd name="connsiteX79" fmla="*/ 2182368 w 2328672"/>
              <a:gd name="connsiteY79" fmla="*/ 1060704 h 1865376"/>
              <a:gd name="connsiteX80" fmla="*/ 2145792 w 2328672"/>
              <a:gd name="connsiteY80" fmla="*/ 1121664 h 1865376"/>
              <a:gd name="connsiteX81" fmla="*/ 2060448 w 2328672"/>
              <a:gd name="connsiteY81" fmla="*/ 1207008 h 1865376"/>
              <a:gd name="connsiteX82" fmla="*/ 1987296 w 2328672"/>
              <a:gd name="connsiteY82" fmla="*/ 1243584 h 1865376"/>
              <a:gd name="connsiteX83" fmla="*/ 1877568 w 2328672"/>
              <a:gd name="connsiteY83" fmla="*/ 1292352 h 1865376"/>
              <a:gd name="connsiteX84" fmla="*/ 1828800 w 2328672"/>
              <a:gd name="connsiteY84" fmla="*/ 1328928 h 1865376"/>
              <a:gd name="connsiteX85" fmla="*/ 1780032 w 2328672"/>
              <a:gd name="connsiteY85" fmla="*/ 1353312 h 1865376"/>
              <a:gd name="connsiteX86" fmla="*/ 1731264 w 2328672"/>
              <a:gd name="connsiteY86" fmla="*/ 1402080 h 1865376"/>
              <a:gd name="connsiteX87" fmla="*/ 1621536 w 2328672"/>
              <a:gd name="connsiteY87" fmla="*/ 1463040 h 1865376"/>
              <a:gd name="connsiteX88" fmla="*/ 1597152 w 2328672"/>
              <a:gd name="connsiteY88" fmla="*/ 1499616 h 1865376"/>
              <a:gd name="connsiteX89" fmla="*/ 1560576 w 2328672"/>
              <a:gd name="connsiteY89" fmla="*/ 1511808 h 1865376"/>
              <a:gd name="connsiteX90" fmla="*/ 1524000 w 2328672"/>
              <a:gd name="connsiteY90" fmla="*/ 1536192 h 1865376"/>
              <a:gd name="connsiteX91" fmla="*/ 1353312 w 2328672"/>
              <a:gd name="connsiteY91" fmla="*/ 1584960 h 1865376"/>
              <a:gd name="connsiteX92" fmla="*/ 1304544 w 2328672"/>
              <a:gd name="connsiteY92" fmla="*/ 1597152 h 1865376"/>
              <a:gd name="connsiteX93" fmla="*/ 1255776 w 2328672"/>
              <a:gd name="connsiteY93" fmla="*/ 1621536 h 1865376"/>
              <a:gd name="connsiteX94" fmla="*/ 1170432 w 2328672"/>
              <a:gd name="connsiteY94" fmla="*/ 1645920 h 1865376"/>
              <a:gd name="connsiteX95" fmla="*/ 1097280 w 2328672"/>
              <a:gd name="connsiteY95" fmla="*/ 1670304 h 1865376"/>
              <a:gd name="connsiteX96" fmla="*/ 1060704 w 2328672"/>
              <a:gd name="connsiteY96" fmla="*/ 1682496 h 1865376"/>
              <a:gd name="connsiteX97" fmla="*/ 1024128 w 2328672"/>
              <a:gd name="connsiteY97" fmla="*/ 1694688 h 1865376"/>
              <a:gd name="connsiteX98" fmla="*/ 755904 w 2328672"/>
              <a:gd name="connsiteY98" fmla="*/ 1682496 h 1865376"/>
              <a:gd name="connsiteX99" fmla="*/ 646176 w 2328672"/>
              <a:gd name="connsiteY99" fmla="*/ 1621536 h 1865376"/>
              <a:gd name="connsiteX100" fmla="*/ 609600 w 2328672"/>
              <a:gd name="connsiteY100" fmla="*/ 1609344 h 1865376"/>
              <a:gd name="connsiteX101" fmla="*/ 560832 w 2328672"/>
              <a:gd name="connsiteY101" fmla="*/ 1572768 h 1865376"/>
              <a:gd name="connsiteX102" fmla="*/ 512064 w 2328672"/>
              <a:gd name="connsiteY102" fmla="*/ 1548384 h 1865376"/>
              <a:gd name="connsiteX103" fmla="*/ 438912 w 2328672"/>
              <a:gd name="connsiteY103" fmla="*/ 1475232 h 1865376"/>
              <a:gd name="connsiteX104" fmla="*/ 402336 w 2328672"/>
              <a:gd name="connsiteY104" fmla="*/ 1438656 h 1865376"/>
              <a:gd name="connsiteX105" fmla="*/ 365760 w 2328672"/>
              <a:gd name="connsiteY105" fmla="*/ 1402080 h 1865376"/>
              <a:gd name="connsiteX106" fmla="*/ 316992 w 2328672"/>
              <a:gd name="connsiteY106" fmla="*/ 1316736 h 1865376"/>
              <a:gd name="connsiteX107" fmla="*/ 268224 w 2328672"/>
              <a:gd name="connsiteY107" fmla="*/ 1219200 h 1865376"/>
              <a:gd name="connsiteX108" fmla="*/ 231648 w 2328672"/>
              <a:gd name="connsiteY108" fmla="*/ 1170432 h 1865376"/>
              <a:gd name="connsiteX109" fmla="*/ 207264 w 2328672"/>
              <a:gd name="connsiteY109" fmla="*/ 1072896 h 1865376"/>
              <a:gd name="connsiteX110" fmla="*/ 195072 w 2328672"/>
              <a:gd name="connsiteY110" fmla="*/ 1036320 h 1865376"/>
              <a:gd name="connsiteX111" fmla="*/ 182880 w 2328672"/>
              <a:gd name="connsiteY111" fmla="*/ 975360 h 1865376"/>
              <a:gd name="connsiteX112" fmla="*/ 195072 w 2328672"/>
              <a:gd name="connsiteY112" fmla="*/ 780288 h 1865376"/>
              <a:gd name="connsiteX113" fmla="*/ 207264 w 2328672"/>
              <a:gd name="connsiteY113" fmla="*/ 731520 h 1865376"/>
              <a:gd name="connsiteX114" fmla="*/ 231648 w 2328672"/>
              <a:gd name="connsiteY114" fmla="*/ 597408 h 1865376"/>
              <a:gd name="connsiteX115" fmla="*/ 304800 w 2328672"/>
              <a:gd name="connsiteY115" fmla="*/ 475488 h 1865376"/>
              <a:gd name="connsiteX116" fmla="*/ 341376 w 2328672"/>
              <a:gd name="connsiteY116" fmla="*/ 426720 h 1865376"/>
              <a:gd name="connsiteX117" fmla="*/ 365760 w 2328672"/>
              <a:gd name="connsiteY117" fmla="*/ 365760 h 1865376"/>
              <a:gd name="connsiteX118" fmla="*/ 402336 w 2328672"/>
              <a:gd name="connsiteY118" fmla="*/ 341376 h 1865376"/>
              <a:gd name="connsiteX119" fmla="*/ 451104 w 2328672"/>
              <a:gd name="connsiteY119" fmla="*/ 292608 h 1865376"/>
              <a:gd name="connsiteX120" fmla="*/ 487680 w 2328672"/>
              <a:gd name="connsiteY120" fmla="*/ 231648 h 1865376"/>
              <a:gd name="connsiteX121" fmla="*/ 524256 w 2328672"/>
              <a:gd name="connsiteY121" fmla="*/ 195072 h 1865376"/>
              <a:gd name="connsiteX122" fmla="*/ 548640 w 2328672"/>
              <a:gd name="connsiteY122" fmla="*/ 146304 h 1865376"/>
              <a:gd name="connsiteX123" fmla="*/ 621792 w 2328672"/>
              <a:gd name="connsiteY123" fmla="*/ 109728 h 1865376"/>
              <a:gd name="connsiteX124" fmla="*/ 707136 w 2328672"/>
              <a:gd name="connsiteY124" fmla="*/ 60960 h 1865376"/>
              <a:gd name="connsiteX125" fmla="*/ 780288 w 2328672"/>
              <a:gd name="connsiteY125" fmla="*/ 24384 h 1865376"/>
              <a:gd name="connsiteX126" fmla="*/ 1231392 w 2328672"/>
              <a:gd name="connsiteY126" fmla="*/ 0 h 1865376"/>
              <a:gd name="connsiteX127" fmla="*/ 1450848 w 2328672"/>
              <a:gd name="connsiteY127" fmla="*/ 36576 h 1865376"/>
              <a:gd name="connsiteX128" fmla="*/ 1511808 w 2328672"/>
              <a:gd name="connsiteY128" fmla="*/ 48768 h 1865376"/>
              <a:gd name="connsiteX129" fmla="*/ 1609344 w 2328672"/>
              <a:gd name="connsiteY129" fmla="*/ 97536 h 1865376"/>
              <a:gd name="connsiteX130" fmla="*/ 1658112 w 2328672"/>
              <a:gd name="connsiteY130" fmla="*/ 121920 h 1865376"/>
              <a:gd name="connsiteX131" fmla="*/ 1719072 w 2328672"/>
              <a:gd name="connsiteY131" fmla="*/ 146304 h 1865376"/>
              <a:gd name="connsiteX132" fmla="*/ 1792224 w 2328672"/>
              <a:gd name="connsiteY132" fmla="*/ 195072 h 1865376"/>
              <a:gd name="connsiteX133" fmla="*/ 1840992 w 2328672"/>
              <a:gd name="connsiteY133" fmla="*/ 231648 h 1865376"/>
              <a:gd name="connsiteX134" fmla="*/ 1877568 w 2328672"/>
              <a:gd name="connsiteY134" fmla="*/ 243840 h 1865376"/>
              <a:gd name="connsiteX135" fmla="*/ 1914144 w 2328672"/>
              <a:gd name="connsiteY135" fmla="*/ 268224 h 1865376"/>
              <a:gd name="connsiteX136" fmla="*/ 1962912 w 2328672"/>
              <a:gd name="connsiteY136" fmla="*/ 292608 h 1865376"/>
              <a:gd name="connsiteX137" fmla="*/ 2036064 w 2328672"/>
              <a:gd name="connsiteY137" fmla="*/ 341376 h 1865376"/>
              <a:gd name="connsiteX138" fmla="*/ 2060448 w 2328672"/>
              <a:gd name="connsiteY138" fmla="*/ 377952 h 1865376"/>
              <a:gd name="connsiteX139" fmla="*/ 2097024 w 2328672"/>
              <a:gd name="connsiteY139" fmla="*/ 414528 h 1865376"/>
              <a:gd name="connsiteX140" fmla="*/ 2182368 w 2328672"/>
              <a:gd name="connsiteY140" fmla="*/ 499872 h 1865376"/>
              <a:gd name="connsiteX141" fmla="*/ 2206752 w 2328672"/>
              <a:gd name="connsiteY141" fmla="*/ 597408 h 1865376"/>
              <a:gd name="connsiteX142" fmla="*/ 2231136 w 2328672"/>
              <a:gd name="connsiteY142" fmla="*/ 633984 h 1865376"/>
              <a:gd name="connsiteX143" fmla="*/ 2243328 w 2328672"/>
              <a:gd name="connsiteY143" fmla="*/ 670560 h 1865376"/>
              <a:gd name="connsiteX144" fmla="*/ 2267712 w 2328672"/>
              <a:gd name="connsiteY144" fmla="*/ 719328 h 1865376"/>
              <a:gd name="connsiteX145" fmla="*/ 2279904 w 2328672"/>
              <a:gd name="connsiteY145" fmla="*/ 780288 h 1865376"/>
              <a:gd name="connsiteX146" fmla="*/ 2316480 w 2328672"/>
              <a:gd name="connsiteY146" fmla="*/ 890016 h 1865376"/>
              <a:gd name="connsiteX147" fmla="*/ 2328672 w 2328672"/>
              <a:gd name="connsiteY147" fmla="*/ 938784 h 1865376"/>
              <a:gd name="connsiteX148" fmla="*/ 2304288 w 2328672"/>
              <a:gd name="connsiteY148" fmla="*/ 1109472 h 1865376"/>
              <a:gd name="connsiteX149" fmla="*/ 2279904 w 2328672"/>
              <a:gd name="connsiteY149" fmla="*/ 1182624 h 1865376"/>
              <a:gd name="connsiteX150" fmla="*/ 2243328 w 2328672"/>
              <a:gd name="connsiteY150" fmla="*/ 1207008 h 1865376"/>
              <a:gd name="connsiteX151" fmla="*/ 2218944 w 2328672"/>
              <a:gd name="connsiteY151" fmla="*/ 1243584 h 1865376"/>
              <a:gd name="connsiteX152" fmla="*/ 2182368 w 2328672"/>
              <a:gd name="connsiteY152" fmla="*/ 1267968 h 1865376"/>
              <a:gd name="connsiteX153" fmla="*/ 2133600 w 2328672"/>
              <a:gd name="connsiteY153" fmla="*/ 1304544 h 1865376"/>
              <a:gd name="connsiteX154" fmla="*/ 1962912 w 2328672"/>
              <a:gd name="connsiteY154" fmla="*/ 1402080 h 1865376"/>
              <a:gd name="connsiteX155" fmla="*/ 1926336 w 2328672"/>
              <a:gd name="connsiteY155" fmla="*/ 1414272 h 1865376"/>
              <a:gd name="connsiteX156" fmla="*/ 1828800 w 2328672"/>
              <a:gd name="connsiteY156" fmla="*/ 1438656 h 1865376"/>
              <a:gd name="connsiteX157" fmla="*/ 1670304 w 2328672"/>
              <a:gd name="connsiteY157" fmla="*/ 1524000 h 1865376"/>
              <a:gd name="connsiteX158" fmla="*/ 1633728 w 2328672"/>
              <a:gd name="connsiteY158" fmla="*/ 1548384 h 1865376"/>
              <a:gd name="connsiteX159" fmla="*/ 1584960 w 2328672"/>
              <a:gd name="connsiteY159" fmla="*/ 1560576 h 1865376"/>
              <a:gd name="connsiteX160" fmla="*/ 1463040 w 2328672"/>
              <a:gd name="connsiteY160" fmla="*/ 1584960 h 1865376"/>
              <a:gd name="connsiteX161" fmla="*/ 1402080 w 2328672"/>
              <a:gd name="connsiteY161" fmla="*/ 1609344 h 1865376"/>
              <a:gd name="connsiteX162" fmla="*/ 1341120 w 2328672"/>
              <a:gd name="connsiteY162" fmla="*/ 1621536 h 1865376"/>
              <a:gd name="connsiteX163" fmla="*/ 1304544 w 2328672"/>
              <a:gd name="connsiteY163" fmla="*/ 1645920 h 1865376"/>
              <a:gd name="connsiteX164" fmla="*/ 1170432 w 2328672"/>
              <a:gd name="connsiteY164" fmla="*/ 1670304 h 1865376"/>
              <a:gd name="connsiteX165" fmla="*/ 1085088 w 2328672"/>
              <a:gd name="connsiteY165" fmla="*/ 1694688 h 1865376"/>
              <a:gd name="connsiteX166" fmla="*/ 1024128 w 2328672"/>
              <a:gd name="connsiteY166" fmla="*/ 1706880 h 1865376"/>
              <a:gd name="connsiteX167" fmla="*/ 877824 w 2328672"/>
              <a:gd name="connsiteY167" fmla="*/ 1719072 h 1865376"/>
              <a:gd name="connsiteX168" fmla="*/ 719328 w 2328672"/>
              <a:gd name="connsiteY168" fmla="*/ 1706880 h 1865376"/>
              <a:gd name="connsiteX169" fmla="*/ 585216 w 2328672"/>
              <a:gd name="connsiteY169" fmla="*/ 1658112 h 1865376"/>
              <a:gd name="connsiteX170" fmla="*/ 512064 w 2328672"/>
              <a:gd name="connsiteY170" fmla="*/ 1609344 h 1865376"/>
              <a:gd name="connsiteX171" fmla="*/ 426720 w 2328672"/>
              <a:gd name="connsiteY171" fmla="*/ 1560576 h 1865376"/>
              <a:gd name="connsiteX172" fmla="*/ 390144 w 2328672"/>
              <a:gd name="connsiteY172" fmla="*/ 1524000 h 1865376"/>
              <a:gd name="connsiteX173" fmla="*/ 353568 w 2328672"/>
              <a:gd name="connsiteY173" fmla="*/ 1499616 h 1865376"/>
              <a:gd name="connsiteX174" fmla="*/ 280416 w 2328672"/>
              <a:gd name="connsiteY174" fmla="*/ 1426464 h 1865376"/>
              <a:gd name="connsiteX175" fmla="*/ 207264 w 2328672"/>
              <a:gd name="connsiteY175" fmla="*/ 1365504 h 1865376"/>
              <a:gd name="connsiteX176" fmla="*/ 195072 w 2328672"/>
              <a:gd name="connsiteY176" fmla="*/ 1316736 h 1865376"/>
              <a:gd name="connsiteX177" fmla="*/ 170688 w 2328672"/>
              <a:gd name="connsiteY177" fmla="*/ 1280160 h 1865376"/>
              <a:gd name="connsiteX178" fmla="*/ 146304 w 2328672"/>
              <a:gd name="connsiteY178" fmla="*/ 1231392 h 1865376"/>
              <a:gd name="connsiteX179" fmla="*/ 121920 w 2328672"/>
              <a:gd name="connsiteY179" fmla="*/ 1194816 h 1865376"/>
              <a:gd name="connsiteX180" fmla="*/ 109728 w 2328672"/>
              <a:gd name="connsiteY180" fmla="*/ 1158240 h 1865376"/>
              <a:gd name="connsiteX181" fmla="*/ 85344 w 2328672"/>
              <a:gd name="connsiteY181" fmla="*/ 1011936 h 1865376"/>
              <a:gd name="connsiteX182" fmla="*/ 97536 w 2328672"/>
              <a:gd name="connsiteY182" fmla="*/ 804672 h 1865376"/>
              <a:gd name="connsiteX183" fmla="*/ 121920 w 2328672"/>
              <a:gd name="connsiteY183" fmla="*/ 755904 h 1865376"/>
              <a:gd name="connsiteX184" fmla="*/ 182880 w 2328672"/>
              <a:gd name="connsiteY184" fmla="*/ 621792 h 1865376"/>
              <a:gd name="connsiteX185" fmla="*/ 231648 w 2328672"/>
              <a:gd name="connsiteY185" fmla="*/ 573024 h 1865376"/>
              <a:gd name="connsiteX186" fmla="*/ 268224 w 2328672"/>
              <a:gd name="connsiteY186" fmla="*/ 524256 h 1865376"/>
              <a:gd name="connsiteX187" fmla="*/ 316992 w 2328672"/>
              <a:gd name="connsiteY187" fmla="*/ 499872 h 1865376"/>
              <a:gd name="connsiteX188" fmla="*/ 353568 w 2328672"/>
              <a:gd name="connsiteY188" fmla="*/ 463296 h 1865376"/>
              <a:gd name="connsiteX189" fmla="*/ 451104 w 2328672"/>
              <a:gd name="connsiteY189" fmla="*/ 414528 h 1865376"/>
              <a:gd name="connsiteX190" fmla="*/ 499872 w 2328672"/>
              <a:gd name="connsiteY190" fmla="*/ 390144 h 1865376"/>
              <a:gd name="connsiteX191" fmla="*/ 597408 w 2328672"/>
              <a:gd name="connsiteY191" fmla="*/ 316992 h 1865376"/>
              <a:gd name="connsiteX192" fmla="*/ 682752 w 2328672"/>
              <a:gd name="connsiteY192" fmla="*/ 280416 h 1865376"/>
              <a:gd name="connsiteX193" fmla="*/ 719328 w 2328672"/>
              <a:gd name="connsiteY193" fmla="*/ 256032 h 1865376"/>
              <a:gd name="connsiteX194" fmla="*/ 768096 w 2328672"/>
              <a:gd name="connsiteY194" fmla="*/ 243840 h 1865376"/>
              <a:gd name="connsiteX195" fmla="*/ 804672 w 2328672"/>
              <a:gd name="connsiteY195" fmla="*/ 231648 h 1865376"/>
              <a:gd name="connsiteX196" fmla="*/ 853440 w 2328672"/>
              <a:gd name="connsiteY196" fmla="*/ 207264 h 1865376"/>
              <a:gd name="connsiteX197" fmla="*/ 926592 w 2328672"/>
              <a:gd name="connsiteY197" fmla="*/ 195072 h 1865376"/>
              <a:gd name="connsiteX198" fmla="*/ 987552 w 2328672"/>
              <a:gd name="connsiteY198" fmla="*/ 182880 h 1865376"/>
              <a:gd name="connsiteX199" fmla="*/ 1158240 w 2328672"/>
              <a:gd name="connsiteY199" fmla="*/ 146304 h 1865376"/>
              <a:gd name="connsiteX200" fmla="*/ 1438656 w 2328672"/>
              <a:gd name="connsiteY200" fmla="*/ 121920 h 1865376"/>
              <a:gd name="connsiteX201" fmla="*/ 1682496 w 2328672"/>
              <a:gd name="connsiteY201" fmla="*/ 134112 h 1865376"/>
              <a:gd name="connsiteX202" fmla="*/ 1767840 w 2328672"/>
              <a:gd name="connsiteY202" fmla="*/ 158496 h 1865376"/>
              <a:gd name="connsiteX203" fmla="*/ 1938528 w 2328672"/>
              <a:gd name="connsiteY203" fmla="*/ 256032 h 1865376"/>
              <a:gd name="connsiteX204" fmla="*/ 1975104 w 2328672"/>
              <a:gd name="connsiteY204" fmla="*/ 292608 h 1865376"/>
              <a:gd name="connsiteX205" fmla="*/ 2023872 w 2328672"/>
              <a:gd name="connsiteY205" fmla="*/ 353568 h 1865376"/>
              <a:gd name="connsiteX206" fmla="*/ 2048256 w 2328672"/>
              <a:gd name="connsiteY206" fmla="*/ 402336 h 1865376"/>
              <a:gd name="connsiteX207" fmla="*/ 2084832 w 2328672"/>
              <a:gd name="connsiteY207" fmla="*/ 451104 h 1865376"/>
              <a:gd name="connsiteX208" fmla="*/ 2109216 w 2328672"/>
              <a:gd name="connsiteY208" fmla="*/ 487680 h 1865376"/>
              <a:gd name="connsiteX209" fmla="*/ 2133600 w 2328672"/>
              <a:gd name="connsiteY209" fmla="*/ 573024 h 1865376"/>
              <a:gd name="connsiteX210" fmla="*/ 2157984 w 2328672"/>
              <a:gd name="connsiteY210" fmla="*/ 609600 h 1865376"/>
              <a:gd name="connsiteX211" fmla="*/ 2170176 w 2328672"/>
              <a:gd name="connsiteY211" fmla="*/ 707136 h 1865376"/>
              <a:gd name="connsiteX212" fmla="*/ 2182368 w 2328672"/>
              <a:gd name="connsiteY212" fmla="*/ 743712 h 1865376"/>
              <a:gd name="connsiteX213" fmla="*/ 2170176 w 2328672"/>
              <a:gd name="connsiteY213" fmla="*/ 987552 h 1865376"/>
              <a:gd name="connsiteX214" fmla="*/ 2145792 w 2328672"/>
              <a:gd name="connsiteY214" fmla="*/ 1024128 h 1865376"/>
              <a:gd name="connsiteX215" fmla="*/ 2133600 w 2328672"/>
              <a:gd name="connsiteY215" fmla="*/ 1060704 h 1865376"/>
              <a:gd name="connsiteX216" fmla="*/ 2097024 w 2328672"/>
              <a:gd name="connsiteY216" fmla="*/ 1109472 h 1865376"/>
              <a:gd name="connsiteX217" fmla="*/ 2036064 w 2328672"/>
              <a:gd name="connsiteY217" fmla="*/ 1207008 h 1865376"/>
              <a:gd name="connsiteX218" fmla="*/ 1999488 w 2328672"/>
              <a:gd name="connsiteY218" fmla="*/ 1231392 h 1865376"/>
              <a:gd name="connsiteX219" fmla="*/ 1975104 w 2328672"/>
              <a:gd name="connsiteY219" fmla="*/ 1280160 h 1865376"/>
              <a:gd name="connsiteX220" fmla="*/ 1938528 w 2328672"/>
              <a:gd name="connsiteY220" fmla="*/ 1304544 h 1865376"/>
              <a:gd name="connsiteX221" fmla="*/ 1914144 w 2328672"/>
              <a:gd name="connsiteY221" fmla="*/ 1341120 h 1865376"/>
              <a:gd name="connsiteX222" fmla="*/ 1877568 w 2328672"/>
              <a:gd name="connsiteY222" fmla="*/ 1365504 h 1865376"/>
              <a:gd name="connsiteX223" fmla="*/ 1804416 w 2328672"/>
              <a:gd name="connsiteY223" fmla="*/ 1438656 h 1865376"/>
              <a:gd name="connsiteX224" fmla="*/ 1755648 w 2328672"/>
              <a:gd name="connsiteY224" fmla="*/ 1475232 h 1865376"/>
              <a:gd name="connsiteX225" fmla="*/ 1731264 w 2328672"/>
              <a:gd name="connsiteY225" fmla="*/ 1511808 h 1865376"/>
              <a:gd name="connsiteX226" fmla="*/ 1645920 w 2328672"/>
              <a:gd name="connsiteY226" fmla="*/ 1572768 h 1865376"/>
              <a:gd name="connsiteX227" fmla="*/ 1621536 w 2328672"/>
              <a:gd name="connsiteY227" fmla="*/ 1609344 h 1865376"/>
              <a:gd name="connsiteX228" fmla="*/ 1511808 w 2328672"/>
              <a:gd name="connsiteY228" fmla="*/ 1670304 h 1865376"/>
              <a:gd name="connsiteX229" fmla="*/ 1438656 w 2328672"/>
              <a:gd name="connsiteY229" fmla="*/ 1706880 h 1865376"/>
              <a:gd name="connsiteX230" fmla="*/ 1402080 w 2328672"/>
              <a:gd name="connsiteY230" fmla="*/ 1719072 h 1865376"/>
              <a:gd name="connsiteX231" fmla="*/ 1328928 w 2328672"/>
              <a:gd name="connsiteY231" fmla="*/ 1755648 h 1865376"/>
              <a:gd name="connsiteX232" fmla="*/ 1133856 w 2328672"/>
              <a:gd name="connsiteY232" fmla="*/ 1804416 h 1865376"/>
              <a:gd name="connsiteX233" fmla="*/ 1060704 w 2328672"/>
              <a:gd name="connsiteY233" fmla="*/ 1816608 h 1865376"/>
              <a:gd name="connsiteX234" fmla="*/ 1011936 w 2328672"/>
              <a:gd name="connsiteY234" fmla="*/ 1828800 h 1865376"/>
              <a:gd name="connsiteX235" fmla="*/ 950976 w 2328672"/>
              <a:gd name="connsiteY235" fmla="*/ 1840992 h 1865376"/>
              <a:gd name="connsiteX236" fmla="*/ 792480 w 2328672"/>
              <a:gd name="connsiteY236" fmla="*/ 1865376 h 1865376"/>
              <a:gd name="connsiteX237" fmla="*/ 438912 w 2328672"/>
              <a:gd name="connsiteY237" fmla="*/ 1853184 h 1865376"/>
              <a:gd name="connsiteX238" fmla="*/ 316992 w 2328672"/>
              <a:gd name="connsiteY238" fmla="*/ 1816608 h 1865376"/>
              <a:gd name="connsiteX239" fmla="*/ 268224 w 2328672"/>
              <a:gd name="connsiteY239" fmla="*/ 1792224 h 1865376"/>
              <a:gd name="connsiteX240" fmla="*/ 231648 w 2328672"/>
              <a:gd name="connsiteY240" fmla="*/ 1755648 h 1865376"/>
              <a:gd name="connsiteX241" fmla="*/ 195072 w 2328672"/>
              <a:gd name="connsiteY241" fmla="*/ 1731264 h 1865376"/>
              <a:gd name="connsiteX242" fmla="*/ 146304 w 2328672"/>
              <a:gd name="connsiteY242" fmla="*/ 1694688 h 1865376"/>
              <a:gd name="connsiteX243" fmla="*/ 97536 w 2328672"/>
              <a:gd name="connsiteY243" fmla="*/ 1597152 h 1865376"/>
              <a:gd name="connsiteX244" fmla="*/ 85344 w 2328672"/>
              <a:gd name="connsiteY244" fmla="*/ 1548384 h 1865376"/>
              <a:gd name="connsiteX245" fmla="*/ 60960 w 2328672"/>
              <a:gd name="connsiteY245" fmla="*/ 1499616 h 1865376"/>
              <a:gd name="connsiteX246" fmla="*/ 73152 w 2328672"/>
              <a:gd name="connsiteY246" fmla="*/ 1121664 h 1865376"/>
              <a:gd name="connsiteX247" fmla="*/ 121920 w 2328672"/>
              <a:gd name="connsiteY247" fmla="*/ 1036320 h 1865376"/>
              <a:gd name="connsiteX248" fmla="*/ 146304 w 2328672"/>
              <a:gd name="connsiteY248" fmla="*/ 987552 h 1865376"/>
              <a:gd name="connsiteX249" fmla="*/ 170688 w 2328672"/>
              <a:gd name="connsiteY249" fmla="*/ 950976 h 1865376"/>
              <a:gd name="connsiteX250" fmla="*/ 207264 w 2328672"/>
              <a:gd name="connsiteY250" fmla="*/ 865632 h 1865376"/>
              <a:gd name="connsiteX251" fmla="*/ 268224 w 2328672"/>
              <a:gd name="connsiteY251" fmla="*/ 792480 h 1865376"/>
              <a:gd name="connsiteX252" fmla="*/ 280416 w 2328672"/>
              <a:gd name="connsiteY252" fmla="*/ 731520 h 1865376"/>
              <a:gd name="connsiteX253" fmla="*/ 316992 w 2328672"/>
              <a:gd name="connsiteY253" fmla="*/ 694944 h 1865376"/>
              <a:gd name="connsiteX254" fmla="*/ 341376 w 2328672"/>
              <a:gd name="connsiteY254" fmla="*/ 658368 h 1865376"/>
              <a:gd name="connsiteX255" fmla="*/ 353568 w 2328672"/>
              <a:gd name="connsiteY255" fmla="*/ 621792 h 1865376"/>
              <a:gd name="connsiteX256" fmla="*/ 414528 w 2328672"/>
              <a:gd name="connsiteY256" fmla="*/ 536448 h 1865376"/>
              <a:gd name="connsiteX257" fmla="*/ 451104 w 2328672"/>
              <a:gd name="connsiteY257" fmla="*/ 512064 h 1865376"/>
              <a:gd name="connsiteX258" fmla="*/ 524256 w 2328672"/>
              <a:gd name="connsiteY258" fmla="*/ 438912 h 1865376"/>
              <a:gd name="connsiteX259" fmla="*/ 560832 w 2328672"/>
              <a:gd name="connsiteY259" fmla="*/ 402336 h 1865376"/>
              <a:gd name="connsiteX260" fmla="*/ 585216 w 2328672"/>
              <a:gd name="connsiteY260" fmla="*/ 365760 h 1865376"/>
              <a:gd name="connsiteX261" fmla="*/ 670560 w 2328672"/>
              <a:gd name="connsiteY261" fmla="*/ 316992 h 1865376"/>
              <a:gd name="connsiteX262" fmla="*/ 707136 w 2328672"/>
              <a:gd name="connsiteY262" fmla="*/ 292608 h 1865376"/>
              <a:gd name="connsiteX263" fmla="*/ 743712 w 2328672"/>
              <a:gd name="connsiteY263" fmla="*/ 280416 h 1865376"/>
              <a:gd name="connsiteX264" fmla="*/ 816864 w 2328672"/>
              <a:gd name="connsiteY264" fmla="*/ 231648 h 1865376"/>
              <a:gd name="connsiteX265" fmla="*/ 877824 w 2328672"/>
              <a:gd name="connsiteY265" fmla="*/ 219456 h 1865376"/>
              <a:gd name="connsiteX266" fmla="*/ 1024128 w 2328672"/>
              <a:gd name="connsiteY266" fmla="*/ 182880 h 1865376"/>
              <a:gd name="connsiteX267" fmla="*/ 1267968 w 2328672"/>
              <a:gd name="connsiteY267" fmla="*/ 170688 h 1865376"/>
              <a:gd name="connsiteX268" fmla="*/ 1597152 w 2328672"/>
              <a:gd name="connsiteY268" fmla="*/ 182880 h 1865376"/>
              <a:gd name="connsiteX269" fmla="*/ 1682496 w 2328672"/>
              <a:gd name="connsiteY269" fmla="*/ 219456 h 1865376"/>
              <a:gd name="connsiteX270" fmla="*/ 1719072 w 2328672"/>
              <a:gd name="connsiteY270" fmla="*/ 231648 h 1865376"/>
              <a:gd name="connsiteX271" fmla="*/ 1853184 w 2328672"/>
              <a:gd name="connsiteY271" fmla="*/ 292608 h 1865376"/>
              <a:gd name="connsiteX272" fmla="*/ 1926336 w 2328672"/>
              <a:gd name="connsiteY272" fmla="*/ 365760 h 1865376"/>
              <a:gd name="connsiteX273" fmla="*/ 1975104 w 2328672"/>
              <a:gd name="connsiteY273" fmla="*/ 402336 h 1865376"/>
              <a:gd name="connsiteX274" fmla="*/ 2011680 w 2328672"/>
              <a:gd name="connsiteY274" fmla="*/ 438912 h 1865376"/>
              <a:gd name="connsiteX275" fmla="*/ 2048256 w 2328672"/>
              <a:gd name="connsiteY275" fmla="*/ 512064 h 1865376"/>
              <a:gd name="connsiteX276" fmla="*/ 2072640 w 2328672"/>
              <a:gd name="connsiteY276" fmla="*/ 560832 h 1865376"/>
              <a:gd name="connsiteX277" fmla="*/ 2121408 w 2328672"/>
              <a:gd name="connsiteY277" fmla="*/ 646176 h 1865376"/>
              <a:gd name="connsiteX278" fmla="*/ 2145792 w 2328672"/>
              <a:gd name="connsiteY278" fmla="*/ 829056 h 1865376"/>
              <a:gd name="connsiteX279" fmla="*/ 2133600 w 2328672"/>
              <a:gd name="connsiteY279" fmla="*/ 1048512 h 1865376"/>
              <a:gd name="connsiteX280" fmla="*/ 2109216 w 2328672"/>
              <a:gd name="connsiteY280" fmla="*/ 1121664 h 1865376"/>
              <a:gd name="connsiteX281" fmla="*/ 2084832 w 2328672"/>
              <a:gd name="connsiteY281" fmla="*/ 1207008 h 1865376"/>
              <a:gd name="connsiteX282" fmla="*/ 2011680 w 2328672"/>
              <a:gd name="connsiteY282" fmla="*/ 1328928 h 1865376"/>
              <a:gd name="connsiteX283" fmla="*/ 1975104 w 2328672"/>
              <a:gd name="connsiteY283" fmla="*/ 1353312 h 1865376"/>
              <a:gd name="connsiteX284" fmla="*/ 1938528 w 2328672"/>
              <a:gd name="connsiteY284" fmla="*/ 1426464 h 1865376"/>
              <a:gd name="connsiteX285" fmla="*/ 1877568 w 2328672"/>
              <a:gd name="connsiteY285" fmla="*/ 1475232 h 1865376"/>
              <a:gd name="connsiteX286" fmla="*/ 1780032 w 2328672"/>
              <a:gd name="connsiteY286" fmla="*/ 1548384 h 1865376"/>
              <a:gd name="connsiteX287" fmla="*/ 1719072 w 2328672"/>
              <a:gd name="connsiteY287" fmla="*/ 1572768 h 1865376"/>
              <a:gd name="connsiteX288" fmla="*/ 1645920 w 2328672"/>
              <a:gd name="connsiteY288" fmla="*/ 1621536 h 1865376"/>
              <a:gd name="connsiteX289" fmla="*/ 1548384 w 2328672"/>
              <a:gd name="connsiteY289" fmla="*/ 1645920 h 1865376"/>
              <a:gd name="connsiteX290" fmla="*/ 1414272 w 2328672"/>
              <a:gd name="connsiteY290" fmla="*/ 1682496 h 1865376"/>
              <a:gd name="connsiteX291" fmla="*/ 1292352 w 2328672"/>
              <a:gd name="connsiteY291" fmla="*/ 1719072 h 1865376"/>
              <a:gd name="connsiteX292" fmla="*/ 1194816 w 2328672"/>
              <a:gd name="connsiteY292" fmla="*/ 1731264 h 1865376"/>
              <a:gd name="connsiteX293" fmla="*/ 914400 w 2328672"/>
              <a:gd name="connsiteY293" fmla="*/ 1755648 h 1865376"/>
              <a:gd name="connsiteX294" fmla="*/ 841248 w 2328672"/>
              <a:gd name="connsiteY294" fmla="*/ 1767840 h 1865376"/>
              <a:gd name="connsiteX295" fmla="*/ 560832 w 2328672"/>
              <a:gd name="connsiteY295" fmla="*/ 1755648 h 1865376"/>
              <a:gd name="connsiteX296" fmla="*/ 451104 w 2328672"/>
              <a:gd name="connsiteY296" fmla="*/ 1694688 h 1865376"/>
              <a:gd name="connsiteX297" fmla="*/ 402336 w 2328672"/>
              <a:gd name="connsiteY297" fmla="*/ 1670304 h 1865376"/>
              <a:gd name="connsiteX298" fmla="*/ 329184 w 2328672"/>
              <a:gd name="connsiteY298" fmla="*/ 1621536 h 1865376"/>
              <a:gd name="connsiteX299" fmla="*/ 243840 w 2328672"/>
              <a:gd name="connsiteY299" fmla="*/ 1572768 h 1865376"/>
              <a:gd name="connsiteX300" fmla="*/ 170688 w 2328672"/>
              <a:gd name="connsiteY300" fmla="*/ 1511808 h 1865376"/>
              <a:gd name="connsiteX301" fmla="*/ 121920 w 2328672"/>
              <a:gd name="connsiteY301" fmla="*/ 1438656 h 1865376"/>
              <a:gd name="connsiteX302" fmla="*/ 85344 w 2328672"/>
              <a:gd name="connsiteY302" fmla="*/ 1292352 h 1865376"/>
              <a:gd name="connsiteX303" fmla="*/ 85344 w 2328672"/>
              <a:gd name="connsiteY303" fmla="*/ 841248 h 1865376"/>
              <a:gd name="connsiteX304" fmla="*/ 97536 w 2328672"/>
              <a:gd name="connsiteY304" fmla="*/ 792480 h 1865376"/>
              <a:gd name="connsiteX305" fmla="*/ 121920 w 2328672"/>
              <a:gd name="connsiteY305" fmla="*/ 743712 h 1865376"/>
              <a:gd name="connsiteX306" fmla="*/ 182880 w 2328672"/>
              <a:gd name="connsiteY306" fmla="*/ 633984 h 1865376"/>
              <a:gd name="connsiteX307" fmla="*/ 207264 w 2328672"/>
              <a:gd name="connsiteY307" fmla="*/ 597408 h 1865376"/>
              <a:gd name="connsiteX308" fmla="*/ 280416 w 2328672"/>
              <a:gd name="connsiteY308" fmla="*/ 548640 h 1865376"/>
              <a:gd name="connsiteX309" fmla="*/ 316992 w 2328672"/>
              <a:gd name="connsiteY309" fmla="*/ 536448 h 1865376"/>
              <a:gd name="connsiteX310" fmla="*/ 414528 w 2328672"/>
              <a:gd name="connsiteY310" fmla="*/ 475488 h 1865376"/>
              <a:gd name="connsiteX311" fmla="*/ 451104 w 2328672"/>
              <a:gd name="connsiteY311" fmla="*/ 463296 h 1865376"/>
              <a:gd name="connsiteX312" fmla="*/ 487680 w 2328672"/>
              <a:gd name="connsiteY312" fmla="*/ 438912 h 1865376"/>
              <a:gd name="connsiteX313" fmla="*/ 597408 w 2328672"/>
              <a:gd name="connsiteY313" fmla="*/ 414528 h 186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2328672" h="1865376">
                <a:moveTo>
                  <a:pt x="597408" y="414528"/>
                </a:moveTo>
                <a:cubicBezTo>
                  <a:pt x="625856" y="404368"/>
                  <a:pt x="636251" y="386459"/>
                  <a:pt x="658368" y="377952"/>
                </a:cubicBezTo>
                <a:cubicBezTo>
                  <a:pt x="713950" y="356574"/>
                  <a:pt x="782610" y="349753"/>
                  <a:pt x="841248" y="341376"/>
                </a:cubicBezTo>
                <a:cubicBezTo>
                  <a:pt x="853440" y="337312"/>
                  <a:pt x="865356" y="332301"/>
                  <a:pt x="877824" y="329184"/>
                </a:cubicBezTo>
                <a:cubicBezTo>
                  <a:pt x="1016036" y="294631"/>
                  <a:pt x="1079258" y="320606"/>
                  <a:pt x="1267968" y="329184"/>
                </a:cubicBezTo>
                <a:cubicBezTo>
                  <a:pt x="1337104" y="332327"/>
                  <a:pt x="1406228" y="336068"/>
                  <a:pt x="1475232" y="341376"/>
                </a:cubicBezTo>
                <a:cubicBezTo>
                  <a:pt x="1515629" y="344483"/>
                  <a:pt x="1611735" y="355454"/>
                  <a:pt x="1658112" y="365760"/>
                </a:cubicBezTo>
                <a:cubicBezTo>
                  <a:pt x="1670657" y="368548"/>
                  <a:pt x="1682496" y="373888"/>
                  <a:pt x="1694688" y="377952"/>
                </a:cubicBezTo>
                <a:cubicBezTo>
                  <a:pt x="1710944" y="390144"/>
                  <a:pt x="1726921" y="402717"/>
                  <a:pt x="1743456" y="414528"/>
                </a:cubicBezTo>
                <a:cubicBezTo>
                  <a:pt x="1774390" y="436624"/>
                  <a:pt x="1799580" y="448925"/>
                  <a:pt x="1828800" y="475488"/>
                </a:cubicBezTo>
                <a:cubicBezTo>
                  <a:pt x="1858569" y="502551"/>
                  <a:pt x="1890005" y="528647"/>
                  <a:pt x="1914144" y="560832"/>
                </a:cubicBezTo>
                <a:cubicBezTo>
                  <a:pt x="1961065" y="623394"/>
                  <a:pt x="1936352" y="595232"/>
                  <a:pt x="1987296" y="646176"/>
                </a:cubicBezTo>
                <a:cubicBezTo>
                  <a:pt x="1991360" y="666496"/>
                  <a:pt x="1994462" y="687032"/>
                  <a:pt x="1999488" y="707136"/>
                </a:cubicBezTo>
                <a:cubicBezTo>
                  <a:pt x="2002605" y="719604"/>
                  <a:pt x="2008149" y="731355"/>
                  <a:pt x="2011680" y="743712"/>
                </a:cubicBezTo>
                <a:cubicBezTo>
                  <a:pt x="2016283" y="759824"/>
                  <a:pt x="2019808" y="776224"/>
                  <a:pt x="2023872" y="792480"/>
                </a:cubicBezTo>
                <a:cubicBezTo>
                  <a:pt x="2010396" y="1061991"/>
                  <a:pt x="2037415" y="959115"/>
                  <a:pt x="1987296" y="1109472"/>
                </a:cubicBezTo>
                <a:lnTo>
                  <a:pt x="1987296" y="1109472"/>
                </a:lnTo>
                <a:cubicBezTo>
                  <a:pt x="1983232" y="1125728"/>
                  <a:pt x="1981705" y="1142839"/>
                  <a:pt x="1975104" y="1158240"/>
                </a:cubicBezTo>
                <a:cubicBezTo>
                  <a:pt x="1969332" y="1171708"/>
                  <a:pt x="1957990" y="1182094"/>
                  <a:pt x="1950720" y="1194816"/>
                </a:cubicBezTo>
                <a:cubicBezTo>
                  <a:pt x="1929038" y="1232759"/>
                  <a:pt x="1928956" y="1247756"/>
                  <a:pt x="1901952" y="1280160"/>
                </a:cubicBezTo>
                <a:cubicBezTo>
                  <a:pt x="1853380" y="1338446"/>
                  <a:pt x="1881111" y="1297527"/>
                  <a:pt x="1828800" y="1341120"/>
                </a:cubicBezTo>
                <a:cubicBezTo>
                  <a:pt x="1815554" y="1352158"/>
                  <a:pt x="1806570" y="1368132"/>
                  <a:pt x="1792224" y="1377696"/>
                </a:cubicBezTo>
                <a:cubicBezTo>
                  <a:pt x="1781531" y="1384825"/>
                  <a:pt x="1767460" y="1384826"/>
                  <a:pt x="1755648" y="1389888"/>
                </a:cubicBezTo>
                <a:cubicBezTo>
                  <a:pt x="1738943" y="1397047"/>
                  <a:pt x="1723488" y="1406891"/>
                  <a:pt x="1706880" y="1414272"/>
                </a:cubicBezTo>
                <a:cubicBezTo>
                  <a:pt x="1686881" y="1423160"/>
                  <a:pt x="1665495" y="1428869"/>
                  <a:pt x="1645920" y="1438656"/>
                </a:cubicBezTo>
                <a:cubicBezTo>
                  <a:pt x="1632814" y="1445209"/>
                  <a:pt x="1622066" y="1455770"/>
                  <a:pt x="1609344" y="1463040"/>
                </a:cubicBezTo>
                <a:cubicBezTo>
                  <a:pt x="1592952" y="1472407"/>
                  <a:pt x="1546797" y="1496359"/>
                  <a:pt x="1524000" y="1499616"/>
                </a:cubicBezTo>
                <a:cubicBezTo>
                  <a:pt x="1479563" y="1505964"/>
                  <a:pt x="1434592" y="1507744"/>
                  <a:pt x="1389888" y="1511808"/>
                </a:cubicBezTo>
                <a:cubicBezTo>
                  <a:pt x="1373632" y="1515872"/>
                  <a:pt x="1357016" y="1518701"/>
                  <a:pt x="1341120" y="1524000"/>
                </a:cubicBezTo>
                <a:cubicBezTo>
                  <a:pt x="1320358" y="1530921"/>
                  <a:pt x="1301274" y="1542626"/>
                  <a:pt x="1280160" y="1548384"/>
                </a:cubicBezTo>
                <a:cubicBezTo>
                  <a:pt x="1256311" y="1554888"/>
                  <a:pt x="1231330" y="1556154"/>
                  <a:pt x="1207008" y="1560576"/>
                </a:cubicBezTo>
                <a:cubicBezTo>
                  <a:pt x="1085007" y="1582758"/>
                  <a:pt x="1210961" y="1565555"/>
                  <a:pt x="1036320" y="1584960"/>
                </a:cubicBezTo>
                <a:cubicBezTo>
                  <a:pt x="942848" y="1580896"/>
                  <a:pt x="849227" y="1579434"/>
                  <a:pt x="755904" y="1572768"/>
                </a:cubicBezTo>
                <a:cubicBezTo>
                  <a:pt x="728809" y="1570833"/>
                  <a:pt x="674378" y="1554651"/>
                  <a:pt x="646176" y="1548384"/>
                </a:cubicBezTo>
                <a:cubicBezTo>
                  <a:pt x="542779" y="1525407"/>
                  <a:pt x="626250" y="1549870"/>
                  <a:pt x="512064" y="1511808"/>
                </a:cubicBezTo>
                <a:cubicBezTo>
                  <a:pt x="499872" y="1507744"/>
                  <a:pt x="486983" y="1505363"/>
                  <a:pt x="475488" y="1499616"/>
                </a:cubicBezTo>
                <a:cubicBezTo>
                  <a:pt x="415225" y="1469485"/>
                  <a:pt x="443962" y="1480979"/>
                  <a:pt x="390144" y="1463040"/>
                </a:cubicBezTo>
                <a:cubicBezTo>
                  <a:pt x="382016" y="1450848"/>
                  <a:pt x="376121" y="1436825"/>
                  <a:pt x="365760" y="1426464"/>
                </a:cubicBezTo>
                <a:cubicBezTo>
                  <a:pt x="350455" y="1411159"/>
                  <a:pt x="297150" y="1384868"/>
                  <a:pt x="280416" y="1377696"/>
                </a:cubicBezTo>
                <a:cubicBezTo>
                  <a:pt x="268604" y="1372634"/>
                  <a:pt x="255335" y="1371251"/>
                  <a:pt x="243840" y="1365504"/>
                </a:cubicBezTo>
                <a:cubicBezTo>
                  <a:pt x="230734" y="1358951"/>
                  <a:pt x="219456" y="1349248"/>
                  <a:pt x="207264" y="1341120"/>
                </a:cubicBezTo>
                <a:cubicBezTo>
                  <a:pt x="132440" y="1228884"/>
                  <a:pt x="252370" y="1403599"/>
                  <a:pt x="134112" y="1255776"/>
                </a:cubicBezTo>
                <a:cubicBezTo>
                  <a:pt x="115805" y="1232892"/>
                  <a:pt x="101600" y="1207008"/>
                  <a:pt x="85344" y="1182624"/>
                </a:cubicBezTo>
                <a:cubicBezTo>
                  <a:pt x="77216" y="1170432"/>
                  <a:pt x="67513" y="1159154"/>
                  <a:pt x="60960" y="1146048"/>
                </a:cubicBezTo>
                <a:cubicBezTo>
                  <a:pt x="52832" y="1129792"/>
                  <a:pt x="42958" y="1114298"/>
                  <a:pt x="36576" y="1097280"/>
                </a:cubicBezTo>
                <a:cubicBezTo>
                  <a:pt x="30692" y="1081591"/>
                  <a:pt x="30985" y="1063913"/>
                  <a:pt x="24384" y="1048512"/>
                </a:cubicBezTo>
                <a:cubicBezTo>
                  <a:pt x="18612" y="1035044"/>
                  <a:pt x="8128" y="1024128"/>
                  <a:pt x="0" y="1011936"/>
                </a:cubicBezTo>
                <a:cubicBezTo>
                  <a:pt x="598" y="998778"/>
                  <a:pt x="3676" y="741199"/>
                  <a:pt x="24384" y="658368"/>
                </a:cubicBezTo>
                <a:cubicBezTo>
                  <a:pt x="29692" y="637136"/>
                  <a:pt x="41847" y="618170"/>
                  <a:pt x="48768" y="597408"/>
                </a:cubicBezTo>
                <a:cubicBezTo>
                  <a:pt x="54067" y="581512"/>
                  <a:pt x="54359" y="564041"/>
                  <a:pt x="60960" y="548640"/>
                </a:cubicBezTo>
                <a:cubicBezTo>
                  <a:pt x="73691" y="518935"/>
                  <a:pt x="99949" y="497459"/>
                  <a:pt x="121920" y="475488"/>
                </a:cubicBezTo>
                <a:cubicBezTo>
                  <a:pt x="142659" y="413272"/>
                  <a:pt x="120873" y="460453"/>
                  <a:pt x="170688" y="402336"/>
                </a:cubicBezTo>
                <a:cubicBezTo>
                  <a:pt x="183912" y="386908"/>
                  <a:pt x="192896" y="367936"/>
                  <a:pt x="207264" y="353568"/>
                </a:cubicBezTo>
                <a:cubicBezTo>
                  <a:pt x="259068" y="301764"/>
                  <a:pt x="284445" y="314306"/>
                  <a:pt x="353568" y="268224"/>
                </a:cubicBezTo>
                <a:cubicBezTo>
                  <a:pt x="400837" y="236711"/>
                  <a:pt x="376243" y="248474"/>
                  <a:pt x="426720" y="231648"/>
                </a:cubicBezTo>
                <a:cubicBezTo>
                  <a:pt x="438912" y="219456"/>
                  <a:pt x="447599" y="202207"/>
                  <a:pt x="463296" y="195072"/>
                </a:cubicBezTo>
                <a:cubicBezTo>
                  <a:pt x="493805" y="181204"/>
                  <a:pt x="560832" y="170688"/>
                  <a:pt x="560832" y="170688"/>
                </a:cubicBezTo>
                <a:cubicBezTo>
                  <a:pt x="705791" y="74049"/>
                  <a:pt x="572468" y="151085"/>
                  <a:pt x="682752" y="109728"/>
                </a:cubicBezTo>
                <a:cubicBezTo>
                  <a:pt x="699770" y="103346"/>
                  <a:pt x="714645" y="92094"/>
                  <a:pt x="731520" y="85344"/>
                </a:cubicBezTo>
                <a:cubicBezTo>
                  <a:pt x="755385" y="75798"/>
                  <a:pt x="780807" y="70506"/>
                  <a:pt x="804672" y="60960"/>
                </a:cubicBezTo>
                <a:cubicBezTo>
                  <a:pt x="824992" y="52832"/>
                  <a:pt x="844670" y="42865"/>
                  <a:pt x="865632" y="36576"/>
                </a:cubicBezTo>
                <a:cubicBezTo>
                  <a:pt x="886932" y="30186"/>
                  <a:pt x="982380" y="15086"/>
                  <a:pt x="999744" y="12192"/>
                </a:cubicBezTo>
                <a:cubicBezTo>
                  <a:pt x="1129792" y="16256"/>
                  <a:pt x="1259966" y="17361"/>
                  <a:pt x="1389888" y="24384"/>
                </a:cubicBezTo>
                <a:cubicBezTo>
                  <a:pt x="1412975" y="25632"/>
                  <a:pt x="1545138" y="59878"/>
                  <a:pt x="1548384" y="60960"/>
                </a:cubicBezTo>
                <a:cubicBezTo>
                  <a:pt x="1560576" y="65024"/>
                  <a:pt x="1572316" y="70853"/>
                  <a:pt x="1584960" y="73152"/>
                </a:cubicBezTo>
                <a:cubicBezTo>
                  <a:pt x="1617197" y="79013"/>
                  <a:pt x="1649984" y="81280"/>
                  <a:pt x="1682496" y="85344"/>
                </a:cubicBezTo>
                <a:cubicBezTo>
                  <a:pt x="1718052" y="97196"/>
                  <a:pt x="1733404" y="100398"/>
                  <a:pt x="1767840" y="121920"/>
                </a:cubicBezTo>
                <a:cubicBezTo>
                  <a:pt x="1785071" y="132690"/>
                  <a:pt x="1799377" y="147726"/>
                  <a:pt x="1816608" y="158496"/>
                </a:cubicBezTo>
                <a:cubicBezTo>
                  <a:pt x="1868116" y="190688"/>
                  <a:pt x="1868093" y="173405"/>
                  <a:pt x="1914144" y="219456"/>
                </a:cubicBezTo>
                <a:cubicBezTo>
                  <a:pt x="1924505" y="229817"/>
                  <a:pt x="1928726" y="245141"/>
                  <a:pt x="1938528" y="256032"/>
                </a:cubicBezTo>
                <a:cubicBezTo>
                  <a:pt x="1965441" y="285936"/>
                  <a:pt x="2005880" y="305392"/>
                  <a:pt x="2023872" y="341376"/>
                </a:cubicBezTo>
                <a:cubicBezTo>
                  <a:pt x="2032000" y="357632"/>
                  <a:pt x="2041097" y="373439"/>
                  <a:pt x="2048256" y="390144"/>
                </a:cubicBezTo>
                <a:cubicBezTo>
                  <a:pt x="2053318" y="401956"/>
                  <a:pt x="2055229" y="414976"/>
                  <a:pt x="2060448" y="426720"/>
                </a:cubicBezTo>
                <a:cubicBezTo>
                  <a:pt x="2071520" y="451632"/>
                  <a:pt x="2085952" y="474960"/>
                  <a:pt x="2097024" y="499872"/>
                </a:cubicBezTo>
                <a:cubicBezTo>
                  <a:pt x="2102243" y="511616"/>
                  <a:pt x="2103469" y="524953"/>
                  <a:pt x="2109216" y="536448"/>
                </a:cubicBezTo>
                <a:cubicBezTo>
                  <a:pt x="2119814" y="557643"/>
                  <a:pt x="2135986" y="575835"/>
                  <a:pt x="2145792" y="597408"/>
                </a:cubicBezTo>
                <a:cubicBezTo>
                  <a:pt x="2156428" y="620807"/>
                  <a:pt x="2158681" y="647571"/>
                  <a:pt x="2170176" y="670560"/>
                </a:cubicBezTo>
                <a:cubicBezTo>
                  <a:pt x="2178304" y="686816"/>
                  <a:pt x="2187810" y="702453"/>
                  <a:pt x="2194560" y="719328"/>
                </a:cubicBezTo>
                <a:cubicBezTo>
                  <a:pt x="2204106" y="743193"/>
                  <a:pt x="2218944" y="792480"/>
                  <a:pt x="2218944" y="792480"/>
                </a:cubicBezTo>
                <a:cubicBezTo>
                  <a:pt x="2206752" y="881888"/>
                  <a:pt x="2201943" y="972617"/>
                  <a:pt x="2182368" y="1060704"/>
                </a:cubicBezTo>
                <a:cubicBezTo>
                  <a:pt x="2177227" y="1083837"/>
                  <a:pt x="2160962" y="1103459"/>
                  <a:pt x="2145792" y="1121664"/>
                </a:cubicBezTo>
                <a:cubicBezTo>
                  <a:pt x="2120036" y="1152571"/>
                  <a:pt x="2096432" y="1189016"/>
                  <a:pt x="2060448" y="1207008"/>
                </a:cubicBezTo>
                <a:cubicBezTo>
                  <a:pt x="2036064" y="1219200"/>
                  <a:pt x="2012115" y="1232303"/>
                  <a:pt x="1987296" y="1243584"/>
                </a:cubicBezTo>
                <a:cubicBezTo>
                  <a:pt x="1944904" y="1262853"/>
                  <a:pt x="1916477" y="1268034"/>
                  <a:pt x="1877568" y="1292352"/>
                </a:cubicBezTo>
                <a:cubicBezTo>
                  <a:pt x="1860337" y="1303122"/>
                  <a:pt x="1846031" y="1318158"/>
                  <a:pt x="1828800" y="1328928"/>
                </a:cubicBezTo>
                <a:cubicBezTo>
                  <a:pt x="1813388" y="1338561"/>
                  <a:pt x="1794572" y="1342407"/>
                  <a:pt x="1780032" y="1353312"/>
                </a:cubicBezTo>
                <a:cubicBezTo>
                  <a:pt x="1761640" y="1367106"/>
                  <a:pt x="1749411" y="1387966"/>
                  <a:pt x="1731264" y="1402080"/>
                </a:cubicBezTo>
                <a:cubicBezTo>
                  <a:pt x="1703708" y="1423513"/>
                  <a:pt x="1653927" y="1446845"/>
                  <a:pt x="1621536" y="1463040"/>
                </a:cubicBezTo>
                <a:cubicBezTo>
                  <a:pt x="1613408" y="1475232"/>
                  <a:pt x="1608594" y="1490462"/>
                  <a:pt x="1597152" y="1499616"/>
                </a:cubicBezTo>
                <a:cubicBezTo>
                  <a:pt x="1587117" y="1507644"/>
                  <a:pt x="1572071" y="1506061"/>
                  <a:pt x="1560576" y="1511808"/>
                </a:cubicBezTo>
                <a:cubicBezTo>
                  <a:pt x="1547470" y="1518361"/>
                  <a:pt x="1537390" y="1530241"/>
                  <a:pt x="1524000" y="1536192"/>
                </a:cubicBezTo>
                <a:cubicBezTo>
                  <a:pt x="1479024" y="1556181"/>
                  <a:pt x="1397594" y="1573889"/>
                  <a:pt x="1353312" y="1584960"/>
                </a:cubicBezTo>
                <a:cubicBezTo>
                  <a:pt x="1337056" y="1589024"/>
                  <a:pt x="1319531" y="1589658"/>
                  <a:pt x="1304544" y="1597152"/>
                </a:cubicBezTo>
                <a:cubicBezTo>
                  <a:pt x="1288288" y="1605280"/>
                  <a:pt x="1272857" y="1615325"/>
                  <a:pt x="1255776" y="1621536"/>
                </a:cubicBezTo>
                <a:cubicBezTo>
                  <a:pt x="1227971" y="1631647"/>
                  <a:pt x="1198710" y="1637219"/>
                  <a:pt x="1170432" y="1645920"/>
                </a:cubicBezTo>
                <a:cubicBezTo>
                  <a:pt x="1145866" y="1653479"/>
                  <a:pt x="1121664" y="1662176"/>
                  <a:pt x="1097280" y="1670304"/>
                </a:cubicBezTo>
                <a:lnTo>
                  <a:pt x="1060704" y="1682496"/>
                </a:lnTo>
                <a:lnTo>
                  <a:pt x="1024128" y="1694688"/>
                </a:lnTo>
                <a:cubicBezTo>
                  <a:pt x="934720" y="1690624"/>
                  <a:pt x="845119" y="1689633"/>
                  <a:pt x="755904" y="1682496"/>
                </a:cubicBezTo>
                <a:cubicBezTo>
                  <a:pt x="707524" y="1678626"/>
                  <a:pt x="693539" y="1637324"/>
                  <a:pt x="646176" y="1621536"/>
                </a:cubicBezTo>
                <a:lnTo>
                  <a:pt x="609600" y="1609344"/>
                </a:lnTo>
                <a:cubicBezTo>
                  <a:pt x="593344" y="1597152"/>
                  <a:pt x="578063" y="1583538"/>
                  <a:pt x="560832" y="1572768"/>
                </a:cubicBezTo>
                <a:cubicBezTo>
                  <a:pt x="545420" y="1563135"/>
                  <a:pt x="526256" y="1559738"/>
                  <a:pt x="512064" y="1548384"/>
                </a:cubicBezTo>
                <a:cubicBezTo>
                  <a:pt x="485136" y="1526842"/>
                  <a:pt x="463296" y="1499616"/>
                  <a:pt x="438912" y="1475232"/>
                </a:cubicBezTo>
                <a:lnTo>
                  <a:pt x="402336" y="1438656"/>
                </a:lnTo>
                <a:lnTo>
                  <a:pt x="365760" y="1402080"/>
                </a:lnTo>
                <a:cubicBezTo>
                  <a:pt x="338313" y="1292293"/>
                  <a:pt x="376810" y="1410736"/>
                  <a:pt x="316992" y="1316736"/>
                </a:cubicBezTo>
                <a:cubicBezTo>
                  <a:pt x="297477" y="1286069"/>
                  <a:pt x="284480" y="1251712"/>
                  <a:pt x="268224" y="1219200"/>
                </a:cubicBezTo>
                <a:cubicBezTo>
                  <a:pt x="259137" y="1201025"/>
                  <a:pt x="243840" y="1186688"/>
                  <a:pt x="231648" y="1170432"/>
                </a:cubicBezTo>
                <a:cubicBezTo>
                  <a:pt x="203779" y="1086824"/>
                  <a:pt x="236689" y="1190595"/>
                  <a:pt x="207264" y="1072896"/>
                </a:cubicBezTo>
                <a:cubicBezTo>
                  <a:pt x="204147" y="1060428"/>
                  <a:pt x="198189" y="1048788"/>
                  <a:pt x="195072" y="1036320"/>
                </a:cubicBezTo>
                <a:cubicBezTo>
                  <a:pt x="190046" y="1016216"/>
                  <a:pt x="186944" y="995680"/>
                  <a:pt x="182880" y="975360"/>
                </a:cubicBezTo>
                <a:cubicBezTo>
                  <a:pt x="186944" y="910336"/>
                  <a:pt x="188589" y="845116"/>
                  <a:pt x="195072" y="780288"/>
                </a:cubicBezTo>
                <a:cubicBezTo>
                  <a:pt x="196739" y="763615"/>
                  <a:pt x="204267" y="748006"/>
                  <a:pt x="207264" y="731520"/>
                </a:cubicBezTo>
                <a:cubicBezTo>
                  <a:pt x="209288" y="720387"/>
                  <a:pt x="219797" y="621110"/>
                  <a:pt x="231648" y="597408"/>
                </a:cubicBezTo>
                <a:cubicBezTo>
                  <a:pt x="252843" y="555018"/>
                  <a:pt x="276364" y="513403"/>
                  <a:pt x="304800" y="475488"/>
                </a:cubicBezTo>
                <a:cubicBezTo>
                  <a:pt x="316992" y="459232"/>
                  <a:pt x="331508" y="444483"/>
                  <a:pt x="341376" y="426720"/>
                </a:cubicBezTo>
                <a:cubicBezTo>
                  <a:pt x="352004" y="407589"/>
                  <a:pt x="353039" y="383569"/>
                  <a:pt x="365760" y="365760"/>
                </a:cubicBezTo>
                <a:cubicBezTo>
                  <a:pt x="374277" y="353836"/>
                  <a:pt x="391211" y="350912"/>
                  <a:pt x="402336" y="341376"/>
                </a:cubicBezTo>
                <a:cubicBezTo>
                  <a:pt x="419791" y="326415"/>
                  <a:pt x="436990" y="310755"/>
                  <a:pt x="451104" y="292608"/>
                </a:cubicBezTo>
                <a:cubicBezTo>
                  <a:pt x="465653" y="273903"/>
                  <a:pt x="473462" y="250606"/>
                  <a:pt x="487680" y="231648"/>
                </a:cubicBezTo>
                <a:cubicBezTo>
                  <a:pt x="498025" y="217854"/>
                  <a:pt x="514234" y="209102"/>
                  <a:pt x="524256" y="195072"/>
                </a:cubicBezTo>
                <a:cubicBezTo>
                  <a:pt x="534820" y="180283"/>
                  <a:pt x="537005" y="160266"/>
                  <a:pt x="548640" y="146304"/>
                </a:cubicBezTo>
                <a:cubicBezTo>
                  <a:pt x="566820" y="124487"/>
                  <a:pt x="596827" y="118050"/>
                  <a:pt x="621792" y="109728"/>
                </a:cubicBezTo>
                <a:cubicBezTo>
                  <a:pt x="739716" y="21285"/>
                  <a:pt x="614047" y="107504"/>
                  <a:pt x="707136" y="60960"/>
                </a:cubicBezTo>
                <a:cubicBezTo>
                  <a:pt x="745769" y="41643"/>
                  <a:pt x="737385" y="30513"/>
                  <a:pt x="780288" y="24384"/>
                </a:cubicBezTo>
                <a:cubicBezTo>
                  <a:pt x="900571" y="7201"/>
                  <a:pt x="1150193" y="3123"/>
                  <a:pt x="1231392" y="0"/>
                </a:cubicBezTo>
                <a:cubicBezTo>
                  <a:pt x="1470238" y="23885"/>
                  <a:pt x="1245109" y="-4572"/>
                  <a:pt x="1450848" y="36576"/>
                </a:cubicBezTo>
                <a:cubicBezTo>
                  <a:pt x="1471168" y="40640"/>
                  <a:pt x="1491960" y="42813"/>
                  <a:pt x="1511808" y="48768"/>
                </a:cubicBezTo>
                <a:cubicBezTo>
                  <a:pt x="1587613" y="71509"/>
                  <a:pt x="1553728" y="65756"/>
                  <a:pt x="1609344" y="97536"/>
                </a:cubicBezTo>
                <a:cubicBezTo>
                  <a:pt x="1625124" y="106553"/>
                  <a:pt x="1641504" y="114539"/>
                  <a:pt x="1658112" y="121920"/>
                </a:cubicBezTo>
                <a:cubicBezTo>
                  <a:pt x="1678111" y="130808"/>
                  <a:pt x="1699859" y="135824"/>
                  <a:pt x="1719072" y="146304"/>
                </a:cubicBezTo>
                <a:cubicBezTo>
                  <a:pt x="1744800" y="160337"/>
                  <a:pt x="1768779" y="177488"/>
                  <a:pt x="1792224" y="195072"/>
                </a:cubicBezTo>
                <a:cubicBezTo>
                  <a:pt x="1808480" y="207264"/>
                  <a:pt x="1823349" y="221566"/>
                  <a:pt x="1840992" y="231648"/>
                </a:cubicBezTo>
                <a:cubicBezTo>
                  <a:pt x="1852150" y="238024"/>
                  <a:pt x="1866073" y="238093"/>
                  <a:pt x="1877568" y="243840"/>
                </a:cubicBezTo>
                <a:cubicBezTo>
                  <a:pt x="1890674" y="250393"/>
                  <a:pt x="1901422" y="260954"/>
                  <a:pt x="1914144" y="268224"/>
                </a:cubicBezTo>
                <a:cubicBezTo>
                  <a:pt x="1929924" y="277241"/>
                  <a:pt x="1946656" y="284480"/>
                  <a:pt x="1962912" y="292608"/>
                </a:cubicBezTo>
                <a:cubicBezTo>
                  <a:pt x="2024129" y="384434"/>
                  <a:pt x="1941589" y="278393"/>
                  <a:pt x="2036064" y="341376"/>
                </a:cubicBezTo>
                <a:cubicBezTo>
                  <a:pt x="2048256" y="349504"/>
                  <a:pt x="2051067" y="366695"/>
                  <a:pt x="2060448" y="377952"/>
                </a:cubicBezTo>
                <a:cubicBezTo>
                  <a:pt x="2071486" y="391198"/>
                  <a:pt x="2085803" y="401437"/>
                  <a:pt x="2097024" y="414528"/>
                </a:cubicBezTo>
                <a:cubicBezTo>
                  <a:pt x="2165299" y="494182"/>
                  <a:pt x="2097837" y="436474"/>
                  <a:pt x="2182368" y="499872"/>
                </a:cubicBezTo>
                <a:cubicBezTo>
                  <a:pt x="2187005" y="523058"/>
                  <a:pt x="2194255" y="572415"/>
                  <a:pt x="2206752" y="597408"/>
                </a:cubicBezTo>
                <a:cubicBezTo>
                  <a:pt x="2213305" y="610514"/>
                  <a:pt x="2224583" y="620878"/>
                  <a:pt x="2231136" y="633984"/>
                </a:cubicBezTo>
                <a:cubicBezTo>
                  <a:pt x="2236883" y="645479"/>
                  <a:pt x="2238266" y="658748"/>
                  <a:pt x="2243328" y="670560"/>
                </a:cubicBezTo>
                <a:cubicBezTo>
                  <a:pt x="2250487" y="687265"/>
                  <a:pt x="2259584" y="703072"/>
                  <a:pt x="2267712" y="719328"/>
                </a:cubicBezTo>
                <a:cubicBezTo>
                  <a:pt x="2271776" y="739648"/>
                  <a:pt x="2274211" y="760363"/>
                  <a:pt x="2279904" y="780288"/>
                </a:cubicBezTo>
                <a:cubicBezTo>
                  <a:pt x="2290496" y="817359"/>
                  <a:pt x="2307129" y="852613"/>
                  <a:pt x="2316480" y="890016"/>
                </a:cubicBezTo>
                <a:lnTo>
                  <a:pt x="2328672" y="938784"/>
                </a:lnTo>
                <a:cubicBezTo>
                  <a:pt x="2320544" y="995680"/>
                  <a:pt x="2315560" y="1053114"/>
                  <a:pt x="2304288" y="1109472"/>
                </a:cubicBezTo>
                <a:cubicBezTo>
                  <a:pt x="2299247" y="1134676"/>
                  <a:pt x="2301290" y="1168367"/>
                  <a:pt x="2279904" y="1182624"/>
                </a:cubicBezTo>
                <a:lnTo>
                  <a:pt x="2243328" y="1207008"/>
                </a:lnTo>
                <a:cubicBezTo>
                  <a:pt x="2235200" y="1219200"/>
                  <a:pt x="2229305" y="1233223"/>
                  <a:pt x="2218944" y="1243584"/>
                </a:cubicBezTo>
                <a:cubicBezTo>
                  <a:pt x="2208583" y="1253945"/>
                  <a:pt x="2194292" y="1259451"/>
                  <a:pt x="2182368" y="1267968"/>
                </a:cubicBezTo>
                <a:cubicBezTo>
                  <a:pt x="2165833" y="1279779"/>
                  <a:pt x="2150247" y="1292891"/>
                  <a:pt x="2133600" y="1304544"/>
                </a:cubicBezTo>
                <a:cubicBezTo>
                  <a:pt x="2084953" y="1338597"/>
                  <a:pt x="2018752" y="1383467"/>
                  <a:pt x="1962912" y="1402080"/>
                </a:cubicBezTo>
                <a:cubicBezTo>
                  <a:pt x="1950720" y="1406144"/>
                  <a:pt x="1938735" y="1410891"/>
                  <a:pt x="1926336" y="1414272"/>
                </a:cubicBezTo>
                <a:cubicBezTo>
                  <a:pt x="1894004" y="1423090"/>
                  <a:pt x="1828800" y="1438656"/>
                  <a:pt x="1828800" y="1438656"/>
                </a:cubicBezTo>
                <a:cubicBezTo>
                  <a:pt x="1717807" y="1549649"/>
                  <a:pt x="1918576" y="1358485"/>
                  <a:pt x="1670304" y="1524000"/>
                </a:cubicBezTo>
                <a:cubicBezTo>
                  <a:pt x="1658112" y="1532128"/>
                  <a:pt x="1647196" y="1542612"/>
                  <a:pt x="1633728" y="1548384"/>
                </a:cubicBezTo>
                <a:cubicBezTo>
                  <a:pt x="1618327" y="1554985"/>
                  <a:pt x="1601072" y="1555973"/>
                  <a:pt x="1584960" y="1560576"/>
                </a:cubicBezTo>
                <a:cubicBezTo>
                  <a:pt x="1499842" y="1584895"/>
                  <a:pt x="1608688" y="1564153"/>
                  <a:pt x="1463040" y="1584960"/>
                </a:cubicBezTo>
                <a:cubicBezTo>
                  <a:pt x="1442720" y="1593088"/>
                  <a:pt x="1423042" y="1603055"/>
                  <a:pt x="1402080" y="1609344"/>
                </a:cubicBezTo>
                <a:cubicBezTo>
                  <a:pt x="1382232" y="1615299"/>
                  <a:pt x="1360523" y="1614260"/>
                  <a:pt x="1341120" y="1621536"/>
                </a:cubicBezTo>
                <a:cubicBezTo>
                  <a:pt x="1327400" y="1626681"/>
                  <a:pt x="1317650" y="1639367"/>
                  <a:pt x="1304544" y="1645920"/>
                </a:cubicBezTo>
                <a:cubicBezTo>
                  <a:pt x="1266955" y="1664714"/>
                  <a:pt x="1204054" y="1666101"/>
                  <a:pt x="1170432" y="1670304"/>
                </a:cubicBezTo>
                <a:cubicBezTo>
                  <a:pt x="1129701" y="1683881"/>
                  <a:pt x="1131015" y="1684482"/>
                  <a:pt x="1085088" y="1694688"/>
                </a:cubicBezTo>
                <a:cubicBezTo>
                  <a:pt x="1064859" y="1699183"/>
                  <a:pt x="1044708" y="1704459"/>
                  <a:pt x="1024128" y="1706880"/>
                </a:cubicBezTo>
                <a:cubicBezTo>
                  <a:pt x="975526" y="1712598"/>
                  <a:pt x="926592" y="1715008"/>
                  <a:pt x="877824" y="1719072"/>
                </a:cubicBezTo>
                <a:cubicBezTo>
                  <a:pt x="824992" y="1715008"/>
                  <a:pt x="771668" y="1715144"/>
                  <a:pt x="719328" y="1706880"/>
                </a:cubicBezTo>
                <a:cubicBezTo>
                  <a:pt x="693468" y="1702797"/>
                  <a:pt x="612095" y="1668864"/>
                  <a:pt x="585216" y="1658112"/>
                </a:cubicBezTo>
                <a:cubicBezTo>
                  <a:pt x="500098" y="1572994"/>
                  <a:pt x="594405" y="1656396"/>
                  <a:pt x="512064" y="1609344"/>
                </a:cubicBezTo>
                <a:cubicBezTo>
                  <a:pt x="408728" y="1550295"/>
                  <a:pt x="510583" y="1588530"/>
                  <a:pt x="426720" y="1560576"/>
                </a:cubicBezTo>
                <a:cubicBezTo>
                  <a:pt x="414528" y="1548384"/>
                  <a:pt x="403390" y="1535038"/>
                  <a:pt x="390144" y="1524000"/>
                </a:cubicBezTo>
                <a:cubicBezTo>
                  <a:pt x="378887" y="1514619"/>
                  <a:pt x="364520" y="1509351"/>
                  <a:pt x="353568" y="1499616"/>
                </a:cubicBezTo>
                <a:cubicBezTo>
                  <a:pt x="327794" y="1476706"/>
                  <a:pt x="309109" y="1445592"/>
                  <a:pt x="280416" y="1426464"/>
                </a:cubicBezTo>
                <a:cubicBezTo>
                  <a:pt x="229494" y="1392516"/>
                  <a:pt x="254201" y="1412441"/>
                  <a:pt x="207264" y="1365504"/>
                </a:cubicBezTo>
                <a:cubicBezTo>
                  <a:pt x="203200" y="1349248"/>
                  <a:pt x="201673" y="1332137"/>
                  <a:pt x="195072" y="1316736"/>
                </a:cubicBezTo>
                <a:cubicBezTo>
                  <a:pt x="189300" y="1303268"/>
                  <a:pt x="177958" y="1292882"/>
                  <a:pt x="170688" y="1280160"/>
                </a:cubicBezTo>
                <a:cubicBezTo>
                  <a:pt x="161671" y="1264380"/>
                  <a:pt x="155321" y="1247172"/>
                  <a:pt x="146304" y="1231392"/>
                </a:cubicBezTo>
                <a:cubicBezTo>
                  <a:pt x="139034" y="1218670"/>
                  <a:pt x="128473" y="1207922"/>
                  <a:pt x="121920" y="1194816"/>
                </a:cubicBezTo>
                <a:cubicBezTo>
                  <a:pt x="116173" y="1183321"/>
                  <a:pt x="113259" y="1170597"/>
                  <a:pt x="109728" y="1158240"/>
                </a:cubicBezTo>
                <a:cubicBezTo>
                  <a:pt x="91827" y="1095586"/>
                  <a:pt x="95239" y="1091095"/>
                  <a:pt x="85344" y="1011936"/>
                </a:cubicBezTo>
                <a:cubicBezTo>
                  <a:pt x="89408" y="942848"/>
                  <a:pt x="87749" y="873184"/>
                  <a:pt x="97536" y="804672"/>
                </a:cubicBezTo>
                <a:cubicBezTo>
                  <a:pt x="100106" y="786680"/>
                  <a:pt x="114761" y="772609"/>
                  <a:pt x="121920" y="755904"/>
                </a:cubicBezTo>
                <a:cubicBezTo>
                  <a:pt x="142995" y="706730"/>
                  <a:pt x="135753" y="668919"/>
                  <a:pt x="182880" y="621792"/>
                </a:cubicBezTo>
                <a:cubicBezTo>
                  <a:pt x="199136" y="605536"/>
                  <a:pt x="216509" y="590325"/>
                  <a:pt x="231648" y="573024"/>
                </a:cubicBezTo>
                <a:cubicBezTo>
                  <a:pt x="245029" y="557732"/>
                  <a:pt x="252796" y="537480"/>
                  <a:pt x="268224" y="524256"/>
                </a:cubicBezTo>
                <a:cubicBezTo>
                  <a:pt x="282023" y="512428"/>
                  <a:pt x="302203" y="510436"/>
                  <a:pt x="316992" y="499872"/>
                </a:cubicBezTo>
                <a:cubicBezTo>
                  <a:pt x="331022" y="489850"/>
                  <a:pt x="339022" y="472553"/>
                  <a:pt x="353568" y="463296"/>
                </a:cubicBezTo>
                <a:cubicBezTo>
                  <a:pt x="384235" y="443781"/>
                  <a:pt x="418592" y="430784"/>
                  <a:pt x="451104" y="414528"/>
                </a:cubicBezTo>
                <a:cubicBezTo>
                  <a:pt x="467360" y="406400"/>
                  <a:pt x="485332" y="401049"/>
                  <a:pt x="499872" y="390144"/>
                </a:cubicBezTo>
                <a:cubicBezTo>
                  <a:pt x="532384" y="365760"/>
                  <a:pt x="558854" y="329843"/>
                  <a:pt x="597408" y="316992"/>
                </a:cubicBezTo>
                <a:cubicBezTo>
                  <a:pt x="638442" y="303314"/>
                  <a:pt x="640568" y="304521"/>
                  <a:pt x="682752" y="280416"/>
                </a:cubicBezTo>
                <a:cubicBezTo>
                  <a:pt x="695474" y="273146"/>
                  <a:pt x="705860" y="261804"/>
                  <a:pt x="719328" y="256032"/>
                </a:cubicBezTo>
                <a:cubicBezTo>
                  <a:pt x="734729" y="249431"/>
                  <a:pt x="751984" y="248443"/>
                  <a:pt x="768096" y="243840"/>
                </a:cubicBezTo>
                <a:cubicBezTo>
                  <a:pt x="780453" y="240309"/>
                  <a:pt x="792860" y="236710"/>
                  <a:pt x="804672" y="231648"/>
                </a:cubicBezTo>
                <a:cubicBezTo>
                  <a:pt x="821377" y="224489"/>
                  <a:pt x="836032" y="212486"/>
                  <a:pt x="853440" y="207264"/>
                </a:cubicBezTo>
                <a:cubicBezTo>
                  <a:pt x="877118" y="200161"/>
                  <a:pt x="902270" y="199494"/>
                  <a:pt x="926592" y="195072"/>
                </a:cubicBezTo>
                <a:cubicBezTo>
                  <a:pt x="946980" y="191365"/>
                  <a:pt x="967323" y="187375"/>
                  <a:pt x="987552" y="182880"/>
                </a:cubicBezTo>
                <a:cubicBezTo>
                  <a:pt x="1046156" y="169857"/>
                  <a:pt x="1095008" y="151168"/>
                  <a:pt x="1158240" y="146304"/>
                </a:cubicBezTo>
                <a:cubicBezTo>
                  <a:pt x="1357458" y="130980"/>
                  <a:pt x="1264011" y="139385"/>
                  <a:pt x="1438656" y="121920"/>
                </a:cubicBezTo>
                <a:cubicBezTo>
                  <a:pt x="1519936" y="125984"/>
                  <a:pt x="1601396" y="127354"/>
                  <a:pt x="1682496" y="134112"/>
                </a:cubicBezTo>
                <a:cubicBezTo>
                  <a:pt x="1693898" y="135062"/>
                  <a:pt x="1753588" y="152018"/>
                  <a:pt x="1767840" y="158496"/>
                </a:cubicBezTo>
                <a:cubicBezTo>
                  <a:pt x="1802902" y="174433"/>
                  <a:pt x="1906632" y="224136"/>
                  <a:pt x="1938528" y="256032"/>
                </a:cubicBezTo>
                <a:lnTo>
                  <a:pt x="1975104" y="292608"/>
                </a:lnTo>
                <a:cubicBezTo>
                  <a:pt x="2004213" y="379936"/>
                  <a:pt x="1962597" y="280038"/>
                  <a:pt x="2023872" y="353568"/>
                </a:cubicBezTo>
                <a:cubicBezTo>
                  <a:pt x="2035507" y="367530"/>
                  <a:pt x="2038623" y="386924"/>
                  <a:pt x="2048256" y="402336"/>
                </a:cubicBezTo>
                <a:cubicBezTo>
                  <a:pt x="2059026" y="419567"/>
                  <a:pt x="2073021" y="434569"/>
                  <a:pt x="2084832" y="451104"/>
                </a:cubicBezTo>
                <a:cubicBezTo>
                  <a:pt x="2093349" y="463028"/>
                  <a:pt x="2101088" y="475488"/>
                  <a:pt x="2109216" y="487680"/>
                </a:cubicBezTo>
                <a:cubicBezTo>
                  <a:pt x="2113122" y="503305"/>
                  <a:pt x="2124855" y="555533"/>
                  <a:pt x="2133600" y="573024"/>
                </a:cubicBezTo>
                <a:cubicBezTo>
                  <a:pt x="2140153" y="586130"/>
                  <a:pt x="2149856" y="597408"/>
                  <a:pt x="2157984" y="609600"/>
                </a:cubicBezTo>
                <a:cubicBezTo>
                  <a:pt x="2162048" y="642112"/>
                  <a:pt x="2164315" y="674899"/>
                  <a:pt x="2170176" y="707136"/>
                </a:cubicBezTo>
                <a:cubicBezTo>
                  <a:pt x="2172475" y="719780"/>
                  <a:pt x="2182368" y="730861"/>
                  <a:pt x="2182368" y="743712"/>
                </a:cubicBezTo>
                <a:cubicBezTo>
                  <a:pt x="2182368" y="825094"/>
                  <a:pt x="2180702" y="906854"/>
                  <a:pt x="2170176" y="987552"/>
                </a:cubicBezTo>
                <a:cubicBezTo>
                  <a:pt x="2168281" y="1002082"/>
                  <a:pt x="2152345" y="1011022"/>
                  <a:pt x="2145792" y="1024128"/>
                </a:cubicBezTo>
                <a:cubicBezTo>
                  <a:pt x="2140045" y="1035623"/>
                  <a:pt x="2139976" y="1049546"/>
                  <a:pt x="2133600" y="1060704"/>
                </a:cubicBezTo>
                <a:cubicBezTo>
                  <a:pt x="2123518" y="1078347"/>
                  <a:pt x="2107794" y="1092241"/>
                  <a:pt x="2097024" y="1109472"/>
                </a:cubicBezTo>
                <a:cubicBezTo>
                  <a:pt x="2064832" y="1160980"/>
                  <a:pt x="2082115" y="1160957"/>
                  <a:pt x="2036064" y="1207008"/>
                </a:cubicBezTo>
                <a:cubicBezTo>
                  <a:pt x="2025703" y="1217369"/>
                  <a:pt x="2011680" y="1223264"/>
                  <a:pt x="1999488" y="1231392"/>
                </a:cubicBezTo>
                <a:cubicBezTo>
                  <a:pt x="1991360" y="1247648"/>
                  <a:pt x="1986739" y="1266198"/>
                  <a:pt x="1975104" y="1280160"/>
                </a:cubicBezTo>
                <a:cubicBezTo>
                  <a:pt x="1965723" y="1291417"/>
                  <a:pt x="1948889" y="1294183"/>
                  <a:pt x="1938528" y="1304544"/>
                </a:cubicBezTo>
                <a:cubicBezTo>
                  <a:pt x="1928167" y="1314905"/>
                  <a:pt x="1924505" y="1330759"/>
                  <a:pt x="1914144" y="1341120"/>
                </a:cubicBezTo>
                <a:cubicBezTo>
                  <a:pt x="1903783" y="1351481"/>
                  <a:pt x="1888520" y="1355769"/>
                  <a:pt x="1877568" y="1365504"/>
                </a:cubicBezTo>
                <a:cubicBezTo>
                  <a:pt x="1851794" y="1388414"/>
                  <a:pt x="1832003" y="1417965"/>
                  <a:pt x="1804416" y="1438656"/>
                </a:cubicBezTo>
                <a:cubicBezTo>
                  <a:pt x="1788160" y="1450848"/>
                  <a:pt x="1770016" y="1460864"/>
                  <a:pt x="1755648" y="1475232"/>
                </a:cubicBezTo>
                <a:cubicBezTo>
                  <a:pt x="1745287" y="1485593"/>
                  <a:pt x="1741625" y="1501447"/>
                  <a:pt x="1731264" y="1511808"/>
                </a:cubicBezTo>
                <a:cubicBezTo>
                  <a:pt x="1716141" y="1526931"/>
                  <a:pt x="1666688" y="1558923"/>
                  <a:pt x="1645920" y="1572768"/>
                </a:cubicBezTo>
                <a:cubicBezTo>
                  <a:pt x="1637792" y="1584960"/>
                  <a:pt x="1632563" y="1599695"/>
                  <a:pt x="1621536" y="1609344"/>
                </a:cubicBezTo>
                <a:cubicBezTo>
                  <a:pt x="1540376" y="1680359"/>
                  <a:pt x="1575009" y="1642215"/>
                  <a:pt x="1511808" y="1670304"/>
                </a:cubicBezTo>
                <a:cubicBezTo>
                  <a:pt x="1486896" y="1681376"/>
                  <a:pt x="1463568" y="1695808"/>
                  <a:pt x="1438656" y="1706880"/>
                </a:cubicBezTo>
                <a:cubicBezTo>
                  <a:pt x="1426912" y="1712099"/>
                  <a:pt x="1413824" y="1713853"/>
                  <a:pt x="1402080" y="1719072"/>
                </a:cubicBezTo>
                <a:cubicBezTo>
                  <a:pt x="1377168" y="1730144"/>
                  <a:pt x="1354093" y="1745163"/>
                  <a:pt x="1328928" y="1755648"/>
                </a:cubicBezTo>
                <a:cubicBezTo>
                  <a:pt x="1262333" y="1783396"/>
                  <a:pt x="1207009" y="1790700"/>
                  <a:pt x="1133856" y="1804416"/>
                </a:cubicBezTo>
                <a:cubicBezTo>
                  <a:pt x="1109559" y="1808972"/>
                  <a:pt x="1084944" y="1811760"/>
                  <a:pt x="1060704" y="1816608"/>
                </a:cubicBezTo>
                <a:cubicBezTo>
                  <a:pt x="1044273" y="1819894"/>
                  <a:pt x="1028293" y="1825165"/>
                  <a:pt x="1011936" y="1828800"/>
                </a:cubicBezTo>
                <a:cubicBezTo>
                  <a:pt x="991707" y="1833295"/>
                  <a:pt x="971364" y="1837285"/>
                  <a:pt x="950976" y="1840992"/>
                </a:cubicBezTo>
                <a:cubicBezTo>
                  <a:pt x="888950" y="1852270"/>
                  <a:pt x="856411" y="1856243"/>
                  <a:pt x="792480" y="1865376"/>
                </a:cubicBezTo>
                <a:cubicBezTo>
                  <a:pt x="674624" y="1861312"/>
                  <a:pt x="556635" y="1860109"/>
                  <a:pt x="438912" y="1853184"/>
                </a:cubicBezTo>
                <a:cubicBezTo>
                  <a:pt x="395418" y="1850626"/>
                  <a:pt x="356081" y="1833981"/>
                  <a:pt x="316992" y="1816608"/>
                </a:cubicBezTo>
                <a:cubicBezTo>
                  <a:pt x="300384" y="1809227"/>
                  <a:pt x="283013" y="1802788"/>
                  <a:pt x="268224" y="1792224"/>
                </a:cubicBezTo>
                <a:cubicBezTo>
                  <a:pt x="254194" y="1782202"/>
                  <a:pt x="244894" y="1766686"/>
                  <a:pt x="231648" y="1755648"/>
                </a:cubicBezTo>
                <a:cubicBezTo>
                  <a:pt x="220391" y="1746267"/>
                  <a:pt x="206996" y="1739781"/>
                  <a:pt x="195072" y="1731264"/>
                </a:cubicBezTo>
                <a:cubicBezTo>
                  <a:pt x="178537" y="1719453"/>
                  <a:pt x="162560" y="1706880"/>
                  <a:pt x="146304" y="1694688"/>
                </a:cubicBezTo>
                <a:cubicBezTo>
                  <a:pt x="116366" y="1574938"/>
                  <a:pt x="159709" y="1721498"/>
                  <a:pt x="97536" y="1597152"/>
                </a:cubicBezTo>
                <a:cubicBezTo>
                  <a:pt x="90042" y="1582165"/>
                  <a:pt x="91228" y="1564073"/>
                  <a:pt x="85344" y="1548384"/>
                </a:cubicBezTo>
                <a:cubicBezTo>
                  <a:pt x="78962" y="1531366"/>
                  <a:pt x="69088" y="1515872"/>
                  <a:pt x="60960" y="1499616"/>
                </a:cubicBezTo>
                <a:cubicBezTo>
                  <a:pt x="65024" y="1373632"/>
                  <a:pt x="65750" y="1247496"/>
                  <a:pt x="73152" y="1121664"/>
                </a:cubicBezTo>
                <a:cubicBezTo>
                  <a:pt x="75330" y="1084646"/>
                  <a:pt x="103627" y="1065588"/>
                  <a:pt x="121920" y="1036320"/>
                </a:cubicBezTo>
                <a:cubicBezTo>
                  <a:pt x="131553" y="1020908"/>
                  <a:pt x="137287" y="1003332"/>
                  <a:pt x="146304" y="987552"/>
                </a:cubicBezTo>
                <a:cubicBezTo>
                  <a:pt x="153574" y="974830"/>
                  <a:pt x="164135" y="964082"/>
                  <a:pt x="170688" y="950976"/>
                </a:cubicBezTo>
                <a:cubicBezTo>
                  <a:pt x="239079" y="814195"/>
                  <a:pt x="105784" y="1043223"/>
                  <a:pt x="207264" y="865632"/>
                </a:cubicBezTo>
                <a:cubicBezTo>
                  <a:pt x="229896" y="826026"/>
                  <a:pt x="234602" y="826102"/>
                  <a:pt x="268224" y="792480"/>
                </a:cubicBezTo>
                <a:cubicBezTo>
                  <a:pt x="272288" y="772160"/>
                  <a:pt x="271149" y="750055"/>
                  <a:pt x="280416" y="731520"/>
                </a:cubicBezTo>
                <a:cubicBezTo>
                  <a:pt x="288127" y="716098"/>
                  <a:pt x="305954" y="708190"/>
                  <a:pt x="316992" y="694944"/>
                </a:cubicBezTo>
                <a:cubicBezTo>
                  <a:pt x="326373" y="683687"/>
                  <a:pt x="334823" y="671474"/>
                  <a:pt x="341376" y="658368"/>
                </a:cubicBezTo>
                <a:cubicBezTo>
                  <a:pt x="347123" y="646873"/>
                  <a:pt x="347821" y="633287"/>
                  <a:pt x="353568" y="621792"/>
                </a:cubicBezTo>
                <a:cubicBezTo>
                  <a:pt x="360491" y="607947"/>
                  <a:pt x="409005" y="541971"/>
                  <a:pt x="414528" y="536448"/>
                </a:cubicBezTo>
                <a:cubicBezTo>
                  <a:pt x="424889" y="526087"/>
                  <a:pt x="440152" y="521799"/>
                  <a:pt x="451104" y="512064"/>
                </a:cubicBezTo>
                <a:cubicBezTo>
                  <a:pt x="476878" y="489154"/>
                  <a:pt x="499872" y="463296"/>
                  <a:pt x="524256" y="438912"/>
                </a:cubicBezTo>
                <a:cubicBezTo>
                  <a:pt x="536448" y="426720"/>
                  <a:pt x="551268" y="416682"/>
                  <a:pt x="560832" y="402336"/>
                </a:cubicBezTo>
                <a:cubicBezTo>
                  <a:pt x="568960" y="390144"/>
                  <a:pt x="574855" y="376121"/>
                  <a:pt x="585216" y="365760"/>
                </a:cubicBezTo>
                <a:cubicBezTo>
                  <a:pt x="644178" y="306798"/>
                  <a:pt x="614762" y="344891"/>
                  <a:pt x="670560" y="316992"/>
                </a:cubicBezTo>
                <a:cubicBezTo>
                  <a:pt x="683666" y="310439"/>
                  <a:pt x="694030" y="299161"/>
                  <a:pt x="707136" y="292608"/>
                </a:cubicBezTo>
                <a:cubicBezTo>
                  <a:pt x="718631" y="286861"/>
                  <a:pt x="732478" y="286657"/>
                  <a:pt x="743712" y="280416"/>
                </a:cubicBezTo>
                <a:cubicBezTo>
                  <a:pt x="769330" y="266184"/>
                  <a:pt x="788127" y="237395"/>
                  <a:pt x="816864" y="231648"/>
                </a:cubicBezTo>
                <a:cubicBezTo>
                  <a:pt x="837184" y="227584"/>
                  <a:pt x="857832" y="224908"/>
                  <a:pt x="877824" y="219456"/>
                </a:cubicBezTo>
                <a:cubicBezTo>
                  <a:pt x="957386" y="197757"/>
                  <a:pt x="942013" y="189197"/>
                  <a:pt x="1024128" y="182880"/>
                </a:cubicBezTo>
                <a:cubicBezTo>
                  <a:pt x="1105270" y="176638"/>
                  <a:pt x="1186688" y="174752"/>
                  <a:pt x="1267968" y="170688"/>
                </a:cubicBezTo>
                <a:cubicBezTo>
                  <a:pt x="1377696" y="174752"/>
                  <a:pt x="1487577" y="175811"/>
                  <a:pt x="1597152" y="182880"/>
                </a:cubicBezTo>
                <a:cubicBezTo>
                  <a:pt x="1655419" y="186639"/>
                  <a:pt x="1636103" y="196259"/>
                  <a:pt x="1682496" y="219456"/>
                </a:cubicBezTo>
                <a:cubicBezTo>
                  <a:pt x="1693991" y="225203"/>
                  <a:pt x="1707372" y="226330"/>
                  <a:pt x="1719072" y="231648"/>
                </a:cubicBezTo>
                <a:cubicBezTo>
                  <a:pt x="1868989" y="299792"/>
                  <a:pt x="1767668" y="264103"/>
                  <a:pt x="1853184" y="292608"/>
                </a:cubicBezTo>
                <a:cubicBezTo>
                  <a:pt x="2012565" y="412144"/>
                  <a:pt x="1819369" y="258793"/>
                  <a:pt x="1926336" y="365760"/>
                </a:cubicBezTo>
                <a:cubicBezTo>
                  <a:pt x="1940704" y="380128"/>
                  <a:pt x="1959676" y="389112"/>
                  <a:pt x="1975104" y="402336"/>
                </a:cubicBezTo>
                <a:cubicBezTo>
                  <a:pt x="1988195" y="413557"/>
                  <a:pt x="1999488" y="426720"/>
                  <a:pt x="2011680" y="438912"/>
                </a:cubicBezTo>
                <a:cubicBezTo>
                  <a:pt x="2034033" y="505972"/>
                  <a:pt x="2010441" y="445887"/>
                  <a:pt x="2048256" y="512064"/>
                </a:cubicBezTo>
                <a:cubicBezTo>
                  <a:pt x="2057273" y="527844"/>
                  <a:pt x="2063623" y="545052"/>
                  <a:pt x="2072640" y="560832"/>
                </a:cubicBezTo>
                <a:cubicBezTo>
                  <a:pt x="2141571" y="681461"/>
                  <a:pt x="2047722" y="498804"/>
                  <a:pt x="2121408" y="646176"/>
                </a:cubicBezTo>
                <a:cubicBezTo>
                  <a:pt x="2129627" y="695488"/>
                  <a:pt x="2145792" y="784290"/>
                  <a:pt x="2145792" y="829056"/>
                </a:cubicBezTo>
                <a:cubicBezTo>
                  <a:pt x="2145792" y="902321"/>
                  <a:pt x="2142687" y="975813"/>
                  <a:pt x="2133600" y="1048512"/>
                </a:cubicBezTo>
                <a:cubicBezTo>
                  <a:pt x="2130412" y="1074017"/>
                  <a:pt x="2115450" y="1096728"/>
                  <a:pt x="2109216" y="1121664"/>
                </a:cubicBezTo>
                <a:cubicBezTo>
                  <a:pt x="2106070" y="1134249"/>
                  <a:pt x="2092994" y="1191849"/>
                  <a:pt x="2084832" y="1207008"/>
                </a:cubicBezTo>
                <a:cubicBezTo>
                  <a:pt x="2062363" y="1248737"/>
                  <a:pt x="2051114" y="1302639"/>
                  <a:pt x="2011680" y="1328928"/>
                </a:cubicBezTo>
                <a:lnTo>
                  <a:pt x="1975104" y="1353312"/>
                </a:lnTo>
                <a:cubicBezTo>
                  <a:pt x="1965188" y="1383060"/>
                  <a:pt x="1962163" y="1402829"/>
                  <a:pt x="1938528" y="1426464"/>
                </a:cubicBezTo>
                <a:cubicBezTo>
                  <a:pt x="1920127" y="1444865"/>
                  <a:pt x="1897152" y="1458096"/>
                  <a:pt x="1877568" y="1475232"/>
                </a:cubicBezTo>
                <a:cubicBezTo>
                  <a:pt x="1821155" y="1524593"/>
                  <a:pt x="1860011" y="1508394"/>
                  <a:pt x="1780032" y="1548384"/>
                </a:cubicBezTo>
                <a:cubicBezTo>
                  <a:pt x="1760457" y="1558171"/>
                  <a:pt x="1738285" y="1562288"/>
                  <a:pt x="1719072" y="1572768"/>
                </a:cubicBezTo>
                <a:cubicBezTo>
                  <a:pt x="1693344" y="1586801"/>
                  <a:pt x="1672856" y="1609992"/>
                  <a:pt x="1645920" y="1621536"/>
                </a:cubicBezTo>
                <a:cubicBezTo>
                  <a:pt x="1615117" y="1634737"/>
                  <a:pt x="1580177" y="1635322"/>
                  <a:pt x="1548384" y="1645920"/>
                </a:cubicBezTo>
                <a:cubicBezTo>
                  <a:pt x="1327325" y="1719606"/>
                  <a:pt x="1603832" y="1630798"/>
                  <a:pt x="1414272" y="1682496"/>
                </a:cubicBezTo>
                <a:cubicBezTo>
                  <a:pt x="1363169" y="1696433"/>
                  <a:pt x="1341318" y="1710911"/>
                  <a:pt x="1292352" y="1719072"/>
                </a:cubicBezTo>
                <a:cubicBezTo>
                  <a:pt x="1260033" y="1724459"/>
                  <a:pt x="1227429" y="1728108"/>
                  <a:pt x="1194816" y="1731264"/>
                </a:cubicBezTo>
                <a:cubicBezTo>
                  <a:pt x="1101428" y="1740302"/>
                  <a:pt x="1006948" y="1740223"/>
                  <a:pt x="914400" y="1755648"/>
                </a:cubicBezTo>
                <a:lnTo>
                  <a:pt x="841248" y="1767840"/>
                </a:lnTo>
                <a:cubicBezTo>
                  <a:pt x="747776" y="1763776"/>
                  <a:pt x="654117" y="1762824"/>
                  <a:pt x="560832" y="1755648"/>
                </a:cubicBezTo>
                <a:cubicBezTo>
                  <a:pt x="520986" y="1752583"/>
                  <a:pt x="479007" y="1708639"/>
                  <a:pt x="451104" y="1694688"/>
                </a:cubicBezTo>
                <a:cubicBezTo>
                  <a:pt x="434848" y="1686560"/>
                  <a:pt x="417921" y="1679655"/>
                  <a:pt x="402336" y="1670304"/>
                </a:cubicBezTo>
                <a:cubicBezTo>
                  <a:pt x="377206" y="1655226"/>
                  <a:pt x="355396" y="1634642"/>
                  <a:pt x="329184" y="1621536"/>
                </a:cubicBezTo>
                <a:cubicBezTo>
                  <a:pt x="299372" y="1606630"/>
                  <a:pt x="269689" y="1594309"/>
                  <a:pt x="243840" y="1572768"/>
                </a:cubicBezTo>
                <a:cubicBezTo>
                  <a:pt x="149966" y="1494539"/>
                  <a:pt x="261499" y="1572349"/>
                  <a:pt x="170688" y="1511808"/>
                </a:cubicBezTo>
                <a:cubicBezTo>
                  <a:pt x="154432" y="1487424"/>
                  <a:pt x="131187" y="1466458"/>
                  <a:pt x="121920" y="1438656"/>
                </a:cubicBezTo>
                <a:cubicBezTo>
                  <a:pt x="89719" y="1342052"/>
                  <a:pt x="101762" y="1390857"/>
                  <a:pt x="85344" y="1292352"/>
                </a:cubicBezTo>
                <a:cubicBezTo>
                  <a:pt x="77124" y="1070419"/>
                  <a:pt x="60186" y="1017351"/>
                  <a:pt x="85344" y="841248"/>
                </a:cubicBezTo>
                <a:cubicBezTo>
                  <a:pt x="87714" y="824660"/>
                  <a:pt x="91652" y="808169"/>
                  <a:pt x="97536" y="792480"/>
                </a:cubicBezTo>
                <a:cubicBezTo>
                  <a:pt x="103918" y="775462"/>
                  <a:pt x="114761" y="760417"/>
                  <a:pt x="121920" y="743712"/>
                </a:cubicBezTo>
                <a:cubicBezTo>
                  <a:pt x="160547" y="653583"/>
                  <a:pt x="87835" y="776551"/>
                  <a:pt x="182880" y="633984"/>
                </a:cubicBezTo>
                <a:cubicBezTo>
                  <a:pt x="191008" y="621792"/>
                  <a:pt x="195072" y="605536"/>
                  <a:pt x="207264" y="597408"/>
                </a:cubicBezTo>
                <a:cubicBezTo>
                  <a:pt x="231648" y="581152"/>
                  <a:pt x="252614" y="557907"/>
                  <a:pt x="280416" y="548640"/>
                </a:cubicBezTo>
                <a:cubicBezTo>
                  <a:pt x="292608" y="544576"/>
                  <a:pt x="305710" y="542602"/>
                  <a:pt x="316992" y="536448"/>
                </a:cubicBezTo>
                <a:cubicBezTo>
                  <a:pt x="350650" y="518089"/>
                  <a:pt x="378156" y="487612"/>
                  <a:pt x="414528" y="475488"/>
                </a:cubicBezTo>
                <a:cubicBezTo>
                  <a:pt x="426720" y="471424"/>
                  <a:pt x="439609" y="469043"/>
                  <a:pt x="451104" y="463296"/>
                </a:cubicBezTo>
                <a:cubicBezTo>
                  <a:pt x="464210" y="456743"/>
                  <a:pt x="473645" y="443122"/>
                  <a:pt x="487680" y="438912"/>
                </a:cubicBezTo>
                <a:cubicBezTo>
                  <a:pt x="515205" y="430655"/>
                  <a:pt x="568960" y="424688"/>
                  <a:pt x="597408" y="414528"/>
                </a:cubicBezTo>
                <a:close/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557921" y="3840480"/>
            <a:ext cx="993483" cy="585216"/>
          </a:xfrm>
          <a:custGeom>
            <a:avLst/>
            <a:gdLst>
              <a:gd name="connsiteX0" fmla="*/ 51423 w 993483"/>
              <a:gd name="connsiteY0" fmla="*/ 60960 h 585216"/>
              <a:gd name="connsiteX1" fmla="*/ 161151 w 993483"/>
              <a:gd name="connsiteY1" fmla="*/ 121920 h 585216"/>
              <a:gd name="connsiteX2" fmla="*/ 197727 w 993483"/>
              <a:gd name="connsiteY2" fmla="*/ 134112 h 585216"/>
              <a:gd name="connsiteX3" fmla="*/ 246495 w 993483"/>
              <a:gd name="connsiteY3" fmla="*/ 158496 h 585216"/>
              <a:gd name="connsiteX4" fmla="*/ 319647 w 993483"/>
              <a:gd name="connsiteY4" fmla="*/ 182880 h 585216"/>
              <a:gd name="connsiteX5" fmla="*/ 356223 w 993483"/>
              <a:gd name="connsiteY5" fmla="*/ 195072 h 585216"/>
              <a:gd name="connsiteX6" fmla="*/ 392799 w 993483"/>
              <a:gd name="connsiteY6" fmla="*/ 219456 h 585216"/>
              <a:gd name="connsiteX7" fmla="*/ 478143 w 993483"/>
              <a:gd name="connsiteY7" fmla="*/ 243840 h 585216"/>
              <a:gd name="connsiteX8" fmla="*/ 551295 w 993483"/>
              <a:gd name="connsiteY8" fmla="*/ 268224 h 585216"/>
              <a:gd name="connsiteX9" fmla="*/ 587871 w 993483"/>
              <a:gd name="connsiteY9" fmla="*/ 280416 h 585216"/>
              <a:gd name="connsiteX10" fmla="*/ 624447 w 993483"/>
              <a:gd name="connsiteY10" fmla="*/ 292608 h 585216"/>
              <a:gd name="connsiteX11" fmla="*/ 661023 w 993483"/>
              <a:gd name="connsiteY11" fmla="*/ 316992 h 585216"/>
              <a:gd name="connsiteX12" fmla="*/ 697599 w 993483"/>
              <a:gd name="connsiteY12" fmla="*/ 329184 h 585216"/>
              <a:gd name="connsiteX13" fmla="*/ 770751 w 993483"/>
              <a:gd name="connsiteY13" fmla="*/ 377952 h 585216"/>
              <a:gd name="connsiteX14" fmla="*/ 843903 w 993483"/>
              <a:gd name="connsiteY14" fmla="*/ 414528 h 585216"/>
              <a:gd name="connsiteX15" fmla="*/ 807327 w 993483"/>
              <a:gd name="connsiteY15" fmla="*/ 402336 h 585216"/>
              <a:gd name="connsiteX16" fmla="*/ 770751 w 993483"/>
              <a:gd name="connsiteY16" fmla="*/ 377952 h 585216"/>
              <a:gd name="connsiteX17" fmla="*/ 734175 w 993483"/>
              <a:gd name="connsiteY17" fmla="*/ 341376 h 585216"/>
              <a:gd name="connsiteX18" fmla="*/ 661023 w 993483"/>
              <a:gd name="connsiteY18" fmla="*/ 316992 h 585216"/>
              <a:gd name="connsiteX19" fmla="*/ 551295 w 993483"/>
              <a:gd name="connsiteY19" fmla="*/ 268224 h 585216"/>
              <a:gd name="connsiteX20" fmla="*/ 514719 w 993483"/>
              <a:gd name="connsiteY20" fmla="*/ 256032 h 585216"/>
              <a:gd name="connsiteX21" fmla="*/ 478143 w 993483"/>
              <a:gd name="connsiteY21" fmla="*/ 243840 h 585216"/>
              <a:gd name="connsiteX22" fmla="*/ 404991 w 993483"/>
              <a:gd name="connsiteY22" fmla="*/ 231648 h 585216"/>
              <a:gd name="connsiteX23" fmla="*/ 283071 w 993483"/>
              <a:gd name="connsiteY23" fmla="*/ 195072 h 585216"/>
              <a:gd name="connsiteX24" fmla="*/ 173343 w 993483"/>
              <a:gd name="connsiteY24" fmla="*/ 158496 h 585216"/>
              <a:gd name="connsiteX25" fmla="*/ 136767 w 993483"/>
              <a:gd name="connsiteY25" fmla="*/ 146304 h 585216"/>
              <a:gd name="connsiteX26" fmla="*/ 39231 w 993483"/>
              <a:gd name="connsiteY26" fmla="*/ 121920 h 585216"/>
              <a:gd name="connsiteX27" fmla="*/ 112383 w 993483"/>
              <a:gd name="connsiteY27" fmla="*/ 146304 h 585216"/>
              <a:gd name="connsiteX28" fmla="*/ 148959 w 993483"/>
              <a:gd name="connsiteY28" fmla="*/ 158496 h 585216"/>
              <a:gd name="connsiteX29" fmla="*/ 234303 w 993483"/>
              <a:gd name="connsiteY29" fmla="*/ 219456 h 585216"/>
              <a:gd name="connsiteX30" fmla="*/ 270879 w 993483"/>
              <a:gd name="connsiteY30" fmla="*/ 231648 h 585216"/>
              <a:gd name="connsiteX31" fmla="*/ 356223 w 993483"/>
              <a:gd name="connsiteY31" fmla="*/ 268224 h 585216"/>
              <a:gd name="connsiteX32" fmla="*/ 453759 w 993483"/>
              <a:gd name="connsiteY32" fmla="*/ 316992 h 585216"/>
              <a:gd name="connsiteX33" fmla="*/ 526911 w 993483"/>
              <a:gd name="connsiteY33" fmla="*/ 341376 h 585216"/>
              <a:gd name="connsiteX34" fmla="*/ 600063 w 993483"/>
              <a:gd name="connsiteY34" fmla="*/ 377952 h 585216"/>
              <a:gd name="connsiteX35" fmla="*/ 636639 w 993483"/>
              <a:gd name="connsiteY35" fmla="*/ 402336 h 585216"/>
              <a:gd name="connsiteX36" fmla="*/ 721983 w 993483"/>
              <a:gd name="connsiteY36" fmla="*/ 426720 h 585216"/>
              <a:gd name="connsiteX37" fmla="*/ 831711 w 993483"/>
              <a:gd name="connsiteY37" fmla="*/ 475488 h 585216"/>
              <a:gd name="connsiteX38" fmla="*/ 868287 w 993483"/>
              <a:gd name="connsiteY38" fmla="*/ 487680 h 585216"/>
              <a:gd name="connsiteX39" fmla="*/ 941439 w 993483"/>
              <a:gd name="connsiteY39" fmla="*/ 524256 h 585216"/>
              <a:gd name="connsiteX40" fmla="*/ 978015 w 993483"/>
              <a:gd name="connsiteY40" fmla="*/ 548640 h 585216"/>
              <a:gd name="connsiteX41" fmla="*/ 929247 w 993483"/>
              <a:gd name="connsiteY41" fmla="*/ 536448 h 585216"/>
              <a:gd name="connsiteX42" fmla="*/ 807327 w 993483"/>
              <a:gd name="connsiteY42" fmla="*/ 487680 h 585216"/>
              <a:gd name="connsiteX43" fmla="*/ 709791 w 993483"/>
              <a:gd name="connsiteY43" fmla="*/ 463296 h 585216"/>
              <a:gd name="connsiteX44" fmla="*/ 624447 w 993483"/>
              <a:gd name="connsiteY44" fmla="*/ 426720 h 585216"/>
              <a:gd name="connsiteX45" fmla="*/ 575679 w 993483"/>
              <a:gd name="connsiteY45" fmla="*/ 402336 h 585216"/>
              <a:gd name="connsiteX46" fmla="*/ 478143 w 993483"/>
              <a:gd name="connsiteY46" fmla="*/ 377952 h 585216"/>
              <a:gd name="connsiteX47" fmla="*/ 441567 w 993483"/>
              <a:gd name="connsiteY47" fmla="*/ 353568 h 585216"/>
              <a:gd name="connsiteX48" fmla="*/ 478143 w 993483"/>
              <a:gd name="connsiteY48" fmla="*/ 341376 h 585216"/>
              <a:gd name="connsiteX49" fmla="*/ 514719 w 993483"/>
              <a:gd name="connsiteY49" fmla="*/ 377952 h 585216"/>
              <a:gd name="connsiteX50" fmla="*/ 575679 w 993483"/>
              <a:gd name="connsiteY50" fmla="*/ 402336 h 585216"/>
              <a:gd name="connsiteX51" fmla="*/ 648831 w 993483"/>
              <a:gd name="connsiteY51" fmla="*/ 414528 h 585216"/>
              <a:gd name="connsiteX52" fmla="*/ 685407 w 993483"/>
              <a:gd name="connsiteY52" fmla="*/ 426720 h 585216"/>
              <a:gd name="connsiteX53" fmla="*/ 795135 w 993483"/>
              <a:gd name="connsiteY53" fmla="*/ 475488 h 585216"/>
              <a:gd name="connsiteX54" fmla="*/ 831711 w 993483"/>
              <a:gd name="connsiteY54" fmla="*/ 499872 h 585216"/>
              <a:gd name="connsiteX55" fmla="*/ 880479 w 993483"/>
              <a:gd name="connsiteY55" fmla="*/ 512064 h 585216"/>
              <a:gd name="connsiteX56" fmla="*/ 917055 w 993483"/>
              <a:gd name="connsiteY56" fmla="*/ 536448 h 585216"/>
              <a:gd name="connsiteX57" fmla="*/ 953631 w 993483"/>
              <a:gd name="connsiteY57" fmla="*/ 548640 h 585216"/>
              <a:gd name="connsiteX58" fmla="*/ 978015 w 993483"/>
              <a:gd name="connsiteY58" fmla="*/ 585216 h 585216"/>
              <a:gd name="connsiteX59" fmla="*/ 929247 w 993483"/>
              <a:gd name="connsiteY59" fmla="*/ 548640 h 585216"/>
              <a:gd name="connsiteX60" fmla="*/ 880479 w 993483"/>
              <a:gd name="connsiteY60" fmla="*/ 524256 h 585216"/>
              <a:gd name="connsiteX61" fmla="*/ 843903 w 993483"/>
              <a:gd name="connsiteY61" fmla="*/ 499872 h 585216"/>
              <a:gd name="connsiteX62" fmla="*/ 795135 w 993483"/>
              <a:gd name="connsiteY62" fmla="*/ 475488 h 585216"/>
              <a:gd name="connsiteX63" fmla="*/ 758559 w 993483"/>
              <a:gd name="connsiteY63" fmla="*/ 438912 h 585216"/>
              <a:gd name="connsiteX64" fmla="*/ 709791 w 993483"/>
              <a:gd name="connsiteY64" fmla="*/ 414528 h 585216"/>
              <a:gd name="connsiteX65" fmla="*/ 673215 w 993483"/>
              <a:gd name="connsiteY65" fmla="*/ 390144 h 585216"/>
              <a:gd name="connsiteX66" fmla="*/ 636639 w 993483"/>
              <a:gd name="connsiteY66" fmla="*/ 377952 h 585216"/>
              <a:gd name="connsiteX67" fmla="*/ 600063 w 993483"/>
              <a:gd name="connsiteY67" fmla="*/ 353568 h 585216"/>
              <a:gd name="connsiteX68" fmla="*/ 563487 w 993483"/>
              <a:gd name="connsiteY68" fmla="*/ 341376 h 585216"/>
              <a:gd name="connsiteX69" fmla="*/ 526911 w 993483"/>
              <a:gd name="connsiteY69" fmla="*/ 316992 h 585216"/>
              <a:gd name="connsiteX70" fmla="*/ 465951 w 993483"/>
              <a:gd name="connsiteY70" fmla="*/ 304800 h 585216"/>
              <a:gd name="connsiteX71" fmla="*/ 392799 w 993483"/>
              <a:gd name="connsiteY71" fmla="*/ 280416 h 585216"/>
              <a:gd name="connsiteX72" fmla="*/ 356223 w 993483"/>
              <a:gd name="connsiteY72" fmla="*/ 268224 h 585216"/>
              <a:gd name="connsiteX73" fmla="*/ 319647 w 993483"/>
              <a:gd name="connsiteY73" fmla="*/ 243840 h 585216"/>
              <a:gd name="connsiteX74" fmla="*/ 283071 w 993483"/>
              <a:gd name="connsiteY74" fmla="*/ 231648 h 585216"/>
              <a:gd name="connsiteX75" fmla="*/ 173343 w 993483"/>
              <a:gd name="connsiteY75" fmla="*/ 182880 h 585216"/>
              <a:gd name="connsiteX76" fmla="*/ 136767 w 993483"/>
              <a:gd name="connsiteY76" fmla="*/ 170688 h 585216"/>
              <a:gd name="connsiteX77" fmla="*/ 100191 w 993483"/>
              <a:gd name="connsiteY77" fmla="*/ 158496 h 585216"/>
              <a:gd name="connsiteX78" fmla="*/ 136767 w 993483"/>
              <a:gd name="connsiteY78" fmla="*/ 170688 h 585216"/>
              <a:gd name="connsiteX79" fmla="*/ 234303 w 993483"/>
              <a:gd name="connsiteY79" fmla="*/ 195072 h 585216"/>
              <a:gd name="connsiteX80" fmla="*/ 319647 w 993483"/>
              <a:gd name="connsiteY80" fmla="*/ 231648 h 585216"/>
              <a:gd name="connsiteX81" fmla="*/ 368415 w 993483"/>
              <a:gd name="connsiteY81" fmla="*/ 268224 h 585216"/>
              <a:gd name="connsiteX82" fmla="*/ 441567 w 993483"/>
              <a:gd name="connsiteY82" fmla="*/ 292608 h 585216"/>
              <a:gd name="connsiteX83" fmla="*/ 551295 w 993483"/>
              <a:gd name="connsiteY83" fmla="*/ 329184 h 585216"/>
              <a:gd name="connsiteX84" fmla="*/ 636639 w 993483"/>
              <a:gd name="connsiteY84" fmla="*/ 365760 h 585216"/>
              <a:gd name="connsiteX85" fmla="*/ 709791 w 993483"/>
              <a:gd name="connsiteY85" fmla="*/ 390144 h 585216"/>
              <a:gd name="connsiteX86" fmla="*/ 746367 w 993483"/>
              <a:gd name="connsiteY86" fmla="*/ 402336 h 585216"/>
              <a:gd name="connsiteX87" fmla="*/ 782943 w 993483"/>
              <a:gd name="connsiteY87" fmla="*/ 414528 h 585216"/>
              <a:gd name="connsiteX88" fmla="*/ 819519 w 993483"/>
              <a:gd name="connsiteY88" fmla="*/ 438912 h 585216"/>
              <a:gd name="connsiteX89" fmla="*/ 868287 w 993483"/>
              <a:gd name="connsiteY89" fmla="*/ 451104 h 585216"/>
              <a:gd name="connsiteX90" fmla="*/ 904863 w 993483"/>
              <a:gd name="connsiteY90" fmla="*/ 463296 h 585216"/>
              <a:gd name="connsiteX91" fmla="*/ 953631 w 993483"/>
              <a:gd name="connsiteY91" fmla="*/ 487680 h 585216"/>
              <a:gd name="connsiteX92" fmla="*/ 990207 w 993483"/>
              <a:gd name="connsiteY92" fmla="*/ 512064 h 585216"/>
              <a:gd name="connsiteX93" fmla="*/ 880479 w 993483"/>
              <a:gd name="connsiteY93" fmla="*/ 475488 h 585216"/>
              <a:gd name="connsiteX94" fmla="*/ 831711 w 993483"/>
              <a:gd name="connsiteY94" fmla="*/ 463296 h 585216"/>
              <a:gd name="connsiteX95" fmla="*/ 697599 w 993483"/>
              <a:gd name="connsiteY95" fmla="*/ 414528 h 585216"/>
              <a:gd name="connsiteX96" fmla="*/ 612255 w 993483"/>
              <a:gd name="connsiteY96" fmla="*/ 377952 h 585216"/>
              <a:gd name="connsiteX97" fmla="*/ 575679 w 993483"/>
              <a:gd name="connsiteY97" fmla="*/ 341376 h 585216"/>
              <a:gd name="connsiteX98" fmla="*/ 526911 w 993483"/>
              <a:gd name="connsiteY98" fmla="*/ 329184 h 585216"/>
              <a:gd name="connsiteX99" fmla="*/ 392799 w 993483"/>
              <a:gd name="connsiteY99" fmla="*/ 280416 h 585216"/>
              <a:gd name="connsiteX100" fmla="*/ 344031 w 993483"/>
              <a:gd name="connsiteY100" fmla="*/ 268224 h 585216"/>
              <a:gd name="connsiteX101" fmla="*/ 270879 w 993483"/>
              <a:gd name="connsiteY101" fmla="*/ 231648 h 585216"/>
              <a:gd name="connsiteX102" fmla="*/ 234303 w 993483"/>
              <a:gd name="connsiteY102" fmla="*/ 207264 h 585216"/>
              <a:gd name="connsiteX103" fmla="*/ 148959 w 993483"/>
              <a:gd name="connsiteY103" fmla="*/ 182880 h 585216"/>
              <a:gd name="connsiteX104" fmla="*/ 75807 w 993483"/>
              <a:gd name="connsiteY104" fmla="*/ 146304 h 585216"/>
              <a:gd name="connsiteX105" fmla="*/ 136767 w 993483"/>
              <a:gd name="connsiteY105" fmla="*/ 97536 h 585216"/>
              <a:gd name="connsiteX106" fmla="*/ 368415 w 993483"/>
              <a:gd name="connsiteY106" fmla="*/ 109728 h 585216"/>
              <a:gd name="connsiteX107" fmla="*/ 490335 w 993483"/>
              <a:gd name="connsiteY107" fmla="*/ 97536 h 585216"/>
              <a:gd name="connsiteX108" fmla="*/ 417183 w 993483"/>
              <a:gd name="connsiteY108" fmla="*/ 73152 h 585216"/>
              <a:gd name="connsiteX109" fmla="*/ 331839 w 993483"/>
              <a:gd name="connsiteY109" fmla="*/ 60960 h 585216"/>
              <a:gd name="connsiteX110" fmla="*/ 2655 w 993483"/>
              <a:gd name="connsiteY110" fmla="*/ 73152 h 585216"/>
              <a:gd name="connsiteX111" fmla="*/ 39231 w 993483"/>
              <a:gd name="connsiteY111" fmla="*/ 85344 h 585216"/>
              <a:gd name="connsiteX112" fmla="*/ 87999 w 993483"/>
              <a:gd name="connsiteY112" fmla="*/ 97536 h 585216"/>
              <a:gd name="connsiteX113" fmla="*/ 356223 w 993483"/>
              <a:gd name="connsiteY113" fmla="*/ 109728 h 585216"/>
              <a:gd name="connsiteX114" fmla="*/ 514719 w 993483"/>
              <a:gd name="connsiteY114" fmla="*/ 97536 h 585216"/>
              <a:gd name="connsiteX115" fmla="*/ 441567 w 993483"/>
              <a:gd name="connsiteY115" fmla="*/ 85344 h 585216"/>
              <a:gd name="connsiteX116" fmla="*/ 404991 w 993483"/>
              <a:gd name="connsiteY116" fmla="*/ 73152 h 585216"/>
              <a:gd name="connsiteX117" fmla="*/ 356223 w 993483"/>
              <a:gd name="connsiteY117" fmla="*/ 85344 h 585216"/>
              <a:gd name="connsiteX118" fmla="*/ 87999 w 993483"/>
              <a:gd name="connsiteY118" fmla="*/ 109728 h 585216"/>
              <a:gd name="connsiteX119" fmla="*/ 124575 w 993483"/>
              <a:gd name="connsiteY119" fmla="*/ 121920 h 585216"/>
              <a:gd name="connsiteX120" fmla="*/ 161151 w 993483"/>
              <a:gd name="connsiteY120" fmla="*/ 109728 h 585216"/>
              <a:gd name="connsiteX121" fmla="*/ 246495 w 993483"/>
              <a:gd name="connsiteY121" fmla="*/ 97536 h 585216"/>
              <a:gd name="connsiteX122" fmla="*/ 295263 w 993483"/>
              <a:gd name="connsiteY122" fmla="*/ 73152 h 585216"/>
              <a:gd name="connsiteX123" fmla="*/ 344031 w 993483"/>
              <a:gd name="connsiteY123" fmla="*/ 60960 h 585216"/>
              <a:gd name="connsiteX124" fmla="*/ 380607 w 993483"/>
              <a:gd name="connsiteY124" fmla="*/ 48768 h 585216"/>
              <a:gd name="connsiteX125" fmla="*/ 429375 w 993483"/>
              <a:gd name="connsiteY125" fmla="*/ 36576 h 585216"/>
              <a:gd name="connsiteX126" fmla="*/ 478143 w 993483"/>
              <a:gd name="connsiteY126" fmla="*/ 12192 h 585216"/>
              <a:gd name="connsiteX127" fmla="*/ 563487 w 993483"/>
              <a:gd name="connsiteY127" fmla="*/ 0 h 585216"/>
              <a:gd name="connsiteX128" fmla="*/ 380607 w 993483"/>
              <a:gd name="connsiteY128" fmla="*/ 12192 h 585216"/>
              <a:gd name="connsiteX129" fmla="*/ 246495 w 993483"/>
              <a:gd name="connsiteY129" fmla="*/ 36576 h 585216"/>
              <a:gd name="connsiteX130" fmla="*/ 209919 w 993483"/>
              <a:gd name="connsiteY130" fmla="*/ 48768 h 585216"/>
              <a:gd name="connsiteX131" fmla="*/ 112383 w 993483"/>
              <a:gd name="connsiteY131" fmla="*/ 60960 h 585216"/>
              <a:gd name="connsiteX132" fmla="*/ 27039 w 993483"/>
              <a:gd name="connsiteY132" fmla="*/ 73152 h 585216"/>
              <a:gd name="connsiteX133" fmla="*/ 39231 w 993483"/>
              <a:gd name="connsiteY133" fmla="*/ 170688 h 585216"/>
              <a:gd name="connsiteX134" fmla="*/ 51423 w 993483"/>
              <a:gd name="connsiteY134" fmla="*/ 207264 h 585216"/>
              <a:gd name="connsiteX135" fmla="*/ 75807 w 993483"/>
              <a:gd name="connsiteY135" fmla="*/ 304800 h 585216"/>
              <a:gd name="connsiteX136" fmla="*/ 100191 w 993483"/>
              <a:gd name="connsiteY136" fmla="*/ 402336 h 585216"/>
              <a:gd name="connsiteX137" fmla="*/ 112383 w 993483"/>
              <a:gd name="connsiteY137" fmla="*/ 451104 h 585216"/>
              <a:gd name="connsiteX138" fmla="*/ 148959 w 993483"/>
              <a:gd name="connsiteY138" fmla="*/ 536448 h 585216"/>
              <a:gd name="connsiteX139" fmla="*/ 124575 w 993483"/>
              <a:gd name="connsiteY139" fmla="*/ 377952 h 585216"/>
              <a:gd name="connsiteX140" fmla="*/ 112383 w 993483"/>
              <a:gd name="connsiteY140" fmla="*/ 341376 h 585216"/>
              <a:gd name="connsiteX141" fmla="*/ 75807 w 993483"/>
              <a:gd name="connsiteY141" fmla="*/ 219456 h 585216"/>
              <a:gd name="connsiteX142" fmla="*/ 51423 w 993483"/>
              <a:gd name="connsiteY142" fmla="*/ 182880 h 585216"/>
              <a:gd name="connsiteX143" fmla="*/ 39231 w 993483"/>
              <a:gd name="connsiteY143" fmla="*/ 134112 h 585216"/>
              <a:gd name="connsiteX144" fmla="*/ 51423 w 993483"/>
              <a:gd name="connsiteY144" fmla="*/ 170688 h 585216"/>
              <a:gd name="connsiteX145" fmla="*/ 100191 w 993483"/>
              <a:gd name="connsiteY145" fmla="*/ 243840 h 585216"/>
              <a:gd name="connsiteX146" fmla="*/ 112383 w 993483"/>
              <a:gd name="connsiteY146" fmla="*/ 292608 h 585216"/>
              <a:gd name="connsiteX147" fmla="*/ 136767 w 993483"/>
              <a:gd name="connsiteY147" fmla="*/ 365760 h 585216"/>
              <a:gd name="connsiteX148" fmla="*/ 161151 w 993483"/>
              <a:gd name="connsiteY148" fmla="*/ 438912 h 585216"/>
              <a:gd name="connsiteX149" fmla="*/ 173343 w 993483"/>
              <a:gd name="connsiteY149" fmla="*/ 475488 h 585216"/>
              <a:gd name="connsiteX150" fmla="*/ 185535 w 993483"/>
              <a:gd name="connsiteY150" fmla="*/ 512064 h 585216"/>
              <a:gd name="connsiteX151" fmla="*/ 209919 w 993483"/>
              <a:gd name="connsiteY151" fmla="*/ 548640 h 585216"/>
              <a:gd name="connsiteX152" fmla="*/ 185535 w 993483"/>
              <a:gd name="connsiteY152" fmla="*/ 475488 h 585216"/>
              <a:gd name="connsiteX153" fmla="*/ 148959 w 993483"/>
              <a:gd name="connsiteY153" fmla="*/ 402336 h 585216"/>
              <a:gd name="connsiteX154" fmla="*/ 124575 w 993483"/>
              <a:gd name="connsiteY154" fmla="*/ 316992 h 585216"/>
              <a:gd name="connsiteX155" fmla="*/ 112383 w 993483"/>
              <a:gd name="connsiteY155" fmla="*/ 280416 h 585216"/>
              <a:gd name="connsiteX156" fmla="*/ 100191 w 993483"/>
              <a:gd name="connsiteY156" fmla="*/ 170688 h 585216"/>
              <a:gd name="connsiteX157" fmla="*/ 87999 w 993483"/>
              <a:gd name="connsiteY157" fmla="*/ 134112 h 585216"/>
              <a:gd name="connsiteX158" fmla="*/ 112383 w 993483"/>
              <a:gd name="connsiteY158" fmla="*/ 219456 h 585216"/>
              <a:gd name="connsiteX159" fmla="*/ 148959 w 993483"/>
              <a:gd name="connsiteY159" fmla="*/ 316992 h 585216"/>
              <a:gd name="connsiteX160" fmla="*/ 161151 w 993483"/>
              <a:gd name="connsiteY160" fmla="*/ 365760 h 585216"/>
              <a:gd name="connsiteX161" fmla="*/ 173343 w 993483"/>
              <a:gd name="connsiteY161" fmla="*/ 402336 h 585216"/>
              <a:gd name="connsiteX162" fmla="*/ 197727 w 993483"/>
              <a:gd name="connsiteY162" fmla="*/ 512064 h 585216"/>
              <a:gd name="connsiteX163" fmla="*/ 209919 w 993483"/>
              <a:gd name="connsiteY163" fmla="*/ 548640 h 585216"/>
              <a:gd name="connsiteX164" fmla="*/ 173343 w 993483"/>
              <a:gd name="connsiteY164" fmla="*/ 463296 h 585216"/>
              <a:gd name="connsiteX165" fmla="*/ 148959 w 993483"/>
              <a:gd name="connsiteY165" fmla="*/ 426720 h 585216"/>
              <a:gd name="connsiteX166" fmla="*/ 136767 w 993483"/>
              <a:gd name="connsiteY166" fmla="*/ 390144 h 585216"/>
              <a:gd name="connsiteX167" fmla="*/ 112383 w 993483"/>
              <a:gd name="connsiteY167" fmla="*/ 353568 h 585216"/>
              <a:gd name="connsiteX168" fmla="*/ 87999 w 993483"/>
              <a:gd name="connsiteY168" fmla="*/ 304800 h 585216"/>
              <a:gd name="connsiteX169" fmla="*/ 39231 w 993483"/>
              <a:gd name="connsiteY169" fmla="*/ 195072 h 585216"/>
              <a:gd name="connsiteX170" fmla="*/ 27039 w 993483"/>
              <a:gd name="connsiteY170" fmla="*/ 158496 h 585216"/>
              <a:gd name="connsiteX171" fmla="*/ 51423 w 993483"/>
              <a:gd name="connsiteY171" fmla="*/ 268224 h 585216"/>
              <a:gd name="connsiteX172" fmla="*/ 75807 w 993483"/>
              <a:gd name="connsiteY172" fmla="*/ 341376 h 585216"/>
              <a:gd name="connsiteX173" fmla="*/ 100191 w 993483"/>
              <a:gd name="connsiteY173" fmla="*/ 390144 h 585216"/>
              <a:gd name="connsiteX174" fmla="*/ 148959 w 993483"/>
              <a:gd name="connsiteY174" fmla="*/ 475488 h 585216"/>
              <a:gd name="connsiteX175" fmla="*/ 173343 w 993483"/>
              <a:gd name="connsiteY175" fmla="*/ 536448 h 58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993483" h="585216">
                <a:moveTo>
                  <a:pt x="51423" y="60960"/>
                </a:moveTo>
                <a:cubicBezTo>
                  <a:pt x="89959" y="84082"/>
                  <a:pt x="120339" y="104429"/>
                  <a:pt x="161151" y="121920"/>
                </a:cubicBezTo>
                <a:cubicBezTo>
                  <a:pt x="172963" y="126982"/>
                  <a:pt x="185915" y="129050"/>
                  <a:pt x="197727" y="134112"/>
                </a:cubicBezTo>
                <a:cubicBezTo>
                  <a:pt x="214432" y="141271"/>
                  <a:pt x="229620" y="151746"/>
                  <a:pt x="246495" y="158496"/>
                </a:cubicBezTo>
                <a:cubicBezTo>
                  <a:pt x="270360" y="168042"/>
                  <a:pt x="295263" y="174752"/>
                  <a:pt x="319647" y="182880"/>
                </a:cubicBezTo>
                <a:cubicBezTo>
                  <a:pt x="331839" y="186944"/>
                  <a:pt x="345530" y="187943"/>
                  <a:pt x="356223" y="195072"/>
                </a:cubicBezTo>
                <a:cubicBezTo>
                  <a:pt x="368415" y="203200"/>
                  <a:pt x="379194" y="214014"/>
                  <a:pt x="392799" y="219456"/>
                </a:cubicBezTo>
                <a:cubicBezTo>
                  <a:pt x="420269" y="230444"/>
                  <a:pt x="449865" y="235139"/>
                  <a:pt x="478143" y="243840"/>
                </a:cubicBezTo>
                <a:cubicBezTo>
                  <a:pt x="502709" y="251399"/>
                  <a:pt x="526911" y="260096"/>
                  <a:pt x="551295" y="268224"/>
                </a:cubicBezTo>
                <a:lnTo>
                  <a:pt x="587871" y="280416"/>
                </a:lnTo>
                <a:cubicBezTo>
                  <a:pt x="600063" y="284480"/>
                  <a:pt x="613754" y="285479"/>
                  <a:pt x="624447" y="292608"/>
                </a:cubicBezTo>
                <a:cubicBezTo>
                  <a:pt x="636639" y="300736"/>
                  <a:pt x="647917" y="310439"/>
                  <a:pt x="661023" y="316992"/>
                </a:cubicBezTo>
                <a:cubicBezTo>
                  <a:pt x="672518" y="322739"/>
                  <a:pt x="686365" y="322943"/>
                  <a:pt x="697599" y="329184"/>
                </a:cubicBezTo>
                <a:cubicBezTo>
                  <a:pt x="723217" y="343416"/>
                  <a:pt x="742949" y="368685"/>
                  <a:pt x="770751" y="377952"/>
                </a:cubicBezTo>
                <a:cubicBezTo>
                  <a:pt x="779770" y="380958"/>
                  <a:pt x="843903" y="398772"/>
                  <a:pt x="843903" y="414528"/>
                </a:cubicBezTo>
                <a:cubicBezTo>
                  <a:pt x="843903" y="427379"/>
                  <a:pt x="818822" y="408083"/>
                  <a:pt x="807327" y="402336"/>
                </a:cubicBezTo>
                <a:cubicBezTo>
                  <a:pt x="794221" y="395783"/>
                  <a:pt x="782008" y="387333"/>
                  <a:pt x="770751" y="377952"/>
                </a:cubicBezTo>
                <a:cubicBezTo>
                  <a:pt x="757505" y="366914"/>
                  <a:pt x="749247" y="349749"/>
                  <a:pt x="734175" y="341376"/>
                </a:cubicBezTo>
                <a:cubicBezTo>
                  <a:pt x="711707" y="328894"/>
                  <a:pt x="682409" y="331249"/>
                  <a:pt x="661023" y="316992"/>
                </a:cubicBezTo>
                <a:cubicBezTo>
                  <a:pt x="603061" y="278351"/>
                  <a:pt x="638348" y="297242"/>
                  <a:pt x="551295" y="268224"/>
                </a:cubicBezTo>
                <a:lnTo>
                  <a:pt x="514719" y="256032"/>
                </a:lnTo>
                <a:cubicBezTo>
                  <a:pt x="502527" y="251968"/>
                  <a:pt x="490820" y="245953"/>
                  <a:pt x="478143" y="243840"/>
                </a:cubicBezTo>
                <a:lnTo>
                  <a:pt x="404991" y="231648"/>
                </a:lnTo>
                <a:cubicBezTo>
                  <a:pt x="334236" y="184478"/>
                  <a:pt x="403058" y="222761"/>
                  <a:pt x="283071" y="195072"/>
                </a:cubicBezTo>
                <a:lnTo>
                  <a:pt x="173343" y="158496"/>
                </a:lnTo>
                <a:cubicBezTo>
                  <a:pt x="161151" y="154432"/>
                  <a:pt x="149369" y="148824"/>
                  <a:pt x="136767" y="146304"/>
                </a:cubicBezTo>
                <a:cubicBezTo>
                  <a:pt x="63205" y="131592"/>
                  <a:pt x="95466" y="140665"/>
                  <a:pt x="39231" y="121920"/>
                </a:cubicBezTo>
                <a:cubicBezTo>
                  <a:pt x="103509" y="100494"/>
                  <a:pt x="51498" y="105714"/>
                  <a:pt x="112383" y="146304"/>
                </a:cubicBezTo>
                <a:cubicBezTo>
                  <a:pt x="123076" y="153433"/>
                  <a:pt x="137464" y="152749"/>
                  <a:pt x="148959" y="158496"/>
                </a:cubicBezTo>
                <a:cubicBezTo>
                  <a:pt x="186699" y="177366"/>
                  <a:pt x="195645" y="197366"/>
                  <a:pt x="234303" y="219456"/>
                </a:cubicBezTo>
                <a:cubicBezTo>
                  <a:pt x="245461" y="225832"/>
                  <a:pt x="259384" y="225901"/>
                  <a:pt x="270879" y="231648"/>
                </a:cubicBezTo>
                <a:cubicBezTo>
                  <a:pt x="355076" y="273746"/>
                  <a:pt x="254726" y="242850"/>
                  <a:pt x="356223" y="268224"/>
                </a:cubicBezTo>
                <a:cubicBezTo>
                  <a:pt x="405018" y="300754"/>
                  <a:pt x="388142" y="293131"/>
                  <a:pt x="453759" y="316992"/>
                </a:cubicBezTo>
                <a:cubicBezTo>
                  <a:pt x="477915" y="325776"/>
                  <a:pt x="505525" y="327119"/>
                  <a:pt x="526911" y="341376"/>
                </a:cubicBezTo>
                <a:cubicBezTo>
                  <a:pt x="631733" y="411257"/>
                  <a:pt x="499109" y="327475"/>
                  <a:pt x="600063" y="377952"/>
                </a:cubicBezTo>
                <a:cubicBezTo>
                  <a:pt x="613169" y="384505"/>
                  <a:pt x="623533" y="395783"/>
                  <a:pt x="636639" y="402336"/>
                </a:cubicBezTo>
                <a:cubicBezTo>
                  <a:pt x="654130" y="411081"/>
                  <a:pt x="706358" y="422814"/>
                  <a:pt x="721983" y="426720"/>
                </a:cubicBezTo>
                <a:cubicBezTo>
                  <a:pt x="779945" y="465361"/>
                  <a:pt x="744658" y="446470"/>
                  <a:pt x="831711" y="475488"/>
                </a:cubicBezTo>
                <a:cubicBezTo>
                  <a:pt x="843903" y="479552"/>
                  <a:pt x="857594" y="480551"/>
                  <a:pt x="868287" y="487680"/>
                </a:cubicBezTo>
                <a:cubicBezTo>
                  <a:pt x="973109" y="557561"/>
                  <a:pt x="840485" y="473779"/>
                  <a:pt x="941439" y="524256"/>
                </a:cubicBezTo>
                <a:cubicBezTo>
                  <a:pt x="954545" y="530809"/>
                  <a:pt x="988376" y="538279"/>
                  <a:pt x="978015" y="548640"/>
                </a:cubicBezTo>
                <a:cubicBezTo>
                  <a:pt x="966167" y="560488"/>
                  <a:pt x="945027" y="542084"/>
                  <a:pt x="929247" y="536448"/>
                </a:cubicBezTo>
                <a:cubicBezTo>
                  <a:pt x="888026" y="521726"/>
                  <a:pt x="849791" y="498296"/>
                  <a:pt x="807327" y="487680"/>
                </a:cubicBezTo>
                <a:cubicBezTo>
                  <a:pt x="774815" y="479552"/>
                  <a:pt x="739766" y="478283"/>
                  <a:pt x="709791" y="463296"/>
                </a:cubicBezTo>
                <a:cubicBezTo>
                  <a:pt x="548048" y="382424"/>
                  <a:pt x="750023" y="480538"/>
                  <a:pt x="624447" y="426720"/>
                </a:cubicBezTo>
                <a:cubicBezTo>
                  <a:pt x="607742" y="419561"/>
                  <a:pt x="592921" y="408083"/>
                  <a:pt x="575679" y="402336"/>
                </a:cubicBezTo>
                <a:cubicBezTo>
                  <a:pt x="533944" y="388424"/>
                  <a:pt x="514640" y="396200"/>
                  <a:pt x="478143" y="377952"/>
                </a:cubicBezTo>
                <a:cubicBezTo>
                  <a:pt x="465037" y="371399"/>
                  <a:pt x="453759" y="361696"/>
                  <a:pt x="441567" y="353568"/>
                </a:cubicBezTo>
                <a:cubicBezTo>
                  <a:pt x="453759" y="349504"/>
                  <a:pt x="465951" y="337312"/>
                  <a:pt x="478143" y="341376"/>
                </a:cubicBezTo>
                <a:cubicBezTo>
                  <a:pt x="494500" y="346828"/>
                  <a:pt x="500098" y="368814"/>
                  <a:pt x="514719" y="377952"/>
                </a:cubicBezTo>
                <a:cubicBezTo>
                  <a:pt x="533278" y="389551"/>
                  <a:pt x="554565" y="396578"/>
                  <a:pt x="575679" y="402336"/>
                </a:cubicBezTo>
                <a:cubicBezTo>
                  <a:pt x="599528" y="408840"/>
                  <a:pt x="624699" y="409165"/>
                  <a:pt x="648831" y="414528"/>
                </a:cubicBezTo>
                <a:cubicBezTo>
                  <a:pt x="661376" y="417316"/>
                  <a:pt x="673215" y="422656"/>
                  <a:pt x="685407" y="426720"/>
                </a:cubicBezTo>
                <a:cubicBezTo>
                  <a:pt x="787766" y="503490"/>
                  <a:pt x="676503" y="431001"/>
                  <a:pt x="795135" y="475488"/>
                </a:cubicBezTo>
                <a:cubicBezTo>
                  <a:pt x="808855" y="480633"/>
                  <a:pt x="818243" y="494100"/>
                  <a:pt x="831711" y="499872"/>
                </a:cubicBezTo>
                <a:cubicBezTo>
                  <a:pt x="847112" y="506473"/>
                  <a:pt x="864223" y="508000"/>
                  <a:pt x="880479" y="512064"/>
                </a:cubicBezTo>
                <a:cubicBezTo>
                  <a:pt x="892671" y="520192"/>
                  <a:pt x="903949" y="529895"/>
                  <a:pt x="917055" y="536448"/>
                </a:cubicBezTo>
                <a:cubicBezTo>
                  <a:pt x="928550" y="542195"/>
                  <a:pt x="943596" y="540612"/>
                  <a:pt x="953631" y="548640"/>
                </a:cubicBezTo>
                <a:cubicBezTo>
                  <a:pt x="965073" y="557794"/>
                  <a:pt x="992668" y="585216"/>
                  <a:pt x="978015" y="585216"/>
                </a:cubicBezTo>
                <a:cubicBezTo>
                  <a:pt x="957695" y="585216"/>
                  <a:pt x="946478" y="559410"/>
                  <a:pt x="929247" y="548640"/>
                </a:cubicBezTo>
                <a:cubicBezTo>
                  <a:pt x="913835" y="539007"/>
                  <a:pt x="896259" y="533273"/>
                  <a:pt x="880479" y="524256"/>
                </a:cubicBezTo>
                <a:cubicBezTo>
                  <a:pt x="867757" y="516986"/>
                  <a:pt x="856625" y="507142"/>
                  <a:pt x="843903" y="499872"/>
                </a:cubicBezTo>
                <a:cubicBezTo>
                  <a:pt x="828123" y="490855"/>
                  <a:pt x="809924" y="486052"/>
                  <a:pt x="795135" y="475488"/>
                </a:cubicBezTo>
                <a:cubicBezTo>
                  <a:pt x="781105" y="465466"/>
                  <a:pt x="772589" y="448934"/>
                  <a:pt x="758559" y="438912"/>
                </a:cubicBezTo>
                <a:cubicBezTo>
                  <a:pt x="743770" y="428348"/>
                  <a:pt x="725571" y="423545"/>
                  <a:pt x="709791" y="414528"/>
                </a:cubicBezTo>
                <a:cubicBezTo>
                  <a:pt x="697069" y="407258"/>
                  <a:pt x="686321" y="396697"/>
                  <a:pt x="673215" y="390144"/>
                </a:cubicBezTo>
                <a:cubicBezTo>
                  <a:pt x="661720" y="384397"/>
                  <a:pt x="648134" y="383699"/>
                  <a:pt x="636639" y="377952"/>
                </a:cubicBezTo>
                <a:cubicBezTo>
                  <a:pt x="623533" y="371399"/>
                  <a:pt x="613169" y="360121"/>
                  <a:pt x="600063" y="353568"/>
                </a:cubicBezTo>
                <a:cubicBezTo>
                  <a:pt x="588568" y="347821"/>
                  <a:pt x="574982" y="347123"/>
                  <a:pt x="563487" y="341376"/>
                </a:cubicBezTo>
                <a:cubicBezTo>
                  <a:pt x="550381" y="334823"/>
                  <a:pt x="540631" y="322137"/>
                  <a:pt x="526911" y="316992"/>
                </a:cubicBezTo>
                <a:cubicBezTo>
                  <a:pt x="507508" y="309716"/>
                  <a:pt x="485943" y="310252"/>
                  <a:pt x="465951" y="304800"/>
                </a:cubicBezTo>
                <a:cubicBezTo>
                  <a:pt x="441154" y="298037"/>
                  <a:pt x="417183" y="288544"/>
                  <a:pt x="392799" y="280416"/>
                </a:cubicBezTo>
                <a:cubicBezTo>
                  <a:pt x="380607" y="276352"/>
                  <a:pt x="366916" y="275353"/>
                  <a:pt x="356223" y="268224"/>
                </a:cubicBezTo>
                <a:cubicBezTo>
                  <a:pt x="344031" y="260096"/>
                  <a:pt x="332753" y="250393"/>
                  <a:pt x="319647" y="243840"/>
                </a:cubicBezTo>
                <a:cubicBezTo>
                  <a:pt x="308152" y="238093"/>
                  <a:pt x="294566" y="237395"/>
                  <a:pt x="283071" y="231648"/>
                </a:cubicBezTo>
                <a:cubicBezTo>
                  <a:pt x="167147" y="173686"/>
                  <a:pt x="362068" y="245788"/>
                  <a:pt x="173343" y="182880"/>
                </a:cubicBezTo>
                <a:lnTo>
                  <a:pt x="136767" y="170688"/>
                </a:lnTo>
                <a:lnTo>
                  <a:pt x="100191" y="158496"/>
                </a:lnTo>
                <a:cubicBezTo>
                  <a:pt x="100191" y="158496"/>
                  <a:pt x="124299" y="167571"/>
                  <a:pt x="136767" y="170688"/>
                </a:cubicBezTo>
                <a:lnTo>
                  <a:pt x="234303" y="195072"/>
                </a:lnTo>
                <a:cubicBezTo>
                  <a:pt x="367437" y="283828"/>
                  <a:pt x="162188" y="152919"/>
                  <a:pt x="319647" y="231648"/>
                </a:cubicBezTo>
                <a:cubicBezTo>
                  <a:pt x="337822" y="240735"/>
                  <a:pt x="350240" y="259137"/>
                  <a:pt x="368415" y="268224"/>
                </a:cubicBezTo>
                <a:cubicBezTo>
                  <a:pt x="391404" y="279719"/>
                  <a:pt x="417183" y="284480"/>
                  <a:pt x="441567" y="292608"/>
                </a:cubicBezTo>
                <a:lnTo>
                  <a:pt x="551295" y="329184"/>
                </a:lnTo>
                <a:cubicBezTo>
                  <a:pt x="669031" y="368429"/>
                  <a:pt x="485982" y="305497"/>
                  <a:pt x="636639" y="365760"/>
                </a:cubicBezTo>
                <a:cubicBezTo>
                  <a:pt x="660504" y="375306"/>
                  <a:pt x="685407" y="382016"/>
                  <a:pt x="709791" y="390144"/>
                </a:cubicBezTo>
                <a:lnTo>
                  <a:pt x="746367" y="402336"/>
                </a:lnTo>
                <a:cubicBezTo>
                  <a:pt x="758559" y="406400"/>
                  <a:pt x="772250" y="407399"/>
                  <a:pt x="782943" y="414528"/>
                </a:cubicBezTo>
                <a:cubicBezTo>
                  <a:pt x="795135" y="422656"/>
                  <a:pt x="806051" y="433140"/>
                  <a:pt x="819519" y="438912"/>
                </a:cubicBezTo>
                <a:cubicBezTo>
                  <a:pt x="834920" y="445513"/>
                  <a:pt x="852175" y="446501"/>
                  <a:pt x="868287" y="451104"/>
                </a:cubicBezTo>
                <a:cubicBezTo>
                  <a:pt x="880644" y="454635"/>
                  <a:pt x="893051" y="458234"/>
                  <a:pt x="904863" y="463296"/>
                </a:cubicBezTo>
                <a:cubicBezTo>
                  <a:pt x="921568" y="470455"/>
                  <a:pt x="937851" y="478663"/>
                  <a:pt x="953631" y="487680"/>
                </a:cubicBezTo>
                <a:cubicBezTo>
                  <a:pt x="966353" y="494950"/>
                  <a:pt x="1004860" y="512064"/>
                  <a:pt x="990207" y="512064"/>
                </a:cubicBezTo>
                <a:cubicBezTo>
                  <a:pt x="978015" y="512064"/>
                  <a:pt x="904863" y="481584"/>
                  <a:pt x="880479" y="475488"/>
                </a:cubicBezTo>
                <a:cubicBezTo>
                  <a:pt x="864223" y="471424"/>
                  <a:pt x="847761" y="468111"/>
                  <a:pt x="831711" y="463296"/>
                </a:cubicBezTo>
                <a:cubicBezTo>
                  <a:pt x="790122" y="450819"/>
                  <a:pt x="737870" y="432426"/>
                  <a:pt x="697599" y="414528"/>
                </a:cubicBezTo>
                <a:cubicBezTo>
                  <a:pt x="607205" y="374353"/>
                  <a:pt x="687379" y="402993"/>
                  <a:pt x="612255" y="377952"/>
                </a:cubicBezTo>
                <a:cubicBezTo>
                  <a:pt x="600063" y="365760"/>
                  <a:pt x="590649" y="349930"/>
                  <a:pt x="575679" y="341376"/>
                </a:cubicBezTo>
                <a:cubicBezTo>
                  <a:pt x="561130" y="333063"/>
                  <a:pt x="542961" y="333999"/>
                  <a:pt x="526911" y="329184"/>
                </a:cubicBezTo>
                <a:cubicBezTo>
                  <a:pt x="327668" y="269411"/>
                  <a:pt x="567308" y="338586"/>
                  <a:pt x="392799" y="280416"/>
                </a:cubicBezTo>
                <a:cubicBezTo>
                  <a:pt x="376903" y="275117"/>
                  <a:pt x="360287" y="272288"/>
                  <a:pt x="344031" y="268224"/>
                </a:cubicBezTo>
                <a:cubicBezTo>
                  <a:pt x="239209" y="198343"/>
                  <a:pt x="371833" y="282125"/>
                  <a:pt x="270879" y="231648"/>
                </a:cubicBezTo>
                <a:cubicBezTo>
                  <a:pt x="257773" y="225095"/>
                  <a:pt x="247771" y="213036"/>
                  <a:pt x="234303" y="207264"/>
                </a:cubicBezTo>
                <a:cubicBezTo>
                  <a:pt x="179614" y="183826"/>
                  <a:pt x="196410" y="206606"/>
                  <a:pt x="148959" y="182880"/>
                </a:cubicBezTo>
                <a:cubicBezTo>
                  <a:pt x="54421" y="135611"/>
                  <a:pt x="167742" y="176949"/>
                  <a:pt x="75807" y="146304"/>
                </a:cubicBezTo>
                <a:cubicBezTo>
                  <a:pt x="40332" y="93091"/>
                  <a:pt x="27408" y="97536"/>
                  <a:pt x="136767" y="97536"/>
                </a:cubicBezTo>
                <a:cubicBezTo>
                  <a:pt x="214090" y="97536"/>
                  <a:pt x="291199" y="105664"/>
                  <a:pt x="368415" y="109728"/>
                </a:cubicBezTo>
                <a:cubicBezTo>
                  <a:pt x="409055" y="105664"/>
                  <a:pt x="457661" y="122042"/>
                  <a:pt x="490335" y="97536"/>
                </a:cubicBezTo>
                <a:cubicBezTo>
                  <a:pt x="510897" y="82114"/>
                  <a:pt x="442628" y="76787"/>
                  <a:pt x="417183" y="73152"/>
                </a:cubicBezTo>
                <a:lnTo>
                  <a:pt x="331839" y="60960"/>
                </a:lnTo>
                <a:cubicBezTo>
                  <a:pt x="222111" y="65024"/>
                  <a:pt x="112079" y="64033"/>
                  <a:pt x="2655" y="73152"/>
                </a:cubicBezTo>
                <a:cubicBezTo>
                  <a:pt x="-10152" y="74219"/>
                  <a:pt x="26874" y="81813"/>
                  <a:pt x="39231" y="85344"/>
                </a:cubicBezTo>
                <a:cubicBezTo>
                  <a:pt x="55343" y="89947"/>
                  <a:pt x="71292" y="96251"/>
                  <a:pt x="87999" y="97536"/>
                </a:cubicBezTo>
                <a:cubicBezTo>
                  <a:pt x="177236" y="104400"/>
                  <a:pt x="266815" y="105664"/>
                  <a:pt x="356223" y="109728"/>
                </a:cubicBezTo>
                <a:cubicBezTo>
                  <a:pt x="409055" y="105664"/>
                  <a:pt x="463770" y="112093"/>
                  <a:pt x="514719" y="97536"/>
                </a:cubicBezTo>
                <a:cubicBezTo>
                  <a:pt x="538488" y="90745"/>
                  <a:pt x="465699" y="90707"/>
                  <a:pt x="441567" y="85344"/>
                </a:cubicBezTo>
                <a:cubicBezTo>
                  <a:pt x="429022" y="82556"/>
                  <a:pt x="417183" y="77216"/>
                  <a:pt x="404991" y="73152"/>
                </a:cubicBezTo>
                <a:cubicBezTo>
                  <a:pt x="388735" y="77216"/>
                  <a:pt x="372916" y="83892"/>
                  <a:pt x="356223" y="85344"/>
                </a:cubicBezTo>
                <a:lnTo>
                  <a:pt x="87999" y="109728"/>
                </a:lnTo>
                <a:cubicBezTo>
                  <a:pt x="100191" y="113792"/>
                  <a:pt x="111724" y="121920"/>
                  <a:pt x="124575" y="121920"/>
                </a:cubicBezTo>
                <a:cubicBezTo>
                  <a:pt x="137426" y="121920"/>
                  <a:pt x="148549" y="112248"/>
                  <a:pt x="161151" y="109728"/>
                </a:cubicBezTo>
                <a:cubicBezTo>
                  <a:pt x="189330" y="104092"/>
                  <a:pt x="218047" y="101600"/>
                  <a:pt x="246495" y="97536"/>
                </a:cubicBezTo>
                <a:cubicBezTo>
                  <a:pt x="262751" y="89408"/>
                  <a:pt x="278245" y="79534"/>
                  <a:pt x="295263" y="73152"/>
                </a:cubicBezTo>
                <a:cubicBezTo>
                  <a:pt x="310952" y="67268"/>
                  <a:pt x="327919" y="65563"/>
                  <a:pt x="344031" y="60960"/>
                </a:cubicBezTo>
                <a:cubicBezTo>
                  <a:pt x="356388" y="57429"/>
                  <a:pt x="368250" y="52299"/>
                  <a:pt x="380607" y="48768"/>
                </a:cubicBezTo>
                <a:cubicBezTo>
                  <a:pt x="396719" y="44165"/>
                  <a:pt x="413686" y="42460"/>
                  <a:pt x="429375" y="36576"/>
                </a:cubicBezTo>
                <a:cubicBezTo>
                  <a:pt x="446393" y="30194"/>
                  <a:pt x="460609" y="16974"/>
                  <a:pt x="478143" y="12192"/>
                </a:cubicBezTo>
                <a:cubicBezTo>
                  <a:pt x="505867" y="4631"/>
                  <a:pt x="592224" y="0"/>
                  <a:pt x="563487" y="0"/>
                </a:cubicBezTo>
                <a:cubicBezTo>
                  <a:pt x="502392" y="0"/>
                  <a:pt x="441567" y="8128"/>
                  <a:pt x="380607" y="12192"/>
                </a:cubicBezTo>
                <a:cubicBezTo>
                  <a:pt x="347997" y="17627"/>
                  <a:pt x="280575" y="28056"/>
                  <a:pt x="246495" y="36576"/>
                </a:cubicBezTo>
                <a:cubicBezTo>
                  <a:pt x="234027" y="39693"/>
                  <a:pt x="222563" y="46469"/>
                  <a:pt x="209919" y="48768"/>
                </a:cubicBezTo>
                <a:cubicBezTo>
                  <a:pt x="177682" y="54629"/>
                  <a:pt x="144861" y="56630"/>
                  <a:pt x="112383" y="60960"/>
                </a:cubicBezTo>
                <a:lnTo>
                  <a:pt x="27039" y="73152"/>
                </a:lnTo>
                <a:cubicBezTo>
                  <a:pt x="31103" y="105664"/>
                  <a:pt x="33370" y="138451"/>
                  <a:pt x="39231" y="170688"/>
                </a:cubicBezTo>
                <a:cubicBezTo>
                  <a:pt x="41530" y="183332"/>
                  <a:pt x="48042" y="194865"/>
                  <a:pt x="51423" y="207264"/>
                </a:cubicBezTo>
                <a:cubicBezTo>
                  <a:pt x="60241" y="239596"/>
                  <a:pt x="67679" y="272288"/>
                  <a:pt x="75807" y="304800"/>
                </a:cubicBezTo>
                <a:lnTo>
                  <a:pt x="100191" y="402336"/>
                </a:lnTo>
                <a:cubicBezTo>
                  <a:pt x="104255" y="418592"/>
                  <a:pt x="104889" y="436117"/>
                  <a:pt x="112383" y="451104"/>
                </a:cubicBezTo>
                <a:cubicBezTo>
                  <a:pt x="142514" y="511367"/>
                  <a:pt x="131020" y="482630"/>
                  <a:pt x="148959" y="536448"/>
                </a:cubicBezTo>
                <a:cubicBezTo>
                  <a:pt x="145070" y="509224"/>
                  <a:pt x="131342" y="408401"/>
                  <a:pt x="124575" y="377952"/>
                </a:cubicBezTo>
                <a:cubicBezTo>
                  <a:pt x="121787" y="365407"/>
                  <a:pt x="115914" y="353733"/>
                  <a:pt x="112383" y="341376"/>
                </a:cubicBezTo>
                <a:cubicBezTo>
                  <a:pt x="103864" y="311559"/>
                  <a:pt x="90294" y="241186"/>
                  <a:pt x="75807" y="219456"/>
                </a:cubicBezTo>
                <a:lnTo>
                  <a:pt x="51423" y="182880"/>
                </a:lnTo>
                <a:cubicBezTo>
                  <a:pt x="47359" y="166624"/>
                  <a:pt x="39231" y="150868"/>
                  <a:pt x="39231" y="134112"/>
                </a:cubicBezTo>
                <a:cubicBezTo>
                  <a:pt x="39231" y="121261"/>
                  <a:pt x="45182" y="159454"/>
                  <a:pt x="51423" y="170688"/>
                </a:cubicBezTo>
                <a:cubicBezTo>
                  <a:pt x="65655" y="196306"/>
                  <a:pt x="100191" y="243840"/>
                  <a:pt x="100191" y="243840"/>
                </a:cubicBezTo>
                <a:cubicBezTo>
                  <a:pt x="104255" y="260096"/>
                  <a:pt x="107568" y="276558"/>
                  <a:pt x="112383" y="292608"/>
                </a:cubicBezTo>
                <a:cubicBezTo>
                  <a:pt x="119769" y="317227"/>
                  <a:pt x="128639" y="341376"/>
                  <a:pt x="136767" y="365760"/>
                </a:cubicBezTo>
                <a:lnTo>
                  <a:pt x="161151" y="438912"/>
                </a:lnTo>
                <a:lnTo>
                  <a:pt x="173343" y="475488"/>
                </a:lnTo>
                <a:cubicBezTo>
                  <a:pt x="177407" y="487680"/>
                  <a:pt x="178406" y="501371"/>
                  <a:pt x="185535" y="512064"/>
                </a:cubicBezTo>
                <a:cubicBezTo>
                  <a:pt x="193663" y="524256"/>
                  <a:pt x="209919" y="563293"/>
                  <a:pt x="209919" y="548640"/>
                </a:cubicBezTo>
                <a:cubicBezTo>
                  <a:pt x="209919" y="522937"/>
                  <a:pt x="193663" y="499872"/>
                  <a:pt x="185535" y="475488"/>
                </a:cubicBezTo>
                <a:cubicBezTo>
                  <a:pt x="154890" y="383553"/>
                  <a:pt x="196228" y="496874"/>
                  <a:pt x="148959" y="402336"/>
                </a:cubicBezTo>
                <a:cubicBezTo>
                  <a:pt x="139215" y="382848"/>
                  <a:pt x="129783" y="335222"/>
                  <a:pt x="124575" y="316992"/>
                </a:cubicBezTo>
                <a:cubicBezTo>
                  <a:pt x="121044" y="304635"/>
                  <a:pt x="116447" y="292608"/>
                  <a:pt x="112383" y="280416"/>
                </a:cubicBezTo>
                <a:cubicBezTo>
                  <a:pt x="108319" y="243840"/>
                  <a:pt x="106241" y="206988"/>
                  <a:pt x="100191" y="170688"/>
                </a:cubicBezTo>
                <a:cubicBezTo>
                  <a:pt x="98078" y="158011"/>
                  <a:pt x="87999" y="121261"/>
                  <a:pt x="87999" y="134112"/>
                </a:cubicBezTo>
                <a:cubicBezTo>
                  <a:pt x="87999" y="153169"/>
                  <a:pt x="106634" y="199333"/>
                  <a:pt x="112383" y="219456"/>
                </a:cubicBezTo>
                <a:cubicBezTo>
                  <a:pt x="162455" y="394707"/>
                  <a:pt x="80776" y="135171"/>
                  <a:pt x="148959" y="316992"/>
                </a:cubicBezTo>
                <a:cubicBezTo>
                  <a:pt x="154843" y="332681"/>
                  <a:pt x="156548" y="349648"/>
                  <a:pt x="161151" y="365760"/>
                </a:cubicBezTo>
                <a:cubicBezTo>
                  <a:pt x="164682" y="378117"/>
                  <a:pt x="169812" y="389979"/>
                  <a:pt x="173343" y="402336"/>
                </a:cubicBezTo>
                <a:cubicBezTo>
                  <a:pt x="198375" y="489946"/>
                  <a:pt x="172586" y="411499"/>
                  <a:pt x="197727" y="512064"/>
                </a:cubicBezTo>
                <a:cubicBezTo>
                  <a:pt x="200844" y="524532"/>
                  <a:pt x="219006" y="557727"/>
                  <a:pt x="209919" y="548640"/>
                </a:cubicBezTo>
                <a:cubicBezTo>
                  <a:pt x="184549" y="523270"/>
                  <a:pt x="187916" y="492441"/>
                  <a:pt x="173343" y="463296"/>
                </a:cubicBezTo>
                <a:cubicBezTo>
                  <a:pt x="166790" y="450190"/>
                  <a:pt x="155512" y="439826"/>
                  <a:pt x="148959" y="426720"/>
                </a:cubicBezTo>
                <a:cubicBezTo>
                  <a:pt x="143212" y="415225"/>
                  <a:pt x="142514" y="401639"/>
                  <a:pt x="136767" y="390144"/>
                </a:cubicBezTo>
                <a:cubicBezTo>
                  <a:pt x="130214" y="377038"/>
                  <a:pt x="119653" y="366290"/>
                  <a:pt x="112383" y="353568"/>
                </a:cubicBezTo>
                <a:cubicBezTo>
                  <a:pt x="103366" y="337788"/>
                  <a:pt x="97016" y="320580"/>
                  <a:pt x="87999" y="304800"/>
                </a:cubicBezTo>
                <a:cubicBezTo>
                  <a:pt x="41629" y="223653"/>
                  <a:pt x="81805" y="322794"/>
                  <a:pt x="39231" y="195072"/>
                </a:cubicBezTo>
                <a:cubicBezTo>
                  <a:pt x="35167" y="182880"/>
                  <a:pt x="24519" y="145894"/>
                  <a:pt x="27039" y="158496"/>
                </a:cubicBezTo>
                <a:cubicBezTo>
                  <a:pt x="34000" y="193300"/>
                  <a:pt x="41092" y="233788"/>
                  <a:pt x="51423" y="268224"/>
                </a:cubicBezTo>
                <a:cubicBezTo>
                  <a:pt x="58809" y="292843"/>
                  <a:pt x="64312" y="318387"/>
                  <a:pt x="75807" y="341376"/>
                </a:cubicBezTo>
                <a:cubicBezTo>
                  <a:pt x="83935" y="357632"/>
                  <a:pt x="91174" y="374364"/>
                  <a:pt x="100191" y="390144"/>
                </a:cubicBezTo>
                <a:cubicBezTo>
                  <a:pt x="135175" y="451366"/>
                  <a:pt x="117379" y="401802"/>
                  <a:pt x="148959" y="475488"/>
                </a:cubicBezTo>
                <a:cubicBezTo>
                  <a:pt x="194156" y="580948"/>
                  <a:pt x="134098" y="457957"/>
                  <a:pt x="173343" y="53644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7255" y="2606839"/>
            <a:ext cx="6979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Is this just a library thing?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8268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4688" y="438912"/>
            <a:ext cx="9144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Terms found in GVSU Syllabi</a:t>
            </a:r>
          </a:p>
          <a:p>
            <a:endParaRPr lang="en-US" sz="1200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i="1" dirty="0" smtClean="0"/>
              <a:t>professional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journal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sources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selected </a:t>
            </a:r>
            <a:r>
              <a:rPr lang="en-US" sz="2800" dirty="0" smtClean="0">
                <a:solidFill>
                  <a:srgbClr val="C00000"/>
                </a:solidFill>
              </a:rPr>
              <a:t>journal</a:t>
            </a:r>
            <a:r>
              <a:rPr lang="en-US" sz="2800" dirty="0" smtClean="0"/>
              <a:t> article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i="1" dirty="0" smtClean="0"/>
              <a:t>empirical</a:t>
            </a:r>
            <a:r>
              <a:rPr lang="en-US" sz="2800" dirty="0" smtClean="0"/>
              <a:t> article from a </a:t>
            </a:r>
            <a:r>
              <a:rPr lang="en-US" sz="2800" dirty="0" smtClean="0">
                <a:solidFill>
                  <a:srgbClr val="C00000"/>
                </a:solidFill>
              </a:rPr>
              <a:t>journal</a:t>
            </a:r>
            <a:r>
              <a:rPr lang="en-US" sz="2800" dirty="0" smtClean="0"/>
              <a:t> listed below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70C0"/>
                </a:solidFill>
              </a:rPr>
              <a:t>p</a:t>
            </a:r>
            <a:r>
              <a:rPr lang="en-US" sz="2800" dirty="0" smtClean="0">
                <a:solidFill>
                  <a:srgbClr val="0070C0"/>
                </a:solidFill>
              </a:rPr>
              <a:t>eer-reviewed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journal</a:t>
            </a:r>
            <a:r>
              <a:rPr lang="en-US" sz="2800" dirty="0" smtClean="0"/>
              <a:t> article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peer-reviewed</a:t>
            </a:r>
            <a:r>
              <a:rPr lang="en-US" sz="2800" dirty="0" smtClean="0"/>
              <a:t>/</a:t>
            </a:r>
            <a:r>
              <a:rPr lang="en-US" sz="2800" i="1" dirty="0" smtClean="0"/>
              <a:t>refereed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no more than 2 </a:t>
            </a:r>
            <a:r>
              <a:rPr lang="en-US" sz="2800" dirty="0" smtClean="0">
                <a:solidFill>
                  <a:srgbClr val="0070C0"/>
                </a:solidFill>
              </a:rPr>
              <a:t>non-peer-reviewed</a:t>
            </a:r>
            <a:r>
              <a:rPr lang="en-US" sz="2800" dirty="0" smtClean="0"/>
              <a:t> re</a:t>
            </a:r>
            <a:r>
              <a:rPr lang="en-US" sz="2800" dirty="0" smtClean="0">
                <a:solidFill>
                  <a:srgbClr val="00B050"/>
                </a:solidFill>
              </a:rPr>
              <a:t>sources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articles include those from </a:t>
            </a:r>
            <a:r>
              <a:rPr lang="en-US" sz="2800" dirty="0" smtClean="0">
                <a:solidFill>
                  <a:srgbClr val="C00000"/>
                </a:solidFill>
              </a:rPr>
              <a:t>journals</a:t>
            </a:r>
            <a:r>
              <a:rPr lang="en-US" sz="2800" dirty="0" smtClean="0"/>
              <a:t>, </a:t>
            </a:r>
            <a:r>
              <a:rPr lang="en-US" sz="2800" i="1" dirty="0" smtClean="0"/>
              <a:t>publications</a:t>
            </a:r>
            <a:r>
              <a:rPr lang="en-US" sz="2800" dirty="0" smtClean="0"/>
              <a:t>, the Internet, the newspaper,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0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7621" y="2677860"/>
            <a:ext cx="3944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So, now what?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8378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9344" y="1780032"/>
            <a:ext cx="9339072" cy="3356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 </a:t>
            </a:r>
            <a:r>
              <a:rPr lang="en-US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findings </a:t>
            </a:r>
            <a: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</a:t>
            </a:r>
            <a:r>
              <a:rPr lang="en-US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campus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professional development </a:t>
            </a:r>
            <a:r>
              <a:rPr lang="en-US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 </a:t>
            </a:r>
            <a:r>
              <a:rPr lang="en-US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glossary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2140" name="TextBox1" r:id="rId2" imgW="4381560" imgH="830520"/>
        </mc:Choice>
        <mc:Fallback>
          <p:control name="TextBox1" r:id="rId2" imgW="4381560" imgH="830520">
            <p:pic>
              <p:nvPicPr>
                <p:cNvPr id="17" name="TextBox1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322973" y="957494"/>
                  <a:ext cx="4379996" cy="83009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41" name="TextBox2" r:id="rId3" imgW="4381560" imgH="830520"/>
        </mc:Choice>
        <mc:Fallback>
          <p:control name="TextBox2" r:id="rId3" imgW="4381560" imgH="830520">
            <p:pic>
              <p:nvPicPr>
                <p:cNvPr id="18" name="TextBox2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476499" y="3190546"/>
                  <a:ext cx="4379996" cy="83009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42" name="TextBox3" r:id="rId4" imgW="4381560" imgH="830520"/>
        </mc:Choice>
        <mc:Fallback>
          <p:control name="TextBox3" r:id="rId4" imgW="4381560" imgH="830520">
            <p:pic>
              <p:nvPicPr>
                <p:cNvPr id="19" name="TextBox3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476499" y="2074020"/>
                  <a:ext cx="4379996" cy="83009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43" name="TextBox4" r:id="rId5" imgW="4381560" imgH="830520"/>
        </mc:Choice>
        <mc:Fallback>
          <p:control name="TextBox4" r:id="rId5" imgW="4381560" imgH="830520">
            <p:pic>
              <p:nvPicPr>
                <p:cNvPr id="20" name="TextBox4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476499" y="957493"/>
                  <a:ext cx="4379996" cy="83009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44" name="TextBox5" r:id="rId6" imgW="4381560" imgH="830520"/>
        </mc:Choice>
        <mc:Fallback>
          <p:control name="TextBox5" r:id="rId6" imgW="4381560" imgH="830520">
            <p:pic>
              <p:nvPicPr>
                <p:cNvPr id="21" name="TextBox5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322973" y="2074020"/>
                  <a:ext cx="4379996" cy="83009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45" name="TextBox6" r:id="rId7" imgW="4381560" imgH="830520"/>
        </mc:Choice>
        <mc:Fallback>
          <p:control name="TextBox6" r:id="rId7" imgW="4381560" imgH="830520">
            <p:pic>
              <p:nvPicPr>
                <p:cNvPr id="22" name="TextBox6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322973" y="3190546"/>
                  <a:ext cx="4379996" cy="83009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46" name="TextBox7" r:id="rId8" imgW="4381560" imgH="830520"/>
        </mc:Choice>
        <mc:Fallback>
          <p:control name="TextBox7" r:id="rId8" imgW="4381560" imgH="830520">
            <p:pic>
              <p:nvPicPr>
                <p:cNvPr id="23" name="TextBox7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322973" y="4359058"/>
                  <a:ext cx="4379996" cy="83009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47" name="TextBox8" r:id="rId9" imgW="4381560" imgH="830520"/>
        </mc:Choice>
        <mc:Fallback>
          <p:control name="TextBox8" r:id="rId9" imgW="4381560" imgH="830520">
            <p:pic>
              <p:nvPicPr>
                <p:cNvPr id="24" name="TextBox8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322973" y="5527570"/>
                  <a:ext cx="4379996" cy="83009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48" name="TextBox9" r:id="rId10" imgW="4381560" imgH="830520"/>
        </mc:Choice>
        <mc:Fallback>
          <p:control name="TextBox9" r:id="rId10" imgW="4381560" imgH="830520">
            <p:pic>
              <p:nvPicPr>
                <p:cNvPr id="25" name="TextBox9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476499" y="5527569"/>
                  <a:ext cx="4379996" cy="830095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49" name="TextBox10" r:id="rId11" imgW="4381560" imgH="830520"/>
        </mc:Choice>
        <mc:Fallback>
          <p:control name="TextBox10" r:id="rId11" imgW="4381560" imgH="830520">
            <p:pic>
              <p:nvPicPr>
                <p:cNvPr id="26" name="TextBox10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476499" y="4359058"/>
                  <a:ext cx="4379996" cy="830095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76944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50325">
            <a:off x="1340099" y="793972"/>
            <a:ext cx="5598164" cy="54514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06056" y="2148840"/>
            <a:ext cx="3319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Questions?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03302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8563" y="1943925"/>
            <a:ext cx="97891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What do students understand?</a:t>
            </a:r>
          </a:p>
          <a:p>
            <a:r>
              <a:rPr lang="en-US" sz="4800" dirty="0" smtClean="0"/>
              <a:t>What don’t they understand?</a:t>
            </a:r>
          </a:p>
          <a:p>
            <a:r>
              <a:rPr lang="en-US" sz="4800" dirty="0" smtClean="0"/>
              <a:t>Who needs to know?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0857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50" y="378851"/>
            <a:ext cx="5463540" cy="60644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80860" y="2125980"/>
            <a:ext cx="476631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“More </a:t>
            </a:r>
            <a:r>
              <a:rPr lang="en-US" sz="2400" dirty="0"/>
              <a:t>than half </a:t>
            </a:r>
            <a:r>
              <a:rPr lang="en-US" sz="2400" dirty="0" smtClean="0"/>
              <a:t>of [</a:t>
            </a:r>
            <a:r>
              <a:rPr lang="en-US" sz="2400" dirty="0" err="1" smtClean="0"/>
              <a:t>Ithaka</a:t>
            </a:r>
            <a:r>
              <a:rPr lang="en-US" sz="2400" dirty="0" smtClean="0"/>
              <a:t> </a:t>
            </a:r>
            <a:r>
              <a:rPr lang="en-US" sz="2400" dirty="0"/>
              <a:t>Survey] </a:t>
            </a:r>
            <a:r>
              <a:rPr lang="en-US" sz="2400" dirty="0" smtClean="0"/>
              <a:t> respondents (</a:t>
            </a:r>
            <a:r>
              <a:rPr lang="en-US" sz="2400" dirty="0"/>
              <a:t>54 percent) described those skills as poor, up from 47 percent in 2012</a:t>
            </a:r>
            <a:r>
              <a:rPr lang="en-US" sz="2400" dirty="0" smtClean="0"/>
              <a:t>.”</a:t>
            </a:r>
          </a:p>
          <a:p>
            <a:endParaRPr lang="en-US" sz="2400" dirty="0"/>
          </a:p>
          <a:p>
            <a:r>
              <a:rPr lang="en-US" sz="1100" dirty="0" smtClean="0"/>
              <a:t>INSIDE HIGHER ED, April 4, 2016</a:t>
            </a:r>
          </a:p>
          <a:p>
            <a:r>
              <a:rPr lang="en-US" sz="1100" dirty="0"/>
              <a:t>https://www.insidehighered.com/news/2016/04/04/study-explores-faculty-views-scholarly-communication-and-information-use</a:t>
            </a:r>
            <a:endParaRPr lang="en-US" sz="1100" dirty="0" smtClean="0"/>
          </a:p>
        </p:txBody>
      </p:sp>
    </p:spTree>
    <p:extLst>
      <p:ext uri="{BB962C8B-B14F-4D97-AF65-F5344CB8AC3E}">
        <p14:creationId xmlns:p14="http://schemas.microsoft.com/office/powerpoint/2010/main" val="82762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224" y="2572512"/>
            <a:ext cx="11923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How do </a:t>
            </a:r>
            <a:r>
              <a:rPr lang="en-US" sz="4400" i="1" dirty="0" smtClean="0"/>
              <a:t>we </a:t>
            </a:r>
            <a:r>
              <a:rPr lang="en-US" sz="4400" dirty="0" smtClean="0"/>
              <a:t>find out what </a:t>
            </a:r>
            <a:r>
              <a:rPr lang="en-US" sz="4400" i="1" dirty="0" smtClean="0"/>
              <a:t>our</a:t>
            </a:r>
            <a:r>
              <a:rPr lang="en-US" sz="4400" dirty="0" smtClean="0"/>
              <a:t> students understand?</a:t>
            </a:r>
            <a:endParaRPr lang="en-US" sz="4400" dirty="0"/>
          </a:p>
        </p:txBody>
      </p:sp>
      <p:pic>
        <p:nvPicPr>
          <p:cNvPr id="1026" name="Picture 2" descr="https://yt3.ggpht.com/-y3y4Qrp11t8/AAAAAAAAAAI/AAAAAAAAAAA/0wZzo4YDGtA/s512-c-k-no-mo/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182" y="3341953"/>
            <a:ext cx="2136077" cy="213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15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498063" y="1027695"/>
            <a:ext cx="6866585" cy="639059"/>
          </a:xfrm>
        </p:spPr>
        <p:txBody>
          <a:bodyPr>
            <a:normAutofit fontScale="92500" lnSpcReduction="10000"/>
          </a:bodyPr>
          <a:lstStyle/>
          <a:p>
            <a:r>
              <a:rPr lang="en-US" sz="4400" dirty="0" smtClean="0"/>
              <a:t>Do students understand…?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85583" y="2118166"/>
            <a:ext cx="29244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Journal </a:t>
            </a:r>
          </a:p>
          <a:p>
            <a:r>
              <a:rPr lang="en-US" sz="3200" dirty="0"/>
              <a:t>Catalog</a:t>
            </a:r>
          </a:p>
          <a:p>
            <a:r>
              <a:rPr lang="en-US" sz="3200" dirty="0"/>
              <a:t>Open Access</a:t>
            </a:r>
          </a:p>
          <a:p>
            <a:r>
              <a:rPr lang="en-US" sz="3200" dirty="0"/>
              <a:t>Subject Heading</a:t>
            </a:r>
          </a:p>
          <a:p>
            <a:r>
              <a:rPr lang="en-US" sz="3200" dirty="0"/>
              <a:t>Scholarly</a:t>
            </a:r>
          </a:p>
          <a:p>
            <a:r>
              <a:rPr lang="en-US" sz="3200" dirty="0"/>
              <a:t>Source</a:t>
            </a:r>
          </a:p>
          <a:p>
            <a:r>
              <a:rPr lang="en-US" sz="3200" dirty="0"/>
              <a:t>Stacks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81155" y="2118166"/>
            <a:ext cx="313673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Citation</a:t>
            </a:r>
          </a:p>
          <a:p>
            <a:r>
              <a:rPr lang="en-US" sz="3200" dirty="0"/>
              <a:t>Bibliography</a:t>
            </a:r>
          </a:p>
          <a:p>
            <a:r>
              <a:rPr lang="en-US" sz="3200" dirty="0"/>
              <a:t>Keyword</a:t>
            </a:r>
          </a:p>
          <a:p>
            <a:r>
              <a:rPr lang="en-US" sz="3200" dirty="0"/>
              <a:t>Full Text</a:t>
            </a:r>
          </a:p>
          <a:p>
            <a:r>
              <a:rPr lang="en-US" sz="3200" dirty="0"/>
              <a:t>Abstract</a:t>
            </a:r>
          </a:p>
          <a:p>
            <a:r>
              <a:rPr lang="en-US" sz="3200" dirty="0"/>
              <a:t>Database</a:t>
            </a:r>
          </a:p>
          <a:p>
            <a:r>
              <a:rPr lang="en-US" sz="3200" dirty="0"/>
              <a:t>Peer Review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76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811538" y="1693182"/>
            <a:ext cx="9728421" cy="4256205"/>
          </a:xfrm>
        </p:spPr>
        <p:txBody>
          <a:bodyPr>
            <a:normAutofit fontScale="92500" lnSpcReduction="10000"/>
          </a:bodyPr>
          <a:lstStyle/>
          <a:p>
            <a:r>
              <a:rPr lang="en-US" sz="4400" dirty="0" smtClean="0"/>
              <a:t>Random </a:t>
            </a:r>
            <a:r>
              <a:rPr lang="en-US" sz="3500" dirty="0" smtClean="0"/>
              <a:t>sample 400 UG courses</a:t>
            </a:r>
          </a:p>
          <a:p>
            <a:pPr marL="1257300" lvl="1" indent="-571500"/>
            <a:r>
              <a:rPr lang="en-US" sz="3500" dirty="0" smtClean="0"/>
              <a:t>Statistically valid representative sample</a:t>
            </a:r>
          </a:p>
          <a:p>
            <a:pPr marL="1257300" lvl="1" indent="-571500"/>
            <a:r>
              <a:rPr lang="en-US" sz="3500" dirty="0" smtClean="0"/>
              <a:t>21,235 total students</a:t>
            </a:r>
          </a:p>
          <a:p>
            <a:pPr marL="1257300" lvl="1" indent="-571500"/>
            <a:r>
              <a:rPr lang="en-US" sz="3500" dirty="0" smtClean="0"/>
              <a:t>773 responses</a:t>
            </a:r>
          </a:p>
          <a:p>
            <a:pPr lvl="1" indent="0">
              <a:buNone/>
            </a:pPr>
            <a:endParaRPr lang="en-US" sz="1200" dirty="0" smtClean="0"/>
          </a:p>
          <a:p>
            <a:r>
              <a:rPr lang="en-US" sz="4000" dirty="0" smtClean="0"/>
              <a:t>Survey of 14 information literacy terms</a:t>
            </a:r>
          </a:p>
          <a:p>
            <a:pPr marL="1257300" lvl="1" indent="-571500"/>
            <a:r>
              <a:rPr lang="en-US" sz="3500" dirty="0" smtClean="0"/>
              <a:t>Chosen by GVSU librarians</a:t>
            </a:r>
          </a:p>
          <a:p>
            <a:pPr marL="1257300" lvl="1" indent="-571500"/>
            <a:r>
              <a:rPr lang="en-US" sz="3500" dirty="0" smtClean="0"/>
              <a:t>Paper pilot</a:t>
            </a:r>
          </a:p>
          <a:p>
            <a:pPr marL="1257300" lvl="1" indent="-571500"/>
            <a:r>
              <a:rPr lang="en-US" sz="3500" dirty="0" smtClean="0"/>
              <a:t>Emailed to professors in selected courses</a:t>
            </a:r>
          </a:p>
          <a:p>
            <a:endParaRPr lang="en-US" sz="4000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173443" y="462532"/>
            <a:ext cx="53686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 Winter 2015 Study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4302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528851565"/>
              </p:ext>
            </p:extLst>
          </p:nvPr>
        </p:nvGraphicFramePr>
        <p:xfrm>
          <a:off x="1999342" y="438912"/>
          <a:ext cx="8693041" cy="5699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121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064937840"/>
              </p:ext>
            </p:extLst>
          </p:nvPr>
        </p:nvGraphicFramePr>
        <p:xfrm>
          <a:off x="604910" y="119575"/>
          <a:ext cx="10832123" cy="673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795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822" b="6809"/>
          <a:stretch/>
        </p:blipFill>
        <p:spPr>
          <a:xfrm>
            <a:off x="2208200" y="125200"/>
            <a:ext cx="2414016" cy="66349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357" y="4089028"/>
            <a:ext cx="5651094" cy="13468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20640" y="3442697"/>
            <a:ext cx="4986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Results by Class Standing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7883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268</Words>
  <Application>Microsoft Office PowerPoint</Application>
  <PresentationFormat>Widescreen</PresentationFormat>
  <Paragraphs>67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Grand Valley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Gayle Schaub</dc:creator>
  <cp:lastModifiedBy>Gayle Schaub</cp:lastModifiedBy>
  <cp:revision>31</cp:revision>
  <cp:lastPrinted>2016-07-27T14:04:19Z</cp:lastPrinted>
  <dcterms:created xsi:type="dcterms:W3CDTF">2016-04-05T17:36:14Z</dcterms:created>
  <dcterms:modified xsi:type="dcterms:W3CDTF">2017-06-05T17:49:15Z</dcterms:modified>
</cp:coreProperties>
</file>