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howSpecialPlsOnTitleSld="0" strictFirstAndLastChars="0" saveSubsetFonts="1" autoCompressPictures="0">
  <p:sldMasterIdLst>
    <p:sldMasterId id="2147483667"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920">
          <p15:clr>
            <a:srgbClr val="A4A3A4"/>
          </p15:clr>
        </p15:guide>
        <p15:guide id="2" orient="horz" pos="2208">
          <p15:clr>
            <a:srgbClr val="A4A3A4"/>
          </p15:clr>
        </p15:guide>
        <p15:guide id="3" orient="horz" pos="888">
          <p15:clr>
            <a:srgbClr val="A4A3A4"/>
          </p15:clr>
        </p15:guide>
        <p15:guide id="4" orient="horz" pos="1080">
          <p15:clr>
            <a:srgbClr val="A4A3A4"/>
          </p15:clr>
        </p15:guide>
        <p15:guide id="5" orient="horz">
          <p15:clr>
            <a:srgbClr val="A4A3A4"/>
          </p15:clr>
        </p15:guide>
        <p15:guide id="6" pos="4128">
          <p15:clr>
            <a:srgbClr val="A4A3A4"/>
          </p15:clr>
        </p15:guide>
        <p15:guide id="7" pos="3552">
          <p15:clr>
            <a:srgbClr val="A4A3A4"/>
          </p15:clr>
        </p15:guide>
        <p15:guide id="8" orient="horz" pos="1608">
          <p15:clr>
            <a:srgbClr val="A4A3A4"/>
          </p15:clr>
        </p15:guide>
        <p15:guide id="9" orient="horz" pos="340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51BDFF0-7101-48ED-80F6-A8840C51C277}">
  <a:tblStyle styleId="{851BDFF0-7101-48ED-80F6-A8840C51C277}"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EA110A0D-8300-403C-869D-8B3781081181}"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0" autoAdjust="0"/>
    <p:restoredTop sz="0" autoAdjust="0"/>
  </p:normalViewPr>
  <p:slideViewPr>
    <p:cSldViewPr snapToGrid="0">
      <p:cViewPr varScale="1">
        <p:scale>
          <a:sx n="45" d="100"/>
          <a:sy n="45" d="100"/>
        </p:scale>
        <p:origin x="213" y="24"/>
      </p:cViewPr>
      <p:guideLst>
        <p:guide orient="horz" pos="1920"/>
        <p:guide orient="horz" pos="2208"/>
        <p:guide orient="horz" pos="888"/>
        <p:guide orient="horz" pos="1080"/>
        <p:guide orient="horz"/>
        <p:guide pos="4128"/>
        <p:guide pos="3552"/>
        <p:guide orient="horz" pos="1608"/>
        <p:guide orient="horz" pos="340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library.umass.edu/news/fy21-acquisitions-budget-reductions/sc/open-access-at-umass-amherst/"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3" name="Google Shape;113;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6" name="Google Shape;18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2" name="Google Shape;19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3" name="Google Shape;193;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1" name="Google Shape;20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8" name="Google Shape;20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209" name="Google Shape;20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200"/>
              <a:buFont typeface="Calibri"/>
              <a:buNone/>
            </a:pPr>
            <a:fld id="{00000000-1234-1234-1234-123412341234}" type="slidenum">
              <a:rPr lang="en-US"/>
              <a:t>14</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216" name="Google Shape;21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3" name="Google Shape;223;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9b059a27d8_1_1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g9b059a27d8_1_1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311150" algn="l" rtl="0">
              <a:lnSpc>
                <a:spcPct val="100000"/>
              </a:lnSpc>
              <a:spcBef>
                <a:spcPts val="0"/>
              </a:spcBef>
              <a:spcAft>
                <a:spcPts val="0"/>
              </a:spcAft>
              <a:buSzPts val="1300"/>
              <a:buFont typeface="Calibri"/>
              <a:buChar char="●"/>
            </a:pPr>
            <a:endParaRPr sz="1100"/>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234" name="Google Shape;234;g9b059a27d8_1_15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9b059a27d8_1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g9b059a27d8_1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98450" algn="l" rtl="0">
              <a:lnSpc>
                <a:spcPct val="115000"/>
              </a:lnSpc>
              <a:spcBef>
                <a:spcPts val="0"/>
              </a:spcBef>
              <a:spcAft>
                <a:spcPts val="0"/>
              </a:spcAft>
              <a:buSzPts val="1100"/>
              <a:buChar char="●"/>
            </a:pPr>
            <a:r>
              <a:rPr lang="en-US" sz="1100"/>
              <a:t>The cancellations project was a large and complicated project with a short turnaround time.</a:t>
            </a:r>
            <a:endParaRPr sz="1100"/>
          </a:p>
          <a:p>
            <a:pPr marL="457200" lvl="0" indent="-298450" algn="l" rtl="0">
              <a:lnSpc>
                <a:spcPct val="115000"/>
              </a:lnSpc>
              <a:spcBef>
                <a:spcPts val="0"/>
              </a:spcBef>
              <a:spcAft>
                <a:spcPts val="0"/>
              </a:spcAft>
              <a:buSzPts val="1100"/>
              <a:buChar char="●"/>
            </a:pPr>
            <a:r>
              <a:rPr lang="en-US" sz="1100"/>
              <a:t>There were a lot of statistics to gather from our largest vendors down to individual vendors for single journal titles.</a:t>
            </a:r>
            <a:endParaRPr sz="1100"/>
          </a:p>
          <a:p>
            <a:pPr marL="457200" lvl="0" indent="-298450" algn="l" rtl="0">
              <a:lnSpc>
                <a:spcPct val="115000"/>
              </a:lnSpc>
              <a:spcBef>
                <a:spcPts val="0"/>
              </a:spcBef>
              <a:spcAft>
                <a:spcPts val="0"/>
              </a:spcAft>
              <a:buSzPts val="1100"/>
              <a:buChar char="●"/>
            </a:pPr>
            <a:r>
              <a:rPr lang="en-US" sz="1100"/>
              <a:t>This work also came at a time when librarians had a significant increase in their workload as they supported the needs for finding and accessing electronic resources and alternate resources from faculty and students due to the pandemic and the move to online teaching.</a:t>
            </a:r>
            <a:endParaRPr sz="1100"/>
          </a:p>
          <a:p>
            <a:pPr marL="457200" lvl="0" indent="-298450" algn="l" rtl="0">
              <a:lnSpc>
                <a:spcPct val="115000"/>
              </a:lnSpc>
              <a:spcBef>
                <a:spcPts val="0"/>
              </a:spcBef>
              <a:spcAft>
                <a:spcPts val="0"/>
              </a:spcAft>
              <a:buSzPts val="1100"/>
              <a:buChar char="●"/>
            </a:pPr>
            <a:r>
              <a:rPr lang="en-US" sz="1100"/>
              <a:t>Liaison librarians worked very thoughtfully and carefully to review databases across the disciplines they support, which was more than 260 databases. They reviewed more than 1500 print journals, print serials and ejournals. They reviewed each database and the list of journal and serial titles one by one using different criteria and statistics depending on the format.</a:t>
            </a:r>
            <a:endParaRPr sz="1100"/>
          </a:p>
          <a:p>
            <a:pPr marL="0" lvl="0" indent="0" algn="l" rtl="0">
              <a:spcBef>
                <a:spcPts val="0"/>
              </a:spcBef>
              <a:spcAft>
                <a:spcPts val="0"/>
              </a:spcAft>
              <a:buNone/>
            </a:pPr>
            <a:endParaRPr/>
          </a:p>
        </p:txBody>
      </p:sp>
      <p:sp>
        <p:nvSpPr>
          <p:cNvPr id="241" name="Google Shape;241;g9b059a27d8_1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18</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9b059a27d8_1_1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g9b059a27d8_1_17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457200" lvl="0" indent="-298450" algn="l" rtl="0">
              <a:lnSpc>
                <a:spcPct val="115000"/>
              </a:lnSpc>
              <a:spcBef>
                <a:spcPts val="0"/>
              </a:spcBef>
              <a:spcAft>
                <a:spcPts val="0"/>
              </a:spcAft>
              <a:buSzPts val="1100"/>
              <a:buChar char="●"/>
            </a:pPr>
            <a:r>
              <a:rPr lang="en-US" sz="1100"/>
              <a:t>Liaisons worked on this project during our busiest times – the prelude to the fall semester and the first few weeks of the fall semester.</a:t>
            </a:r>
            <a:endParaRPr sz="1100"/>
          </a:p>
          <a:p>
            <a:pPr marL="457200" lvl="0" indent="-298450" algn="l" rtl="0">
              <a:lnSpc>
                <a:spcPct val="115000"/>
              </a:lnSpc>
              <a:spcBef>
                <a:spcPts val="0"/>
              </a:spcBef>
              <a:spcAft>
                <a:spcPts val="0"/>
              </a:spcAft>
              <a:buSzPts val="1100"/>
              <a:buChar char="●"/>
            </a:pPr>
            <a:r>
              <a:rPr lang="en-US" sz="1100"/>
              <a:t>This slide was our mascot slide in our bi-weekly group meetings to represent the project and how determined we were to do our very best to minimize the impact of the budget reductions and also acknowledge all the work that was happening at exactly the same time.</a:t>
            </a:r>
            <a:endParaRPr/>
          </a:p>
        </p:txBody>
      </p:sp>
      <p:sp>
        <p:nvSpPr>
          <p:cNvPr id="249" name="Google Shape;249;g9b059a27d8_1_17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19</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9b059a27d8_1_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6" name="Google Shape;256;g9b059a27d8_1_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7" name="Google Shape;257;g9b059a27d8_1_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9b059a27d8_1_19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9b059a27d8_1_19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0" name="Google Shape;120;g9b059a27d8_1_19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9b059a27d8_1_2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As Sally said earlier, in order to compensate for the 5% reduction to the Acquisitions Budget, the Libraries naturally have to reduce our spending.</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a:t>In the spirit of being transparent about our process, I want to give you some brief details of our approach without getting too far into the weeds.</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a:t>For a general picture of how we allocated Acquisitions money this year.</a:t>
            </a:r>
            <a:endParaRPr/>
          </a:p>
          <a:p>
            <a:pPr marL="0" lvl="0" indent="0" algn="l" rtl="0">
              <a:spcBef>
                <a:spcPts val="0"/>
              </a:spcBef>
              <a:spcAft>
                <a:spcPts val="0"/>
              </a:spcAft>
              <a:buClr>
                <a:schemeClr val="dk1"/>
              </a:buClr>
              <a:buSzPts val="1100"/>
              <a:buFont typeface="Arial"/>
              <a:buNone/>
            </a:pPr>
            <a:r>
              <a:rPr lang="en-US"/>
              <a:t>* •    We have, of course, allocated less this year for books – request only basis.</a:t>
            </a:r>
            <a:endParaRPr/>
          </a:p>
          <a:p>
            <a:pPr marL="0" lvl="0" indent="0" algn="l" rtl="0">
              <a:spcBef>
                <a:spcPts val="0"/>
              </a:spcBef>
              <a:spcAft>
                <a:spcPts val="0"/>
              </a:spcAft>
              <a:buClr>
                <a:schemeClr val="dk1"/>
              </a:buClr>
              <a:buSzPts val="1100"/>
              <a:buFont typeface="Arial"/>
              <a:buNone/>
            </a:pPr>
            <a:r>
              <a:rPr lang="en-US"/>
              <a:t>* •    We allocated money for DVDs and Streaming Video, but are taking a cautious approach to these purchases</a:t>
            </a:r>
            <a:endParaRPr/>
          </a:p>
          <a:p>
            <a:pPr marL="0" lvl="0" indent="0" algn="l" rtl="0">
              <a:spcBef>
                <a:spcPts val="0"/>
              </a:spcBef>
              <a:spcAft>
                <a:spcPts val="0"/>
              </a:spcAft>
              <a:buClr>
                <a:schemeClr val="dk1"/>
              </a:buClr>
              <a:buSzPts val="1100"/>
              <a:buFont typeface="Arial"/>
              <a:buNone/>
            </a:pPr>
            <a:r>
              <a:rPr lang="en-US"/>
              <a:t>* •    We’re also holding a small amount in reserve to plug holes</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a:t>To make cuts to the budget, we concentrated our reductions on continuing resources. (88%)</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a:t>Continuing Resources are those resources we pay for on an annual subscription basis.</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a:t>We started this cancellation process from the premise that no particular continuing resource in the categories of resources we looked at was off the table (I am carefully choosing my words here, which I’ll clarify when I talk about e-journals).</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a:t>While sheer cost of a resource was considered, it was NOT the sole driving factor in our decision making.</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a:t>The process for identifying Databases for possible cancellation involved a combination of</a:t>
            </a:r>
            <a:endParaRPr/>
          </a:p>
          <a:p>
            <a:pPr marL="0" lvl="0" indent="0" algn="l" rtl="0">
              <a:spcBef>
                <a:spcPts val="0"/>
              </a:spcBef>
              <a:spcAft>
                <a:spcPts val="0"/>
              </a:spcAft>
              <a:buClr>
                <a:schemeClr val="dk1"/>
              </a:buClr>
              <a:buSzPts val="1100"/>
              <a:buFont typeface="Arial"/>
              <a:buNone/>
            </a:pPr>
            <a:r>
              <a:rPr lang="en-US"/>
              <a:t>* •    Looking at usage statistics; identifying how many times someone clicked on a link or downloaded content</a:t>
            </a:r>
            <a:endParaRPr/>
          </a:p>
          <a:p>
            <a:pPr marL="0" lvl="0" indent="0" algn="l" rtl="0">
              <a:spcBef>
                <a:spcPts val="0"/>
              </a:spcBef>
              <a:spcAft>
                <a:spcPts val="0"/>
              </a:spcAft>
              <a:buNone/>
            </a:pPr>
            <a:r>
              <a:rPr lang="en-US"/>
              <a:t>* •    And comparing one Database with another to see where there was overlap in content or alternative access to the content elsewhere.</a:t>
            </a:r>
            <a:endParaRPr/>
          </a:p>
        </p:txBody>
      </p:sp>
      <p:sp>
        <p:nvSpPr>
          <p:cNvPr id="264" name="Google Shape;264;g9b059a27d8_1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9b059a27d8_1_2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For E-Journals we looked at usage statistics for our over 730 individually subscribed to titles. In our initial analysis we calculated cost per use per title; a use being a full-text download of an article.</a:t>
            </a:r>
            <a:endParaRPr sz="14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 </a:t>
            </a:r>
            <a:endParaRPr sz="14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We used the dollar figure of $53 as a median. $53 being the average cost for getting an article through InterLibrary Loan. Any title with a cost per use above $53 went on the possible cancellation list, those under $53 were held aside and not considered at this time for cancellation.</a:t>
            </a:r>
            <a:endParaRPr sz="14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 </a:t>
            </a:r>
            <a:endParaRPr sz="14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The list you are considering for cancellation contains the above $53 per use e-journal titles.</a:t>
            </a:r>
            <a:endParaRPr sz="14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 </a:t>
            </a:r>
            <a:endParaRPr sz="14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In addition to the quantitative analysis, however, subject librarians and faculty have been and are now doing the qualitative analysis.</a:t>
            </a:r>
            <a:endParaRPr sz="14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 </a:t>
            </a:r>
            <a:endParaRPr sz="14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When we looked at usage statistics, we focused on individually subscribed to titles. We did not focus on package collections of journals. For example, we have over 200 Taylor &amp; Francis e-journal titles we subscribe to individually (not as a package), but we do have, for example, a package of Cambridge University Press e-journals. We considered cancelling titles from Taylor &amp; Francis, but not Cambridge University Press list</a:t>
            </a:r>
            <a:endParaRPr sz="14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 </a:t>
            </a:r>
            <a:endParaRPr sz="14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We did this partly because of current contractual obligations for the packages, but also because of the very time consuming and involved process of cancelling  Journal packages and then trying to contain costs associated with re-subscribing to select individual titles that were once part of the package. We simply did not have the time for this now, but these journal packages are not untouchable and as they come up for renewal, we’ll analyze things like cost per use per title and compare that with the cost of subscribing to titles individually.</a:t>
            </a:r>
            <a:endParaRPr sz="1400">
              <a:latin typeface="Arial"/>
              <a:ea typeface="Arial"/>
              <a:cs typeface="Arial"/>
              <a:sym typeface="Arial"/>
            </a:endParaRPr>
          </a:p>
          <a:p>
            <a:pPr marL="0" lvl="0" indent="0" algn="l" rtl="0">
              <a:spcBef>
                <a:spcPts val="0"/>
              </a:spcBef>
              <a:spcAft>
                <a:spcPts val="0"/>
              </a:spcAft>
              <a:buNone/>
            </a:pPr>
            <a:endParaRPr/>
          </a:p>
        </p:txBody>
      </p:sp>
      <p:sp>
        <p:nvSpPr>
          <p:cNvPr id="271" name="Google Shape;271;g9b059a27d8_1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9b059a27d8_1_3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For print journals and serials we did not have cost per use figures – in this case a use would be a circulation – most titles had no discernable circulation. A circulation could be a title that was checked out from the Libraries or simply taken from the shelf and left on a table or countertop. </a:t>
            </a:r>
            <a:endParaRPr sz="14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 </a:t>
            </a:r>
            <a:endParaRPr sz="14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With the nuances of “usage” of print titles in mind, we started from the premise that we will cancel all of them. And we would walk ourselves backwards from that cliff, so-to-speak. </a:t>
            </a:r>
            <a:endParaRPr sz="14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 </a:t>
            </a:r>
            <a:endParaRPr sz="14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We are relying now on subject librarians to see if we have electronic access to these titles in our full-text databases or if they are open access. We are paying particular attention to things like the absence of online access. For example, to non-English language print titles. We are also relying on librarians and faculty to do the qualitative analysis. </a:t>
            </a:r>
            <a:endParaRPr sz="1400">
              <a:latin typeface="Arial"/>
              <a:ea typeface="Arial"/>
              <a:cs typeface="Arial"/>
              <a:sym typeface="Arial"/>
            </a:endParaRPr>
          </a:p>
          <a:p>
            <a:pPr marL="0" lvl="0" indent="0" algn="l" rtl="0">
              <a:spcBef>
                <a:spcPts val="0"/>
              </a:spcBef>
              <a:spcAft>
                <a:spcPts val="0"/>
              </a:spcAft>
              <a:buNone/>
            </a:pPr>
            <a:endParaRPr/>
          </a:p>
        </p:txBody>
      </p:sp>
      <p:sp>
        <p:nvSpPr>
          <p:cNvPr id="278" name="Google Shape;278;g9b059a27d8_1_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9b059a27d8_1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5" name="Google Shape;285;g9b059a27d8_1_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Finally,</a:t>
            </a:r>
            <a:endParaRPr sz="14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400">
                <a:latin typeface="Arial"/>
                <a:ea typeface="Arial"/>
                <a:cs typeface="Arial"/>
                <a:sym typeface="Arial"/>
              </a:rPr>
              <a:t> </a:t>
            </a:r>
            <a:endParaRPr sz="1400">
              <a:latin typeface="Arial"/>
              <a:ea typeface="Arial"/>
              <a:cs typeface="Arial"/>
              <a:sym typeface="Arial"/>
            </a:endParaRPr>
          </a:p>
          <a:p>
            <a:pPr marL="0" lvl="0" indent="0" algn="l" rtl="0">
              <a:spcBef>
                <a:spcPts val="0"/>
              </a:spcBef>
              <a:spcAft>
                <a:spcPts val="0"/>
              </a:spcAft>
              <a:buNone/>
            </a:pPr>
            <a:r>
              <a:rPr lang="en-US" sz="1400"/>
              <a:t>I want to emphasize, or re-emphasize? That Subject Librarians are here to help make decisions and suggest alternative resources or means of access to the content you need</a:t>
            </a:r>
            <a:r>
              <a:rPr lang="en-US" sz="1100">
                <a:latin typeface="Arial"/>
                <a:ea typeface="Arial"/>
                <a:cs typeface="Arial"/>
                <a:sym typeface="Arial"/>
              </a:rPr>
              <a:t> </a:t>
            </a:r>
            <a:endParaRPr/>
          </a:p>
        </p:txBody>
      </p:sp>
      <p:sp>
        <p:nvSpPr>
          <p:cNvPr id="286" name="Google Shape;286;g9b059a27d8_1_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24</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9b059a27d8_1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9b059a27d8_1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4" name="Google Shape;294;g9b059a27d8_1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25</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9b059a27d8_1_4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9b059a27d8_1_41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2" name="Google Shape;302;g9b059a27d8_1_41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26</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9" name="Google Shape;309;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9b059a27d8_1_1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g9b059a27d8_1_1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311150" algn="l" rtl="0">
              <a:spcBef>
                <a:spcPts val="0"/>
              </a:spcBef>
              <a:spcAft>
                <a:spcPts val="0"/>
              </a:spcAft>
              <a:buClr>
                <a:schemeClr val="dk1"/>
              </a:buClr>
              <a:buSzPts val="1300"/>
              <a:buChar char="●"/>
            </a:pPr>
            <a:r>
              <a:rPr lang="en-US" sz="1100">
                <a:latin typeface="Arial"/>
                <a:ea typeface="Arial"/>
                <a:cs typeface="Arial"/>
                <a:sym typeface="Arial"/>
              </a:rPr>
              <a:t>In this first segment we’ll talk briefly about the broad connections between the Acquisitions budget, the 3rd party providers it pays to give limited access to scholarship (including yours), and a different vision for open scholarship and scholarly publishing</a:t>
            </a:r>
            <a:endParaRPr sz="1100">
              <a:latin typeface="Arial"/>
              <a:ea typeface="Arial"/>
              <a:cs typeface="Arial"/>
              <a:sym typeface="Arial"/>
            </a:endParaRPr>
          </a:p>
          <a:p>
            <a:pPr marL="457200" lvl="0" indent="-311150" algn="l" rtl="0">
              <a:spcBef>
                <a:spcPts val="0"/>
              </a:spcBef>
              <a:spcAft>
                <a:spcPts val="0"/>
              </a:spcAft>
              <a:buClr>
                <a:schemeClr val="dk1"/>
              </a:buClr>
              <a:buSzPts val="1300"/>
              <a:buChar char="●"/>
            </a:pPr>
            <a:r>
              <a:rPr lang="en-US" sz="1100">
                <a:highlight>
                  <a:srgbClr val="FFFFFF"/>
                </a:highlight>
                <a:latin typeface="Arial"/>
                <a:ea typeface="Arial"/>
                <a:cs typeface="Arial"/>
                <a:sym typeface="Arial"/>
              </a:rPr>
              <a:t>Despite our longstanding commitment to </a:t>
            </a:r>
            <a:r>
              <a:rPr lang="en-US" sz="1100">
                <a:solidFill>
                  <a:srgbClr val="881C1C"/>
                </a:solidFill>
                <a:highlight>
                  <a:srgbClr val="FFFFFF"/>
                </a:highlight>
                <a:uFill>
                  <a:noFill/>
                </a:uFill>
                <a:latin typeface="Arial"/>
                <a:ea typeface="Arial"/>
                <a:cs typeface="Arial"/>
                <a:sym typeface="Aria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Open Access</a:t>
            </a:r>
            <a:r>
              <a:rPr lang="en-US" sz="1100">
                <a:highlight>
                  <a:srgbClr val="FFFFFF"/>
                </a:highlight>
                <a:latin typeface="Arial"/>
                <a:ea typeface="Arial"/>
                <a:cs typeface="Arial"/>
                <a:sym typeface="Arial"/>
              </a:rPr>
              <a:t>, scholarly communication systems continue to prioritize consolidated publisher profit, prestige and control over scholarly works and the platforms that deliver and preserve them.</a:t>
            </a:r>
            <a:endParaRPr sz="1100"/>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128" name="Google Shape;128;g9b059a27d8_1_14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991e8bde3d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g991e8bde3d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Foundational to the University’s mission, and that of many academic institutions, is the ideal of knowledge as a public good</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According to a recent study (NGLP) of 100 documents that describe what scholarly publishing should seek to uphold in its work, these principles and values are held in common: Access to Knowledge; Diversity, Equity and Inclusion; Financial &amp; Organizational Stability; Openness &amp; Interoperability; Representative Governance; and Transparency</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Your scholarship and the Libraries’ collections and services are connected with wider scholarly networks that serve (or strive to serve) these principles</a:t>
            </a:r>
            <a:endParaRPr sz="1100">
              <a:latin typeface="Arial"/>
              <a:ea typeface="Arial"/>
              <a:cs typeface="Arial"/>
              <a:sym typeface="Arial"/>
            </a:endParaRPr>
          </a:p>
        </p:txBody>
      </p:sp>
      <p:sp>
        <p:nvSpPr>
          <p:cNvPr id="135" name="Google Shape;135;g991e8bde3d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5</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53716a3770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g53716a3770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Based on the Libraries’ experiences and knowledge of these wider networks and informed by ongoing consultations with UMA faculty, we envision diverse, open systems of scholarly information exchange that facilitate:</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Author/creator control of their works;</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Use/reuse rights to a broad range of outputs, including but not limited to books, articles, images, datasets, protocols, code, etc.;</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Equitable access to both production and use of public knowledge</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Peer review and ethical publishing practices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To achieve this vision, we’ll need shared investment in and governance of the closely intertwined content and infrastructure providers</a:t>
            </a:r>
            <a:endParaRPr/>
          </a:p>
        </p:txBody>
      </p:sp>
      <p:sp>
        <p:nvSpPr>
          <p:cNvPr id="144" name="Google Shape;144;g53716a3770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6</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9a1a04895d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g9a1a04895d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How will we reassert control over scholarship? The Libraries are actively developing principles-based practices for investing in and managing our collections. These principles articulate our academic values as expectations for our partners in scholarly publishing.</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Implementing principle-based practices will guide our engagements with a range of stakeholders and enable us to:</a:t>
            </a:r>
            <a:endParaRPr sz="1100">
              <a:latin typeface="Arial"/>
              <a:ea typeface="Arial"/>
              <a:cs typeface="Arial"/>
              <a:sym typeface="Arial"/>
            </a:endParaRPr>
          </a:p>
          <a:p>
            <a:pPr marL="1371600" lvl="2"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Exert greater control over how our investments are distributed across the scholarly publishing ecosystem, rather than continue in the cycle of paying exorbitant licences to a narrow range of providers.</a:t>
            </a:r>
            <a:endParaRPr sz="1100">
              <a:latin typeface="Arial"/>
              <a:ea typeface="Arial"/>
              <a:cs typeface="Arial"/>
              <a:sym typeface="Arial"/>
            </a:endParaRPr>
          </a:p>
          <a:p>
            <a:pPr marL="1371600" lvl="2"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Invest in systems and services that give back to the scholarly enterprise rather than extract from it. </a:t>
            </a:r>
            <a:endParaRPr sz="1100">
              <a:latin typeface="Arial"/>
              <a:ea typeface="Arial"/>
              <a:cs typeface="Arial"/>
              <a:sym typeface="Arial"/>
            </a:endParaRPr>
          </a:p>
          <a:p>
            <a:pPr marL="1371600" lvl="2"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Remain engaged with partners to treat infrastructure and content as public goods, rather than perpetuate transactional engagements that restrict ownership and limit access to scholarship.</a:t>
            </a:r>
            <a:endParaRPr sz="1100">
              <a:latin typeface="Arial"/>
              <a:ea typeface="Arial"/>
              <a:cs typeface="Arial"/>
              <a:sym typeface="Arial"/>
            </a:endParaRPr>
          </a:p>
          <a:p>
            <a:pPr marL="1371600" lvl="2"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Work as part of the larger scholarly publishing ecosystem to realize a path that is more diverse and equitable across disciplines. Our networks are our strength and there is an increasing momentum across academic libraries to make change. </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Although our principles are still being developed, this effort has already informed decision making during this cancellation process, so our work in realizing this vision has already begun.</a:t>
            </a:r>
            <a:endParaRPr/>
          </a:p>
          <a:p>
            <a:pPr marL="0" lvl="0" indent="0" algn="l" rtl="0">
              <a:lnSpc>
                <a:spcPct val="100000"/>
              </a:lnSpc>
              <a:spcBef>
                <a:spcPts val="0"/>
              </a:spcBef>
              <a:spcAft>
                <a:spcPts val="0"/>
              </a:spcAft>
              <a:buSzPts val="1400"/>
              <a:buNone/>
            </a:pPr>
            <a:endParaRPr/>
          </a:p>
        </p:txBody>
      </p:sp>
      <p:sp>
        <p:nvSpPr>
          <p:cNvPr id="154" name="Google Shape;154;g9a1a04895d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7</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If you are wondering how you might help achieve this vision of a more diverse and open scholarly publication system, here are some suggestions for actions that enable you to reassert control over your own scholarship. </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Each of these actions can impact how scholarship is created and consumed. For example, choosing publishers that publish openly (for free) affords scholarship more exposure and reuse. That open content in turn might contribute to an open textbook that saves students hundreds of dollars. </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Always, remember that the libraries have experience and expertise in scholarly publishing and are your partners. We are available to guide and answer questions as you pursue these actions. (in particular, the Office of Scholarly Communications)</a:t>
            </a:r>
            <a:endParaRPr sz="1100">
              <a:latin typeface="Arial"/>
              <a:ea typeface="Arial"/>
              <a:cs typeface="Arial"/>
              <a:sym typeface="Arial"/>
            </a:endParaRPr>
          </a:p>
        </p:txBody>
      </p:sp>
      <p:sp>
        <p:nvSpPr>
          <p:cNvPr id="163" name="Google Shape;163;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9ae94707b6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9ae94707b6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457200" lvl="0" indent="-298450" algn="l" rtl="0">
              <a:lnSpc>
                <a:spcPct val="115000"/>
              </a:lnSpc>
              <a:spcBef>
                <a:spcPts val="0"/>
              </a:spcBef>
              <a:spcAft>
                <a:spcPts val="0"/>
              </a:spcAft>
              <a:buClr>
                <a:schemeClr val="dk1"/>
              </a:buClr>
              <a:buSzPts val="1100"/>
              <a:buChar char="●"/>
            </a:pPr>
            <a:r>
              <a:rPr lang="en-US" sz="1100"/>
              <a:t>The academic publishing market is very inelastic.  There is very little relationship between the price of resources and the demand.  </a:t>
            </a:r>
            <a:endParaRPr sz="1100"/>
          </a:p>
          <a:p>
            <a:pPr marL="457200" lvl="0" indent="-298450" algn="l" rtl="0">
              <a:lnSpc>
                <a:spcPct val="115000"/>
              </a:lnSpc>
              <a:spcBef>
                <a:spcPts val="0"/>
              </a:spcBef>
              <a:spcAft>
                <a:spcPts val="0"/>
              </a:spcAft>
              <a:buClr>
                <a:schemeClr val="dk1"/>
              </a:buClr>
              <a:buSzPts val="1100"/>
              <a:buChar char="●"/>
            </a:pPr>
            <a:r>
              <a:rPr lang="en-US" sz="1100"/>
              <a:t>As you’ll learn shortly, we currently spend more than 80% of our acquisitions budget on continuing resources.  This leaves very little flexibility to support the purchase of monographs and data sets for which there is a growing demand.  </a:t>
            </a:r>
            <a:endParaRPr sz="1100"/>
          </a:p>
          <a:p>
            <a:pPr marL="457200" lvl="0" indent="-298450" algn="l" rtl="0">
              <a:spcBef>
                <a:spcPts val="0"/>
              </a:spcBef>
              <a:spcAft>
                <a:spcPts val="0"/>
              </a:spcAft>
              <a:buClr>
                <a:schemeClr val="dk1"/>
              </a:buClr>
              <a:buSzPts val="1100"/>
              <a:buChar char="●"/>
            </a:pPr>
            <a:r>
              <a:rPr lang="en-US" sz="1100"/>
              <a:t>This tension between the amount/percentage we spend on continuing resources has been an issue for 30+ years.   Every 5-10 years we go through this exercise of cancelling continuing resources due to budgetary ebbs and flows.  Each time we come out of a budgetary downturn, we go right back toward reinvesting in these resources which typically inflate at an annual rate of 5-6%.   This leaves faculty and students with increasingly less access to an ever increasing amount of scholarship because with each passing cycle our purchasing power decreases.</a:t>
            </a:r>
            <a:endParaRPr sz="1100"/>
          </a:p>
          <a:p>
            <a:pPr marL="457200" lvl="0" indent="-298450" algn="l" rtl="0">
              <a:lnSpc>
                <a:spcPct val="115000"/>
              </a:lnSpc>
              <a:spcBef>
                <a:spcPts val="0"/>
              </a:spcBef>
              <a:spcAft>
                <a:spcPts val="0"/>
              </a:spcAft>
              <a:buClr>
                <a:schemeClr val="dk1"/>
              </a:buClr>
              <a:buSzPts val="1100"/>
              <a:buChar char="●"/>
            </a:pPr>
            <a:r>
              <a:rPr lang="en-US" sz="1100"/>
              <a:t>Further majority of academic scholarship is locked behind paywalls.   This includes your scholarship.  This means that institutions which can afford to subscribe to these items are able to provide access for their faculty and students.      </a:t>
            </a:r>
            <a:endParaRPr sz="700">
              <a:latin typeface="Times New Roman"/>
              <a:ea typeface="Times New Roman"/>
              <a:cs typeface="Times New Roman"/>
              <a:sym typeface="Times New Roman"/>
            </a:endParaRPr>
          </a:p>
          <a:p>
            <a:pPr marL="457200" lvl="0" indent="-298450" algn="l" rtl="0">
              <a:lnSpc>
                <a:spcPct val="115000"/>
              </a:lnSpc>
              <a:spcBef>
                <a:spcPts val="0"/>
              </a:spcBef>
              <a:spcAft>
                <a:spcPts val="0"/>
              </a:spcAft>
              <a:buClr>
                <a:schemeClr val="dk1"/>
              </a:buClr>
              <a:buSzPts val="1100"/>
              <a:buChar char="●"/>
            </a:pPr>
            <a:r>
              <a:rPr lang="en-US" sz="1100"/>
              <a:t>COVID-19 has reinforced how problematic paywalls are.  While many publishers have opened up access to their resources on a temporary basis to provide their customers some relief, their “generosity” is not something we can count on for the indefinite future.  </a:t>
            </a:r>
            <a:r>
              <a:rPr lang="en-US" sz="700">
                <a:latin typeface="Times New Roman"/>
                <a:ea typeface="Times New Roman"/>
                <a:cs typeface="Times New Roman"/>
                <a:sym typeface="Times New Roman"/>
              </a:rPr>
              <a:t> </a:t>
            </a:r>
            <a:r>
              <a:rPr lang="en-US" sz="1100">
                <a:latin typeface="Times New Roman"/>
                <a:ea typeface="Times New Roman"/>
                <a:cs typeface="Times New Roman"/>
                <a:sym typeface="Times New Roman"/>
              </a:rPr>
              <a:t>The pandemic, combined with economic upheaval, climate change and racial injustice has demonstrated that our instruction, research, and social context requires timely and reliable research results, shared equitably by all.</a:t>
            </a:r>
            <a:endParaRPr sz="1100">
              <a:latin typeface="Arial"/>
              <a:ea typeface="Arial"/>
              <a:cs typeface="Arial"/>
              <a:sym typeface="Arial"/>
            </a:endParaRPr>
          </a:p>
          <a:p>
            <a:pPr marL="457200" lvl="0" indent="-298450" algn="l" rtl="0">
              <a:spcBef>
                <a:spcPts val="0"/>
              </a:spcBef>
              <a:spcAft>
                <a:spcPts val="0"/>
              </a:spcAft>
              <a:buClr>
                <a:schemeClr val="dk1"/>
              </a:buClr>
              <a:buSzPts val="1100"/>
              <a:buChar char="●"/>
            </a:pPr>
            <a:r>
              <a:rPr lang="en-US" sz="1100"/>
              <a:t>We’re sharing with you today background on the situation we are in and outline future plans with you.  As  we start to recover from the COVID-19 induced budget constraints, we will not return to business as usual.  That model would have us reinvest heavily in subscriptions to continuing resources as we have in previous cancellation rounds.   This moment  is our opportunity to break away from that cycle.  Instead we want to continue to partner with you  and make strategic investments to create a larger scholarly publishing ecosystem that is more diverse and equitable across disciplines.</a:t>
            </a:r>
            <a:endParaRPr sz="1100"/>
          </a:p>
          <a:p>
            <a:pPr marL="0" lvl="0" indent="457200" algn="l" rtl="0">
              <a:spcBef>
                <a:spcPts val="0"/>
              </a:spcBef>
              <a:spcAft>
                <a:spcPts val="0"/>
              </a:spcAft>
              <a:buClr>
                <a:schemeClr val="dk1"/>
              </a:buClr>
              <a:buSzPts val="1100"/>
              <a:buFont typeface="Arial"/>
              <a:buNone/>
            </a:pPr>
            <a:endParaRPr sz="1100"/>
          </a:p>
          <a:p>
            <a:pPr marL="0" lvl="0" indent="0" algn="l" rtl="0">
              <a:spcBef>
                <a:spcPts val="0"/>
              </a:spcBef>
              <a:spcAft>
                <a:spcPts val="0"/>
              </a:spcAft>
              <a:buNone/>
            </a:pPr>
            <a:endParaRPr/>
          </a:p>
        </p:txBody>
      </p:sp>
      <p:sp>
        <p:nvSpPr>
          <p:cNvPr id="171" name="Google Shape;171;g9ae94707b6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8" name="Google Shape;17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Option 2">
  <p:cSld name="Cover -Option 2">
    <p:spTree>
      <p:nvGrpSpPr>
        <p:cNvPr id="1" name="Shape 17"/>
        <p:cNvGrpSpPr/>
        <p:nvPr/>
      </p:nvGrpSpPr>
      <p:grpSpPr>
        <a:xfrm>
          <a:off x="0" y="0"/>
          <a:ext cx="0" cy="0"/>
          <a:chOff x="0" y="0"/>
          <a:chExt cx="0" cy="0"/>
        </a:xfrm>
      </p:grpSpPr>
      <p:pic>
        <p:nvPicPr>
          <p:cNvPr id="18" name="Google Shape;18;p2"/>
          <p:cNvPicPr preferRelativeResize="0"/>
          <p:nvPr/>
        </p:nvPicPr>
        <p:blipFill rotWithShape="1">
          <a:blip r:embed="rId2">
            <a:alphaModFix/>
          </a:blip>
          <a:srcRect/>
          <a:stretch/>
        </p:blipFill>
        <p:spPr>
          <a:xfrm>
            <a:off x="0" y="1"/>
            <a:ext cx="12192000" cy="6858000"/>
          </a:xfrm>
          <a:prstGeom prst="rect">
            <a:avLst/>
          </a:prstGeom>
          <a:noFill/>
          <a:ln>
            <a:noFill/>
          </a:ln>
        </p:spPr>
      </p:pic>
      <p:pic>
        <p:nvPicPr>
          <p:cNvPr id="19" name="Google Shape;19;p2"/>
          <p:cNvPicPr preferRelativeResize="0"/>
          <p:nvPr/>
        </p:nvPicPr>
        <p:blipFill rotWithShape="1">
          <a:blip r:embed="rId3">
            <a:alphaModFix/>
          </a:blip>
          <a:srcRect/>
          <a:stretch/>
        </p:blipFill>
        <p:spPr>
          <a:xfrm>
            <a:off x="9227773" y="696109"/>
            <a:ext cx="2257388" cy="902955"/>
          </a:xfrm>
          <a:prstGeom prst="rect">
            <a:avLst/>
          </a:prstGeom>
          <a:noFill/>
          <a:ln>
            <a:noFill/>
          </a:ln>
          <a:effectLst>
            <a:outerShdw blurRad="508000" dist="38100" sx="67000" sy="67000" algn="tl" rotWithShape="0">
              <a:schemeClr val="lt1">
                <a:alpha val="68235"/>
              </a:schemeClr>
            </a:outerShdw>
          </a:effectLst>
        </p:spPr>
      </p:pic>
      <p:sp>
        <p:nvSpPr>
          <p:cNvPr id="20" name="Google Shape;20;p2"/>
          <p:cNvSpPr/>
          <p:nvPr/>
        </p:nvSpPr>
        <p:spPr>
          <a:xfrm>
            <a:off x="1" y="608560"/>
            <a:ext cx="6435523" cy="2215585"/>
          </a:xfrm>
          <a:prstGeom prst="rect">
            <a:avLst/>
          </a:prstGeom>
          <a:gradFill>
            <a:gsLst>
              <a:gs pos="0">
                <a:srgbClr val="861C33"/>
              </a:gs>
              <a:gs pos="39000">
                <a:srgbClr val="861C33"/>
              </a:gs>
              <a:gs pos="100000">
                <a:srgbClr val="60061F"/>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1" name="Google Shape;21;p2"/>
          <p:cNvSpPr/>
          <p:nvPr/>
        </p:nvSpPr>
        <p:spPr>
          <a:xfrm>
            <a:off x="1" y="2804687"/>
            <a:ext cx="6435523" cy="249798"/>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2" name="Google Shape;22;p2"/>
          <p:cNvSpPr txBox="1">
            <a:spLocks noGrp="1"/>
          </p:cNvSpPr>
          <p:nvPr>
            <p:ph type="ctrTitle"/>
          </p:nvPr>
        </p:nvSpPr>
        <p:spPr>
          <a:xfrm>
            <a:off x="1" y="608560"/>
            <a:ext cx="6435524" cy="2196127"/>
          </a:xfrm>
          <a:prstGeom prst="rect">
            <a:avLst/>
          </a:prstGeom>
          <a:noFill/>
          <a:ln>
            <a:noFill/>
          </a:ln>
        </p:spPr>
        <p:txBody>
          <a:bodyPr spcFirstLastPara="1" wrap="square" lIns="640075" tIns="0" rIns="640075" bIns="0" anchor="ctr" anchorCtr="0">
            <a:noAutofit/>
          </a:bodyPr>
          <a:lstStyle>
            <a:lvl1pPr lvl="0" algn="l">
              <a:lnSpc>
                <a:spcPct val="90000"/>
              </a:lnSpc>
              <a:spcBef>
                <a:spcPts val="0"/>
              </a:spcBef>
              <a:spcAft>
                <a:spcPts val="0"/>
              </a:spcAft>
              <a:buClr>
                <a:schemeClr val="lt1"/>
              </a:buClr>
              <a:buSzPts val="4000"/>
              <a:buFont typeface="Arial"/>
              <a:buNone/>
              <a:defRPr sz="4000" b="1" i="0" cap="none">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Comparison">
  <p:cSld name="1_Comparison">
    <p:spTree>
      <p:nvGrpSpPr>
        <p:cNvPr id="1" name="Shape 66"/>
        <p:cNvGrpSpPr/>
        <p:nvPr/>
      </p:nvGrpSpPr>
      <p:grpSpPr>
        <a:xfrm>
          <a:off x="0" y="0"/>
          <a:ext cx="0" cy="0"/>
          <a:chOff x="0" y="0"/>
          <a:chExt cx="0" cy="0"/>
        </a:xfrm>
      </p:grpSpPr>
      <p:sp>
        <p:nvSpPr>
          <p:cNvPr id="67" name="Google Shape;67;p11"/>
          <p:cNvSpPr txBox="1">
            <a:spLocks noGrp="1"/>
          </p:cNvSpPr>
          <p:nvPr>
            <p:ph type="title"/>
          </p:nvPr>
        </p:nvSpPr>
        <p:spPr>
          <a:xfrm>
            <a:off x="609600" y="627298"/>
            <a:ext cx="10515600" cy="652463"/>
          </a:xfrm>
          <a:prstGeom prst="rect">
            <a:avLst/>
          </a:prstGeom>
          <a:noFill/>
          <a:ln>
            <a:noFill/>
          </a:ln>
        </p:spPr>
        <p:txBody>
          <a:bodyPr spcFirstLastPara="1" wrap="square" lIns="365750" tIns="45700" rIns="365750" bIns="45700" anchor="t" anchorCtr="0">
            <a:noAutofit/>
          </a:bodyPr>
          <a:lstStyle>
            <a:lvl1pPr lvl="0" algn="l">
              <a:lnSpc>
                <a:spcPct val="90000"/>
              </a:lnSpc>
              <a:spcBef>
                <a:spcPts val="0"/>
              </a:spcBef>
              <a:spcAft>
                <a:spcPts val="0"/>
              </a:spcAft>
              <a:buClr>
                <a:srgbClr val="861C33"/>
              </a:buClr>
              <a:buSzPts val="3400"/>
              <a:buFont typeface="Arial"/>
              <a:buNone/>
              <a:defRPr>
                <a:solidFill>
                  <a:srgbClr val="861C3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1"/>
          <p:cNvSpPr txBox="1">
            <a:spLocks noGrp="1"/>
          </p:cNvSpPr>
          <p:nvPr>
            <p:ph type="body" idx="1"/>
          </p:nvPr>
        </p:nvSpPr>
        <p:spPr>
          <a:xfrm>
            <a:off x="597454" y="1337926"/>
            <a:ext cx="5157787" cy="412749"/>
          </a:xfrm>
          <a:prstGeom prst="rect">
            <a:avLst/>
          </a:prstGeom>
          <a:noFill/>
          <a:ln>
            <a:noFill/>
          </a:ln>
        </p:spPr>
        <p:txBody>
          <a:bodyPr spcFirstLastPara="1" wrap="square" lIns="365750" tIns="0" rIns="365750" bIns="0" anchor="t" anchorCtr="0">
            <a:noAutofit/>
          </a:bodyPr>
          <a:lstStyle>
            <a:lvl1pPr marL="457200" lvl="0" indent="-228600" algn="l">
              <a:lnSpc>
                <a:spcPct val="100000"/>
              </a:lnSpc>
              <a:spcBef>
                <a:spcPts val="600"/>
              </a:spcBef>
              <a:spcAft>
                <a:spcPts val="0"/>
              </a:spcAft>
              <a:buClr>
                <a:schemeClr val="dk1"/>
              </a:buClr>
              <a:buSzPts val="1500"/>
              <a:buNone/>
              <a:defRPr sz="1500" b="1"/>
            </a:lvl1pPr>
            <a:lvl2pPr marL="914400" lvl="1" indent="-228600" algn="l">
              <a:lnSpc>
                <a:spcPct val="100000"/>
              </a:lnSpc>
              <a:spcBef>
                <a:spcPts val="600"/>
              </a:spcBef>
              <a:spcAft>
                <a:spcPts val="0"/>
              </a:spcAft>
              <a:buClr>
                <a:schemeClr val="dk1"/>
              </a:buClr>
              <a:buSzPts val="2000"/>
              <a:buNone/>
              <a:defRPr sz="2000" b="1"/>
            </a:lvl2pPr>
            <a:lvl3pPr marL="1371600" lvl="2" indent="-228600" algn="l">
              <a:lnSpc>
                <a:spcPct val="100000"/>
              </a:lnSpc>
              <a:spcBef>
                <a:spcPts val="600"/>
              </a:spcBef>
              <a:spcAft>
                <a:spcPts val="0"/>
              </a:spcAft>
              <a:buClr>
                <a:schemeClr val="dk1"/>
              </a:buClr>
              <a:buSzPts val="1800"/>
              <a:buNone/>
              <a:defRPr sz="1800" b="1"/>
            </a:lvl3pPr>
            <a:lvl4pPr marL="1828800" lvl="3" indent="-228600" algn="l">
              <a:lnSpc>
                <a:spcPct val="100000"/>
              </a:lnSpc>
              <a:spcBef>
                <a:spcPts val="600"/>
              </a:spcBef>
              <a:spcAft>
                <a:spcPts val="0"/>
              </a:spcAft>
              <a:buClr>
                <a:schemeClr val="dk1"/>
              </a:buClr>
              <a:buSzPts val="1600"/>
              <a:buNone/>
              <a:defRPr sz="1600" b="1"/>
            </a:lvl4pPr>
            <a:lvl5pPr marL="2286000" lvl="4" indent="-228600" algn="l">
              <a:lnSpc>
                <a:spcPct val="100000"/>
              </a:lnSpc>
              <a:spcBef>
                <a:spcPts val="6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9" name="Google Shape;69;p11"/>
          <p:cNvSpPr txBox="1">
            <a:spLocks noGrp="1"/>
          </p:cNvSpPr>
          <p:nvPr>
            <p:ph type="body" idx="2"/>
          </p:nvPr>
        </p:nvSpPr>
        <p:spPr>
          <a:xfrm>
            <a:off x="597455" y="2063508"/>
            <a:ext cx="5157787" cy="1873492"/>
          </a:xfrm>
          <a:prstGeom prst="rect">
            <a:avLst/>
          </a:prstGeom>
          <a:noFill/>
          <a:ln>
            <a:noFill/>
          </a:ln>
        </p:spPr>
        <p:txBody>
          <a:bodyPr spcFirstLastPara="1" wrap="square" lIns="365750" tIns="0" rIns="365750" bIns="45700" anchor="t" anchorCtr="0">
            <a:noAutofit/>
          </a:bodyPr>
          <a:lstStyle>
            <a:lvl1pPr marL="457200" lvl="0" indent="-228600" algn="l">
              <a:lnSpc>
                <a:spcPct val="100000"/>
              </a:lnSpc>
              <a:spcBef>
                <a:spcPts val="600"/>
              </a:spcBef>
              <a:spcAft>
                <a:spcPts val="0"/>
              </a:spcAft>
              <a:buClr>
                <a:schemeClr val="dk1"/>
              </a:buClr>
              <a:buSzPts val="1500"/>
              <a:buFont typeface="Arial"/>
              <a:buNone/>
              <a:defRPr sz="1500" b="0"/>
            </a:lvl1pPr>
            <a:lvl2pPr marL="914400" lvl="1" indent="-228600" algn="l">
              <a:lnSpc>
                <a:spcPct val="100000"/>
              </a:lnSpc>
              <a:spcBef>
                <a:spcPts val="600"/>
              </a:spcBef>
              <a:spcAft>
                <a:spcPts val="0"/>
              </a:spcAft>
              <a:buClr>
                <a:schemeClr val="dk1"/>
              </a:buClr>
              <a:buSzPts val="1800"/>
              <a:buFont typeface="Arial"/>
              <a:buNone/>
              <a:defRPr/>
            </a:lvl2pPr>
            <a:lvl3pPr marL="1371600" lvl="2" indent="-228600" algn="l">
              <a:lnSpc>
                <a:spcPct val="100000"/>
              </a:lnSpc>
              <a:spcBef>
                <a:spcPts val="600"/>
              </a:spcBef>
              <a:spcAft>
                <a:spcPts val="0"/>
              </a:spcAft>
              <a:buClr>
                <a:schemeClr val="dk1"/>
              </a:buClr>
              <a:buSzPts val="1200"/>
              <a:buFont typeface="Arial"/>
              <a:buNone/>
              <a:defRPr/>
            </a:lvl3pPr>
            <a:lvl4pPr marL="1828800" lvl="3" indent="-228600" algn="l">
              <a:lnSpc>
                <a:spcPct val="100000"/>
              </a:lnSpc>
              <a:spcBef>
                <a:spcPts val="600"/>
              </a:spcBef>
              <a:spcAft>
                <a:spcPts val="0"/>
              </a:spcAft>
              <a:buClr>
                <a:schemeClr val="dk1"/>
              </a:buClr>
              <a:buSzPts val="1200"/>
              <a:buFont typeface="Arial"/>
              <a:buNone/>
              <a:defRPr/>
            </a:lvl4pPr>
            <a:lvl5pPr marL="2286000" lvl="4" indent="-228600" algn="l">
              <a:lnSpc>
                <a:spcPct val="100000"/>
              </a:lnSpc>
              <a:spcBef>
                <a:spcPts val="600"/>
              </a:spcBef>
              <a:spcAft>
                <a:spcPts val="0"/>
              </a:spcAft>
              <a:buClr>
                <a:schemeClr val="dk1"/>
              </a:buClr>
              <a:buSzPts val="1200"/>
              <a:buFont typeface="Arial"/>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0" name="Google Shape;70;p11"/>
          <p:cNvSpPr txBox="1">
            <a:spLocks noGrp="1"/>
          </p:cNvSpPr>
          <p:nvPr>
            <p:ph type="body" idx="3"/>
          </p:nvPr>
        </p:nvSpPr>
        <p:spPr>
          <a:xfrm>
            <a:off x="6102390" y="1337926"/>
            <a:ext cx="5183188" cy="412749"/>
          </a:xfrm>
          <a:prstGeom prst="rect">
            <a:avLst/>
          </a:prstGeom>
          <a:noFill/>
          <a:ln>
            <a:noFill/>
          </a:ln>
        </p:spPr>
        <p:txBody>
          <a:bodyPr spcFirstLastPara="1" wrap="square" lIns="731500" tIns="0" rIns="365750" bIns="0" anchor="t" anchorCtr="0">
            <a:noAutofit/>
          </a:bodyPr>
          <a:lstStyle>
            <a:lvl1pPr marL="457200" lvl="0" indent="-228600" algn="l">
              <a:lnSpc>
                <a:spcPct val="100000"/>
              </a:lnSpc>
              <a:spcBef>
                <a:spcPts val="600"/>
              </a:spcBef>
              <a:spcAft>
                <a:spcPts val="0"/>
              </a:spcAft>
              <a:buClr>
                <a:schemeClr val="dk1"/>
              </a:buClr>
              <a:buSzPts val="1500"/>
              <a:buFont typeface="Arial"/>
              <a:buNone/>
              <a:defRPr sz="1500" b="1"/>
            </a:lvl1pPr>
            <a:lvl2pPr marL="914400" lvl="1" indent="-228600" algn="l">
              <a:lnSpc>
                <a:spcPct val="100000"/>
              </a:lnSpc>
              <a:spcBef>
                <a:spcPts val="600"/>
              </a:spcBef>
              <a:spcAft>
                <a:spcPts val="0"/>
              </a:spcAft>
              <a:buClr>
                <a:schemeClr val="dk1"/>
              </a:buClr>
              <a:buSzPts val="2000"/>
              <a:buNone/>
              <a:defRPr sz="2000" b="1"/>
            </a:lvl2pPr>
            <a:lvl3pPr marL="1371600" lvl="2" indent="-228600" algn="l">
              <a:lnSpc>
                <a:spcPct val="100000"/>
              </a:lnSpc>
              <a:spcBef>
                <a:spcPts val="600"/>
              </a:spcBef>
              <a:spcAft>
                <a:spcPts val="0"/>
              </a:spcAft>
              <a:buClr>
                <a:schemeClr val="dk1"/>
              </a:buClr>
              <a:buSzPts val="1800"/>
              <a:buNone/>
              <a:defRPr sz="1800" b="1"/>
            </a:lvl3pPr>
            <a:lvl4pPr marL="1828800" lvl="3" indent="-228600" algn="l">
              <a:lnSpc>
                <a:spcPct val="100000"/>
              </a:lnSpc>
              <a:spcBef>
                <a:spcPts val="600"/>
              </a:spcBef>
              <a:spcAft>
                <a:spcPts val="0"/>
              </a:spcAft>
              <a:buClr>
                <a:schemeClr val="dk1"/>
              </a:buClr>
              <a:buSzPts val="1600"/>
              <a:buNone/>
              <a:defRPr sz="1600" b="1"/>
            </a:lvl4pPr>
            <a:lvl5pPr marL="2286000" lvl="4" indent="-228600" algn="l">
              <a:lnSpc>
                <a:spcPct val="100000"/>
              </a:lnSpc>
              <a:spcBef>
                <a:spcPts val="6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1" name="Google Shape;71;p11"/>
          <p:cNvSpPr txBox="1">
            <a:spLocks noGrp="1"/>
          </p:cNvSpPr>
          <p:nvPr>
            <p:ph type="body" idx="4"/>
          </p:nvPr>
        </p:nvSpPr>
        <p:spPr>
          <a:xfrm>
            <a:off x="6096000" y="2063508"/>
            <a:ext cx="5183188" cy="1873492"/>
          </a:xfrm>
          <a:prstGeom prst="rect">
            <a:avLst/>
          </a:prstGeom>
          <a:noFill/>
          <a:ln>
            <a:noFill/>
          </a:ln>
        </p:spPr>
        <p:txBody>
          <a:bodyPr spcFirstLastPara="1" wrap="square" lIns="731500" tIns="0" rIns="365750" bIns="45700" anchor="t" anchorCtr="0">
            <a:noAutofit/>
          </a:bodyPr>
          <a:lstStyle>
            <a:lvl1pPr marL="457200" lvl="0" indent="-228600" algn="l">
              <a:lnSpc>
                <a:spcPct val="100000"/>
              </a:lnSpc>
              <a:spcBef>
                <a:spcPts val="600"/>
              </a:spcBef>
              <a:spcAft>
                <a:spcPts val="0"/>
              </a:spcAft>
              <a:buClr>
                <a:schemeClr val="dk1"/>
              </a:buClr>
              <a:buSzPts val="1500"/>
              <a:buFont typeface="Arial"/>
              <a:buNone/>
              <a:defRPr sz="1500" b="0"/>
            </a:lvl1pPr>
            <a:lvl2pPr marL="914400" lvl="1" indent="-228600" algn="l">
              <a:lnSpc>
                <a:spcPct val="100000"/>
              </a:lnSpc>
              <a:spcBef>
                <a:spcPts val="600"/>
              </a:spcBef>
              <a:spcAft>
                <a:spcPts val="0"/>
              </a:spcAft>
              <a:buClr>
                <a:schemeClr val="dk1"/>
              </a:buClr>
              <a:buSzPts val="1800"/>
              <a:buFont typeface="Arial"/>
              <a:buNone/>
              <a:defRPr/>
            </a:lvl2pPr>
            <a:lvl3pPr marL="1371600" lvl="2" indent="-228600" algn="l">
              <a:lnSpc>
                <a:spcPct val="100000"/>
              </a:lnSpc>
              <a:spcBef>
                <a:spcPts val="600"/>
              </a:spcBef>
              <a:spcAft>
                <a:spcPts val="0"/>
              </a:spcAft>
              <a:buClr>
                <a:schemeClr val="dk1"/>
              </a:buClr>
              <a:buSzPts val="1200"/>
              <a:buFont typeface="Arial"/>
              <a:buNone/>
              <a:defRPr/>
            </a:lvl3pPr>
            <a:lvl4pPr marL="1828800" lvl="3" indent="-228600" algn="l">
              <a:lnSpc>
                <a:spcPct val="100000"/>
              </a:lnSpc>
              <a:spcBef>
                <a:spcPts val="600"/>
              </a:spcBef>
              <a:spcAft>
                <a:spcPts val="0"/>
              </a:spcAft>
              <a:buClr>
                <a:schemeClr val="dk1"/>
              </a:buClr>
              <a:buSzPts val="1200"/>
              <a:buFont typeface="Arial"/>
              <a:buNone/>
              <a:defRPr/>
            </a:lvl4pPr>
            <a:lvl5pPr marL="2286000" lvl="4" indent="-342900" algn="l">
              <a:lnSpc>
                <a:spcPct val="10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72" name="Google Shape;72;p11"/>
          <p:cNvCxnSpPr/>
          <p:nvPr/>
        </p:nvCxnSpPr>
        <p:spPr>
          <a:xfrm rot="10800000">
            <a:off x="6090247" y="1345077"/>
            <a:ext cx="5753" cy="4278083"/>
          </a:xfrm>
          <a:prstGeom prst="straightConnector1">
            <a:avLst/>
          </a:prstGeom>
          <a:noFill/>
          <a:ln w="19050" cap="flat" cmpd="sng">
            <a:solidFill>
              <a:srgbClr val="C9C1A3"/>
            </a:solidFill>
            <a:prstDash val="solid"/>
            <a:miter lim="800000"/>
            <a:headEnd type="none" w="sm" len="sm"/>
            <a:tailEnd type="none" w="sm" len="sm"/>
          </a:ln>
        </p:spPr>
      </p:cxnSp>
      <p:sp>
        <p:nvSpPr>
          <p:cNvPr id="73" name="Google Shape;73;p11"/>
          <p:cNvSpPr txBox="1">
            <a:spLocks noGrp="1"/>
          </p:cNvSpPr>
          <p:nvPr>
            <p:ph type="ftr" idx="11"/>
          </p:nvPr>
        </p:nvSpPr>
        <p:spPr>
          <a:xfrm>
            <a:off x="1946790" y="6337361"/>
            <a:ext cx="10009857" cy="346472"/>
          </a:xfrm>
          <a:prstGeom prst="rect">
            <a:avLst/>
          </a:prstGeom>
          <a:noFill/>
          <a:ln>
            <a:noFill/>
          </a:ln>
        </p:spPr>
        <p:txBody>
          <a:bodyPr spcFirstLastPara="1" wrap="square" lIns="91425" tIns="45700" rIns="91425" bIns="45700" anchor="b" anchorCtr="0">
            <a:noAutofit/>
          </a:bodyPr>
          <a:lstStyle>
            <a:lvl1pPr lvl="0" algn="r">
              <a:lnSpc>
                <a:spcPct val="100000"/>
              </a:lnSpc>
              <a:spcBef>
                <a:spcPts val="0"/>
              </a:spcBef>
              <a:spcAft>
                <a:spcPts val="0"/>
              </a:spcAft>
              <a:buSzPts val="1400"/>
              <a:buNone/>
              <a:defRPr sz="1200">
                <a:solidFill>
                  <a:srgbClr val="C7C8C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orient="horz" pos="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a:off x="609600" y="627746"/>
            <a:ext cx="10972800" cy="684769"/>
          </a:xfrm>
          <a:prstGeom prst="rect">
            <a:avLst/>
          </a:prstGeom>
          <a:noFill/>
          <a:ln>
            <a:noFill/>
          </a:ln>
        </p:spPr>
        <p:txBody>
          <a:bodyPr spcFirstLastPara="1" wrap="square" lIns="365750" tIns="45700" rIns="365750" bIns="45700" anchor="t" anchorCtr="0">
            <a:noAutofit/>
          </a:bodyPr>
          <a:lstStyle>
            <a:lvl1pPr lvl="0" algn="l">
              <a:lnSpc>
                <a:spcPct val="90000"/>
              </a:lnSpc>
              <a:spcBef>
                <a:spcPts val="0"/>
              </a:spcBef>
              <a:spcAft>
                <a:spcPts val="0"/>
              </a:spcAft>
              <a:buClr>
                <a:srgbClr val="862633"/>
              </a:buClr>
              <a:buSzPts val="3400"/>
              <a:buFont typeface="Arial"/>
              <a:buNone/>
              <a:defRPr>
                <a:solidFill>
                  <a:srgbClr val="86263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2"/>
          <p:cNvSpPr txBox="1">
            <a:spLocks noGrp="1"/>
          </p:cNvSpPr>
          <p:nvPr>
            <p:ph type="ftr" idx="11"/>
          </p:nvPr>
        </p:nvSpPr>
        <p:spPr>
          <a:xfrm>
            <a:off x="1946790" y="6337361"/>
            <a:ext cx="10009857" cy="346472"/>
          </a:xfrm>
          <a:prstGeom prst="rect">
            <a:avLst/>
          </a:prstGeom>
          <a:noFill/>
          <a:ln>
            <a:noFill/>
          </a:ln>
        </p:spPr>
        <p:txBody>
          <a:bodyPr spcFirstLastPara="1" wrap="square" lIns="91425" tIns="45700" rIns="91425" bIns="45700" anchor="b" anchorCtr="0">
            <a:noAutofit/>
          </a:bodyPr>
          <a:lstStyle>
            <a:lvl1pPr lvl="0" algn="r">
              <a:lnSpc>
                <a:spcPct val="100000"/>
              </a:lnSpc>
              <a:spcBef>
                <a:spcPts val="0"/>
              </a:spcBef>
              <a:spcAft>
                <a:spcPts val="0"/>
              </a:spcAft>
              <a:buSzPts val="1400"/>
              <a:buNone/>
              <a:defRPr sz="1200">
                <a:solidFill>
                  <a:srgbClr val="C7C8C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Section Slides-2">
  <p:cSld name="Section Slides-2">
    <p:spTree>
      <p:nvGrpSpPr>
        <p:cNvPr id="1" name="Shape 77"/>
        <p:cNvGrpSpPr/>
        <p:nvPr/>
      </p:nvGrpSpPr>
      <p:grpSpPr>
        <a:xfrm>
          <a:off x="0" y="0"/>
          <a:ext cx="0" cy="0"/>
          <a:chOff x="0" y="0"/>
          <a:chExt cx="0" cy="0"/>
        </a:xfrm>
      </p:grpSpPr>
      <p:sp>
        <p:nvSpPr>
          <p:cNvPr id="78" name="Google Shape;78;p13"/>
          <p:cNvSpPr/>
          <p:nvPr/>
        </p:nvSpPr>
        <p:spPr>
          <a:xfrm>
            <a:off x="0" y="-1"/>
            <a:ext cx="12192000" cy="6857999"/>
          </a:xfrm>
          <a:prstGeom prst="rect">
            <a:avLst/>
          </a:prstGeom>
          <a:gradFill>
            <a:gsLst>
              <a:gs pos="0">
                <a:srgbClr val="585A5D"/>
              </a:gs>
              <a:gs pos="39000">
                <a:srgbClr val="585A5D"/>
              </a:gs>
              <a:gs pos="100000">
                <a:srgbClr val="262626"/>
              </a:gs>
            </a:gsLst>
            <a:path path="circle">
              <a:fillToRect l="50000" t="50000" r="50000" b="50000"/>
            </a:path>
            <a:tileRect/>
          </a:gradFill>
          <a:ln>
            <a:noFill/>
          </a:ln>
        </p:spPr>
        <p:txBody>
          <a:bodyPr spcFirstLastPara="1" wrap="square" lIns="38100" tIns="38100" rIns="38100" bIns="38100" anchor="ctr" anchorCtr="0">
            <a:noAutofit/>
          </a:bodyPr>
          <a:lstStyle/>
          <a:p>
            <a:pPr marL="0" marR="0" lvl="0" indent="0" algn="ctr" rtl="0">
              <a:lnSpc>
                <a:spcPct val="100000"/>
              </a:lnSpc>
              <a:spcBef>
                <a:spcPts val="0"/>
              </a:spcBef>
              <a:spcAft>
                <a:spcPts val="0"/>
              </a:spcAft>
              <a:buClr>
                <a:srgbClr val="000000"/>
              </a:buClr>
              <a:buSzPts val="3400"/>
              <a:buFont typeface="Arial"/>
              <a:buNone/>
            </a:pPr>
            <a:endParaRPr sz="3400" b="1" i="0" u="none" strike="noStrike" cap="none">
              <a:solidFill>
                <a:schemeClr val="lt1"/>
              </a:solidFill>
              <a:latin typeface="Arial"/>
              <a:ea typeface="Arial"/>
              <a:cs typeface="Arial"/>
              <a:sym typeface="Arial"/>
            </a:endParaRPr>
          </a:p>
        </p:txBody>
      </p:sp>
      <p:pic>
        <p:nvPicPr>
          <p:cNvPr id="79" name="Google Shape;79;p13"/>
          <p:cNvPicPr preferRelativeResize="0"/>
          <p:nvPr/>
        </p:nvPicPr>
        <p:blipFill rotWithShape="1">
          <a:blip r:embed="rId2">
            <a:alphaModFix/>
          </a:blip>
          <a:srcRect/>
          <a:stretch/>
        </p:blipFill>
        <p:spPr>
          <a:xfrm>
            <a:off x="992354" y="891230"/>
            <a:ext cx="3417599" cy="708970"/>
          </a:xfrm>
          <a:prstGeom prst="rect">
            <a:avLst/>
          </a:prstGeom>
          <a:noFill/>
          <a:ln>
            <a:noFill/>
          </a:ln>
        </p:spPr>
      </p:pic>
      <p:sp>
        <p:nvSpPr>
          <p:cNvPr id="80" name="Google Shape;80;p13"/>
          <p:cNvSpPr txBox="1">
            <a:spLocks noGrp="1"/>
          </p:cNvSpPr>
          <p:nvPr>
            <p:ph type="title"/>
          </p:nvPr>
        </p:nvSpPr>
        <p:spPr>
          <a:xfrm>
            <a:off x="609600" y="1901141"/>
            <a:ext cx="10972800" cy="3342190"/>
          </a:xfrm>
          <a:prstGeom prst="rect">
            <a:avLst/>
          </a:prstGeom>
          <a:noFill/>
          <a:ln>
            <a:noFill/>
          </a:ln>
        </p:spPr>
        <p:txBody>
          <a:bodyPr spcFirstLastPara="1" wrap="square" lIns="365750" tIns="45700" rIns="365750" bIns="45700" anchor="t" anchorCtr="0">
            <a:noAutofit/>
          </a:bodyPr>
          <a:lstStyle>
            <a:lvl1pPr lvl="0" algn="l">
              <a:lnSpc>
                <a:spcPct val="10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81" name="Google Shape;81;p13"/>
          <p:cNvPicPr preferRelativeResize="0"/>
          <p:nvPr/>
        </p:nvPicPr>
        <p:blipFill rotWithShape="1">
          <a:blip r:embed="rId3">
            <a:alphaModFix/>
          </a:blip>
          <a:srcRect/>
          <a:stretch/>
        </p:blipFill>
        <p:spPr>
          <a:xfrm rot="-5400000">
            <a:off x="10152352" y="4923485"/>
            <a:ext cx="2313849" cy="924362"/>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1_Section slides">
  <p:cSld name="1_Section slides">
    <p:spTree>
      <p:nvGrpSpPr>
        <p:cNvPr id="1" name="Shape 82"/>
        <p:cNvGrpSpPr/>
        <p:nvPr/>
      </p:nvGrpSpPr>
      <p:grpSpPr>
        <a:xfrm>
          <a:off x="0" y="0"/>
          <a:ext cx="0" cy="0"/>
          <a:chOff x="0" y="0"/>
          <a:chExt cx="0" cy="0"/>
        </a:xfrm>
      </p:grpSpPr>
      <p:sp>
        <p:nvSpPr>
          <p:cNvPr id="83" name="Google Shape;83;p14"/>
          <p:cNvSpPr/>
          <p:nvPr/>
        </p:nvSpPr>
        <p:spPr>
          <a:xfrm>
            <a:off x="0" y="-1"/>
            <a:ext cx="12192000" cy="6857999"/>
          </a:xfrm>
          <a:prstGeom prst="rect">
            <a:avLst/>
          </a:prstGeom>
          <a:gradFill>
            <a:gsLst>
              <a:gs pos="0">
                <a:srgbClr val="861C33"/>
              </a:gs>
              <a:gs pos="39000">
                <a:srgbClr val="861C33"/>
              </a:gs>
              <a:gs pos="100000">
                <a:srgbClr val="60061F"/>
              </a:gs>
            </a:gsLst>
            <a:path path="circle">
              <a:fillToRect l="50000" t="50000" r="50000" b="50000"/>
            </a:path>
            <a:tileRect/>
          </a:gradFill>
          <a:ln>
            <a:noFill/>
          </a:ln>
        </p:spPr>
        <p:txBody>
          <a:bodyPr spcFirstLastPara="1" wrap="square" lIns="38100" tIns="38100" rIns="38100" bIns="38100" anchor="ctr" anchorCtr="0">
            <a:noAutofit/>
          </a:bodyPr>
          <a:lstStyle/>
          <a:p>
            <a:pPr marL="0" marR="0" lvl="0" indent="0" algn="ctr" rtl="0">
              <a:lnSpc>
                <a:spcPct val="100000"/>
              </a:lnSpc>
              <a:spcBef>
                <a:spcPts val="0"/>
              </a:spcBef>
              <a:spcAft>
                <a:spcPts val="0"/>
              </a:spcAft>
              <a:buClr>
                <a:srgbClr val="000000"/>
              </a:buClr>
              <a:buSzPts val="3400"/>
              <a:buFont typeface="Arial"/>
              <a:buNone/>
            </a:pPr>
            <a:endParaRPr sz="3400" b="1" i="0" u="none" strike="noStrike" cap="none">
              <a:solidFill>
                <a:schemeClr val="lt1"/>
              </a:solidFill>
              <a:latin typeface="Arial"/>
              <a:ea typeface="Arial"/>
              <a:cs typeface="Arial"/>
              <a:sym typeface="Arial"/>
            </a:endParaRPr>
          </a:p>
        </p:txBody>
      </p:sp>
      <p:sp>
        <p:nvSpPr>
          <p:cNvPr id="84" name="Google Shape;84;p14"/>
          <p:cNvSpPr txBox="1">
            <a:spLocks noGrp="1"/>
          </p:cNvSpPr>
          <p:nvPr>
            <p:ph type="title"/>
          </p:nvPr>
        </p:nvSpPr>
        <p:spPr>
          <a:xfrm>
            <a:off x="609600" y="1901141"/>
            <a:ext cx="10972800" cy="3342190"/>
          </a:xfrm>
          <a:prstGeom prst="rect">
            <a:avLst/>
          </a:prstGeom>
          <a:noFill/>
          <a:ln>
            <a:noFill/>
          </a:ln>
        </p:spPr>
        <p:txBody>
          <a:bodyPr spcFirstLastPara="1" wrap="square" lIns="365750" tIns="45700" rIns="365750" bIns="45700" anchor="t" anchorCtr="0">
            <a:noAutofit/>
          </a:bodyPr>
          <a:lstStyle>
            <a:lvl1pPr lvl="0" algn="l">
              <a:lnSpc>
                <a:spcPct val="10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85" name="Google Shape;85;p14"/>
          <p:cNvPicPr preferRelativeResize="0"/>
          <p:nvPr/>
        </p:nvPicPr>
        <p:blipFill rotWithShape="1">
          <a:blip r:embed="rId2">
            <a:alphaModFix/>
          </a:blip>
          <a:srcRect/>
          <a:stretch/>
        </p:blipFill>
        <p:spPr>
          <a:xfrm rot="-5400000">
            <a:off x="10152352" y="4923485"/>
            <a:ext cx="2313849" cy="924362"/>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1_Section Slides-2">
  <p:cSld name="1_Section Slides-2">
    <p:spTree>
      <p:nvGrpSpPr>
        <p:cNvPr id="1" name="Shape 86"/>
        <p:cNvGrpSpPr/>
        <p:nvPr/>
      </p:nvGrpSpPr>
      <p:grpSpPr>
        <a:xfrm>
          <a:off x="0" y="0"/>
          <a:ext cx="0" cy="0"/>
          <a:chOff x="0" y="0"/>
          <a:chExt cx="0" cy="0"/>
        </a:xfrm>
      </p:grpSpPr>
      <p:sp>
        <p:nvSpPr>
          <p:cNvPr id="87" name="Google Shape;87;p15"/>
          <p:cNvSpPr/>
          <p:nvPr/>
        </p:nvSpPr>
        <p:spPr>
          <a:xfrm>
            <a:off x="0" y="-1"/>
            <a:ext cx="12192000" cy="6857999"/>
          </a:xfrm>
          <a:prstGeom prst="rect">
            <a:avLst/>
          </a:prstGeom>
          <a:gradFill>
            <a:gsLst>
              <a:gs pos="0">
                <a:srgbClr val="585A5D"/>
              </a:gs>
              <a:gs pos="39000">
                <a:srgbClr val="585A5D"/>
              </a:gs>
              <a:gs pos="100000">
                <a:srgbClr val="262626"/>
              </a:gs>
            </a:gsLst>
            <a:path path="circle">
              <a:fillToRect l="50000" t="50000" r="50000" b="50000"/>
            </a:path>
            <a:tileRect/>
          </a:gradFill>
          <a:ln>
            <a:noFill/>
          </a:ln>
        </p:spPr>
        <p:txBody>
          <a:bodyPr spcFirstLastPara="1" wrap="square" lIns="38100" tIns="38100" rIns="38100" bIns="38100" anchor="ctr" anchorCtr="0">
            <a:noAutofit/>
          </a:bodyPr>
          <a:lstStyle/>
          <a:p>
            <a:pPr marL="0" marR="0" lvl="0" indent="0" algn="ctr" rtl="0">
              <a:lnSpc>
                <a:spcPct val="100000"/>
              </a:lnSpc>
              <a:spcBef>
                <a:spcPts val="0"/>
              </a:spcBef>
              <a:spcAft>
                <a:spcPts val="0"/>
              </a:spcAft>
              <a:buClr>
                <a:srgbClr val="000000"/>
              </a:buClr>
              <a:buSzPts val="3400"/>
              <a:buFont typeface="Arial"/>
              <a:buNone/>
            </a:pPr>
            <a:endParaRPr sz="3400" b="1" i="0" u="none" strike="noStrike" cap="none">
              <a:solidFill>
                <a:schemeClr val="lt1"/>
              </a:solidFill>
              <a:latin typeface="Arial"/>
              <a:ea typeface="Arial"/>
              <a:cs typeface="Arial"/>
              <a:sym typeface="Arial"/>
            </a:endParaRPr>
          </a:p>
        </p:txBody>
      </p:sp>
      <p:sp>
        <p:nvSpPr>
          <p:cNvPr id="88" name="Google Shape;88;p15"/>
          <p:cNvSpPr txBox="1">
            <a:spLocks noGrp="1"/>
          </p:cNvSpPr>
          <p:nvPr>
            <p:ph type="title"/>
          </p:nvPr>
        </p:nvSpPr>
        <p:spPr>
          <a:xfrm>
            <a:off x="609600" y="1901141"/>
            <a:ext cx="10972800" cy="3342190"/>
          </a:xfrm>
          <a:prstGeom prst="rect">
            <a:avLst/>
          </a:prstGeom>
          <a:noFill/>
          <a:ln>
            <a:noFill/>
          </a:ln>
        </p:spPr>
        <p:txBody>
          <a:bodyPr spcFirstLastPara="1" wrap="square" lIns="365750" tIns="45700" rIns="365750" bIns="45700" anchor="t" anchorCtr="0">
            <a:noAutofit/>
          </a:bodyPr>
          <a:lstStyle>
            <a:lvl1pPr lvl="0" algn="l">
              <a:lnSpc>
                <a:spcPct val="10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89" name="Google Shape;89;p15"/>
          <p:cNvPicPr preferRelativeResize="0"/>
          <p:nvPr/>
        </p:nvPicPr>
        <p:blipFill rotWithShape="1">
          <a:blip r:embed="rId2">
            <a:alphaModFix/>
          </a:blip>
          <a:srcRect/>
          <a:stretch/>
        </p:blipFill>
        <p:spPr>
          <a:xfrm rot="-5400000">
            <a:off x="10152352" y="4923485"/>
            <a:ext cx="2313849" cy="924362"/>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0"/>
        <p:cNvGrpSpPr/>
        <p:nvPr/>
      </p:nvGrpSpPr>
      <p:grpSpPr>
        <a:xfrm>
          <a:off x="0" y="0"/>
          <a:ext cx="0" cy="0"/>
          <a:chOff x="0" y="0"/>
          <a:chExt cx="0" cy="0"/>
        </a:xfrm>
      </p:grpSpPr>
      <p:sp>
        <p:nvSpPr>
          <p:cNvPr id="91" name="Google Shape;91;p16"/>
          <p:cNvSpPr txBox="1">
            <a:spLocks noGrp="1"/>
          </p:cNvSpPr>
          <p:nvPr>
            <p:ph type="ftr" idx="11"/>
          </p:nvPr>
        </p:nvSpPr>
        <p:spPr>
          <a:xfrm>
            <a:off x="1946790" y="6337361"/>
            <a:ext cx="10009857" cy="346472"/>
          </a:xfrm>
          <a:prstGeom prst="rect">
            <a:avLst/>
          </a:prstGeom>
          <a:noFill/>
          <a:ln>
            <a:noFill/>
          </a:ln>
        </p:spPr>
        <p:txBody>
          <a:bodyPr spcFirstLastPara="1" wrap="square" lIns="91425" tIns="45700" rIns="91425" bIns="45700" anchor="b" anchorCtr="0">
            <a:noAutofit/>
          </a:bodyPr>
          <a:lstStyle>
            <a:lvl1pPr lvl="0" algn="r">
              <a:lnSpc>
                <a:spcPct val="100000"/>
              </a:lnSpc>
              <a:spcBef>
                <a:spcPts val="0"/>
              </a:spcBef>
              <a:spcAft>
                <a:spcPts val="0"/>
              </a:spcAft>
              <a:buSzPts val="1400"/>
              <a:buNone/>
              <a:defRPr sz="1200">
                <a:solidFill>
                  <a:srgbClr val="C7C8C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92"/>
        <p:cNvGrpSpPr/>
        <p:nvPr/>
      </p:nvGrpSpPr>
      <p:grpSpPr>
        <a:xfrm>
          <a:off x="0" y="0"/>
          <a:ext cx="0" cy="0"/>
          <a:chOff x="0" y="0"/>
          <a:chExt cx="0" cy="0"/>
        </a:xfrm>
      </p:grpSpPr>
      <p:sp>
        <p:nvSpPr>
          <p:cNvPr id="93" name="Google Shape;93;p17"/>
          <p:cNvSpPr txBox="1">
            <a:spLocks noGrp="1"/>
          </p:cNvSpPr>
          <p:nvPr>
            <p:ph type="body" idx="1"/>
          </p:nvPr>
        </p:nvSpPr>
        <p:spPr>
          <a:xfrm>
            <a:off x="6096000" y="1600200"/>
            <a:ext cx="5486400" cy="2386914"/>
          </a:xfrm>
          <a:prstGeom prst="rect">
            <a:avLst/>
          </a:prstGeom>
          <a:noFill/>
          <a:ln>
            <a:noFill/>
          </a:ln>
        </p:spPr>
        <p:txBody>
          <a:bodyPr spcFirstLastPara="1" wrap="square" lIns="365750" tIns="0" rIns="365750" bIns="45700" anchor="t" anchorCtr="0">
            <a:noAutofit/>
          </a:bodyPr>
          <a:lstStyle>
            <a:lvl1pPr marL="457200" lvl="0" indent="-431800" algn="l">
              <a:lnSpc>
                <a:spcPct val="100000"/>
              </a:lnSpc>
              <a:spcBef>
                <a:spcPts val="600"/>
              </a:spcBef>
              <a:spcAft>
                <a:spcPts val="0"/>
              </a:spcAft>
              <a:buClr>
                <a:schemeClr val="dk1"/>
              </a:buClr>
              <a:buSzPts val="3200"/>
              <a:buChar char="•"/>
              <a:defRPr sz="3200"/>
            </a:lvl1pPr>
            <a:lvl2pPr marL="914400" lvl="1" indent="-406400" algn="l">
              <a:lnSpc>
                <a:spcPct val="100000"/>
              </a:lnSpc>
              <a:spcBef>
                <a:spcPts val="600"/>
              </a:spcBef>
              <a:spcAft>
                <a:spcPts val="0"/>
              </a:spcAft>
              <a:buClr>
                <a:schemeClr val="dk1"/>
              </a:buClr>
              <a:buSzPts val="2800"/>
              <a:buChar char="•"/>
              <a:defRPr sz="2800"/>
            </a:lvl2pPr>
            <a:lvl3pPr marL="1371600" lvl="2" indent="-381000" algn="l">
              <a:lnSpc>
                <a:spcPct val="100000"/>
              </a:lnSpc>
              <a:spcBef>
                <a:spcPts val="600"/>
              </a:spcBef>
              <a:spcAft>
                <a:spcPts val="0"/>
              </a:spcAft>
              <a:buClr>
                <a:schemeClr val="dk1"/>
              </a:buClr>
              <a:buSzPts val="2400"/>
              <a:buChar char="•"/>
              <a:defRPr sz="2400"/>
            </a:lvl3pPr>
            <a:lvl4pPr marL="1828800" lvl="3" indent="-355600" algn="l">
              <a:lnSpc>
                <a:spcPct val="100000"/>
              </a:lnSpc>
              <a:spcBef>
                <a:spcPts val="600"/>
              </a:spcBef>
              <a:spcAft>
                <a:spcPts val="0"/>
              </a:spcAft>
              <a:buClr>
                <a:schemeClr val="dk1"/>
              </a:buClr>
              <a:buSzPts val="2000"/>
              <a:buChar char="•"/>
              <a:defRPr sz="2000"/>
            </a:lvl4pPr>
            <a:lvl5pPr marL="2286000" lvl="4" indent="-355600" algn="l">
              <a:lnSpc>
                <a:spcPct val="100000"/>
              </a:lnSpc>
              <a:spcBef>
                <a:spcPts val="6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94" name="Google Shape;94;p17"/>
          <p:cNvSpPr txBox="1">
            <a:spLocks noGrp="1"/>
          </p:cNvSpPr>
          <p:nvPr>
            <p:ph type="body" idx="2"/>
          </p:nvPr>
        </p:nvSpPr>
        <p:spPr>
          <a:xfrm>
            <a:off x="609599" y="1600200"/>
            <a:ext cx="3932237" cy="1638385"/>
          </a:xfrm>
          <a:prstGeom prst="rect">
            <a:avLst/>
          </a:prstGeom>
          <a:noFill/>
          <a:ln>
            <a:noFill/>
          </a:ln>
        </p:spPr>
        <p:txBody>
          <a:bodyPr spcFirstLastPara="1" wrap="square" lIns="365750" tIns="0" rIns="365750" bIns="45700" anchor="t" anchorCtr="0">
            <a:noAutofit/>
          </a:bodyPr>
          <a:lstStyle>
            <a:lvl1pPr marL="457200" lvl="0" indent="-228600" algn="l">
              <a:lnSpc>
                <a:spcPct val="100000"/>
              </a:lnSpc>
              <a:spcBef>
                <a:spcPts val="600"/>
              </a:spcBef>
              <a:spcAft>
                <a:spcPts val="0"/>
              </a:spcAft>
              <a:buClr>
                <a:schemeClr val="dk1"/>
              </a:buClr>
              <a:buSzPts val="1500"/>
              <a:buNone/>
              <a:defRPr sz="1500"/>
            </a:lvl1pPr>
            <a:lvl2pPr marL="914400" lvl="1" indent="-228600" algn="l">
              <a:lnSpc>
                <a:spcPct val="100000"/>
              </a:lnSpc>
              <a:spcBef>
                <a:spcPts val="600"/>
              </a:spcBef>
              <a:spcAft>
                <a:spcPts val="0"/>
              </a:spcAft>
              <a:buClr>
                <a:schemeClr val="dk1"/>
              </a:buClr>
              <a:buSzPts val="1400"/>
              <a:buNone/>
              <a:defRPr sz="1400"/>
            </a:lvl2pPr>
            <a:lvl3pPr marL="1371600" lvl="2" indent="-228600" algn="l">
              <a:lnSpc>
                <a:spcPct val="100000"/>
              </a:lnSpc>
              <a:spcBef>
                <a:spcPts val="600"/>
              </a:spcBef>
              <a:spcAft>
                <a:spcPts val="0"/>
              </a:spcAft>
              <a:buClr>
                <a:schemeClr val="dk1"/>
              </a:buClr>
              <a:buSzPts val="1200"/>
              <a:buNone/>
              <a:defRPr sz="1200"/>
            </a:lvl3pPr>
            <a:lvl4pPr marL="1828800" lvl="3" indent="-228600" algn="l">
              <a:lnSpc>
                <a:spcPct val="100000"/>
              </a:lnSpc>
              <a:spcBef>
                <a:spcPts val="600"/>
              </a:spcBef>
              <a:spcAft>
                <a:spcPts val="0"/>
              </a:spcAft>
              <a:buClr>
                <a:schemeClr val="dk1"/>
              </a:buClr>
              <a:buSzPts val="1000"/>
              <a:buNone/>
              <a:defRPr sz="1000"/>
            </a:lvl4pPr>
            <a:lvl5pPr marL="2286000" lvl="4" indent="-228600" algn="l">
              <a:lnSpc>
                <a:spcPct val="100000"/>
              </a:lnSpc>
              <a:spcBef>
                <a:spcPts val="6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95" name="Google Shape;95;p17"/>
          <p:cNvSpPr txBox="1">
            <a:spLocks noGrp="1"/>
          </p:cNvSpPr>
          <p:nvPr>
            <p:ph type="ftr" idx="11"/>
          </p:nvPr>
        </p:nvSpPr>
        <p:spPr>
          <a:xfrm>
            <a:off x="1946790" y="6337361"/>
            <a:ext cx="10009857" cy="346472"/>
          </a:xfrm>
          <a:prstGeom prst="rect">
            <a:avLst/>
          </a:prstGeom>
          <a:noFill/>
          <a:ln>
            <a:noFill/>
          </a:ln>
        </p:spPr>
        <p:txBody>
          <a:bodyPr spcFirstLastPara="1" wrap="square" lIns="91425" tIns="45700" rIns="91425" bIns="45700" anchor="b" anchorCtr="0">
            <a:noAutofit/>
          </a:bodyPr>
          <a:lstStyle>
            <a:lvl1pPr lvl="0" algn="r">
              <a:lnSpc>
                <a:spcPct val="100000"/>
              </a:lnSpc>
              <a:spcBef>
                <a:spcPts val="0"/>
              </a:spcBef>
              <a:spcAft>
                <a:spcPts val="0"/>
              </a:spcAft>
              <a:buSzPts val="1400"/>
              <a:buNone/>
              <a:defRPr sz="1200">
                <a:solidFill>
                  <a:srgbClr val="C7C8C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17"/>
          <p:cNvSpPr txBox="1"/>
          <p:nvPr/>
        </p:nvSpPr>
        <p:spPr>
          <a:xfrm>
            <a:off x="609600" y="627747"/>
            <a:ext cx="10972800" cy="590268"/>
          </a:xfrm>
          <a:prstGeom prst="rect">
            <a:avLst/>
          </a:prstGeom>
          <a:noFill/>
          <a:ln>
            <a:noFill/>
          </a:ln>
        </p:spPr>
        <p:txBody>
          <a:bodyPr spcFirstLastPara="1" wrap="square" lIns="365750" tIns="45700" rIns="365750" bIns="45700" anchor="t" anchorCtr="0">
            <a:noAutofit/>
          </a:bodyPr>
          <a:lstStyle/>
          <a:p>
            <a:pPr marL="0" marR="0" lvl="0" indent="0" algn="l" rtl="0">
              <a:lnSpc>
                <a:spcPct val="90000"/>
              </a:lnSpc>
              <a:spcBef>
                <a:spcPts val="0"/>
              </a:spcBef>
              <a:spcAft>
                <a:spcPts val="0"/>
              </a:spcAft>
              <a:buClr>
                <a:srgbClr val="862633"/>
              </a:buClr>
              <a:buSzPts val="3400"/>
              <a:buFont typeface="Arial"/>
              <a:buNone/>
            </a:pPr>
            <a:r>
              <a:rPr lang="en-US" sz="3400" b="1" i="0" u="none" strike="noStrike" cap="none">
                <a:solidFill>
                  <a:srgbClr val="862633"/>
                </a:solidFill>
                <a:latin typeface="Arial"/>
                <a:ea typeface="Arial"/>
                <a:cs typeface="Arial"/>
                <a:sym typeface="Arial"/>
              </a:rPr>
              <a:t>CLICK TO EDIT MASTER TITLE STYLE</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Picture with Caption">
  <p:cSld name="Picture with Caption">
    <p:spTree>
      <p:nvGrpSpPr>
        <p:cNvPr id="1" name="Shape 97"/>
        <p:cNvGrpSpPr/>
        <p:nvPr/>
      </p:nvGrpSpPr>
      <p:grpSpPr>
        <a:xfrm>
          <a:off x="0" y="0"/>
          <a:ext cx="0" cy="0"/>
          <a:chOff x="0" y="0"/>
          <a:chExt cx="0" cy="0"/>
        </a:xfrm>
      </p:grpSpPr>
      <p:sp>
        <p:nvSpPr>
          <p:cNvPr id="98" name="Google Shape;98;p18"/>
          <p:cNvSpPr>
            <a:spLocks noGrp="1"/>
          </p:cNvSpPr>
          <p:nvPr>
            <p:ph type="pic" idx="2"/>
          </p:nvPr>
        </p:nvSpPr>
        <p:spPr>
          <a:xfrm>
            <a:off x="6096000" y="646191"/>
            <a:ext cx="5486400" cy="5297409"/>
          </a:xfrm>
          <a:prstGeom prst="rect">
            <a:avLst/>
          </a:prstGeom>
          <a:noFill/>
          <a:ln>
            <a:noFill/>
          </a:ln>
        </p:spPr>
        <p:txBody>
          <a:bodyPr spcFirstLastPara="1" wrap="square" lIns="365750" tIns="0" rIns="365750" bIns="45700" anchor="t" anchorCtr="0">
            <a:noAutofit/>
          </a:bodyPr>
          <a:lstStyle>
            <a:lvl1pPr marR="0" lvl="0" algn="l" rtl="0">
              <a:lnSpc>
                <a:spcPct val="100000"/>
              </a:lnSpc>
              <a:spcBef>
                <a:spcPts val="600"/>
              </a:spcBef>
              <a:spcAft>
                <a:spcPts val="0"/>
              </a:spcAft>
              <a:buClr>
                <a:schemeClr val="dk1"/>
              </a:buClr>
              <a:buSzPts val="3200"/>
              <a:buFont typeface="Arial"/>
              <a:buNone/>
              <a:defRPr sz="3200" b="1"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99" name="Google Shape;99;p18"/>
          <p:cNvSpPr txBox="1">
            <a:spLocks noGrp="1"/>
          </p:cNvSpPr>
          <p:nvPr>
            <p:ph type="body" idx="1"/>
          </p:nvPr>
        </p:nvSpPr>
        <p:spPr>
          <a:xfrm>
            <a:off x="609600" y="1600200"/>
            <a:ext cx="5486400" cy="3514882"/>
          </a:xfrm>
          <a:prstGeom prst="rect">
            <a:avLst/>
          </a:prstGeom>
          <a:noFill/>
          <a:ln>
            <a:noFill/>
          </a:ln>
        </p:spPr>
        <p:txBody>
          <a:bodyPr spcFirstLastPara="1" wrap="square" lIns="365750" tIns="91425" rIns="365750" bIns="45700" anchor="t" anchorCtr="0">
            <a:noAutofit/>
          </a:bodyPr>
          <a:lstStyle>
            <a:lvl1pPr marL="457200" lvl="0" indent="-228600" algn="l">
              <a:lnSpc>
                <a:spcPct val="100000"/>
              </a:lnSpc>
              <a:spcBef>
                <a:spcPts val="600"/>
              </a:spcBef>
              <a:spcAft>
                <a:spcPts val="0"/>
              </a:spcAft>
              <a:buClr>
                <a:schemeClr val="dk1"/>
              </a:buClr>
              <a:buSzPts val="1500"/>
              <a:buNone/>
              <a:defRPr sz="1500"/>
            </a:lvl1pPr>
            <a:lvl2pPr marL="914400" lvl="1" indent="-228600" algn="l">
              <a:lnSpc>
                <a:spcPct val="100000"/>
              </a:lnSpc>
              <a:spcBef>
                <a:spcPts val="600"/>
              </a:spcBef>
              <a:spcAft>
                <a:spcPts val="0"/>
              </a:spcAft>
              <a:buClr>
                <a:schemeClr val="dk1"/>
              </a:buClr>
              <a:buSzPts val="1400"/>
              <a:buNone/>
              <a:defRPr sz="1400"/>
            </a:lvl2pPr>
            <a:lvl3pPr marL="1371600" lvl="2" indent="-228600" algn="l">
              <a:lnSpc>
                <a:spcPct val="100000"/>
              </a:lnSpc>
              <a:spcBef>
                <a:spcPts val="600"/>
              </a:spcBef>
              <a:spcAft>
                <a:spcPts val="0"/>
              </a:spcAft>
              <a:buClr>
                <a:schemeClr val="dk1"/>
              </a:buClr>
              <a:buSzPts val="1200"/>
              <a:buNone/>
              <a:defRPr sz="1200"/>
            </a:lvl3pPr>
            <a:lvl4pPr marL="1828800" lvl="3" indent="-228600" algn="l">
              <a:lnSpc>
                <a:spcPct val="100000"/>
              </a:lnSpc>
              <a:spcBef>
                <a:spcPts val="600"/>
              </a:spcBef>
              <a:spcAft>
                <a:spcPts val="0"/>
              </a:spcAft>
              <a:buClr>
                <a:schemeClr val="dk1"/>
              </a:buClr>
              <a:buSzPts val="1000"/>
              <a:buNone/>
              <a:defRPr sz="1000"/>
            </a:lvl4pPr>
            <a:lvl5pPr marL="2286000" lvl="4" indent="-228600" algn="l">
              <a:lnSpc>
                <a:spcPct val="100000"/>
              </a:lnSpc>
              <a:spcBef>
                <a:spcPts val="6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00" name="Google Shape;100;p18"/>
          <p:cNvSpPr txBox="1">
            <a:spLocks noGrp="1"/>
          </p:cNvSpPr>
          <p:nvPr>
            <p:ph type="ftr" idx="11"/>
          </p:nvPr>
        </p:nvSpPr>
        <p:spPr>
          <a:xfrm>
            <a:off x="1946790" y="6337361"/>
            <a:ext cx="10009857" cy="346472"/>
          </a:xfrm>
          <a:prstGeom prst="rect">
            <a:avLst/>
          </a:prstGeom>
          <a:noFill/>
          <a:ln>
            <a:noFill/>
          </a:ln>
        </p:spPr>
        <p:txBody>
          <a:bodyPr spcFirstLastPara="1" wrap="square" lIns="91425" tIns="45700" rIns="91425" bIns="45700" anchor="b" anchorCtr="0">
            <a:noAutofit/>
          </a:bodyPr>
          <a:lstStyle>
            <a:lvl1pPr lvl="0" algn="r">
              <a:lnSpc>
                <a:spcPct val="100000"/>
              </a:lnSpc>
              <a:spcBef>
                <a:spcPts val="0"/>
              </a:spcBef>
              <a:spcAft>
                <a:spcPts val="0"/>
              </a:spcAft>
              <a:buSzPts val="1400"/>
              <a:buNone/>
              <a:defRPr sz="1200">
                <a:solidFill>
                  <a:srgbClr val="C7C8C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18"/>
          <p:cNvSpPr txBox="1"/>
          <p:nvPr/>
        </p:nvSpPr>
        <p:spPr>
          <a:xfrm>
            <a:off x="609600" y="627747"/>
            <a:ext cx="5486400" cy="1631728"/>
          </a:xfrm>
          <a:prstGeom prst="rect">
            <a:avLst/>
          </a:prstGeom>
          <a:noFill/>
          <a:ln>
            <a:noFill/>
          </a:ln>
        </p:spPr>
        <p:txBody>
          <a:bodyPr spcFirstLastPara="1" wrap="square" lIns="365750" tIns="45700" rIns="365750" bIns="45700" anchor="t" anchorCtr="0">
            <a:noAutofit/>
          </a:bodyPr>
          <a:lstStyle/>
          <a:p>
            <a:pPr marL="0" marR="0" lvl="0" indent="0" algn="l" rtl="0">
              <a:lnSpc>
                <a:spcPct val="90000"/>
              </a:lnSpc>
              <a:spcBef>
                <a:spcPts val="0"/>
              </a:spcBef>
              <a:spcAft>
                <a:spcPts val="0"/>
              </a:spcAft>
              <a:buClr>
                <a:srgbClr val="862633"/>
              </a:buClr>
              <a:buSzPts val="3400"/>
              <a:buFont typeface="Arial"/>
              <a:buNone/>
            </a:pPr>
            <a:r>
              <a:rPr lang="en-US" sz="3400" b="1" i="0" u="none" strike="noStrike" cap="none">
                <a:solidFill>
                  <a:srgbClr val="862633"/>
                </a:solidFill>
                <a:latin typeface="Arial"/>
                <a:ea typeface="Arial"/>
                <a:cs typeface="Arial"/>
                <a:sym typeface="Arial"/>
              </a:rPr>
              <a:t>CLICK TO EDIT MASTER TITLE STYLE</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02"/>
        <p:cNvGrpSpPr/>
        <p:nvPr/>
      </p:nvGrpSpPr>
      <p:grpSpPr>
        <a:xfrm>
          <a:off x="0" y="0"/>
          <a:ext cx="0" cy="0"/>
          <a:chOff x="0" y="0"/>
          <a:chExt cx="0" cy="0"/>
        </a:xfrm>
      </p:grpSpPr>
      <p:sp>
        <p:nvSpPr>
          <p:cNvPr id="103" name="Google Shape;103;p19"/>
          <p:cNvSpPr txBox="1">
            <a:spLocks noGrp="1"/>
          </p:cNvSpPr>
          <p:nvPr>
            <p:ph type="title"/>
          </p:nvPr>
        </p:nvSpPr>
        <p:spPr>
          <a:xfrm>
            <a:off x="609600" y="627746"/>
            <a:ext cx="10972800" cy="684769"/>
          </a:xfrm>
          <a:prstGeom prst="rect">
            <a:avLst/>
          </a:prstGeom>
          <a:noFill/>
          <a:ln>
            <a:noFill/>
          </a:ln>
        </p:spPr>
        <p:txBody>
          <a:bodyPr spcFirstLastPara="1" wrap="square" lIns="365750" tIns="45700" rIns="365750" bIns="45700" anchor="t" anchorCtr="0">
            <a:noAutofit/>
          </a:bodyPr>
          <a:lstStyle>
            <a:lvl1pPr lvl="0" algn="l">
              <a:lnSpc>
                <a:spcPct val="90000"/>
              </a:lnSpc>
              <a:spcBef>
                <a:spcPts val="0"/>
              </a:spcBef>
              <a:spcAft>
                <a:spcPts val="0"/>
              </a:spcAft>
              <a:buClr>
                <a:srgbClr val="861C33"/>
              </a:buClr>
              <a:buSzPts val="3400"/>
              <a:buFont typeface="Arial"/>
              <a:buNone/>
              <a:defRPr>
                <a:solidFill>
                  <a:srgbClr val="861C3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19"/>
          <p:cNvSpPr txBox="1">
            <a:spLocks noGrp="1"/>
          </p:cNvSpPr>
          <p:nvPr>
            <p:ph type="body" idx="1"/>
          </p:nvPr>
        </p:nvSpPr>
        <p:spPr>
          <a:xfrm rot="5400000">
            <a:off x="4953000" y="-2743200"/>
            <a:ext cx="2286000" cy="10972800"/>
          </a:xfrm>
          <a:prstGeom prst="rect">
            <a:avLst/>
          </a:prstGeom>
          <a:noFill/>
          <a:ln>
            <a:noFill/>
          </a:ln>
        </p:spPr>
        <p:txBody>
          <a:bodyPr spcFirstLastPara="1" wrap="square" lIns="365750" tIns="0" rIns="365750" bIns="45700" anchor="t" anchorCtr="0">
            <a:noAutofit/>
          </a:bodyPr>
          <a:lstStyle>
            <a:lvl1pPr marL="457200" lvl="0" indent="-342900" algn="l">
              <a:lnSpc>
                <a:spcPct val="100000"/>
              </a:lnSpc>
              <a:spcBef>
                <a:spcPts val="600"/>
              </a:spcBef>
              <a:spcAft>
                <a:spcPts val="0"/>
              </a:spcAft>
              <a:buClr>
                <a:schemeClr val="dk1"/>
              </a:buClr>
              <a:buSzPts val="1800"/>
              <a:buChar char="•"/>
              <a:defRPr/>
            </a:lvl1pPr>
            <a:lvl2pPr marL="914400" lvl="1" indent="-342900" algn="l">
              <a:lnSpc>
                <a:spcPct val="100000"/>
              </a:lnSpc>
              <a:spcBef>
                <a:spcPts val="600"/>
              </a:spcBef>
              <a:spcAft>
                <a:spcPts val="0"/>
              </a:spcAft>
              <a:buClr>
                <a:schemeClr val="dk1"/>
              </a:buClr>
              <a:buSzPts val="1800"/>
              <a:buChar char="•"/>
              <a:defRPr/>
            </a:lvl2pPr>
            <a:lvl3pPr marL="1371600" lvl="2" indent="-342900" algn="l">
              <a:lnSpc>
                <a:spcPct val="100000"/>
              </a:lnSpc>
              <a:spcBef>
                <a:spcPts val="600"/>
              </a:spcBef>
              <a:spcAft>
                <a:spcPts val="0"/>
              </a:spcAft>
              <a:buClr>
                <a:schemeClr val="dk1"/>
              </a:buClr>
              <a:buSzPts val="1800"/>
              <a:buChar char="•"/>
              <a:defRPr/>
            </a:lvl3pPr>
            <a:lvl4pPr marL="1828800" lvl="3" indent="-342900" algn="l">
              <a:lnSpc>
                <a:spcPct val="100000"/>
              </a:lnSpc>
              <a:spcBef>
                <a:spcPts val="600"/>
              </a:spcBef>
              <a:spcAft>
                <a:spcPts val="0"/>
              </a:spcAft>
              <a:buClr>
                <a:schemeClr val="dk1"/>
              </a:buClr>
              <a:buSzPts val="1800"/>
              <a:buChar char="•"/>
              <a:defRPr/>
            </a:lvl4pPr>
            <a:lvl5pPr marL="2286000" lvl="4" indent="-342900" algn="l">
              <a:lnSpc>
                <a:spcPct val="10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19"/>
          <p:cNvSpPr txBox="1">
            <a:spLocks noGrp="1"/>
          </p:cNvSpPr>
          <p:nvPr>
            <p:ph type="ftr" idx="11"/>
          </p:nvPr>
        </p:nvSpPr>
        <p:spPr>
          <a:xfrm>
            <a:off x="1946790" y="6337361"/>
            <a:ext cx="10009857" cy="346472"/>
          </a:xfrm>
          <a:prstGeom prst="rect">
            <a:avLst/>
          </a:prstGeom>
          <a:noFill/>
          <a:ln>
            <a:noFill/>
          </a:ln>
        </p:spPr>
        <p:txBody>
          <a:bodyPr spcFirstLastPara="1" wrap="square" lIns="91425" tIns="45700" rIns="91425" bIns="45700" anchor="b" anchorCtr="0">
            <a:noAutofit/>
          </a:bodyPr>
          <a:lstStyle>
            <a:lvl1pPr lvl="0" algn="r">
              <a:lnSpc>
                <a:spcPct val="100000"/>
              </a:lnSpc>
              <a:spcBef>
                <a:spcPts val="0"/>
              </a:spcBef>
              <a:spcAft>
                <a:spcPts val="0"/>
              </a:spcAft>
              <a:buSzPts val="1400"/>
              <a:buNone/>
              <a:defRPr sz="1200">
                <a:solidFill>
                  <a:srgbClr val="C7C8C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06"/>
        <p:cNvGrpSpPr/>
        <p:nvPr/>
      </p:nvGrpSpPr>
      <p:grpSpPr>
        <a:xfrm>
          <a:off x="0" y="0"/>
          <a:ext cx="0" cy="0"/>
          <a:chOff x="0" y="0"/>
          <a:chExt cx="0" cy="0"/>
        </a:xfrm>
      </p:grpSpPr>
      <p:sp>
        <p:nvSpPr>
          <p:cNvPr id="107" name="Google Shape;107;p20"/>
          <p:cNvSpPr txBox="1">
            <a:spLocks noGrp="1"/>
          </p:cNvSpPr>
          <p:nvPr>
            <p:ph type="title"/>
          </p:nvPr>
        </p:nvSpPr>
        <p:spPr>
          <a:xfrm rot="5400000">
            <a:off x="7250112" y="1839913"/>
            <a:ext cx="5578475" cy="2628900"/>
          </a:xfrm>
          <a:prstGeom prst="rect">
            <a:avLst/>
          </a:prstGeom>
          <a:noFill/>
          <a:ln>
            <a:noFill/>
          </a:ln>
        </p:spPr>
        <p:txBody>
          <a:bodyPr spcFirstLastPara="1" wrap="square" lIns="365750" tIns="45700" rIns="365750" bIns="45700" anchor="ctr" anchorCtr="0">
            <a:noAutofit/>
          </a:bodyPr>
          <a:lstStyle>
            <a:lvl1pPr lvl="0" algn="l">
              <a:lnSpc>
                <a:spcPct val="90000"/>
              </a:lnSpc>
              <a:spcBef>
                <a:spcPts val="0"/>
              </a:spcBef>
              <a:spcAft>
                <a:spcPts val="0"/>
              </a:spcAft>
              <a:buClr>
                <a:srgbClr val="862633"/>
              </a:buClr>
              <a:buSzPts val="3400"/>
              <a:buFont typeface="Arial"/>
              <a:buNone/>
              <a:defRPr>
                <a:solidFill>
                  <a:srgbClr val="86263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20"/>
          <p:cNvSpPr txBox="1">
            <a:spLocks noGrp="1"/>
          </p:cNvSpPr>
          <p:nvPr>
            <p:ph type="body" idx="1"/>
          </p:nvPr>
        </p:nvSpPr>
        <p:spPr>
          <a:xfrm rot="5400000">
            <a:off x="1801812" y="-827087"/>
            <a:ext cx="5578475" cy="7962900"/>
          </a:xfrm>
          <a:prstGeom prst="rect">
            <a:avLst/>
          </a:prstGeom>
          <a:noFill/>
          <a:ln>
            <a:noFill/>
          </a:ln>
        </p:spPr>
        <p:txBody>
          <a:bodyPr spcFirstLastPara="1" wrap="square" lIns="365750" tIns="0" rIns="365750" bIns="45700" anchor="t" anchorCtr="0">
            <a:noAutofit/>
          </a:bodyPr>
          <a:lstStyle>
            <a:lvl1pPr marL="457200" lvl="0" indent="-342900" algn="l">
              <a:lnSpc>
                <a:spcPct val="100000"/>
              </a:lnSpc>
              <a:spcBef>
                <a:spcPts val="600"/>
              </a:spcBef>
              <a:spcAft>
                <a:spcPts val="0"/>
              </a:spcAft>
              <a:buClr>
                <a:schemeClr val="dk1"/>
              </a:buClr>
              <a:buSzPts val="1800"/>
              <a:buChar char="•"/>
              <a:defRPr/>
            </a:lvl1pPr>
            <a:lvl2pPr marL="914400" lvl="1" indent="-342900" algn="l">
              <a:lnSpc>
                <a:spcPct val="100000"/>
              </a:lnSpc>
              <a:spcBef>
                <a:spcPts val="600"/>
              </a:spcBef>
              <a:spcAft>
                <a:spcPts val="0"/>
              </a:spcAft>
              <a:buClr>
                <a:schemeClr val="dk1"/>
              </a:buClr>
              <a:buSzPts val="1800"/>
              <a:buChar char="•"/>
              <a:defRPr/>
            </a:lvl2pPr>
            <a:lvl3pPr marL="1371600" lvl="2" indent="-342900" algn="l">
              <a:lnSpc>
                <a:spcPct val="100000"/>
              </a:lnSpc>
              <a:spcBef>
                <a:spcPts val="600"/>
              </a:spcBef>
              <a:spcAft>
                <a:spcPts val="0"/>
              </a:spcAft>
              <a:buClr>
                <a:schemeClr val="dk1"/>
              </a:buClr>
              <a:buSzPts val="1800"/>
              <a:buChar char="•"/>
              <a:defRPr/>
            </a:lvl3pPr>
            <a:lvl4pPr marL="1828800" lvl="3" indent="-342900" algn="l">
              <a:lnSpc>
                <a:spcPct val="100000"/>
              </a:lnSpc>
              <a:spcBef>
                <a:spcPts val="600"/>
              </a:spcBef>
              <a:spcAft>
                <a:spcPts val="0"/>
              </a:spcAft>
              <a:buClr>
                <a:schemeClr val="dk1"/>
              </a:buClr>
              <a:buSzPts val="1800"/>
              <a:buChar char="•"/>
              <a:defRPr/>
            </a:lvl4pPr>
            <a:lvl5pPr marL="2286000" lvl="4" indent="-342900" algn="l">
              <a:lnSpc>
                <a:spcPct val="10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9" name="Google Shape;109;p20"/>
          <p:cNvSpPr txBox="1">
            <a:spLocks noGrp="1"/>
          </p:cNvSpPr>
          <p:nvPr>
            <p:ph type="ftr" idx="11"/>
          </p:nvPr>
        </p:nvSpPr>
        <p:spPr>
          <a:xfrm>
            <a:off x="1946790" y="6337361"/>
            <a:ext cx="10009857" cy="346472"/>
          </a:xfrm>
          <a:prstGeom prst="rect">
            <a:avLst/>
          </a:prstGeom>
          <a:noFill/>
          <a:ln>
            <a:noFill/>
          </a:ln>
        </p:spPr>
        <p:txBody>
          <a:bodyPr spcFirstLastPara="1" wrap="square" lIns="91425" tIns="45700" rIns="91425" bIns="45700" anchor="b" anchorCtr="0">
            <a:noAutofit/>
          </a:bodyPr>
          <a:lstStyle>
            <a:lvl1pPr lvl="0" algn="r">
              <a:lnSpc>
                <a:spcPct val="100000"/>
              </a:lnSpc>
              <a:spcBef>
                <a:spcPts val="0"/>
              </a:spcBef>
              <a:spcAft>
                <a:spcPts val="0"/>
              </a:spcAft>
              <a:buSzPts val="1400"/>
              <a:buNone/>
              <a:defRPr sz="1200">
                <a:solidFill>
                  <a:srgbClr val="C7C8C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3"/>
        <p:cNvGrpSpPr/>
        <p:nvPr/>
      </p:nvGrpSpPr>
      <p:grpSpPr>
        <a:xfrm>
          <a:off x="0" y="0"/>
          <a:ext cx="0" cy="0"/>
          <a:chOff x="0" y="0"/>
          <a:chExt cx="0" cy="0"/>
        </a:xfrm>
      </p:grpSpPr>
      <p:sp>
        <p:nvSpPr>
          <p:cNvPr id="24" name="Google Shape;24;p3"/>
          <p:cNvSpPr txBox="1">
            <a:spLocks noGrp="1"/>
          </p:cNvSpPr>
          <p:nvPr>
            <p:ph type="body" idx="1"/>
          </p:nvPr>
        </p:nvSpPr>
        <p:spPr>
          <a:xfrm>
            <a:off x="609600" y="1600200"/>
            <a:ext cx="10972800" cy="2708876"/>
          </a:xfrm>
          <a:prstGeom prst="rect">
            <a:avLst/>
          </a:prstGeom>
          <a:noFill/>
          <a:ln>
            <a:noFill/>
          </a:ln>
        </p:spPr>
        <p:txBody>
          <a:bodyPr spcFirstLastPara="1" wrap="square" lIns="365750" tIns="0" rIns="365750" bIns="45700" anchor="t" anchorCtr="0">
            <a:noAutofit/>
          </a:bodyPr>
          <a:lstStyle>
            <a:lvl1pPr marL="457200" lvl="0" indent="-342900" algn="l">
              <a:lnSpc>
                <a:spcPct val="100000"/>
              </a:lnSpc>
              <a:spcBef>
                <a:spcPts val="600"/>
              </a:spcBef>
              <a:spcAft>
                <a:spcPts val="0"/>
              </a:spcAft>
              <a:buClr>
                <a:schemeClr val="dk1"/>
              </a:buClr>
              <a:buSzPts val="1800"/>
              <a:buChar char="•"/>
              <a:defRPr/>
            </a:lvl1pPr>
            <a:lvl2pPr marL="914400" lvl="1" indent="-342900" algn="l">
              <a:lnSpc>
                <a:spcPct val="100000"/>
              </a:lnSpc>
              <a:spcBef>
                <a:spcPts val="600"/>
              </a:spcBef>
              <a:spcAft>
                <a:spcPts val="0"/>
              </a:spcAft>
              <a:buClr>
                <a:schemeClr val="dk1"/>
              </a:buClr>
              <a:buSzPts val="1800"/>
              <a:buChar char="•"/>
              <a:defRPr/>
            </a:lvl2pPr>
            <a:lvl3pPr marL="1371600" lvl="2" indent="-342900" algn="l">
              <a:lnSpc>
                <a:spcPct val="100000"/>
              </a:lnSpc>
              <a:spcBef>
                <a:spcPts val="600"/>
              </a:spcBef>
              <a:spcAft>
                <a:spcPts val="0"/>
              </a:spcAft>
              <a:buClr>
                <a:schemeClr val="dk1"/>
              </a:buClr>
              <a:buSzPts val="1800"/>
              <a:buChar char="•"/>
              <a:defRPr/>
            </a:lvl3pPr>
            <a:lvl4pPr marL="1828800" lvl="3" indent="-342900" algn="l">
              <a:lnSpc>
                <a:spcPct val="100000"/>
              </a:lnSpc>
              <a:spcBef>
                <a:spcPts val="600"/>
              </a:spcBef>
              <a:spcAft>
                <a:spcPts val="0"/>
              </a:spcAft>
              <a:buClr>
                <a:schemeClr val="dk1"/>
              </a:buClr>
              <a:buSzPts val="1800"/>
              <a:buChar char="•"/>
              <a:defRPr/>
            </a:lvl4pPr>
            <a:lvl5pPr marL="2286000" lvl="4" indent="-342900" algn="l">
              <a:lnSpc>
                <a:spcPct val="10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 name="Google Shape;25;p3"/>
          <p:cNvSpPr txBox="1">
            <a:spLocks noGrp="1"/>
          </p:cNvSpPr>
          <p:nvPr>
            <p:ph type="ftr" idx="11"/>
          </p:nvPr>
        </p:nvSpPr>
        <p:spPr>
          <a:xfrm>
            <a:off x="1946790" y="6337361"/>
            <a:ext cx="10009857" cy="346472"/>
          </a:xfrm>
          <a:prstGeom prst="rect">
            <a:avLst/>
          </a:prstGeom>
          <a:noFill/>
          <a:ln>
            <a:noFill/>
          </a:ln>
        </p:spPr>
        <p:txBody>
          <a:bodyPr spcFirstLastPara="1" wrap="square" lIns="91425" tIns="45700" rIns="91425" bIns="45700" anchor="b" anchorCtr="0">
            <a:noAutofit/>
          </a:bodyPr>
          <a:lstStyle>
            <a:lvl1pPr lvl="0" algn="r">
              <a:lnSpc>
                <a:spcPct val="100000"/>
              </a:lnSpc>
              <a:spcBef>
                <a:spcPts val="0"/>
              </a:spcBef>
              <a:spcAft>
                <a:spcPts val="0"/>
              </a:spcAft>
              <a:buSzPts val="1400"/>
              <a:buNone/>
              <a:defRPr sz="1200">
                <a:solidFill>
                  <a:srgbClr val="C7C8C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
          <p:cNvSpPr txBox="1">
            <a:spLocks noGrp="1"/>
          </p:cNvSpPr>
          <p:nvPr>
            <p:ph type="title"/>
          </p:nvPr>
        </p:nvSpPr>
        <p:spPr>
          <a:xfrm>
            <a:off x="609600" y="627746"/>
            <a:ext cx="10972800" cy="684769"/>
          </a:xfrm>
          <a:prstGeom prst="rect">
            <a:avLst/>
          </a:prstGeom>
          <a:noFill/>
          <a:ln>
            <a:noFill/>
          </a:ln>
        </p:spPr>
        <p:txBody>
          <a:bodyPr spcFirstLastPara="1" wrap="square" lIns="365750" tIns="45700" rIns="365750" bIns="45700" anchor="t" anchorCtr="0">
            <a:noAutofit/>
          </a:bodyPr>
          <a:lstStyle>
            <a:lvl1pPr lvl="0" algn="l">
              <a:lnSpc>
                <a:spcPct val="90000"/>
              </a:lnSpc>
              <a:spcBef>
                <a:spcPts val="0"/>
              </a:spcBef>
              <a:spcAft>
                <a:spcPts val="0"/>
              </a:spcAft>
              <a:buClr>
                <a:srgbClr val="862633"/>
              </a:buClr>
              <a:buSzPts val="3400"/>
              <a:buFont typeface="Arial"/>
              <a:buNone/>
              <a:defRPr>
                <a:solidFill>
                  <a:srgbClr val="86263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31" name="Google Shape;31;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rgbClr val="C7C8CB"/>
              </a:buClr>
              <a:buSzPts val="1400"/>
              <a:buFont typeface="Arial"/>
              <a:buNone/>
              <a:defRPr/>
            </a:lvl1pPr>
            <a:lvl2pPr lvl="1" algn="l">
              <a:lnSpc>
                <a:spcPct val="100000"/>
              </a:lnSpc>
              <a:spcBef>
                <a:spcPts val="0"/>
              </a:spcBef>
              <a:spcAft>
                <a:spcPts val="0"/>
              </a:spcAft>
              <a:buClr>
                <a:schemeClr val="dk1"/>
              </a:buClr>
              <a:buSzPts val="1400"/>
              <a:buFont typeface="Arial"/>
              <a:buNone/>
              <a:defRPr/>
            </a:lvl2pPr>
            <a:lvl3pPr lvl="2" algn="l">
              <a:lnSpc>
                <a:spcPct val="100000"/>
              </a:lnSpc>
              <a:spcBef>
                <a:spcPts val="0"/>
              </a:spcBef>
              <a:spcAft>
                <a:spcPts val="0"/>
              </a:spcAft>
              <a:buClr>
                <a:schemeClr val="dk1"/>
              </a:buClr>
              <a:buSzPts val="1400"/>
              <a:buFont typeface="Arial"/>
              <a:buNone/>
              <a:defRPr/>
            </a:lvl3pPr>
            <a:lvl4pPr lvl="3" algn="l">
              <a:lnSpc>
                <a:spcPct val="100000"/>
              </a:lnSpc>
              <a:spcBef>
                <a:spcPts val="0"/>
              </a:spcBef>
              <a:spcAft>
                <a:spcPts val="0"/>
              </a:spcAft>
              <a:buClr>
                <a:schemeClr val="dk1"/>
              </a:buClr>
              <a:buSzPts val="1400"/>
              <a:buFont typeface="Arial"/>
              <a:buNone/>
              <a:defRPr/>
            </a:lvl4pPr>
            <a:lvl5pPr lvl="4" algn="l">
              <a:lnSpc>
                <a:spcPct val="100000"/>
              </a:lnSpc>
              <a:spcBef>
                <a:spcPts val="0"/>
              </a:spcBef>
              <a:spcAft>
                <a:spcPts val="0"/>
              </a:spcAft>
              <a:buClr>
                <a:schemeClr val="dk1"/>
              </a:buClr>
              <a:buSzPts val="1400"/>
              <a:buFont typeface="Arial"/>
              <a:buNone/>
              <a:defRPr/>
            </a:lvl5pPr>
            <a:lvl6pPr lvl="5" algn="l">
              <a:lnSpc>
                <a:spcPct val="100000"/>
              </a:lnSpc>
              <a:spcBef>
                <a:spcPts val="0"/>
              </a:spcBef>
              <a:spcAft>
                <a:spcPts val="0"/>
              </a:spcAft>
              <a:buClr>
                <a:schemeClr val="dk1"/>
              </a:buClr>
              <a:buSzPts val="1400"/>
              <a:buFont typeface="Arial"/>
              <a:buNone/>
              <a:defRPr/>
            </a:lvl6pPr>
            <a:lvl7pPr lvl="6" algn="l">
              <a:lnSpc>
                <a:spcPct val="100000"/>
              </a:lnSpc>
              <a:spcBef>
                <a:spcPts val="0"/>
              </a:spcBef>
              <a:spcAft>
                <a:spcPts val="0"/>
              </a:spcAft>
              <a:buClr>
                <a:schemeClr val="dk1"/>
              </a:buClr>
              <a:buSzPts val="1400"/>
              <a:buFont typeface="Arial"/>
              <a:buNone/>
              <a:defRPr/>
            </a:lvl7pPr>
            <a:lvl8pPr lvl="7" algn="l">
              <a:lnSpc>
                <a:spcPct val="100000"/>
              </a:lnSpc>
              <a:spcBef>
                <a:spcPts val="0"/>
              </a:spcBef>
              <a:spcAft>
                <a:spcPts val="0"/>
              </a:spcAft>
              <a:buClr>
                <a:schemeClr val="dk1"/>
              </a:buClr>
              <a:buSzPts val="1400"/>
              <a:buFont typeface="Arial"/>
              <a:buNone/>
              <a:defRPr/>
            </a:lvl8pPr>
            <a:lvl9pPr lvl="8" algn="l">
              <a:lnSpc>
                <a:spcPct val="100000"/>
              </a:lnSpc>
              <a:spcBef>
                <a:spcPts val="0"/>
              </a:spcBef>
              <a:spcAft>
                <a:spcPts val="0"/>
              </a:spcAft>
              <a:buClr>
                <a:schemeClr val="dk1"/>
              </a:buClr>
              <a:buSzPts val="1400"/>
              <a:buFont typeface="Arial"/>
              <a:buNone/>
              <a:defRPr/>
            </a:lvl9pPr>
          </a:lstStyle>
          <a:p>
            <a:endParaRPr/>
          </a:p>
        </p:txBody>
      </p:sp>
      <p:sp>
        <p:nvSpPr>
          <p:cNvPr id="32" name="Google Shape;32;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slides" type="titleOnly">
  <p:cSld name="TITLE_ONLY">
    <p:spTree>
      <p:nvGrpSpPr>
        <p:cNvPr id="1" name="Shape 33"/>
        <p:cNvGrpSpPr/>
        <p:nvPr/>
      </p:nvGrpSpPr>
      <p:grpSpPr>
        <a:xfrm>
          <a:off x="0" y="0"/>
          <a:ext cx="0" cy="0"/>
          <a:chOff x="0" y="0"/>
          <a:chExt cx="0" cy="0"/>
        </a:xfrm>
      </p:grpSpPr>
      <p:sp>
        <p:nvSpPr>
          <p:cNvPr id="34" name="Google Shape;34;p5"/>
          <p:cNvSpPr/>
          <p:nvPr/>
        </p:nvSpPr>
        <p:spPr>
          <a:xfrm>
            <a:off x="0" y="-1"/>
            <a:ext cx="12192000" cy="6857999"/>
          </a:xfrm>
          <a:prstGeom prst="rect">
            <a:avLst/>
          </a:prstGeom>
          <a:gradFill>
            <a:gsLst>
              <a:gs pos="0">
                <a:srgbClr val="861C33"/>
              </a:gs>
              <a:gs pos="39000">
                <a:srgbClr val="861C33"/>
              </a:gs>
              <a:gs pos="100000">
                <a:srgbClr val="60061F"/>
              </a:gs>
            </a:gsLst>
            <a:path path="circle">
              <a:fillToRect l="50000" t="50000" r="50000" b="50000"/>
            </a:path>
            <a:tileRect/>
          </a:gradFill>
          <a:ln>
            <a:noFill/>
          </a:ln>
        </p:spPr>
        <p:txBody>
          <a:bodyPr spcFirstLastPara="1" wrap="square" lIns="38100" tIns="38100" rIns="38100" bIns="38100" anchor="ctr" anchorCtr="0">
            <a:noAutofit/>
          </a:bodyPr>
          <a:lstStyle/>
          <a:p>
            <a:pPr marL="0" marR="0" lvl="0" indent="0" algn="ctr" rtl="0">
              <a:lnSpc>
                <a:spcPct val="100000"/>
              </a:lnSpc>
              <a:spcBef>
                <a:spcPts val="0"/>
              </a:spcBef>
              <a:spcAft>
                <a:spcPts val="0"/>
              </a:spcAft>
              <a:buClr>
                <a:srgbClr val="000000"/>
              </a:buClr>
              <a:buSzPts val="3400"/>
              <a:buFont typeface="Arial"/>
              <a:buNone/>
            </a:pPr>
            <a:endParaRPr sz="3400" b="1" i="0" u="none" strike="noStrike" cap="none">
              <a:solidFill>
                <a:schemeClr val="lt1"/>
              </a:solidFill>
              <a:latin typeface="Arial"/>
              <a:ea typeface="Arial"/>
              <a:cs typeface="Arial"/>
              <a:sym typeface="Arial"/>
            </a:endParaRPr>
          </a:p>
        </p:txBody>
      </p:sp>
      <p:sp>
        <p:nvSpPr>
          <p:cNvPr id="35" name="Google Shape;35;p5"/>
          <p:cNvSpPr txBox="1">
            <a:spLocks noGrp="1"/>
          </p:cNvSpPr>
          <p:nvPr>
            <p:ph type="title"/>
          </p:nvPr>
        </p:nvSpPr>
        <p:spPr>
          <a:xfrm>
            <a:off x="609600" y="1901141"/>
            <a:ext cx="10972800" cy="3342190"/>
          </a:xfrm>
          <a:prstGeom prst="rect">
            <a:avLst/>
          </a:prstGeom>
          <a:noFill/>
          <a:ln>
            <a:noFill/>
          </a:ln>
        </p:spPr>
        <p:txBody>
          <a:bodyPr spcFirstLastPara="1" wrap="square" lIns="365750" tIns="45700" rIns="365750" bIns="45700" anchor="t" anchorCtr="0">
            <a:noAutofit/>
          </a:bodyPr>
          <a:lstStyle>
            <a:lvl1pPr lvl="0" algn="l">
              <a:lnSpc>
                <a:spcPct val="10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36" name="Google Shape;36;p5"/>
          <p:cNvPicPr preferRelativeResize="0"/>
          <p:nvPr/>
        </p:nvPicPr>
        <p:blipFill rotWithShape="1">
          <a:blip r:embed="rId2">
            <a:alphaModFix/>
          </a:blip>
          <a:srcRect/>
          <a:stretch/>
        </p:blipFill>
        <p:spPr>
          <a:xfrm>
            <a:off x="992355" y="891230"/>
            <a:ext cx="3417599" cy="708970"/>
          </a:xfrm>
          <a:prstGeom prst="rect">
            <a:avLst/>
          </a:prstGeom>
          <a:noFill/>
          <a:ln>
            <a:noFill/>
          </a:ln>
        </p:spPr>
      </p:pic>
      <p:pic>
        <p:nvPicPr>
          <p:cNvPr id="37" name="Google Shape;37;p5"/>
          <p:cNvPicPr preferRelativeResize="0"/>
          <p:nvPr/>
        </p:nvPicPr>
        <p:blipFill rotWithShape="1">
          <a:blip r:embed="rId3">
            <a:alphaModFix/>
          </a:blip>
          <a:srcRect/>
          <a:stretch/>
        </p:blipFill>
        <p:spPr>
          <a:xfrm rot="-5400000">
            <a:off x="10152352" y="4923485"/>
            <a:ext cx="2313849" cy="924362"/>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Back page- closing">
  <p:cSld name="Back page- closing">
    <p:spTree>
      <p:nvGrpSpPr>
        <p:cNvPr id="1" name="Shape 38"/>
        <p:cNvGrpSpPr/>
        <p:nvPr/>
      </p:nvGrpSpPr>
      <p:grpSpPr>
        <a:xfrm>
          <a:off x="0" y="0"/>
          <a:ext cx="0" cy="0"/>
          <a:chOff x="0" y="0"/>
          <a:chExt cx="0" cy="0"/>
        </a:xfrm>
      </p:grpSpPr>
      <p:pic>
        <p:nvPicPr>
          <p:cNvPr id="39" name="Google Shape;39;p6"/>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40" name="Google Shape;40;p6"/>
          <p:cNvSpPr/>
          <p:nvPr/>
        </p:nvSpPr>
        <p:spPr>
          <a:xfrm>
            <a:off x="0" y="0"/>
            <a:ext cx="12192000" cy="6857999"/>
          </a:xfrm>
          <a:prstGeom prst="rect">
            <a:avLst/>
          </a:prstGeom>
          <a:gradFill>
            <a:gsLst>
              <a:gs pos="0">
                <a:srgbClr val="585A5D">
                  <a:alpha val="0"/>
                </a:srgbClr>
              </a:gs>
              <a:gs pos="39000">
                <a:srgbClr val="585A5D">
                  <a:alpha val="0"/>
                </a:srgbClr>
              </a:gs>
              <a:gs pos="100000">
                <a:schemeClr val="dk1"/>
              </a:gs>
            </a:gsLst>
            <a:path path="circle">
              <a:fillToRect l="50000" t="50000" r="50000" b="50000"/>
            </a:path>
            <a:tileRect/>
          </a:gradFill>
          <a:ln>
            <a:noFill/>
          </a:ln>
        </p:spPr>
        <p:txBody>
          <a:bodyPr spcFirstLastPara="1" wrap="square" lIns="38100" tIns="38100" rIns="38100" bIns="38100" anchor="ctr" anchorCtr="0">
            <a:noAutofit/>
          </a:bodyPr>
          <a:lstStyle/>
          <a:p>
            <a:pPr marL="0" marR="0" lvl="0" indent="0" algn="ctr" rtl="0">
              <a:lnSpc>
                <a:spcPct val="100000"/>
              </a:lnSpc>
              <a:spcBef>
                <a:spcPts val="0"/>
              </a:spcBef>
              <a:spcAft>
                <a:spcPts val="0"/>
              </a:spcAft>
              <a:buClr>
                <a:srgbClr val="000000"/>
              </a:buClr>
              <a:buSzPts val="3400"/>
              <a:buFont typeface="Arial"/>
              <a:buNone/>
            </a:pPr>
            <a:endParaRPr sz="3400" b="1" i="0" u="none" strike="noStrike" cap="none">
              <a:solidFill>
                <a:schemeClr val="lt1"/>
              </a:solidFill>
              <a:latin typeface="Arial"/>
              <a:ea typeface="Arial"/>
              <a:cs typeface="Arial"/>
              <a:sym typeface="Arial"/>
            </a:endParaRPr>
          </a:p>
        </p:txBody>
      </p:sp>
      <p:sp>
        <p:nvSpPr>
          <p:cNvPr id="41" name="Google Shape;41;p6"/>
          <p:cNvSpPr txBox="1">
            <a:spLocks noGrp="1"/>
          </p:cNvSpPr>
          <p:nvPr>
            <p:ph type="title"/>
          </p:nvPr>
        </p:nvSpPr>
        <p:spPr>
          <a:xfrm>
            <a:off x="609600" y="2247900"/>
            <a:ext cx="10972800" cy="684769"/>
          </a:xfrm>
          <a:prstGeom prst="rect">
            <a:avLst/>
          </a:prstGeom>
          <a:noFill/>
          <a:ln>
            <a:noFill/>
          </a:ln>
        </p:spPr>
        <p:txBody>
          <a:bodyPr spcFirstLastPara="1" wrap="square" lIns="365750" tIns="45700" rIns="365750" bIns="45700" anchor="ctr" anchorCtr="0">
            <a:noAutofit/>
          </a:bodyPr>
          <a:lstStyle>
            <a:lvl1pPr lvl="0" algn="l">
              <a:lnSpc>
                <a:spcPct val="90000"/>
              </a:lnSpc>
              <a:spcBef>
                <a:spcPts val="0"/>
              </a:spcBef>
              <a:spcAft>
                <a:spcPts val="0"/>
              </a:spcAft>
              <a:buClr>
                <a:srgbClr val="861C33"/>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p6"/>
          <p:cNvPicPr preferRelativeResize="0"/>
          <p:nvPr/>
        </p:nvPicPr>
        <p:blipFill rotWithShape="1">
          <a:blip r:embed="rId3">
            <a:alphaModFix/>
          </a:blip>
          <a:srcRect/>
          <a:stretch/>
        </p:blipFill>
        <p:spPr>
          <a:xfrm>
            <a:off x="5061069" y="5140790"/>
            <a:ext cx="2009583" cy="802810"/>
          </a:xfrm>
          <a:prstGeom prst="rect">
            <a:avLst/>
          </a:prstGeom>
          <a:noFill/>
          <a:ln>
            <a:noFill/>
          </a:ln>
          <a:effectLst>
            <a:outerShdw blurRad="50800" dist="50800" dir="5400000" algn="ctr" rotWithShape="0">
              <a:srgbClr val="000000">
                <a:alpha val="68235"/>
              </a:srgb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ver-Option 1">
  <p:cSld name="Cover-Option 1">
    <p:spTree>
      <p:nvGrpSpPr>
        <p:cNvPr id="1" name="Shape 43"/>
        <p:cNvGrpSpPr/>
        <p:nvPr/>
      </p:nvGrpSpPr>
      <p:grpSpPr>
        <a:xfrm>
          <a:off x="0" y="0"/>
          <a:ext cx="0" cy="0"/>
          <a:chOff x="0" y="0"/>
          <a:chExt cx="0" cy="0"/>
        </a:xfrm>
      </p:grpSpPr>
      <p:pic>
        <p:nvPicPr>
          <p:cNvPr id="44" name="Google Shape;44;p7"/>
          <p:cNvPicPr preferRelativeResize="0"/>
          <p:nvPr/>
        </p:nvPicPr>
        <p:blipFill rotWithShape="1">
          <a:blip r:embed="rId2">
            <a:alphaModFix/>
          </a:blip>
          <a:srcRect/>
          <a:stretch/>
        </p:blipFill>
        <p:spPr>
          <a:xfrm>
            <a:off x="-1" y="0"/>
            <a:ext cx="12192000" cy="6858000"/>
          </a:xfrm>
          <a:prstGeom prst="rect">
            <a:avLst/>
          </a:prstGeom>
          <a:noFill/>
          <a:ln>
            <a:noFill/>
          </a:ln>
        </p:spPr>
      </p:pic>
      <p:pic>
        <p:nvPicPr>
          <p:cNvPr id="45" name="Google Shape;45;p7"/>
          <p:cNvPicPr preferRelativeResize="0"/>
          <p:nvPr/>
        </p:nvPicPr>
        <p:blipFill rotWithShape="1">
          <a:blip r:embed="rId3">
            <a:alphaModFix amt="55000"/>
          </a:blip>
          <a:srcRect/>
          <a:stretch/>
        </p:blipFill>
        <p:spPr>
          <a:xfrm>
            <a:off x="0" y="0"/>
            <a:ext cx="12192000" cy="6858000"/>
          </a:xfrm>
          <a:prstGeom prst="rect">
            <a:avLst/>
          </a:prstGeom>
          <a:gradFill>
            <a:gsLst>
              <a:gs pos="0">
                <a:srgbClr val="E5E5E4">
                  <a:alpha val="0"/>
                </a:srgbClr>
              </a:gs>
              <a:gs pos="55000">
                <a:srgbClr val="E5E5E4">
                  <a:alpha val="0"/>
                </a:srgbClr>
              </a:gs>
              <a:gs pos="100000">
                <a:srgbClr val="0070C0"/>
              </a:gs>
            </a:gsLst>
            <a:lin ang="16200000" scaled="0"/>
          </a:gradFill>
          <a:ln>
            <a:noFill/>
          </a:ln>
        </p:spPr>
      </p:pic>
      <p:sp>
        <p:nvSpPr>
          <p:cNvPr id="46" name="Google Shape;46;p7"/>
          <p:cNvSpPr/>
          <p:nvPr/>
        </p:nvSpPr>
        <p:spPr>
          <a:xfrm>
            <a:off x="1" y="2082450"/>
            <a:ext cx="6435523" cy="2559931"/>
          </a:xfrm>
          <a:prstGeom prst="rect">
            <a:avLst/>
          </a:prstGeom>
          <a:gradFill>
            <a:gsLst>
              <a:gs pos="0">
                <a:srgbClr val="861C33"/>
              </a:gs>
              <a:gs pos="39000">
                <a:srgbClr val="861C33"/>
              </a:gs>
              <a:gs pos="100000">
                <a:srgbClr val="60061F"/>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7" name="Google Shape;47;p7"/>
          <p:cNvSpPr/>
          <p:nvPr/>
        </p:nvSpPr>
        <p:spPr>
          <a:xfrm>
            <a:off x="1" y="4622923"/>
            <a:ext cx="6435523" cy="242317"/>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8" name="Google Shape;48;p7"/>
          <p:cNvSpPr txBox="1">
            <a:spLocks noGrp="1"/>
          </p:cNvSpPr>
          <p:nvPr>
            <p:ph type="ctrTitle"/>
          </p:nvPr>
        </p:nvSpPr>
        <p:spPr>
          <a:xfrm>
            <a:off x="1" y="2426796"/>
            <a:ext cx="6435524" cy="2209031"/>
          </a:xfrm>
          <a:prstGeom prst="rect">
            <a:avLst/>
          </a:prstGeom>
          <a:noFill/>
          <a:ln>
            <a:noFill/>
          </a:ln>
        </p:spPr>
        <p:txBody>
          <a:bodyPr spcFirstLastPara="1" wrap="square" lIns="640075" tIns="0" rIns="640075" bIns="0" anchor="ctr" anchorCtr="0">
            <a:noAutofit/>
          </a:bodyPr>
          <a:lstStyle>
            <a:lvl1pPr lvl="0" algn="l">
              <a:lnSpc>
                <a:spcPct val="90000"/>
              </a:lnSpc>
              <a:spcBef>
                <a:spcPts val="0"/>
              </a:spcBef>
              <a:spcAft>
                <a:spcPts val="0"/>
              </a:spcAft>
              <a:buClr>
                <a:schemeClr val="lt1"/>
              </a:buClr>
              <a:buSzPts val="4000"/>
              <a:buFont typeface="Arial"/>
              <a:buNone/>
              <a:defRPr sz="4000" b="1" i="0" cap="none">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9" name="Google Shape;49;p7"/>
          <p:cNvPicPr preferRelativeResize="0"/>
          <p:nvPr/>
        </p:nvPicPr>
        <p:blipFill rotWithShape="1">
          <a:blip r:embed="rId4">
            <a:alphaModFix/>
          </a:blip>
          <a:srcRect/>
          <a:stretch/>
        </p:blipFill>
        <p:spPr>
          <a:xfrm>
            <a:off x="709975" y="5230802"/>
            <a:ext cx="2009583" cy="802810"/>
          </a:xfrm>
          <a:prstGeom prst="rect">
            <a:avLst/>
          </a:prstGeom>
          <a:noFill/>
          <a:ln>
            <a:noFill/>
          </a:ln>
          <a:effectLst>
            <a:outerShdw blurRad="50800" dist="50800" dir="5400000" algn="ctr" rotWithShape="0">
              <a:srgbClr val="000000">
                <a:alpha val="49411"/>
              </a:srgb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50"/>
        <p:cNvGrpSpPr/>
        <p:nvPr/>
      </p:nvGrpSpPr>
      <p:grpSpPr>
        <a:xfrm>
          <a:off x="0" y="0"/>
          <a:ext cx="0" cy="0"/>
          <a:chOff x="0" y="0"/>
          <a:chExt cx="0" cy="0"/>
        </a:xfrm>
      </p:grpSpPr>
      <p:sp>
        <p:nvSpPr>
          <p:cNvPr id="51" name="Google Shape;51;p8"/>
          <p:cNvSpPr txBox="1">
            <a:spLocks noGrp="1"/>
          </p:cNvSpPr>
          <p:nvPr>
            <p:ph type="body" idx="1"/>
          </p:nvPr>
        </p:nvSpPr>
        <p:spPr>
          <a:xfrm>
            <a:off x="609600" y="1187450"/>
            <a:ext cx="10972800" cy="1060450"/>
          </a:xfrm>
          <a:prstGeom prst="rect">
            <a:avLst/>
          </a:prstGeom>
          <a:noFill/>
          <a:ln>
            <a:noFill/>
          </a:ln>
        </p:spPr>
        <p:txBody>
          <a:bodyPr spcFirstLastPara="1" wrap="square" lIns="365750" tIns="0" rIns="365750" bIns="45700" anchor="t" anchorCtr="0">
            <a:noAutofit/>
          </a:bodyPr>
          <a:lstStyle>
            <a:lvl1pPr marL="457200" lvl="0" indent="-228600" algn="l">
              <a:lnSpc>
                <a:spcPct val="100000"/>
              </a:lnSpc>
              <a:spcBef>
                <a:spcPts val="600"/>
              </a:spcBef>
              <a:spcAft>
                <a:spcPts val="0"/>
              </a:spcAft>
              <a:buClr>
                <a:schemeClr val="dk1"/>
              </a:buClr>
              <a:buSzPts val="1500"/>
              <a:buNone/>
              <a:defRPr sz="1500">
                <a:solidFill>
                  <a:schemeClr val="dk1"/>
                </a:solidFill>
              </a:defRPr>
            </a:lvl1pPr>
            <a:lvl2pPr marL="914400" lvl="1" indent="-228600" algn="l">
              <a:lnSpc>
                <a:spcPct val="100000"/>
              </a:lnSpc>
              <a:spcBef>
                <a:spcPts val="600"/>
              </a:spcBef>
              <a:spcAft>
                <a:spcPts val="0"/>
              </a:spcAft>
              <a:buClr>
                <a:srgbClr val="888888"/>
              </a:buClr>
              <a:buSzPts val="2000"/>
              <a:buNone/>
              <a:defRPr sz="2000">
                <a:solidFill>
                  <a:srgbClr val="888888"/>
                </a:solidFill>
              </a:defRPr>
            </a:lvl2pPr>
            <a:lvl3pPr marL="1371600" lvl="2" indent="-228600" algn="l">
              <a:lnSpc>
                <a:spcPct val="100000"/>
              </a:lnSpc>
              <a:spcBef>
                <a:spcPts val="600"/>
              </a:spcBef>
              <a:spcAft>
                <a:spcPts val="0"/>
              </a:spcAft>
              <a:buClr>
                <a:srgbClr val="888888"/>
              </a:buClr>
              <a:buSzPts val="1800"/>
              <a:buNone/>
              <a:defRPr sz="1800">
                <a:solidFill>
                  <a:srgbClr val="888888"/>
                </a:solidFill>
              </a:defRPr>
            </a:lvl3pPr>
            <a:lvl4pPr marL="1828800" lvl="3" indent="-228600" algn="l">
              <a:lnSpc>
                <a:spcPct val="100000"/>
              </a:lnSpc>
              <a:spcBef>
                <a:spcPts val="600"/>
              </a:spcBef>
              <a:spcAft>
                <a:spcPts val="0"/>
              </a:spcAft>
              <a:buClr>
                <a:srgbClr val="888888"/>
              </a:buClr>
              <a:buSzPts val="1600"/>
              <a:buNone/>
              <a:defRPr sz="1600">
                <a:solidFill>
                  <a:srgbClr val="888888"/>
                </a:solidFill>
              </a:defRPr>
            </a:lvl4pPr>
            <a:lvl5pPr marL="2286000" lvl="4" indent="-228600" algn="l">
              <a:lnSpc>
                <a:spcPct val="100000"/>
              </a:lnSpc>
              <a:spcBef>
                <a:spcPts val="6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52" name="Google Shape;52;p8"/>
          <p:cNvSpPr txBox="1">
            <a:spLocks noGrp="1"/>
          </p:cNvSpPr>
          <p:nvPr>
            <p:ph type="ftr" idx="11"/>
          </p:nvPr>
        </p:nvSpPr>
        <p:spPr>
          <a:xfrm>
            <a:off x="1946790" y="6337361"/>
            <a:ext cx="10009857" cy="346472"/>
          </a:xfrm>
          <a:prstGeom prst="rect">
            <a:avLst/>
          </a:prstGeom>
          <a:noFill/>
          <a:ln>
            <a:noFill/>
          </a:ln>
        </p:spPr>
        <p:txBody>
          <a:bodyPr spcFirstLastPara="1" wrap="square" lIns="91425" tIns="45700" rIns="91425" bIns="45700" anchor="b" anchorCtr="0">
            <a:noAutofit/>
          </a:bodyPr>
          <a:lstStyle>
            <a:lvl1pPr lvl="0" algn="r">
              <a:lnSpc>
                <a:spcPct val="100000"/>
              </a:lnSpc>
              <a:spcBef>
                <a:spcPts val="0"/>
              </a:spcBef>
              <a:spcAft>
                <a:spcPts val="0"/>
              </a:spcAft>
              <a:buSzPts val="1400"/>
              <a:buNone/>
              <a:defRPr sz="1200">
                <a:solidFill>
                  <a:srgbClr val="C7C8C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8"/>
          <p:cNvSpPr txBox="1">
            <a:spLocks noGrp="1"/>
          </p:cNvSpPr>
          <p:nvPr>
            <p:ph type="title"/>
          </p:nvPr>
        </p:nvSpPr>
        <p:spPr>
          <a:xfrm>
            <a:off x="609600" y="627298"/>
            <a:ext cx="10515600" cy="652463"/>
          </a:xfrm>
          <a:prstGeom prst="rect">
            <a:avLst/>
          </a:prstGeom>
          <a:noFill/>
          <a:ln>
            <a:noFill/>
          </a:ln>
        </p:spPr>
        <p:txBody>
          <a:bodyPr spcFirstLastPara="1" wrap="square" lIns="365750" tIns="45700" rIns="365750" bIns="45700" anchor="t" anchorCtr="0">
            <a:noAutofit/>
          </a:bodyPr>
          <a:lstStyle>
            <a:lvl1pPr lvl="0" algn="l">
              <a:lnSpc>
                <a:spcPct val="90000"/>
              </a:lnSpc>
              <a:spcBef>
                <a:spcPts val="0"/>
              </a:spcBef>
              <a:spcAft>
                <a:spcPts val="0"/>
              </a:spcAft>
              <a:buClr>
                <a:srgbClr val="861C33"/>
              </a:buClr>
              <a:buSzPts val="3400"/>
              <a:buFont typeface="Arial"/>
              <a:buNone/>
              <a:defRPr>
                <a:solidFill>
                  <a:srgbClr val="861C3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54"/>
        <p:cNvGrpSpPr/>
        <p:nvPr/>
      </p:nvGrpSpPr>
      <p:grpSpPr>
        <a:xfrm>
          <a:off x="0" y="0"/>
          <a:ext cx="0" cy="0"/>
          <a:chOff x="0" y="0"/>
          <a:chExt cx="0" cy="0"/>
        </a:xfrm>
      </p:grpSpPr>
      <p:sp>
        <p:nvSpPr>
          <p:cNvPr id="55" name="Google Shape;55;p9"/>
          <p:cNvSpPr txBox="1">
            <a:spLocks noGrp="1"/>
          </p:cNvSpPr>
          <p:nvPr>
            <p:ph type="body" idx="1"/>
          </p:nvPr>
        </p:nvSpPr>
        <p:spPr>
          <a:xfrm>
            <a:off x="609600" y="1600200"/>
            <a:ext cx="5410200" cy="3314786"/>
          </a:xfrm>
          <a:prstGeom prst="rect">
            <a:avLst/>
          </a:prstGeom>
          <a:noFill/>
          <a:ln>
            <a:noFill/>
          </a:ln>
        </p:spPr>
        <p:txBody>
          <a:bodyPr spcFirstLastPara="1" wrap="square" lIns="365750" tIns="0" rIns="365750" bIns="45700" anchor="t" anchorCtr="0">
            <a:noAutofit/>
          </a:bodyPr>
          <a:lstStyle>
            <a:lvl1pPr marL="457200" lvl="0" indent="-342900" algn="l">
              <a:lnSpc>
                <a:spcPct val="100000"/>
              </a:lnSpc>
              <a:spcBef>
                <a:spcPts val="600"/>
              </a:spcBef>
              <a:spcAft>
                <a:spcPts val="0"/>
              </a:spcAft>
              <a:buClr>
                <a:schemeClr val="dk1"/>
              </a:buClr>
              <a:buSzPts val="1800"/>
              <a:buChar char="•"/>
              <a:defRPr/>
            </a:lvl1pPr>
            <a:lvl2pPr marL="914400" lvl="1" indent="-342900" algn="l">
              <a:lnSpc>
                <a:spcPct val="100000"/>
              </a:lnSpc>
              <a:spcBef>
                <a:spcPts val="600"/>
              </a:spcBef>
              <a:spcAft>
                <a:spcPts val="0"/>
              </a:spcAft>
              <a:buClr>
                <a:schemeClr val="dk1"/>
              </a:buClr>
              <a:buSzPts val="1800"/>
              <a:buChar char="•"/>
              <a:defRPr/>
            </a:lvl2pPr>
            <a:lvl3pPr marL="1371600" lvl="2" indent="-342900" algn="l">
              <a:lnSpc>
                <a:spcPct val="100000"/>
              </a:lnSpc>
              <a:spcBef>
                <a:spcPts val="600"/>
              </a:spcBef>
              <a:spcAft>
                <a:spcPts val="0"/>
              </a:spcAft>
              <a:buClr>
                <a:schemeClr val="dk1"/>
              </a:buClr>
              <a:buSzPts val="1800"/>
              <a:buChar char="•"/>
              <a:defRPr/>
            </a:lvl3pPr>
            <a:lvl4pPr marL="1828800" lvl="3" indent="-342900" algn="l">
              <a:lnSpc>
                <a:spcPct val="100000"/>
              </a:lnSpc>
              <a:spcBef>
                <a:spcPts val="600"/>
              </a:spcBef>
              <a:spcAft>
                <a:spcPts val="0"/>
              </a:spcAft>
              <a:buClr>
                <a:schemeClr val="dk1"/>
              </a:buClr>
              <a:buSzPts val="1800"/>
              <a:buChar char="•"/>
              <a:defRPr/>
            </a:lvl4pPr>
            <a:lvl5pPr marL="2286000" lvl="4" indent="-342900" algn="l">
              <a:lnSpc>
                <a:spcPct val="10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9"/>
          <p:cNvSpPr txBox="1">
            <a:spLocks noGrp="1"/>
          </p:cNvSpPr>
          <p:nvPr>
            <p:ph type="body" idx="2"/>
          </p:nvPr>
        </p:nvSpPr>
        <p:spPr>
          <a:xfrm>
            <a:off x="6096000" y="1600200"/>
            <a:ext cx="5486400" cy="3314786"/>
          </a:xfrm>
          <a:prstGeom prst="rect">
            <a:avLst/>
          </a:prstGeom>
          <a:noFill/>
          <a:ln>
            <a:noFill/>
          </a:ln>
        </p:spPr>
        <p:txBody>
          <a:bodyPr spcFirstLastPara="1" wrap="square" lIns="365750" tIns="0" rIns="365750" bIns="45700" anchor="t" anchorCtr="0">
            <a:noAutofit/>
          </a:bodyPr>
          <a:lstStyle>
            <a:lvl1pPr marL="457200" lvl="0" indent="-342900" algn="l">
              <a:lnSpc>
                <a:spcPct val="100000"/>
              </a:lnSpc>
              <a:spcBef>
                <a:spcPts val="600"/>
              </a:spcBef>
              <a:spcAft>
                <a:spcPts val="0"/>
              </a:spcAft>
              <a:buClr>
                <a:schemeClr val="dk1"/>
              </a:buClr>
              <a:buSzPts val="1800"/>
              <a:buChar char="•"/>
              <a:defRPr/>
            </a:lvl1pPr>
            <a:lvl2pPr marL="914400" lvl="1" indent="-342900" algn="l">
              <a:lnSpc>
                <a:spcPct val="100000"/>
              </a:lnSpc>
              <a:spcBef>
                <a:spcPts val="600"/>
              </a:spcBef>
              <a:spcAft>
                <a:spcPts val="0"/>
              </a:spcAft>
              <a:buClr>
                <a:schemeClr val="dk1"/>
              </a:buClr>
              <a:buSzPts val="1800"/>
              <a:buChar char="•"/>
              <a:defRPr/>
            </a:lvl2pPr>
            <a:lvl3pPr marL="1371600" lvl="2" indent="-342900" algn="l">
              <a:lnSpc>
                <a:spcPct val="100000"/>
              </a:lnSpc>
              <a:spcBef>
                <a:spcPts val="600"/>
              </a:spcBef>
              <a:spcAft>
                <a:spcPts val="0"/>
              </a:spcAft>
              <a:buClr>
                <a:schemeClr val="dk1"/>
              </a:buClr>
              <a:buSzPts val="1800"/>
              <a:buChar char="•"/>
              <a:defRPr/>
            </a:lvl3pPr>
            <a:lvl4pPr marL="1828800" lvl="3" indent="-342900" algn="l">
              <a:lnSpc>
                <a:spcPct val="100000"/>
              </a:lnSpc>
              <a:spcBef>
                <a:spcPts val="600"/>
              </a:spcBef>
              <a:spcAft>
                <a:spcPts val="0"/>
              </a:spcAft>
              <a:buClr>
                <a:schemeClr val="dk1"/>
              </a:buClr>
              <a:buSzPts val="1800"/>
              <a:buChar char="•"/>
              <a:defRPr/>
            </a:lvl4pPr>
            <a:lvl5pPr marL="2286000" lvl="4" indent="-342900" algn="l">
              <a:lnSpc>
                <a:spcPct val="10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9"/>
          <p:cNvSpPr txBox="1">
            <a:spLocks noGrp="1"/>
          </p:cNvSpPr>
          <p:nvPr>
            <p:ph type="ftr" idx="11"/>
          </p:nvPr>
        </p:nvSpPr>
        <p:spPr>
          <a:xfrm>
            <a:off x="1946790" y="6337361"/>
            <a:ext cx="10009857" cy="346472"/>
          </a:xfrm>
          <a:prstGeom prst="rect">
            <a:avLst/>
          </a:prstGeom>
          <a:noFill/>
          <a:ln>
            <a:noFill/>
          </a:ln>
        </p:spPr>
        <p:txBody>
          <a:bodyPr spcFirstLastPara="1" wrap="square" lIns="91425" tIns="45700" rIns="91425" bIns="45700" anchor="b" anchorCtr="0">
            <a:noAutofit/>
          </a:bodyPr>
          <a:lstStyle>
            <a:lvl1pPr lvl="0" algn="r">
              <a:lnSpc>
                <a:spcPct val="100000"/>
              </a:lnSpc>
              <a:spcBef>
                <a:spcPts val="0"/>
              </a:spcBef>
              <a:spcAft>
                <a:spcPts val="0"/>
              </a:spcAft>
              <a:buSzPts val="1400"/>
              <a:buNone/>
              <a:defRPr sz="1200">
                <a:solidFill>
                  <a:srgbClr val="C7C8C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9"/>
          <p:cNvSpPr txBox="1">
            <a:spLocks noGrp="1"/>
          </p:cNvSpPr>
          <p:nvPr>
            <p:ph type="title"/>
          </p:nvPr>
        </p:nvSpPr>
        <p:spPr>
          <a:xfrm>
            <a:off x="609600" y="627298"/>
            <a:ext cx="10515600" cy="652463"/>
          </a:xfrm>
          <a:prstGeom prst="rect">
            <a:avLst/>
          </a:prstGeom>
          <a:noFill/>
          <a:ln>
            <a:noFill/>
          </a:ln>
        </p:spPr>
        <p:txBody>
          <a:bodyPr spcFirstLastPara="1" wrap="square" lIns="365750" tIns="45700" rIns="365750" bIns="45700" anchor="t" anchorCtr="0">
            <a:noAutofit/>
          </a:bodyPr>
          <a:lstStyle>
            <a:lvl1pPr lvl="0" algn="l">
              <a:lnSpc>
                <a:spcPct val="90000"/>
              </a:lnSpc>
              <a:spcBef>
                <a:spcPts val="0"/>
              </a:spcBef>
              <a:spcAft>
                <a:spcPts val="0"/>
              </a:spcAft>
              <a:buClr>
                <a:srgbClr val="861C33"/>
              </a:buClr>
              <a:buSzPts val="3400"/>
              <a:buFont typeface="Arial"/>
              <a:buNone/>
              <a:defRPr>
                <a:solidFill>
                  <a:srgbClr val="861C3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59"/>
        <p:cNvGrpSpPr/>
        <p:nvPr/>
      </p:nvGrpSpPr>
      <p:grpSpPr>
        <a:xfrm>
          <a:off x="0" y="0"/>
          <a:ext cx="0" cy="0"/>
          <a:chOff x="0" y="0"/>
          <a:chExt cx="0" cy="0"/>
        </a:xfrm>
      </p:grpSpPr>
      <p:sp>
        <p:nvSpPr>
          <p:cNvPr id="60" name="Google Shape;60;p10"/>
          <p:cNvSpPr txBox="1">
            <a:spLocks noGrp="1"/>
          </p:cNvSpPr>
          <p:nvPr>
            <p:ph type="title"/>
          </p:nvPr>
        </p:nvSpPr>
        <p:spPr>
          <a:xfrm>
            <a:off x="609600" y="627298"/>
            <a:ext cx="10515600" cy="652463"/>
          </a:xfrm>
          <a:prstGeom prst="rect">
            <a:avLst/>
          </a:prstGeom>
          <a:noFill/>
          <a:ln>
            <a:noFill/>
          </a:ln>
        </p:spPr>
        <p:txBody>
          <a:bodyPr spcFirstLastPara="1" wrap="square" lIns="365750" tIns="45700" rIns="365750" bIns="45700" anchor="t" anchorCtr="0">
            <a:noAutofit/>
          </a:bodyPr>
          <a:lstStyle>
            <a:lvl1pPr lvl="0" algn="l">
              <a:lnSpc>
                <a:spcPct val="90000"/>
              </a:lnSpc>
              <a:spcBef>
                <a:spcPts val="0"/>
              </a:spcBef>
              <a:spcAft>
                <a:spcPts val="0"/>
              </a:spcAft>
              <a:buClr>
                <a:srgbClr val="861C33"/>
              </a:buClr>
              <a:buSzPts val="3400"/>
              <a:buFont typeface="Arial"/>
              <a:buNone/>
              <a:defRPr>
                <a:solidFill>
                  <a:srgbClr val="861C3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10"/>
          <p:cNvSpPr txBox="1">
            <a:spLocks noGrp="1"/>
          </p:cNvSpPr>
          <p:nvPr>
            <p:ph type="body" idx="1"/>
          </p:nvPr>
        </p:nvSpPr>
        <p:spPr>
          <a:xfrm>
            <a:off x="609599" y="1620203"/>
            <a:ext cx="5157787" cy="689917"/>
          </a:xfrm>
          <a:prstGeom prst="rect">
            <a:avLst/>
          </a:prstGeom>
          <a:noFill/>
          <a:ln>
            <a:noFill/>
          </a:ln>
        </p:spPr>
        <p:txBody>
          <a:bodyPr spcFirstLastPara="1" wrap="square" lIns="365750" tIns="0" rIns="365750" bIns="45700" anchor="t" anchorCtr="0">
            <a:noAutofit/>
          </a:bodyPr>
          <a:lstStyle>
            <a:lvl1pPr marL="457200" lvl="0" indent="-228600" algn="l">
              <a:lnSpc>
                <a:spcPct val="100000"/>
              </a:lnSpc>
              <a:spcBef>
                <a:spcPts val="600"/>
              </a:spcBef>
              <a:spcAft>
                <a:spcPts val="0"/>
              </a:spcAft>
              <a:buClr>
                <a:schemeClr val="dk1"/>
              </a:buClr>
              <a:buSzPts val="2400"/>
              <a:buNone/>
              <a:defRPr sz="2400" b="1"/>
            </a:lvl1pPr>
            <a:lvl2pPr marL="914400" lvl="1" indent="-228600" algn="l">
              <a:lnSpc>
                <a:spcPct val="100000"/>
              </a:lnSpc>
              <a:spcBef>
                <a:spcPts val="600"/>
              </a:spcBef>
              <a:spcAft>
                <a:spcPts val="0"/>
              </a:spcAft>
              <a:buClr>
                <a:schemeClr val="dk1"/>
              </a:buClr>
              <a:buSzPts val="2000"/>
              <a:buNone/>
              <a:defRPr sz="2000" b="1"/>
            </a:lvl2pPr>
            <a:lvl3pPr marL="1371600" lvl="2" indent="-228600" algn="l">
              <a:lnSpc>
                <a:spcPct val="100000"/>
              </a:lnSpc>
              <a:spcBef>
                <a:spcPts val="600"/>
              </a:spcBef>
              <a:spcAft>
                <a:spcPts val="0"/>
              </a:spcAft>
              <a:buClr>
                <a:schemeClr val="dk1"/>
              </a:buClr>
              <a:buSzPts val="1800"/>
              <a:buNone/>
              <a:defRPr sz="1800" b="1"/>
            </a:lvl3pPr>
            <a:lvl4pPr marL="1828800" lvl="3" indent="-228600" algn="l">
              <a:lnSpc>
                <a:spcPct val="100000"/>
              </a:lnSpc>
              <a:spcBef>
                <a:spcPts val="600"/>
              </a:spcBef>
              <a:spcAft>
                <a:spcPts val="0"/>
              </a:spcAft>
              <a:buClr>
                <a:schemeClr val="dk1"/>
              </a:buClr>
              <a:buSzPts val="1600"/>
              <a:buNone/>
              <a:defRPr sz="1600" b="1"/>
            </a:lvl4pPr>
            <a:lvl5pPr marL="2286000" lvl="4" indent="-228600" algn="l">
              <a:lnSpc>
                <a:spcPct val="100000"/>
              </a:lnSpc>
              <a:spcBef>
                <a:spcPts val="6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2" name="Google Shape;62;p10"/>
          <p:cNvSpPr txBox="1">
            <a:spLocks noGrp="1"/>
          </p:cNvSpPr>
          <p:nvPr>
            <p:ph type="body" idx="2"/>
          </p:nvPr>
        </p:nvSpPr>
        <p:spPr>
          <a:xfrm>
            <a:off x="609600" y="2260249"/>
            <a:ext cx="5157787" cy="3593288"/>
          </a:xfrm>
          <a:prstGeom prst="rect">
            <a:avLst/>
          </a:prstGeom>
          <a:noFill/>
          <a:ln>
            <a:noFill/>
          </a:ln>
        </p:spPr>
        <p:txBody>
          <a:bodyPr spcFirstLastPara="1" wrap="square" lIns="365750" tIns="0" rIns="365750" bIns="45700" anchor="t" anchorCtr="0">
            <a:noAutofit/>
          </a:bodyPr>
          <a:lstStyle>
            <a:lvl1pPr marL="457200" lvl="0" indent="-342900" algn="l">
              <a:lnSpc>
                <a:spcPct val="100000"/>
              </a:lnSpc>
              <a:spcBef>
                <a:spcPts val="600"/>
              </a:spcBef>
              <a:spcAft>
                <a:spcPts val="0"/>
              </a:spcAft>
              <a:buClr>
                <a:schemeClr val="dk1"/>
              </a:buClr>
              <a:buSzPts val="1800"/>
              <a:buChar char="•"/>
              <a:defRPr/>
            </a:lvl1pPr>
            <a:lvl2pPr marL="914400" lvl="1" indent="-342900" algn="l">
              <a:lnSpc>
                <a:spcPct val="100000"/>
              </a:lnSpc>
              <a:spcBef>
                <a:spcPts val="600"/>
              </a:spcBef>
              <a:spcAft>
                <a:spcPts val="0"/>
              </a:spcAft>
              <a:buClr>
                <a:schemeClr val="dk1"/>
              </a:buClr>
              <a:buSzPts val="1800"/>
              <a:buChar char="•"/>
              <a:defRPr/>
            </a:lvl2pPr>
            <a:lvl3pPr marL="1371600" lvl="2" indent="-342900" algn="l">
              <a:lnSpc>
                <a:spcPct val="100000"/>
              </a:lnSpc>
              <a:spcBef>
                <a:spcPts val="600"/>
              </a:spcBef>
              <a:spcAft>
                <a:spcPts val="0"/>
              </a:spcAft>
              <a:buClr>
                <a:schemeClr val="dk1"/>
              </a:buClr>
              <a:buSzPts val="1800"/>
              <a:buChar char="•"/>
              <a:defRPr/>
            </a:lvl3pPr>
            <a:lvl4pPr marL="1828800" lvl="3" indent="-342900" algn="l">
              <a:lnSpc>
                <a:spcPct val="100000"/>
              </a:lnSpc>
              <a:spcBef>
                <a:spcPts val="600"/>
              </a:spcBef>
              <a:spcAft>
                <a:spcPts val="0"/>
              </a:spcAft>
              <a:buClr>
                <a:schemeClr val="dk1"/>
              </a:buClr>
              <a:buSzPts val="1800"/>
              <a:buChar char="•"/>
              <a:defRPr/>
            </a:lvl4pPr>
            <a:lvl5pPr marL="2286000" lvl="4" indent="-342900" algn="l">
              <a:lnSpc>
                <a:spcPct val="10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p10"/>
          <p:cNvSpPr txBox="1">
            <a:spLocks noGrp="1"/>
          </p:cNvSpPr>
          <p:nvPr>
            <p:ph type="body" idx="3"/>
          </p:nvPr>
        </p:nvSpPr>
        <p:spPr>
          <a:xfrm>
            <a:off x="6114535" y="1620203"/>
            <a:ext cx="5183188" cy="689917"/>
          </a:xfrm>
          <a:prstGeom prst="rect">
            <a:avLst/>
          </a:prstGeom>
          <a:noFill/>
          <a:ln>
            <a:noFill/>
          </a:ln>
        </p:spPr>
        <p:txBody>
          <a:bodyPr spcFirstLastPara="1" wrap="square" lIns="365750" tIns="0" rIns="365750" bIns="45700" anchor="t" anchorCtr="0">
            <a:noAutofit/>
          </a:bodyPr>
          <a:lstStyle>
            <a:lvl1pPr marL="457200" lvl="0" indent="-228600" algn="l">
              <a:lnSpc>
                <a:spcPct val="100000"/>
              </a:lnSpc>
              <a:spcBef>
                <a:spcPts val="600"/>
              </a:spcBef>
              <a:spcAft>
                <a:spcPts val="0"/>
              </a:spcAft>
              <a:buClr>
                <a:schemeClr val="dk1"/>
              </a:buClr>
              <a:buSzPts val="2400"/>
              <a:buNone/>
              <a:defRPr sz="2400" b="1"/>
            </a:lvl1pPr>
            <a:lvl2pPr marL="914400" lvl="1" indent="-228600" algn="l">
              <a:lnSpc>
                <a:spcPct val="100000"/>
              </a:lnSpc>
              <a:spcBef>
                <a:spcPts val="600"/>
              </a:spcBef>
              <a:spcAft>
                <a:spcPts val="0"/>
              </a:spcAft>
              <a:buClr>
                <a:schemeClr val="dk1"/>
              </a:buClr>
              <a:buSzPts val="2000"/>
              <a:buNone/>
              <a:defRPr sz="2000" b="1"/>
            </a:lvl2pPr>
            <a:lvl3pPr marL="1371600" lvl="2" indent="-228600" algn="l">
              <a:lnSpc>
                <a:spcPct val="100000"/>
              </a:lnSpc>
              <a:spcBef>
                <a:spcPts val="600"/>
              </a:spcBef>
              <a:spcAft>
                <a:spcPts val="0"/>
              </a:spcAft>
              <a:buClr>
                <a:schemeClr val="dk1"/>
              </a:buClr>
              <a:buSzPts val="1800"/>
              <a:buNone/>
              <a:defRPr sz="1800" b="1"/>
            </a:lvl3pPr>
            <a:lvl4pPr marL="1828800" lvl="3" indent="-228600" algn="l">
              <a:lnSpc>
                <a:spcPct val="100000"/>
              </a:lnSpc>
              <a:spcBef>
                <a:spcPts val="600"/>
              </a:spcBef>
              <a:spcAft>
                <a:spcPts val="0"/>
              </a:spcAft>
              <a:buClr>
                <a:schemeClr val="dk1"/>
              </a:buClr>
              <a:buSzPts val="1600"/>
              <a:buNone/>
              <a:defRPr sz="1600" b="1"/>
            </a:lvl4pPr>
            <a:lvl5pPr marL="2286000" lvl="4" indent="-228600" algn="l">
              <a:lnSpc>
                <a:spcPct val="100000"/>
              </a:lnSpc>
              <a:spcBef>
                <a:spcPts val="6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4" name="Google Shape;64;p10"/>
          <p:cNvSpPr txBox="1">
            <a:spLocks noGrp="1"/>
          </p:cNvSpPr>
          <p:nvPr>
            <p:ph type="body" idx="4"/>
          </p:nvPr>
        </p:nvSpPr>
        <p:spPr>
          <a:xfrm>
            <a:off x="6096000" y="2254659"/>
            <a:ext cx="5183188" cy="3610452"/>
          </a:xfrm>
          <a:prstGeom prst="rect">
            <a:avLst/>
          </a:prstGeom>
          <a:noFill/>
          <a:ln>
            <a:noFill/>
          </a:ln>
        </p:spPr>
        <p:txBody>
          <a:bodyPr spcFirstLastPara="1" wrap="square" lIns="365750" tIns="0" rIns="365750" bIns="45700" anchor="t" anchorCtr="0">
            <a:noAutofit/>
          </a:bodyPr>
          <a:lstStyle>
            <a:lvl1pPr marL="457200" lvl="0" indent="-342900" algn="l">
              <a:lnSpc>
                <a:spcPct val="100000"/>
              </a:lnSpc>
              <a:spcBef>
                <a:spcPts val="600"/>
              </a:spcBef>
              <a:spcAft>
                <a:spcPts val="0"/>
              </a:spcAft>
              <a:buClr>
                <a:schemeClr val="dk1"/>
              </a:buClr>
              <a:buSzPts val="1800"/>
              <a:buChar char="•"/>
              <a:defRPr/>
            </a:lvl1pPr>
            <a:lvl2pPr marL="914400" lvl="1" indent="-342900" algn="l">
              <a:lnSpc>
                <a:spcPct val="100000"/>
              </a:lnSpc>
              <a:spcBef>
                <a:spcPts val="600"/>
              </a:spcBef>
              <a:spcAft>
                <a:spcPts val="0"/>
              </a:spcAft>
              <a:buClr>
                <a:schemeClr val="dk1"/>
              </a:buClr>
              <a:buSzPts val="1800"/>
              <a:buChar char="•"/>
              <a:defRPr/>
            </a:lvl2pPr>
            <a:lvl3pPr marL="1371600" lvl="2" indent="-342900" algn="l">
              <a:lnSpc>
                <a:spcPct val="100000"/>
              </a:lnSpc>
              <a:spcBef>
                <a:spcPts val="600"/>
              </a:spcBef>
              <a:spcAft>
                <a:spcPts val="0"/>
              </a:spcAft>
              <a:buClr>
                <a:schemeClr val="dk1"/>
              </a:buClr>
              <a:buSzPts val="1800"/>
              <a:buChar char="•"/>
              <a:defRPr/>
            </a:lvl3pPr>
            <a:lvl4pPr marL="1828800" lvl="3" indent="-342900" algn="l">
              <a:lnSpc>
                <a:spcPct val="100000"/>
              </a:lnSpc>
              <a:spcBef>
                <a:spcPts val="600"/>
              </a:spcBef>
              <a:spcAft>
                <a:spcPts val="0"/>
              </a:spcAft>
              <a:buClr>
                <a:schemeClr val="dk1"/>
              </a:buClr>
              <a:buSzPts val="1800"/>
              <a:buChar char="•"/>
              <a:defRPr/>
            </a:lvl4pPr>
            <a:lvl5pPr marL="2286000" lvl="4" indent="-342900" algn="l">
              <a:lnSpc>
                <a:spcPct val="10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10"/>
          <p:cNvSpPr txBox="1">
            <a:spLocks noGrp="1"/>
          </p:cNvSpPr>
          <p:nvPr>
            <p:ph type="ftr" idx="11"/>
          </p:nvPr>
        </p:nvSpPr>
        <p:spPr>
          <a:xfrm>
            <a:off x="1946790" y="6337361"/>
            <a:ext cx="10009857" cy="346472"/>
          </a:xfrm>
          <a:prstGeom prst="rect">
            <a:avLst/>
          </a:prstGeom>
          <a:noFill/>
          <a:ln>
            <a:noFill/>
          </a:ln>
        </p:spPr>
        <p:txBody>
          <a:bodyPr spcFirstLastPara="1" wrap="square" lIns="91425" tIns="45700" rIns="91425" bIns="45700" anchor="b" anchorCtr="0">
            <a:noAutofit/>
          </a:bodyPr>
          <a:lstStyle>
            <a:lvl1pPr lvl="0" algn="r">
              <a:lnSpc>
                <a:spcPct val="100000"/>
              </a:lnSpc>
              <a:spcBef>
                <a:spcPts val="0"/>
              </a:spcBef>
              <a:spcAft>
                <a:spcPts val="0"/>
              </a:spcAft>
              <a:buSzPts val="1400"/>
              <a:buNone/>
              <a:defRPr sz="1200">
                <a:solidFill>
                  <a:srgbClr val="C7C8C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0" y="111760"/>
            <a:ext cx="12192000" cy="5897965"/>
          </a:xfrm>
          <a:prstGeom prst="rect">
            <a:avLst/>
          </a:prstGeom>
          <a:gradFill>
            <a:gsLst>
              <a:gs pos="0">
                <a:srgbClr val="E5E5E4">
                  <a:alpha val="0"/>
                </a:srgbClr>
              </a:gs>
              <a:gs pos="12000">
                <a:srgbClr val="E5E5E4">
                  <a:alpha val="0"/>
                </a:srgbClr>
              </a:gs>
              <a:gs pos="77000">
                <a:srgbClr val="E5E5E4"/>
              </a:gs>
              <a:gs pos="100000">
                <a:srgbClr val="E5E5E4"/>
              </a:gs>
            </a:gsLst>
            <a:path path="circle">
              <a:fillToRect l="50000" t="50000" r="50000" b="50000"/>
            </a:path>
            <a:tileRect/>
          </a:gradFill>
          <a:ln>
            <a:noFill/>
          </a:ln>
        </p:spPr>
        <p:txBody>
          <a:bodyPr spcFirstLastPara="1" wrap="square" lIns="38100" tIns="38100" rIns="38100" bIns="38100" anchor="ctr" anchorCtr="0">
            <a:noAutofit/>
          </a:bodyPr>
          <a:lstStyle/>
          <a:p>
            <a:pPr marL="0" marR="0" lvl="0" indent="0" algn="ctr" rtl="0">
              <a:lnSpc>
                <a:spcPct val="100000"/>
              </a:lnSpc>
              <a:spcBef>
                <a:spcPts val="0"/>
              </a:spcBef>
              <a:spcAft>
                <a:spcPts val="0"/>
              </a:spcAft>
              <a:buClr>
                <a:srgbClr val="6D1327"/>
              </a:buClr>
              <a:buSzPts val="3400"/>
              <a:buFont typeface="Arial"/>
              <a:buNone/>
            </a:pPr>
            <a:endParaRPr sz="3400" b="0" i="0" u="none" strike="noStrike" cap="none">
              <a:solidFill>
                <a:srgbClr val="000000"/>
              </a:solidFill>
              <a:latin typeface="Arial"/>
              <a:ea typeface="Arial"/>
              <a:cs typeface="Arial"/>
              <a:sym typeface="Arial"/>
            </a:endParaRPr>
          </a:p>
        </p:txBody>
      </p:sp>
      <p:sp>
        <p:nvSpPr>
          <p:cNvPr id="11" name="Google Shape;11;p1"/>
          <p:cNvSpPr/>
          <p:nvPr/>
        </p:nvSpPr>
        <p:spPr>
          <a:xfrm>
            <a:off x="0" y="5943600"/>
            <a:ext cx="12192000" cy="914400"/>
          </a:xfrm>
          <a:prstGeom prst="rect">
            <a:avLst/>
          </a:prstGeom>
          <a:solidFill>
            <a:schemeClr val="dk1"/>
          </a:solidFill>
          <a:ln>
            <a:noFill/>
          </a:ln>
        </p:spPr>
        <p:txBody>
          <a:bodyPr spcFirstLastPara="1" wrap="square" lIns="38100" tIns="38100" rIns="38100" bIns="38100" anchor="ctr" anchorCtr="0">
            <a:noAutofit/>
          </a:bodyPr>
          <a:lstStyle/>
          <a:p>
            <a:pPr marL="0" marR="0" lvl="0" indent="0" algn="ctr" rtl="0">
              <a:lnSpc>
                <a:spcPct val="100000"/>
              </a:lnSpc>
              <a:spcBef>
                <a:spcPts val="0"/>
              </a:spcBef>
              <a:spcAft>
                <a:spcPts val="0"/>
              </a:spcAft>
              <a:buClr>
                <a:srgbClr val="000000"/>
              </a:buClr>
              <a:buSzPts val="3400"/>
              <a:buFont typeface="Arial"/>
              <a:buNone/>
            </a:pPr>
            <a:endParaRPr sz="3400" b="1" i="0" u="none" strike="noStrike" cap="none">
              <a:solidFill>
                <a:schemeClr val="lt1"/>
              </a:solidFill>
              <a:latin typeface="Arial"/>
              <a:ea typeface="Arial"/>
              <a:cs typeface="Arial"/>
              <a:sym typeface="Arial"/>
            </a:endParaRPr>
          </a:p>
        </p:txBody>
      </p:sp>
      <p:sp>
        <p:nvSpPr>
          <p:cNvPr id="12" name="Google Shape;12;p1"/>
          <p:cNvSpPr/>
          <p:nvPr/>
        </p:nvSpPr>
        <p:spPr>
          <a:xfrm>
            <a:off x="0" y="-1"/>
            <a:ext cx="12192000" cy="342207"/>
          </a:xfrm>
          <a:prstGeom prst="rect">
            <a:avLst/>
          </a:prstGeom>
          <a:solidFill>
            <a:srgbClr val="861C33"/>
          </a:solidFill>
          <a:ln>
            <a:noFill/>
          </a:ln>
        </p:spPr>
        <p:txBody>
          <a:bodyPr spcFirstLastPara="1" wrap="square" lIns="38100" tIns="38100" rIns="38100" bIns="38100" anchor="ctr" anchorCtr="0">
            <a:noAutofit/>
          </a:bodyPr>
          <a:lstStyle/>
          <a:p>
            <a:pPr marL="0" marR="0" lvl="0" indent="0" algn="ctr" rtl="0">
              <a:lnSpc>
                <a:spcPct val="100000"/>
              </a:lnSpc>
              <a:spcBef>
                <a:spcPts val="0"/>
              </a:spcBef>
              <a:spcAft>
                <a:spcPts val="0"/>
              </a:spcAft>
              <a:buClr>
                <a:srgbClr val="000000"/>
              </a:buClr>
              <a:buSzPts val="3400"/>
              <a:buFont typeface="Arial"/>
              <a:buNone/>
            </a:pPr>
            <a:endParaRPr sz="3400" b="1" i="0" u="none" strike="noStrike" cap="none">
              <a:solidFill>
                <a:schemeClr val="lt1"/>
              </a:solidFill>
              <a:latin typeface="Arial"/>
              <a:ea typeface="Arial"/>
              <a:cs typeface="Arial"/>
              <a:sym typeface="Arial"/>
            </a:endParaRPr>
          </a:p>
        </p:txBody>
      </p:sp>
      <p:sp>
        <p:nvSpPr>
          <p:cNvPr id="13" name="Google Shape;13;p1"/>
          <p:cNvSpPr txBox="1">
            <a:spLocks noGrp="1"/>
          </p:cNvSpPr>
          <p:nvPr>
            <p:ph type="title"/>
          </p:nvPr>
        </p:nvSpPr>
        <p:spPr>
          <a:xfrm>
            <a:off x="609600" y="558296"/>
            <a:ext cx="10972800" cy="684769"/>
          </a:xfrm>
          <a:prstGeom prst="rect">
            <a:avLst/>
          </a:prstGeom>
          <a:noFill/>
          <a:ln>
            <a:noFill/>
          </a:ln>
        </p:spPr>
        <p:txBody>
          <a:bodyPr spcFirstLastPara="1" wrap="square" lIns="365750" tIns="45700" rIns="365750" bIns="45700" anchor="ctr" anchorCtr="0">
            <a:noAutofit/>
          </a:bodyPr>
          <a:lstStyle>
            <a:lvl1pPr marR="0" lvl="0" algn="l" rtl="0">
              <a:lnSpc>
                <a:spcPct val="90000"/>
              </a:lnSpc>
              <a:spcBef>
                <a:spcPts val="0"/>
              </a:spcBef>
              <a:spcAft>
                <a:spcPts val="0"/>
              </a:spcAft>
              <a:buClr>
                <a:srgbClr val="861C33"/>
              </a:buClr>
              <a:buSzPts val="3400"/>
              <a:buFont typeface="Arial"/>
              <a:buNone/>
              <a:defRPr sz="3400" b="1" i="0" u="none" strike="noStrike" cap="none">
                <a:solidFill>
                  <a:srgbClr val="861C33"/>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4" name="Google Shape;14;p1"/>
          <p:cNvSpPr txBox="1">
            <a:spLocks noGrp="1"/>
          </p:cNvSpPr>
          <p:nvPr>
            <p:ph type="body" idx="1"/>
          </p:nvPr>
        </p:nvSpPr>
        <p:spPr>
          <a:xfrm>
            <a:off x="609600" y="1600200"/>
            <a:ext cx="10972800" cy="2286000"/>
          </a:xfrm>
          <a:prstGeom prst="rect">
            <a:avLst/>
          </a:prstGeom>
          <a:noFill/>
          <a:ln>
            <a:noFill/>
          </a:ln>
        </p:spPr>
        <p:txBody>
          <a:bodyPr spcFirstLastPara="1" wrap="square" lIns="365750" tIns="0" rIns="365750" bIns="45700" anchor="t" anchorCtr="0">
            <a:noAutofit/>
          </a:bodyPr>
          <a:lstStyle>
            <a:lvl1pPr marL="457200" marR="0" lvl="0" indent="-355600" algn="l" rtl="0">
              <a:lnSpc>
                <a:spcPct val="100000"/>
              </a:lnSpc>
              <a:spcBef>
                <a:spcPts val="600"/>
              </a:spcBef>
              <a:spcAft>
                <a:spcPts val="0"/>
              </a:spcAft>
              <a:buClr>
                <a:schemeClr val="dk1"/>
              </a:buClr>
              <a:buSzPts val="2000"/>
              <a:buFont typeface="Arial"/>
              <a:buChar char="•"/>
              <a:defRPr sz="2000" b="1"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5" name="Google Shape;15;p1"/>
          <p:cNvPicPr preferRelativeResize="0"/>
          <p:nvPr/>
        </p:nvPicPr>
        <p:blipFill rotWithShape="1">
          <a:blip r:embed="rId21">
            <a:alphaModFix/>
          </a:blip>
          <a:srcRect/>
          <a:stretch/>
        </p:blipFill>
        <p:spPr>
          <a:xfrm>
            <a:off x="322035" y="6121485"/>
            <a:ext cx="1302721" cy="520426"/>
          </a:xfrm>
          <a:prstGeom prst="rect">
            <a:avLst/>
          </a:prstGeom>
          <a:noFill/>
          <a:ln>
            <a:noFill/>
          </a:ln>
        </p:spPr>
      </p:pic>
      <p:sp>
        <p:nvSpPr>
          <p:cNvPr id="16" name="Google Shape;16;p1"/>
          <p:cNvSpPr txBox="1">
            <a:spLocks noGrp="1"/>
          </p:cNvSpPr>
          <p:nvPr>
            <p:ph type="ftr" idx="11"/>
          </p:nvPr>
        </p:nvSpPr>
        <p:spPr>
          <a:xfrm>
            <a:off x="1946790" y="6337361"/>
            <a:ext cx="10009857" cy="346472"/>
          </a:xfrm>
          <a:prstGeom prst="rect">
            <a:avLst/>
          </a:prstGeom>
          <a:noFill/>
          <a:ln>
            <a:noFill/>
          </a:ln>
        </p:spPr>
        <p:txBody>
          <a:bodyPr spcFirstLastPara="1" wrap="square" lIns="91425" tIns="45700" rIns="91425" bIns="45700" anchor="b" anchorCtr="0">
            <a:noAutofit/>
          </a:bodyPr>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C7C8CB"/>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648">
          <p15:clr>
            <a:srgbClr val="F26B43"/>
          </p15:clr>
        </p15:guide>
        <p15:guide id="2" orient="horz" pos="4176">
          <p15:clr>
            <a:srgbClr val="F26B43"/>
          </p15:clr>
        </p15:guide>
        <p15:guide id="3" pos="624">
          <p15:clr>
            <a:srgbClr val="F26B43"/>
          </p15:clr>
        </p15:guide>
        <p15:guide id="4" pos="384">
          <p15:clr>
            <a:srgbClr val="F26B43"/>
          </p15:clr>
        </p15:guide>
        <p15:guide id="5" pos="7296">
          <p15:clr>
            <a:srgbClr val="F26B43"/>
          </p15:clr>
        </p15:guide>
        <p15:guide id="6" orient="horz" pos="1008">
          <p15:clr>
            <a:srgbClr val="F26B43"/>
          </p15:clr>
        </p15:guide>
        <p15:guide id="7" orient="horz" pos="1416">
          <p15:clr>
            <a:srgbClr val="F26B43"/>
          </p15:clr>
        </p15:guide>
        <p15:guide id="8" orient="horz" pos="2448">
          <p15:clr>
            <a:srgbClr val="F26B43"/>
          </p15:clr>
        </p15:guide>
        <p15:guide id="9" orient="horz" pos="3552">
          <p15:clr>
            <a:srgbClr val="F26B43"/>
          </p15:clr>
        </p15:guide>
        <p15:guide id="10" orient="horz" pos="748">
          <p15:clr>
            <a:srgbClr val="F26B43"/>
          </p15:clr>
        </p15:guide>
        <p15:guide id="11" orient="horz" pos="3744">
          <p15:clr>
            <a:srgbClr val="F26B43"/>
          </p15:clr>
        </p15:guide>
        <p15:guide id="12" pos="3840">
          <p15:clr>
            <a:srgbClr val="F26B43"/>
          </p15:clr>
        </p15:guide>
        <p15:guide id="13" pos="4128">
          <p15:clr>
            <a:srgbClr val="F26B43"/>
          </p15:clr>
        </p15:guide>
        <p15:guide id="14" pos="3552">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mailto:libraries-reduction-feedback@library.umass.edu"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library.umass.edu/news/fy21-acquisitions-budget-reductions/"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1"/>
          <p:cNvSpPr txBox="1">
            <a:spLocks noGrp="1"/>
          </p:cNvSpPr>
          <p:nvPr>
            <p:ph type="ctrTitle"/>
          </p:nvPr>
        </p:nvSpPr>
        <p:spPr>
          <a:xfrm>
            <a:off x="1" y="608560"/>
            <a:ext cx="6435524" cy="2196127"/>
          </a:xfrm>
          <a:prstGeom prst="rect">
            <a:avLst/>
          </a:prstGeom>
          <a:noFill/>
          <a:ln>
            <a:noFill/>
          </a:ln>
        </p:spPr>
        <p:txBody>
          <a:bodyPr spcFirstLastPara="1" wrap="square" lIns="640075" tIns="0" rIns="640075" bIns="0" anchor="ctr" anchorCtr="0">
            <a:noAutofit/>
          </a:bodyPr>
          <a:lstStyle/>
          <a:p>
            <a:pPr marL="0" lvl="0" indent="0" algn="l" rtl="0">
              <a:lnSpc>
                <a:spcPct val="90000"/>
              </a:lnSpc>
              <a:spcBef>
                <a:spcPts val="0"/>
              </a:spcBef>
              <a:spcAft>
                <a:spcPts val="0"/>
              </a:spcAft>
              <a:buClr>
                <a:schemeClr val="lt1"/>
              </a:buClr>
              <a:buSzPts val="4000"/>
              <a:buFont typeface="Arial"/>
              <a:buNone/>
            </a:pPr>
            <a:r>
              <a:rPr lang="en-US" cap="none"/>
              <a:t>FY21 Library Acquisitions Budget Reductions</a:t>
            </a:r>
            <a:endParaRPr cap="none"/>
          </a:p>
        </p:txBody>
      </p:sp>
      <p:sp>
        <p:nvSpPr>
          <p:cNvPr id="116" name="Google Shape;116;p21"/>
          <p:cNvSpPr txBox="1"/>
          <p:nvPr/>
        </p:nvSpPr>
        <p:spPr>
          <a:xfrm>
            <a:off x="609600" y="3231000"/>
            <a:ext cx="1956000" cy="5484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3000" b="1" i="0" u="none" strike="noStrike" cap="none">
                <a:solidFill>
                  <a:schemeClr val="dk1"/>
                </a:solidFill>
              </a:rPr>
              <a:t>Fall 2020</a:t>
            </a:r>
            <a:endParaRPr sz="3000" b="1" i="0" u="none" strike="noStrike" cap="none">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0"/>
          <p:cNvSpPr txBox="1">
            <a:spLocks noGrp="1"/>
          </p:cNvSpPr>
          <p:nvPr>
            <p:ph type="body" idx="4294967295"/>
          </p:nvPr>
        </p:nvSpPr>
        <p:spPr>
          <a:xfrm>
            <a:off x="609600" y="1600200"/>
            <a:ext cx="10972800" cy="2708876"/>
          </a:xfrm>
          <a:prstGeom prst="rect">
            <a:avLst/>
          </a:prstGeom>
          <a:noFill/>
          <a:ln>
            <a:noFill/>
          </a:ln>
        </p:spPr>
        <p:txBody>
          <a:bodyPr spcFirstLastPara="1" wrap="square" lIns="365750" tIns="0" rIns="365750" bIns="45700" anchor="t" anchorCtr="0">
            <a:noAutofit/>
          </a:bodyPr>
          <a:lstStyle/>
          <a:p>
            <a:pPr marL="228600" lvl="0" indent="-101600" algn="l" rtl="0">
              <a:lnSpc>
                <a:spcPct val="100000"/>
              </a:lnSpc>
              <a:spcBef>
                <a:spcPts val="0"/>
              </a:spcBef>
              <a:spcAft>
                <a:spcPts val="0"/>
              </a:spcAft>
              <a:buClr>
                <a:schemeClr val="dk1"/>
              </a:buClr>
              <a:buSzPts val="2000"/>
              <a:buNone/>
            </a:pPr>
            <a:endParaRPr/>
          </a:p>
          <a:p>
            <a:pPr marL="228600" lvl="0" indent="-101600" algn="l" rtl="0">
              <a:lnSpc>
                <a:spcPct val="100000"/>
              </a:lnSpc>
              <a:spcBef>
                <a:spcPts val="600"/>
              </a:spcBef>
              <a:spcAft>
                <a:spcPts val="0"/>
              </a:spcAft>
              <a:buClr>
                <a:schemeClr val="dk1"/>
              </a:buClr>
              <a:buSzPts val="2000"/>
              <a:buNone/>
            </a:pPr>
            <a:endParaRPr/>
          </a:p>
          <a:p>
            <a:pPr marL="228600" lvl="0" indent="0" algn="l" rtl="0">
              <a:lnSpc>
                <a:spcPct val="100000"/>
              </a:lnSpc>
              <a:spcBef>
                <a:spcPts val="600"/>
              </a:spcBef>
              <a:spcAft>
                <a:spcPts val="0"/>
              </a:spcAft>
              <a:buSzPts val="2000"/>
              <a:buNone/>
            </a:pPr>
            <a:endParaRPr/>
          </a:p>
        </p:txBody>
      </p:sp>
      <p:sp>
        <p:nvSpPr>
          <p:cNvPr id="189" name="Google Shape;189;p30"/>
          <p:cNvSpPr txBox="1">
            <a:spLocks noGrp="1"/>
          </p:cNvSpPr>
          <p:nvPr>
            <p:ph type="title"/>
          </p:nvPr>
        </p:nvSpPr>
        <p:spPr>
          <a:xfrm>
            <a:off x="609600" y="2434541"/>
            <a:ext cx="10972800" cy="3342300"/>
          </a:xfrm>
          <a:prstGeom prst="rect">
            <a:avLst/>
          </a:prstGeom>
          <a:noFill/>
          <a:ln>
            <a:noFill/>
          </a:ln>
        </p:spPr>
        <p:txBody>
          <a:bodyPr spcFirstLastPara="1" wrap="square" lIns="365750" tIns="45700" rIns="365750" bIns="45700" anchor="t" anchorCtr="0">
            <a:noAutofit/>
          </a:bodyPr>
          <a:lstStyle/>
          <a:p>
            <a:pPr marL="0" lvl="0" indent="0" algn="l" rtl="0">
              <a:lnSpc>
                <a:spcPct val="90000"/>
              </a:lnSpc>
              <a:spcBef>
                <a:spcPts val="0"/>
              </a:spcBef>
              <a:spcAft>
                <a:spcPts val="0"/>
              </a:spcAft>
              <a:buClr>
                <a:srgbClr val="862633"/>
              </a:buClr>
              <a:buSzPts val="3400"/>
              <a:buFont typeface="Arial"/>
              <a:buNone/>
            </a:pPr>
            <a:r>
              <a:rPr lang="en-US" sz="4800"/>
              <a:t>Libraries’ Acquisitions </a:t>
            </a:r>
            <a:endParaRPr sz="4800"/>
          </a:p>
          <a:p>
            <a:pPr marL="0" lvl="0" indent="0" algn="l" rtl="0">
              <a:lnSpc>
                <a:spcPct val="90000"/>
              </a:lnSpc>
              <a:spcBef>
                <a:spcPts val="0"/>
              </a:spcBef>
              <a:spcAft>
                <a:spcPts val="0"/>
              </a:spcAft>
              <a:buClr>
                <a:srgbClr val="862633"/>
              </a:buClr>
              <a:buSzPts val="3400"/>
              <a:buFont typeface="Arial"/>
              <a:buNone/>
            </a:pPr>
            <a:r>
              <a:rPr lang="en-US" sz="4800"/>
              <a:t>Budget Update</a:t>
            </a:r>
            <a:endParaRPr sz="4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31"/>
          <p:cNvSpPr txBox="1">
            <a:spLocks noGrp="1"/>
          </p:cNvSpPr>
          <p:nvPr>
            <p:ph type="ftr" idx="11"/>
          </p:nvPr>
        </p:nvSpPr>
        <p:spPr>
          <a:xfrm>
            <a:off x="1946790" y="6337361"/>
            <a:ext cx="10009857" cy="346472"/>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r>
              <a:rPr lang="en-US">
                <a:solidFill>
                  <a:srgbClr val="C7C8CB"/>
                </a:solidFill>
              </a:rPr>
              <a:t>UNIVERSITY OF MASSACHUSETTS AMHERST </a:t>
            </a:r>
            <a:endParaRPr>
              <a:solidFill>
                <a:srgbClr val="C7C8CB"/>
              </a:solidFill>
            </a:endParaRPr>
          </a:p>
        </p:txBody>
      </p:sp>
      <p:sp>
        <p:nvSpPr>
          <p:cNvPr id="196" name="Google Shape;196;p31"/>
          <p:cNvSpPr txBox="1">
            <a:spLocks noGrp="1"/>
          </p:cNvSpPr>
          <p:nvPr>
            <p:ph type="body" idx="1"/>
          </p:nvPr>
        </p:nvSpPr>
        <p:spPr>
          <a:xfrm>
            <a:off x="556500" y="1771200"/>
            <a:ext cx="11079000" cy="3468000"/>
          </a:xfrm>
          <a:prstGeom prst="rect">
            <a:avLst/>
          </a:prstGeom>
          <a:noFill/>
          <a:ln>
            <a:noFill/>
          </a:ln>
        </p:spPr>
        <p:txBody>
          <a:bodyPr spcFirstLastPara="1" wrap="square" lIns="365750" tIns="0" rIns="365750" bIns="45700" anchor="t" anchorCtr="0">
            <a:noAutofit/>
          </a:bodyPr>
          <a:lstStyle/>
          <a:p>
            <a:pPr marL="228600" lvl="0" indent="-279400" algn="l" rtl="0">
              <a:lnSpc>
                <a:spcPct val="100000"/>
              </a:lnSpc>
              <a:spcBef>
                <a:spcPts val="0"/>
              </a:spcBef>
              <a:spcAft>
                <a:spcPts val="0"/>
              </a:spcAft>
              <a:buClr>
                <a:schemeClr val="dk1"/>
              </a:buClr>
              <a:buSzPts val="2800"/>
              <a:buChar char="●"/>
            </a:pPr>
            <a:r>
              <a:rPr lang="en-US" sz="2800"/>
              <a:t>Due to campus budget restraints, the Libraries are reducing the acquisitions budget by 5%</a:t>
            </a:r>
            <a:endParaRPr sz="2800"/>
          </a:p>
          <a:p>
            <a:pPr marL="228600" lvl="0" indent="-279400" algn="l" rtl="0">
              <a:lnSpc>
                <a:spcPct val="100000"/>
              </a:lnSpc>
              <a:spcBef>
                <a:spcPts val="0"/>
              </a:spcBef>
              <a:spcAft>
                <a:spcPts val="0"/>
              </a:spcAft>
              <a:buSzPts val="2800"/>
              <a:buChar char="●"/>
            </a:pPr>
            <a:r>
              <a:rPr lang="en-US" sz="2800"/>
              <a:t>As well, the Libraries will not be receiving our annual inflationary offset, bringing the total reduction to 8.8%</a:t>
            </a:r>
            <a:endParaRPr sz="2800"/>
          </a:p>
          <a:p>
            <a:pPr marL="228600" lvl="0" indent="-279400" algn="l" rtl="0">
              <a:lnSpc>
                <a:spcPct val="100000"/>
              </a:lnSpc>
              <a:spcBef>
                <a:spcPts val="600"/>
              </a:spcBef>
              <a:spcAft>
                <a:spcPts val="0"/>
              </a:spcAft>
              <a:buClr>
                <a:schemeClr val="dk1"/>
              </a:buClr>
              <a:buSzPts val="2800"/>
              <a:buChar char="●"/>
            </a:pPr>
            <a:r>
              <a:rPr lang="en-US" sz="2800"/>
              <a:t>Librarians have been reviewing quantitative data for subscription resources to identify potential cancellations</a:t>
            </a:r>
            <a:endParaRPr sz="2800"/>
          </a:p>
          <a:p>
            <a:pPr marL="685800" lvl="1" indent="-292100" algn="l" rtl="0">
              <a:lnSpc>
                <a:spcPct val="100000"/>
              </a:lnSpc>
              <a:spcBef>
                <a:spcPts val="600"/>
              </a:spcBef>
              <a:spcAft>
                <a:spcPts val="0"/>
              </a:spcAft>
              <a:buClr>
                <a:schemeClr val="dk1"/>
              </a:buClr>
              <a:buSzPts val="2800"/>
              <a:buChar char="○"/>
            </a:pPr>
            <a:r>
              <a:rPr lang="en-US" sz="2800"/>
              <a:t>Scott Stangroom will provide details of the process later in the presentation</a:t>
            </a:r>
            <a:endParaRPr sz="2800"/>
          </a:p>
          <a:p>
            <a:pPr marL="228600" lvl="0" indent="-279400" algn="l" rtl="0">
              <a:lnSpc>
                <a:spcPct val="100000"/>
              </a:lnSpc>
              <a:spcBef>
                <a:spcPts val="600"/>
              </a:spcBef>
              <a:spcAft>
                <a:spcPts val="0"/>
              </a:spcAft>
              <a:buClr>
                <a:schemeClr val="dk1"/>
              </a:buClr>
              <a:buSzPts val="2800"/>
              <a:buChar char="●"/>
            </a:pPr>
            <a:r>
              <a:rPr lang="en-US" sz="2800"/>
              <a:t>Your feedback is needed as a source of qualitative data</a:t>
            </a:r>
            <a:endParaRPr sz="2800"/>
          </a:p>
        </p:txBody>
      </p:sp>
      <p:sp>
        <p:nvSpPr>
          <p:cNvPr id="197" name="Google Shape;197;p31"/>
          <p:cNvSpPr txBox="1">
            <a:spLocks noGrp="1"/>
          </p:cNvSpPr>
          <p:nvPr>
            <p:ph type="title"/>
          </p:nvPr>
        </p:nvSpPr>
        <p:spPr>
          <a:xfrm>
            <a:off x="0" y="627750"/>
            <a:ext cx="12192000" cy="684900"/>
          </a:xfrm>
          <a:prstGeom prst="rect">
            <a:avLst/>
          </a:prstGeom>
          <a:noFill/>
          <a:ln>
            <a:noFill/>
          </a:ln>
        </p:spPr>
        <p:txBody>
          <a:bodyPr spcFirstLastPara="1" wrap="square" lIns="365750" tIns="45700" rIns="365750" bIns="45700" anchor="t" anchorCtr="0">
            <a:noAutofit/>
          </a:bodyPr>
          <a:lstStyle/>
          <a:p>
            <a:pPr marL="0" lvl="0" indent="0" algn="ctr" rtl="0">
              <a:lnSpc>
                <a:spcPct val="90000"/>
              </a:lnSpc>
              <a:spcBef>
                <a:spcPts val="0"/>
              </a:spcBef>
              <a:spcAft>
                <a:spcPts val="0"/>
              </a:spcAft>
              <a:buClr>
                <a:srgbClr val="862633"/>
              </a:buClr>
              <a:buSzPts val="3400"/>
              <a:buFont typeface="Arial"/>
              <a:buNone/>
            </a:pPr>
            <a:r>
              <a:rPr lang="en-US" sz="3600" cap="none"/>
              <a:t>Library Acquisitions Budget Update</a:t>
            </a:r>
            <a:r>
              <a:rPr lang="en-US" sz="3600"/>
              <a:t/>
            </a:r>
            <a:br>
              <a:rPr lang="en-US" sz="3600"/>
            </a:br>
            <a:endParaRPr sz="36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2"/>
          <p:cNvSpPr txBox="1">
            <a:spLocks noGrp="1"/>
          </p:cNvSpPr>
          <p:nvPr>
            <p:ph type="ftr" idx="11"/>
          </p:nvPr>
        </p:nvSpPr>
        <p:spPr>
          <a:xfrm>
            <a:off x="1946790" y="6337361"/>
            <a:ext cx="10009857" cy="346472"/>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r>
              <a:rPr lang="en-US">
                <a:solidFill>
                  <a:srgbClr val="C7C8CB"/>
                </a:solidFill>
              </a:rPr>
              <a:t>UNIVERSITY OF MASSACHUSETTS AMHERST </a:t>
            </a:r>
            <a:endParaRPr>
              <a:solidFill>
                <a:srgbClr val="C7C8CB"/>
              </a:solidFill>
            </a:endParaRPr>
          </a:p>
        </p:txBody>
      </p:sp>
      <p:sp>
        <p:nvSpPr>
          <p:cNvPr id="204" name="Google Shape;204;p32"/>
          <p:cNvSpPr txBox="1">
            <a:spLocks noGrp="1"/>
          </p:cNvSpPr>
          <p:nvPr>
            <p:ph type="body" idx="1"/>
          </p:nvPr>
        </p:nvSpPr>
        <p:spPr>
          <a:xfrm>
            <a:off x="609600" y="1600200"/>
            <a:ext cx="10972800" cy="4038600"/>
          </a:xfrm>
          <a:prstGeom prst="rect">
            <a:avLst/>
          </a:prstGeom>
          <a:noFill/>
          <a:ln>
            <a:noFill/>
          </a:ln>
        </p:spPr>
        <p:txBody>
          <a:bodyPr spcFirstLastPara="1" wrap="square" lIns="365750" tIns="0" rIns="365750" bIns="45700" anchor="t" anchorCtr="0">
            <a:noAutofit/>
          </a:bodyPr>
          <a:lstStyle/>
          <a:p>
            <a:pPr marL="228600" lvl="0" indent="-260350" algn="l" rtl="0">
              <a:lnSpc>
                <a:spcPct val="100000"/>
              </a:lnSpc>
              <a:spcBef>
                <a:spcPts val="0"/>
              </a:spcBef>
              <a:spcAft>
                <a:spcPts val="0"/>
              </a:spcAft>
              <a:buClr>
                <a:schemeClr val="dk1"/>
              </a:buClr>
              <a:buSzPts val="2500"/>
              <a:buChar char="•"/>
            </a:pPr>
            <a:r>
              <a:rPr lang="en-US" sz="2500"/>
              <a:t>Columbia University: 6.25%</a:t>
            </a:r>
            <a:endParaRPr sz="2500"/>
          </a:p>
          <a:p>
            <a:pPr marL="685800" lvl="1" indent="-260350" algn="l" rtl="0">
              <a:lnSpc>
                <a:spcPct val="100000"/>
              </a:lnSpc>
              <a:spcBef>
                <a:spcPts val="600"/>
              </a:spcBef>
              <a:spcAft>
                <a:spcPts val="0"/>
              </a:spcAft>
              <a:buClr>
                <a:schemeClr val="dk1"/>
              </a:buClr>
              <a:buSzPts val="2300"/>
              <a:buChar char="•"/>
            </a:pPr>
            <a:r>
              <a:rPr lang="en-US" sz="2300"/>
              <a:t>Planning for acquisitions budget to be flat for 3 subsequent years</a:t>
            </a:r>
            <a:endParaRPr sz="2300"/>
          </a:p>
          <a:p>
            <a:pPr marL="685800" lvl="1" indent="-260350" algn="l" rtl="0">
              <a:lnSpc>
                <a:spcPct val="100000"/>
              </a:lnSpc>
              <a:spcBef>
                <a:spcPts val="600"/>
              </a:spcBef>
              <a:spcAft>
                <a:spcPts val="0"/>
              </a:spcAft>
              <a:buClr>
                <a:schemeClr val="dk1"/>
              </a:buClr>
              <a:buSzPts val="2300"/>
              <a:buChar char="•"/>
            </a:pPr>
            <a:r>
              <a:rPr lang="en-US" sz="2300"/>
              <a:t>We may be looking at a similar scenario</a:t>
            </a:r>
            <a:endParaRPr sz="2300"/>
          </a:p>
          <a:p>
            <a:pPr marL="228600" lvl="0" indent="-260350" algn="l" rtl="0">
              <a:lnSpc>
                <a:spcPct val="100000"/>
              </a:lnSpc>
              <a:spcBef>
                <a:spcPts val="600"/>
              </a:spcBef>
              <a:spcAft>
                <a:spcPts val="0"/>
              </a:spcAft>
              <a:buClr>
                <a:schemeClr val="dk1"/>
              </a:buClr>
              <a:buSzPts val="2500"/>
              <a:buChar char="•"/>
            </a:pPr>
            <a:r>
              <a:rPr lang="en-US" sz="2500"/>
              <a:t>Rutgers: 10%</a:t>
            </a:r>
            <a:endParaRPr sz="2500"/>
          </a:p>
          <a:p>
            <a:pPr marL="228600" lvl="0" indent="-260350" algn="l" rtl="0">
              <a:lnSpc>
                <a:spcPct val="100000"/>
              </a:lnSpc>
              <a:spcBef>
                <a:spcPts val="600"/>
              </a:spcBef>
              <a:spcAft>
                <a:spcPts val="0"/>
              </a:spcAft>
              <a:buClr>
                <a:schemeClr val="dk1"/>
              </a:buClr>
              <a:buSzPts val="2500"/>
              <a:buChar char="•"/>
            </a:pPr>
            <a:r>
              <a:rPr lang="en-US" sz="2500"/>
              <a:t>Stanford: 10%</a:t>
            </a:r>
            <a:endParaRPr sz="2500"/>
          </a:p>
          <a:p>
            <a:pPr marL="228600" lvl="0" indent="-260350" algn="l" rtl="0">
              <a:lnSpc>
                <a:spcPct val="100000"/>
              </a:lnSpc>
              <a:spcBef>
                <a:spcPts val="600"/>
              </a:spcBef>
              <a:spcAft>
                <a:spcPts val="0"/>
              </a:spcAft>
              <a:buClr>
                <a:schemeClr val="dk1"/>
              </a:buClr>
              <a:buSzPts val="2500"/>
              <a:buChar char="•"/>
            </a:pPr>
            <a:r>
              <a:rPr lang="en-US" sz="2500"/>
              <a:t>Syracuse: 5%</a:t>
            </a:r>
            <a:endParaRPr sz="2500"/>
          </a:p>
          <a:p>
            <a:pPr marL="228600" lvl="0" indent="-260350" algn="l" rtl="0">
              <a:lnSpc>
                <a:spcPct val="100000"/>
              </a:lnSpc>
              <a:spcBef>
                <a:spcPts val="600"/>
              </a:spcBef>
              <a:spcAft>
                <a:spcPts val="0"/>
              </a:spcAft>
              <a:buClr>
                <a:schemeClr val="dk1"/>
              </a:buClr>
              <a:buSzPts val="2500"/>
              <a:buChar char="•"/>
            </a:pPr>
            <a:r>
              <a:rPr lang="en-US" sz="2500"/>
              <a:t>UConn: 25%</a:t>
            </a:r>
            <a:endParaRPr sz="2500"/>
          </a:p>
          <a:p>
            <a:pPr marL="228600" lvl="0" indent="-260350" algn="l" rtl="0">
              <a:lnSpc>
                <a:spcPct val="100000"/>
              </a:lnSpc>
              <a:spcBef>
                <a:spcPts val="600"/>
              </a:spcBef>
              <a:spcAft>
                <a:spcPts val="0"/>
              </a:spcAft>
              <a:buClr>
                <a:schemeClr val="dk1"/>
              </a:buClr>
              <a:buSzPts val="2500"/>
              <a:buChar char="•"/>
            </a:pPr>
            <a:r>
              <a:rPr lang="en-US" sz="2500"/>
              <a:t>Univ. of Delaware: 25%</a:t>
            </a:r>
            <a:endParaRPr sz="2500"/>
          </a:p>
          <a:p>
            <a:pPr marL="228600" lvl="0" indent="-260350" algn="l" rtl="0">
              <a:lnSpc>
                <a:spcPct val="100000"/>
              </a:lnSpc>
              <a:spcBef>
                <a:spcPts val="600"/>
              </a:spcBef>
              <a:spcAft>
                <a:spcPts val="0"/>
              </a:spcAft>
              <a:buClr>
                <a:schemeClr val="dk1"/>
              </a:buClr>
              <a:buSzPts val="2500"/>
              <a:buChar char="•"/>
            </a:pPr>
            <a:r>
              <a:rPr lang="en-US" sz="2500"/>
              <a:t>Yale: 10%</a:t>
            </a:r>
            <a:endParaRPr sz="2500"/>
          </a:p>
        </p:txBody>
      </p:sp>
      <p:sp>
        <p:nvSpPr>
          <p:cNvPr id="205" name="Google Shape;205;p32"/>
          <p:cNvSpPr txBox="1">
            <a:spLocks noGrp="1"/>
          </p:cNvSpPr>
          <p:nvPr>
            <p:ph type="title"/>
          </p:nvPr>
        </p:nvSpPr>
        <p:spPr>
          <a:xfrm>
            <a:off x="0" y="627750"/>
            <a:ext cx="12192000" cy="684900"/>
          </a:xfrm>
          <a:prstGeom prst="rect">
            <a:avLst/>
          </a:prstGeom>
          <a:noFill/>
          <a:ln>
            <a:noFill/>
          </a:ln>
        </p:spPr>
        <p:txBody>
          <a:bodyPr spcFirstLastPara="1" wrap="square" lIns="365750" tIns="45700" rIns="365750" bIns="45700" anchor="t" anchorCtr="0">
            <a:noAutofit/>
          </a:bodyPr>
          <a:lstStyle/>
          <a:p>
            <a:pPr marL="0" lvl="0" indent="0" algn="ctr" rtl="0">
              <a:lnSpc>
                <a:spcPct val="90000"/>
              </a:lnSpc>
              <a:spcBef>
                <a:spcPts val="0"/>
              </a:spcBef>
              <a:spcAft>
                <a:spcPts val="0"/>
              </a:spcAft>
              <a:buClr>
                <a:srgbClr val="862633"/>
              </a:buClr>
              <a:buSzPts val="3400"/>
              <a:buFont typeface="Arial"/>
              <a:buNone/>
            </a:pPr>
            <a:r>
              <a:rPr lang="en-US" sz="3600" cap="none"/>
              <a:t>Reductions at Other Institutions</a:t>
            </a:r>
            <a:endParaRPr sz="3600" cap="none"/>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3"/>
          <p:cNvSpPr txBox="1">
            <a:spLocks noGrp="1"/>
          </p:cNvSpPr>
          <p:nvPr>
            <p:ph type="title"/>
          </p:nvPr>
        </p:nvSpPr>
        <p:spPr>
          <a:xfrm>
            <a:off x="0" y="415850"/>
            <a:ext cx="12192000" cy="7716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Verdana"/>
              <a:buNone/>
            </a:pPr>
            <a:r>
              <a:rPr lang="en-US" sz="3600"/>
              <a:t>Acquisitions Budget </a:t>
            </a:r>
            <a:r>
              <a:rPr lang="en-US" sz="3600" cap="none"/>
              <a:t>Breakdown</a:t>
            </a:r>
            <a:endParaRPr sz="3600" cap="none"/>
          </a:p>
        </p:txBody>
      </p:sp>
      <p:graphicFrame>
        <p:nvGraphicFramePr>
          <p:cNvPr id="212" name="Google Shape;212;p33"/>
          <p:cNvGraphicFramePr/>
          <p:nvPr/>
        </p:nvGraphicFramePr>
        <p:xfrm>
          <a:off x="417650" y="1275000"/>
          <a:ext cx="11356700" cy="4443255"/>
        </p:xfrm>
        <a:graphic>
          <a:graphicData uri="http://schemas.openxmlformats.org/drawingml/2006/table">
            <a:tbl>
              <a:tblPr>
                <a:noFill/>
                <a:tableStyleId>{851BDFF0-7101-48ED-80F6-A8840C51C277}</a:tableStyleId>
              </a:tblPr>
              <a:tblGrid>
                <a:gridCol w="2693250">
                  <a:extLst>
                    <a:ext uri="{9D8B030D-6E8A-4147-A177-3AD203B41FA5}">
                      <a16:colId xmlns:a16="http://schemas.microsoft.com/office/drawing/2014/main" val="20000"/>
                    </a:ext>
                  </a:extLst>
                </a:gridCol>
                <a:gridCol w="952375">
                  <a:extLst>
                    <a:ext uri="{9D8B030D-6E8A-4147-A177-3AD203B41FA5}">
                      <a16:colId xmlns:a16="http://schemas.microsoft.com/office/drawing/2014/main" val="20001"/>
                    </a:ext>
                  </a:extLst>
                </a:gridCol>
                <a:gridCol w="931875">
                  <a:extLst>
                    <a:ext uri="{9D8B030D-6E8A-4147-A177-3AD203B41FA5}">
                      <a16:colId xmlns:a16="http://schemas.microsoft.com/office/drawing/2014/main" val="20002"/>
                    </a:ext>
                  </a:extLst>
                </a:gridCol>
                <a:gridCol w="6779200">
                  <a:extLst>
                    <a:ext uri="{9D8B030D-6E8A-4147-A177-3AD203B41FA5}">
                      <a16:colId xmlns:a16="http://schemas.microsoft.com/office/drawing/2014/main" val="20003"/>
                    </a:ext>
                  </a:extLst>
                </a:gridCol>
              </a:tblGrid>
              <a:tr h="557175">
                <a:tc>
                  <a:txBody>
                    <a:bodyPr/>
                    <a:lstStyle/>
                    <a:p>
                      <a:pPr marL="0" marR="0" lvl="0" indent="0" algn="ctr" rtl="0">
                        <a:lnSpc>
                          <a:spcPct val="115000"/>
                        </a:lnSpc>
                        <a:spcBef>
                          <a:spcPts val="0"/>
                        </a:spcBef>
                        <a:spcAft>
                          <a:spcPts val="0"/>
                        </a:spcAft>
                        <a:buClr>
                          <a:srgbClr val="000000"/>
                        </a:buClr>
                        <a:buSzPts val="1800"/>
                        <a:buFont typeface="Arial"/>
                        <a:buNone/>
                      </a:pPr>
                      <a:r>
                        <a:rPr lang="en-US" sz="2000" b="1" u="none" strike="noStrike" cap="none"/>
                        <a:t>Category</a:t>
                      </a:r>
                      <a:endParaRPr sz="2000" b="1"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BFBFBF"/>
                    </a:solidFill>
                  </a:tcPr>
                </a:tc>
                <a:tc>
                  <a:txBody>
                    <a:bodyPr/>
                    <a:lstStyle/>
                    <a:p>
                      <a:pPr marL="0" marR="0" lvl="0" indent="0" algn="ctr" rtl="0">
                        <a:lnSpc>
                          <a:spcPct val="115000"/>
                        </a:lnSpc>
                        <a:spcBef>
                          <a:spcPts val="0"/>
                        </a:spcBef>
                        <a:spcAft>
                          <a:spcPts val="0"/>
                        </a:spcAft>
                        <a:buClr>
                          <a:srgbClr val="000000"/>
                        </a:buClr>
                        <a:buSzPts val="1600"/>
                        <a:buFont typeface="Arial"/>
                        <a:buNone/>
                      </a:pPr>
                      <a:r>
                        <a:rPr lang="en-US" sz="1800" b="1" u="none" strike="noStrike" cap="none"/>
                        <a:t>FY20</a:t>
                      </a:r>
                      <a:endParaRPr sz="1800" b="1"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BFBFBF"/>
                    </a:solidFill>
                  </a:tcPr>
                </a:tc>
                <a:tc>
                  <a:txBody>
                    <a:bodyPr/>
                    <a:lstStyle/>
                    <a:p>
                      <a:pPr marL="0" marR="0" lvl="0" indent="0" algn="ctr" rtl="0">
                        <a:lnSpc>
                          <a:spcPct val="115000"/>
                        </a:lnSpc>
                        <a:spcBef>
                          <a:spcPts val="0"/>
                        </a:spcBef>
                        <a:spcAft>
                          <a:spcPts val="0"/>
                        </a:spcAft>
                        <a:buClr>
                          <a:srgbClr val="000000"/>
                        </a:buClr>
                        <a:buSzPts val="1600"/>
                        <a:buFont typeface="Arial"/>
                        <a:buNone/>
                      </a:pPr>
                      <a:r>
                        <a:rPr lang="en-US" sz="1800" b="1" u="none" strike="noStrike" cap="none"/>
                        <a:t>FY21</a:t>
                      </a:r>
                      <a:endParaRPr sz="1800" b="1"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BFBFBF"/>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2000" b="1" u="none" strike="noStrike" cap="none"/>
                        <a:t>Notes</a:t>
                      </a:r>
                      <a:endParaRPr sz="2000" b="1"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BFBFBF"/>
                    </a:solidFill>
                  </a:tcPr>
                </a:tc>
                <a:extLst>
                  <a:ext uri="{0D108BD9-81ED-4DB2-BD59-A6C34878D82A}">
                    <a16:rowId xmlns:a16="http://schemas.microsoft.com/office/drawing/2014/main" val="10000"/>
                  </a:ext>
                </a:extLst>
              </a:tr>
              <a:tr h="785600">
                <a:tc>
                  <a:txBody>
                    <a:bodyPr/>
                    <a:lstStyle/>
                    <a:p>
                      <a:pPr marL="0" marR="0" lvl="0" indent="0" algn="l" rtl="0">
                        <a:lnSpc>
                          <a:spcPct val="115000"/>
                        </a:lnSpc>
                        <a:spcBef>
                          <a:spcPts val="0"/>
                        </a:spcBef>
                        <a:spcAft>
                          <a:spcPts val="0"/>
                        </a:spcAft>
                        <a:buClr>
                          <a:srgbClr val="000000"/>
                        </a:buClr>
                        <a:buSzPts val="1800"/>
                        <a:buFont typeface="Arial"/>
                        <a:buNone/>
                      </a:pPr>
                      <a:r>
                        <a:rPr lang="en-US" sz="2000" b="1" u="none" strike="noStrike" cap="none"/>
                        <a:t>Continuing Resources</a:t>
                      </a:r>
                      <a:endParaRPr sz="2000" b="1"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2000" u="none" strike="noStrike" cap="none"/>
                        <a:t>82%</a:t>
                      </a:r>
                      <a:endParaRPr sz="2000"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2000" u="none" strike="noStrike" cap="none"/>
                        <a:t>8</a:t>
                      </a:r>
                      <a:r>
                        <a:rPr lang="en-US" sz="2000"/>
                        <a:t>8</a:t>
                      </a:r>
                      <a:r>
                        <a:rPr lang="en-US" sz="2000" u="none" strike="noStrike" cap="none"/>
                        <a:t>%</a:t>
                      </a:r>
                      <a:endParaRPr sz="2000"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800"/>
                        <a:buFont typeface="Arial"/>
                        <a:buNone/>
                      </a:pPr>
                      <a:r>
                        <a:rPr lang="en-US" sz="2000"/>
                        <a:t>A</a:t>
                      </a:r>
                      <a:r>
                        <a:rPr lang="en-US" sz="2000" u="none" strike="noStrike" cap="none"/>
                        <a:t>nnual increases range from 3-9%; includes databases and journals that are paid for annually</a:t>
                      </a:r>
                      <a:endParaRPr sz="2000"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785600">
                <a:tc>
                  <a:txBody>
                    <a:bodyPr/>
                    <a:lstStyle/>
                    <a:p>
                      <a:pPr marL="0" marR="0" lvl="0" indent="0" algn="l" rtl="0">
                        <a:lnSpc>
                          <a:spcPct val="115000"/>
                        </a:lnSpc>
                        <a:spcBef>
                          <a:spcPts val="0"/>
                        </a:spcBef>
                        <a:spcAft>
                          <a:spcPts val="0"/>
                        </a:spcAft>
                        <a:buClr>
                          <a:srgbClr val="000000"/>
                        </a:buClr>
                        <a:buSzPts val="1800"/>
                        <a:buFont typeface="Arial"/>
                        <a:buNone/>
                      </a:pPr>
                      <a:r>
                        <a:rPr lang="en-US" sz="2000" b="1" u="none" strike="noStrike" cap="none"/>
                        <a:t>Other Resources</a:t>
                      </a:r>
                      <a:endParaRPr sz="2000" b="1"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2000" u="none" strike="noStrike" cap="none"/>
                        <a:t>7%</a:t>
                      </a:r>
                      <a:endParaRPr sz="2000"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2000"/>
                        <a:t>6</a:t>
                      </a:r>
                      <a:r>
                        <a:rPr lang="en-US" sz="2000" u="none" strike="noStrike" cap="none"/>
                        <a:t>%</a:t>
                      </a:r>
                      <a:endParaRPr sz="2000"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800"/>
                        <a:buFont typeface="Arial"/>
                        <a:buNone/>
                      </a:pPr>
                      <a:r>
                        <a:rPr lang="en-US" sz="2000"/>
                        <a:t>B</a:t>
                      </a:r>
                      <a:r>
                        <a:rPr lang="en-US" sz="2000" u="none" strike="noStrike" cap="none"/>
                        <a:t>ooks, book series, demand driven purchases for e-books and streaming media</a:t>
                      </a:r>
                      <a:endParaRPr sz="2000"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1055200">
                <a:tc>
                  <a:txBody>
                    <a:bodyPr/>
                    <a:lstStyle/>
                    <a:p>
                      <a:pPr marL="0" marR="0" lvl="0" indent="0" algn="l" rtl="0">
                        <a:lnSpc>
                          <a:spcPct val="115000"/>
                        </a:lnSpc>
                        <a:spcBef>
                          <a:spcPts val="0"/>
                        </a:spcBef>
                        <a:spcAft>
                          <a:spcPts val="0"/>
                        </a:spcAft>
                        <a:buClr>
                          <a:srgbClr val="000000"/>
                        </a:buClr>
                        <a:buSzPts val="1800"/>
                        <a:buFont typeface="Arial"/>
                        <a:buNone/>
                      </a:pPr>
                      <a:r>
                        <a:rPr lang="en-US" sz="2000" b="1" u="none" strike="noStrike" cap="none"/>
                        <a:t>Strategic Investments</a:t>
                      </a:r>
                      <a:endParaRPr sz="2000" b="1"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2000" u="none" strike="noStrike" cap="none"/>
                        <a:t>7%</a:t>
                      </a:r>
                      <a:endParaRPr sz="2000"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2000"/>
                        <a:t>2</a:t>
                      </a:r>
                      <a:r>
                        <a:rPr lang="en-US" sz="2000" u="none" strike="noStrike" cap="none"/>
                        <a:t>%</a:t>
                      </a:r>
                      <a:endParaRPr sz="2000"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800"/>
                        <a:buFont typeface="Arial"/>
                        <a:buNone/>
                      </a:pPr>
                      <a:r>
                        <a:rPr lang="en-US" sz="2000"/>
                        <a:t>O</a:t>
                      </a:r>
                      <a:r>
                        <a:rPr lang="en-US" sz="2000" u="none" strike="noStrike" cap="none"/>
                        <a:t>ne-time purchases, primarily of electronic resources, but also some special collections materials; emergency fund for unexpected expenses</a:t>
                      </a:r>
                      <a:endParaRPr sz="2000"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785600">
                <a:tc>
                  <a:txBody>
                    <a:bodyPr/>
                    <a:lstStyle/>
                    <a:p>
                      <a:pPr marL="0" marR="0" lvl="0" indent="0" algn="l" rtl="0">
                        <a:lnSpc>
                          <a:spcPct val="115000"/>
                        </a:lnSpc>
                        <a:spcBef>
                          <a:spcPts val="0"/>
                        </a:spcBef>
                        <a:spcAft>
                          <a:spcPts val="0"/>
                        </a:spcAft>
                        <a:buClr>
                          <a:srgbClr val="000000"/>
                        </a:buClr>
                        <a:buSzPts val="1800"/>
                        <a:buFont typeface="Arial"/>
                        <a:buNone/>
                      </a:pPr>
                      <a:r>
                        <a:rPr lang="en-US" sz="2000" b="1" u="none" strike="noStrike" cap="none"/>
                        <a:t>Collections Services</a:t>
                      </a:r>
                      <a:endParaRPr sz="2000" b="1"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2000" u="none" strike="noStrike" cap="none"/>
                        <a:t>4%</a:t>
                      </a:r>
                      <a:endParaRPr sz="2000"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2000" u="none" strike="noStrike" cap="none"/>
                        <a:t>4%</a:t>
                      </a:r>
                      <a:endParaRPr sz="2000"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800"/>
                        <a:buFont typeface="Arial"/>
                        <a:buNone/>
                      </a:pPr>
                      <a:r>
                        <a:rPr lang="en-US" sz="2000"/>
                        <a:t>M</a:t>
                      </a:r>
                      <a:r>
                        <a:rPr lang="en-US" sz="2000" u="none" strike="noStrike" cap="none"/>
                        <a:t>emberships, bibliographic &amp; processing services, interlibrary loan, record sets, binding</a:t>
                      </a:r>
                      <a:endParaRPr sz="2000" u="none" strike="noStrike" cap="none"/>
                    </a:p>
                  </a:txBody>
                  <a:tcPr marL="91425" marR="91425" marT="91425" marB="914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213" name="Google Shape;213;p33"/>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r>
              <a:rPr lang="en-US" sz="1200">
                <a:solidFill>
                  <a:srgbClr val="C7C8CB"/>
                </a:solidFill>
              </a:rPr>
              <a:t>UNIVERSITY OF MASSACHUSETTS AMHERST </a:t>
            </a:r>
            <a:endParaRPr sz="1200">
              <a:solidFill>
                <a:srgbClr val="C7C8CB"/>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34"/>
          <p:cNvSpPr txBox="1">
            <a:spLocks noGrp="1"/>
          </p:cNvSpPr>
          <p:nvPr>
            <p:ph type="title"/>
          </p:nvPr>
        </p:nvSpPr>
        <p:spPr>
          <a:xfrm>
            <a:off x="0" y="557525"/>
            <a:ext cx="12192000" cy="7209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Verdana"/>
              <a:buNone/>
            </a:pPr>
            <a:r>
              <a:rPr lang="en-US" sz="3600"/>
              <a:t>Biggest Expenses</a:t>
            </a:r>
            <a:endParaRPr sz="3600" cap="none"/>
          </a:p>
        </p:txBody>
      </p:sp>
      <p:sp>
        <p:nvSpPr>
          <p:cNvPr id="219" name="Google Shape;219;p34"/>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r>
              <a:rPr lang="en-US">
                <a:solidFill>
                  <a:srgbClr val="C7C8CB"/>
                </a:solidFill>
              </a:rPr>
              <a:t>UNIVERSITY OF MASSACHUSETTS AMHERST  </a:t>
            </a:r>
            <a:endParaRPr>
              <a:solidFill>
                <a:srgbClr val="C7C8CB"/>
              </a:solidFill>
            </a:endParaRPr>
          </a:p>
        </p:txBody>
      </p:sp>
      <p:graphicFrame>
        <p:nvGraphicFramePr>
          <p:cNvPr id="220" name="Google Shape;220;p34"/>
          <p:cNvGraphicFramePr/>
          <p:nvPr/>
        </p:nvGraphicFramePr>
        <p:xfrm>
          <a:off x="838200" y="1501161"/>
          <a:ext cx="10515625" cy="3962035"/>
        </p:xfrm>
        <a:graphic>
          <a:graphicData uri="http://schemas.openxmlformats.org/drawingml/2006/table">
            <a:tbl>
              <a:tblPr>
                <a:noFill/>
                <a:tableStyleId>{EA110A0D-8300-403C-869D-8B3781081181}</a:tableStyleId>
              </a:tblPr>
              <a:tblGrid>
                <a:gridCol w="1921750">
                  <a:extLst>
                    <a:ext uri="{9D8B030D-6E8A-4147-A177-3AD203B41FA5}">
                      <a16:colId xmlns:a16="http://schemas.microsoft.com/office/drawing/2014/main" val="20000"/>
                    </a:ext>
                  </a:extLst>
                </a:gridCol>
                <a:gridCol w="1758950">
                  <a:extLst>
                    <a:ext uri="{9D8B030D-6E8A-4147-A177-3AD203B41FA5}">
                      <a16:colId xmlns:a16="http://schemas.microsoft.com/office/drawing/2014/main" val="20001"/>
                    </a:ext>
                  </a:extLst>
                </a:gridCol>
                <a:gridCol w="2034300">
                  <a:extLst>
                    <a:ext uri="{9D8B030D-6E8A-4147-A177-3AD203B41FA5}">
                      <a16:colId xmlns:a16="http://schemas.microsoft.com/office/drawing/2014/main" val="20002"/>
                    </a:ext>
                  </a:extLst>
                </a:gridCol>
                <a:gridCol w="4800625">
                  <a:extLst>
                    <a:ext uri="{9D8B030D-6E8A-4147-A177-3AD203B41FA5}">
                      <a16:colId xmlns:a16="http://schemas.microsoft.com/office/drawing/2014/main" val="20003"/>
                    </a:ext>
                  </a:extLst>
                </a:gridCol>
              </a:tblGrid>
              <a:tr h="792075">
                <a:tc>
                  <a:txBody>
                    <a:bodyPr/>
                    <a:lstStyle/>
                    <a:p>
                      <a:pPr marL="0" marR="0" lvl="0" indent="0" algn="ctr" rtl="0">
                        <a:lnSpc>
                          <a:spcPct val="100000"/>
                        </a:lnSpc>
                        <a:spcBef>
                          <a:spcPts val="0"/>
                        </a:spcBef>
                        <a:spcAft>
                          <a:spcPts val="0"/>
                        </a:spcAft>
                        <a:buClr>
                          <a:srgbClr val="000000"/>
                        </a:buClr>
                        <a:buSzPts val="2400"/>
                        <a:buFont typeface="Arial"/>
                        <a:buNone/>
                      </a:pPr>
                      <a:r>
                        <a:rPr lang="en-US" sz="2300" b="1" u="none" strike="noStrike" cap="none"/>
                        <a:t>Publisher/</a:t>
                      </a:r>
                      <a:endParaRPr sz="1300" b="1" u="none" strike="noStrike" cap="none"/>
                    </a:p>
                    <a:p>
                      <a:pPr marL="0" marR="0" lvl="0" indent="0" algn="ctr" rtl="0">
                        <a:lnSpc>
                          <a:spcPct val="100000"/>
                        </a:lnSpc>
                        <a:spcBef>
                          <a:spcPts val="0"/>
                        </a:spcBef>
                        <a:spcAft>
                          <a:spcPts val="0"/>
                        </a:spcAft>
                        <a:buClr>
                          <a:srgbClr val="000000"/>
                        </a:buClr>
                        <a:buSzPts val="2400"/>
                        <a:buFont typeface="Arial"/>
                        <a:buNone/>
                      </a:pPr>
                      <a:r>
                        <a:rPr lang="en-US" sz="2300" b="1" u="none" strike="noStrike" cap="none"/>
                        <a:t>Vendor</a:t>
                      </a:r>
                      <a:endParaRPr sz="2300" b="1"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0000"/>
                        </a:lnSpc>
                        <a:spcBef>
                          <a:spcPts val="0"/>
                        </a:spcBef>
                        <a:spcAft>
                          <a:spcPts val="0"/>
                        </a:spcAft>
                        <a:buClr>
                          <a:srgbClr val="000000"/>
                        </a:buClr>
                        <a:buSzPts val="2400"/>
                        <a:buFont typeface="Arial"/>
                        <a:buNone/>
                      </a:pPr>
                      <a:r>
                        <a:rPr lang="en-US" sz="2300" b="1" u="none" strike="noStrike" cap="none"/>
                        <a:t>FY20 Cost</a:t>
                      </a:r>
                      <a:endParaRPr sz="2300" b="1"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0000"/>
                        </a:lnSpc>
                        <a:spcBef>
                          <a:spcPts val="0"/>
                        </a:spcBef>
                        <a:spcAft>
                          <a:spcPts val="0"/>
                        </a:spcAft>
                        <a:buClr>
                          <a:srgbClr val="000000"/>
                        </a:buClr>
                        <a:buSzPts val="2400"/>
                        <a:buFont typeface="Arial"/>
                        <a:buNone/>
                      </a:pPr>
                      <a:r>
                        <a:rPr lang="en-US" sz="2300" b="1" u="none" strike="noStrike" cap="none"/>
                        <a:t>FY21 Cost</a:t>
                      </a:r>
                      <a:endParaRPr sz="2300" b="1"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0000"/>
                        </a:lnSpc>
                        <a:spcBef>
                          <a:spcPts val="0"/>
                        </a:spcBef>
                        <a:spcAft>
                          <a:spcPts val="0"/>
                        </a:spcAft>
                        <a:buClr>
                          <a:srgbClr val="000000"/>
                        </a:buClr>
                        <a:buSzPts val="2400"/>
                        <a:buFont typeface="Arial"/>
                        <a:buNone/>
                      </a:pPr>
                      <a:r>
                        <a:rPr lang="en-US" sz="2300" b="1" u="none" strike="noStrike" cap="none"/>
                        <a:t>Notes</a:t>
                      </a:r>
                      <a:endParaRPr sz="2300" b="1"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FBFBF"/>
                    </a:solidFill>
                  </a:tcPr>
                </a:tc>
                <a:extLst>
                  <a:ext uri="{0D108BD9-81ED-4DB2-BD59-A6C34878D82A}">
                    <a16:rowId xmlns:a16="http://schemas.microsoft.com/office/drawing/2014/main" val="10000"/>
                  </a:ext>
                </a:extLst>
              </a:tr>
              <a:tr h="792075">
                <a:tc>
                  <a:txBody>
                    <a:bodyPr/>
                    <a:lstStyle/>
                    <a:p>
                      <a:pPr marL="0" marR="0" lvl="0" indent="0" algn="l" rtl="0">
                        <a:lnSpc>
                          <a:spcPct val="100000"/>
                        </a:lnSpc>
                        <a:spcBef>
                          <a:spcPts val="0"/>
                        </a:spcBef>
                        <a:spcAft>
                          <a:spcPts val="0"/>
                        </a:spcAft>
                        <a:buClr>
                          <a:srgbClr val="000000"/>
                        </a:buClr>
                        <a:buSzPts val="2400"/>
                        <a:buFont typeface="Arial"/>
                        <a:buNone/>
                      </a:pPr>
                      <a:r>
                        <a:rPr lang="en-US" sz="2300" b="1" u="none" strike="noStrike" cap="none"/>
                        <a:t>Elsevier</a:t>
                      </a:r>
                      <a:endParaRPr sz="2300" b="1"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n-US" sz="2300" u="none" strike="noStrike" cap="none"/>
                        <a:t>$1,510,000</a:t>
                      </a:r>
                      <a:endParaRPr sz="2300"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n-US" sz="2300" u="none" strike="noStrike" cap="none"/>
                        <a:t>$1,571,000</a:t>
                      </a:r>
                      <a:endParaRPr sz="2300"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n-US" sz="2300" u="none" strike="noStrike" cap="none"/>
                        <a:t>4% increase</a:t>
                      </a:r>
                      <a:endParaRPr sz="2300"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792075">
                <a:tc>
                  <a:txBody>
                    <a:bodyPr/>
                    <a:lstStyle/>
                    <a:p>
                      <a:pPr marL="0" marR="0" lvl="0" indent="0" algn="l" rtl="0">
                        <a:lnSpc>
                          <a:spcPct val="100000"/>
                        </a:lnSpc>
                        <a:spcBef>
                          <a:spcPts val="0"/>
                        </a:spcBef>
                        <a:spcAft>
                          <a:spcPts val="0"/>
                        </a:spcAft>
                        <a:buClr>
                          <a:srgbClr val="000000"/>
                        </a:buClr>
                        <a:buSzPts val="2400"/>
                        <a:buFont typeface="Arial"/>
                        <a:buNone/>
                      </a:pPr>
                      <a:r>
                        <a:rPr lang="en-US" sz="2300" b="1" u="none" strike="noStrike" cap="none"/>
                        <a:t>Wiley</a:t>
                      </a:r>
                      <a:endParaRPr sz="2300" b="1"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n-US" sz="2300" u="none" strike="noStrike" cap="none"/>
                        <a:t>$707,000</a:t>
                      </a:r>
                      <a:endParaRPr sz="2300"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n-US" sz="2300" u="none" strike="noStrike" cap="none"/>
                        <a:t>$707,000</a:t>
                      </a:r>
                      <a:endParaRPr sz="2300"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n-US" sz="2300" u="none" strike="noStrike" cap="none"/>
                        <a:t>4% increase waived for FY21, saving us $28K</a:t>
                      </a:r>
                      <a:endParaRPr sz="2300"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792075">
                <a:tc>
                  <a:txBody>
                    <a:bodyPr/>
                    <a:lstStyle/>
                    <a:p>
                      <a:pPr marL="0" marR="0" lvl="0" indent="0" algn="l" rtl="0">
                        <a:lnSpc>
                          <a:spcPct val="100000"/>
                        </a:lnSpc>
                        <a:spcBef>
                          <a:spcPts val="0"/>
                        </a:spcBef>
                        <a:spcAft>
                          <a:spcPts val="0"/>
                        </a:spcAft>
                        <a:buClr>
                          <a:srgbClr val="000000"/>
                        </a:buClr>
                        <a:buSzPts val="2400"/>
                        <a:buFont typeface="Arial"/>
                        <a:buNone/>
                      </a:pPr>
                      <a:r>
                        <a:rPr lang="en-US" sz="2300" b="1" u="none" strike="noStrike" cap="none"/>
                        <a:t>Springer Nature</a:t>
                      </a:r>
                      <a:endParaRPr sz="2300" b="1"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n-US" sz="2300" u="none" strike="noStrike" cap="none"/>
                        <a:t>$423,000</a:t>
                      </a:r>
                      <a:endParaRPr sz="2300"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n-US" sz="2300"/>
                        <a:t>U</a:t>
                      </a:r>
                      <a:r>
                        <a:rPr lang="en-US" sz="2300" u="none" strike="noStrike" cap="none"/>
                        <a:t>ndetermined</a:t>
                      </a:r>
                      <a:endParaRPr sz="2300"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n-US" sz="2300" u="none" strike="noStrike" cap="none"/>
                        <a:t>Negotiations in progress</a:t>
                      </a:r>
                      <a:endParaRPr sz="2300"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792075">
                <a:tc>
                  <a:txBody>
                    <a:bodyPr/>
                    <a:lstStyle/>
                    <a:p>
                      <a:pPr marL="0" marR="0" lvl="0" indent="0" algn="l" rtl="0">
                        <a:lnSpc>
                          <a:spcPct val="100000"/>
                        </a:lnSpc>
                        <a:spcBef>
                          <a:spcPts val="0"/>
                        </a:spcBef>
                        <a:spcAft>
                          <a:spcPts val="0"/>
                        </a:spcAft>
                        <a:buClr>
                          <a:srgbClr val="000000"/>
                        </a:buClr>
                        <a:buSzPts val="2400"/>
                        <a:buFont typeface="Arial"/>
                        <a:buNone/>
                      </a:pPr>
                      <a:r>
                        <a:rPr lang="en-US" sz="2300" b="1" u="none" strike="noStrike" cap="none"/>
                        <a:t>Clarivate</a:t>
                      </a:r>
                      <a:endParaRPr sz="2300" b="1"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n-US" sz="2300" u="none" strike="noStrike" cap="none"/>
                        <a:t>$289,000</a:t>
                      </a:r>
                      <a:endParaRPr sz="2300"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n-US" sz="2300" u="none" strike="noStrike" cap="none"/>
                        <a:t>$247,000</a:t>
                      </a:r>
                      <a:endParaRPr sz="2300"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n-US" sz="2300" u="none" strike="noStrike" cap="none"/>
                        <a:t>3% increase waived for FY21 &amp; c</a:t>
                      </a:r>
                      <a:r>
                        <a:rPr lang="en-US" sz="2300"/>
                        <a:t>ancelling</a:t>
                      </a:r>
                      <a:r>
                        <a:rPr lang="en-US" sz="2300" u="none" strike="noStrike" cap="none"/>
                        <a:t> In</a:t>
                      </a:r>
                      <a:r>
                        <a:rPr lang="en-US" sz="2300"/>
                        <a:t>C</a:t>
                      </a:r>
                      <a:r>
                        <a:rPr lang="en-US" sz="2300" u="none" strike="noStrike" cap="none"/>
                        <a:t>ites, saving us $49K</a:t>
                      </a:r>
                      <a:endParaRPr sz="2300" u="none" strike="noStrike" cap="none"/>
                    </a:p>
                  </a:txBody>
                  <a:tcPr marL="91450" marR="91450"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1800"/>
              <a:buFont typeface="Arial"/>
              <a:buNone/>
            </a:pPr>
            <a:r>
              <a:rPr lang="en-US" cap="none"/>
              <a:t>Questions?</a:t>
            </a:r>
            <a:endParaRPr cap="none"/>
          </a:p>
        </p:txBody>
      </p:sp>
      <p:sp>
        <p:nvSpPr>
          <p:cNvPr id="226" name="Google Shape;226;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chemeClr val="dk1"/>
              </a:buClr>
              <a:buSzPts val="1800"/>
              <a:buFont typeface="Arial"/>
              <a:buNone/>
            </a:pPr>
            <a:fld id="{00000000-1234-1234-1234-123412341234}" type="slidenum">
              <a:rPr lang="en-US"/>
              <a:t>16</a:t>
            </a:fld>
            <a:endParaRPr/>
          </a:p>
        </p:txBody>
      </p:sp>
      <p:sp>
        <p:nvSpPr>
          <p:cNvPr id="227" name="Google Shape;227;p35"/>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r>
              <a:rPr lang="en-US" sz="1200">
                <a:solidFill>
                  <a:srgbClr val="C7C8CB"/>
                </a:solidFill>
              </a:rPr>
              <a:t>UNIVERSITY OF MASSACHUSETTS AMHERST  </a:t>
            </a:r>
            <a:endParaRPr sz="1200">
              <a:solidFill>
                <a:srgbClr val="C7C8CB"/>
              </a:solidFill>
            </a:endParaRPr>
          </a:p>
        </p:txBody>
      </p:sp>
      <p:pic>
        <p:nvPicPr>
          <p:cNvPr id="228" name="Google Shape;228;p35"/>
          <p:cNvPicPr preferRelativeResize="0"/>
          <p:nvPr/>
        </p:nvPicPr>
        <p:blipFill>
          <a:blip r:embed="rId3">
            <a:alphaModFix/>
          </a:blip>
          <a:stretch>
            <a:fillRect/>
          </a:stretch>
        </p:blipFill>
        <p:spPr>
          <a:xfrm>
            <a:off x="1569125" y="1738301"/>
            <a:ext cx="2335155" cy="3838601"/>
          </a:xfrm>
          <a:prstGeom prst="rect">
            <a:avLst/>
          </a:prstGeom>
          <a:noFill/>
          <a:ln>
            <a:noFill/>
          </a:ln>
        </p:spPr>
      </p:pic>
      <p:pic>
        <p:nvPicPr>
          <p:cNvPr id="229" name="Google Shape;229;p35"/>
          <p:cNvPicPr preferRelativeResize="0"/>
          <p:nvPr/>
        </p:nvPicPr>
        <p:blipFill>
          <a:blip r:embed="rId3">
            <a:alphaModFix/>
          </a:blip>
          <a:stretch>
            <a:fillRect/>
          </a:stretch>
        </p:blipFill>
        <p:spPr>
          <a:xfrm>
            <a:off x="4928425" y="1738301"/>
            <a:ext cx="2335155" cy="3838601"/>
          </a:xfrm>
          <a:prstGeom prst="rect">
            <a:avLst/>
          </a:prstGeom>
          <a:noFill/>
          <a:ln>
            <a:noFill/>
          </a:ln>
        </p:spPr>
      </p:pic>
      <p:pic>
        <p:nvPicPr>
          <p:cNvPr id="230" name="Google Shape;230;p35"/>
          <p:cNvPicPr preferRelativeResize="0"/>
          <p:nvPr/>
        </p:nvPicPr>
        <p:blipFill>
          <a:blip r:embed="rId3">
            <a:alphaModFix/>
          </a:blip>
          <a:stretch>
            <a:fillRect/>
          </a:stretch>
        </p:blipFill>
        <p:spPr>
          <a:xfrm>
            <a:off x="8287725" y="1738301"/>
            <a:ext cx="2335155" cy="383860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36"/>
          <p:cNvSpPr txBox="1">
            <a:spLocks noGrp="1"/>
          </p:cNvSpPr>
          <p:nvPr>
            <p:ph type="body" idx="4294967295"/>
          </p:nvPr>
        </p:nvSpPr>
        <p:spPr>
          <a:xfrm>
            <a:off x="609600" y="1600200"/>
            <a:ext cx="10972800" cy="2709000"/>
          </a:xfrm>
          <a:prstGeom prst="rect">
            <a:avLst/>
          </a:prstGeom>
          <a:noFill/>
          <a:ln>
            <a:noFill/>
          </a:ln>
        </p:spPr>
        <p:txBody>
          <a:bodyPr spcFirstLastPara="1" wrap="square" lIns="365750" tIns="0" rIns="365750" bIns="45700" anchor="t" anchorCtr="0">
            <a:noAutofit/>
          </a:bodyPr>
          <a:lstStyle/>
          <a:p>
            <a:pPr marL="228600" lvl="0" indent="-101600" algn="l" rtl="0">
              <a:lnSpc>
                <a:spcPct val="100000"/>
              </a:lnSpc>
              <a:spcBef>
                <a:spcPts val="0"/>
              </a:spcBef>
              <a:spcAft>
                <a:spcPts val="0"/>
              </a:spcAft>
              <a:buClr>
                <a:schemeClr val="dk1"/>
              </a:buClr>
              <a:buSzPts val="2000"/>
              <a:buNone/>
            </a:pPr>
            <a:endParaRPr/>
          </a:p>
          <a:p>
            <a:pPr marL="228600" lvl="0" indent="-101600" algn="l" rtl="0">
              <a:lnSpc>
                <a:spcPct val="100000"/>
              </a:lnSpc>
              <a:spcBef>
                <a:spcPts val="600"/>
              </a:spcBef>
              <a:spcAft>
                <a:spcPts val="0"/>
              </a:spcAft>
              <a:buClr>
                <a:schemeClr val="dk1"/>
              </a:buClr>
              <a:buSzPts val="2000"/>
              <a:buNone/>
            </a:pPr>
            <a:endParaRPr/>
          </a:p>
          <a:p>
            <a:pPr marL="228600" lvl="0" indent="0" algn="l" rtl="0">
              <a:lnSpc>
                <a:spcPct val="100000"/>
              </a:lnSpc>
              <a:spcBef>
                <a:spcPts val="600"/>
              </a:spcBef>
              <a:spcAft>
                <a:spcPts val="0"/>
              </a:spcAft>
              <a:buSzPts val="2000"/>
              <a:buNone/>
            </a:pPr>
            <a:endParaRPr/>
          </a:p>
        </p:txBody>
      </p:sp>
      <p:sp>
        <p:nvSpPr>
          <p:cNvPr id="237" name="Google Shape;237;p36"/>
          <p:cNvSpPr txBox="1">
            <a:spLocks noGrp="1"/>
          </p:cNvSpPr>
          <p:nvPr>
            <p:ph type="title"/>
          </p:nvPr>
        </p:nvSpPr>
        <p:spPr>
          <a:xfrm>
            <a:off x="609600" y="2434541"/>
            <a:ext cx="10972800" cy="3342300"/>
          </a:xfrm>
          <a:prstGeom prst="rect">
            <a:avLst/>
          </a:prstGeom>
          <a:noFill/>
          <a:ln>
            <a:noFill/>
          </a:ln>
        </p:spPr>
        <p:txBody>
          <a:bodyPr spcFirstLastPara="1" wrap="square" lIns="365750" tIns="45700" rIns="365750" bIns="45700" anchor="t" anchorCtr="0">
            <a:noAutofit/>
          </a:bodyPr>
          <a:lstStyle/>
          <a:p>
            <a:pPr marL="0" lvl="0" indent="0" algn="l" rtl="0">
              <a:lnSpc>
                <a:spcPct val="90000"/>
              </a:lnSpc>
              <a:spcBef>
                <a:spcPts val="0"/>
              </a:spcBef>
              <a:spcAft>
                <a:spcPts val="0"/>
              </a:spcAft>
              <a:buClr>
                <a:srgbClr val="862633"/>
              </a:buClr>
              <a:buSzPts val="3400"/>
              <a:buFont typeface="Arial"/>
              <a:buNone/>
            </a:pPr>
            <a:r>
              <a:rPr lang="en-US" sz="4800"/>
              <a:t>Cancellation Process and Feedback</a:t>
            </a:r>
            <a:endParaRPr sz="4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37"/>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r>
              <a:rPr lang="en-US">
                <a:solidFill>
                  <a:srgbClr val="C7C8CB"/>
                </a:solidFill>
              </a:rPr>
              <a:t>UNIVERSITY OF MASSACHUSETTS AMHERST </a:t>
            </a:r>
            <a:endParaRPr>
              <a:solidFill>
                <a:srgbClr val="C7C8CB"/>
              </a:solidFill>
            </a:endParaRPr>
          </a:p>
        </p:txBody>
      </p:sp>
      <p:sp>
        <p:nvSpPr>
          <p:cNvPr id="244" name="Google Shape;244;p37"/>
          <p:cNvSpPr txBox="1">
            <a:spLocks noGrp="1"/>
          </p:cNvSpPr>
          <p:nvPr>
            <p:ph type="body" idx="1"/>
          </p:nvPr>
        </p:nvSpPr>
        <p:spPr>
          <a:xfrm>
            <a:off x="609600" y="1600200"/>
            <a:ext cx="10972800" cy="4205700"/>
          </a:xfrm>
          <a:prstGeom prst="rect">
            <a:avLst/>
          </a:prstGeom>
          <a:noFill/>
          <a:ln>
            <a:noFill/>
          </a:ln>
        </p:spPr>
        <p:txBody>
          <a:bodyPr spcFirstLastPara="1" wrap="square" lIns="365750" tIns="0" rIns="365750" bIns="45700" anchor="t" anchorCtr="0">
            <a:noAutofit/>
          </a:bodyPr>
          <a:lstStyle/>
          <a:p>
            <a:pPr marL="228600" lvl="0" indent="-254000" algn="l" rtl="0">
              <a:lnSpc>
                <a:spcPct val="100000"/>
              </a:lnSpc>
              <a:spcBef>
                <a:spcPts val="0"/>
              </a:spcBef>
              <a:spcAft>
                <a:spcPts val="0"/>
              </a:spcAft>
              <a:buClr>
                <a:schemeClr val="dk1"/>
              </a:buClr>
              <a:buSzPts val="2400"/>
              <a:buChar char="•"/>
            </a:pPr>
            <a:r>
              <a:rPr lang="en-US" sz="2400"/>
              <a:t>Large and complicated project with short turnaround time</a:t>
            </a:r>
            <a:endParaRPr sz="2400"/>
          </a:p>
          <a:p>
            <a:pPr marL="685800" lvl="1" indent="-254000" algn="l" rtl="0">
              <a:lnSpc>
                <a:spcPct val="100000"/>
              </a:lnSpc>
              <a:spcBef>
                <a:spcPts val="600"/>
              </a:spcBef>
              <a:spcAft>
                <a:spcPts val="0"/>
              </a:spcAft>
              <a:buClr>
                <a:schemeClr val="dk1"/>
              </a:buClr>
              <a:buSzPts val="2200"/>
              <a:buChar char="•"/>
            </a:pPr>
            <a:r>
              <a:rPr lang="en-US" sz="2200"/>
              <a:t>Getting and analyzing statistics is a time-consuming process</a:t>
            </a:r>
            <a:endParaRPr sz="2200"/>
          </a:p>
          <a:p>
            <a:pPr marL="228600" lvl="0" indent="-254000" algn="l" rtl="0">
              <a:lnSpc>
                <a:spcPct val="100000"/>
              </a:lnSpc>
              <a:spcBef>
                <a:spcPts val="600"/>
              </a:spcBef>
              <a:spcAft>
                <a:spcPts val="0"/>
              </a:spcAft>
              <a:buClr>
                <a:schemeClr val="dk1"/>
              </a:buClr>
              <a:buSzPts val="2400"/>
              <a:buChar char="•"/>
            </a:pPr>
            <a:r>
              <a:rPr lang="en-US" sz="2400"/>
              <a:t>Increased needs for support in online teaching and learning due to the pandemic</a:t>
            </a:r>
            <a:endParaRPr sz="2400"/>
          </a:p>
          <a:p>
            <a:pPr marL="228600" lvl="0" indent="-254000" algn="l" rtl="0">
              <a:lnSpc>
                <a:spcPct val="100000"/>
              </a:lnSpc>
              <a:spcBef>
                <a:spcPts val="600"/>
              </a:spcBef>
              <a:spcAft>
                <a:spcPts val="0"/>
              </a:spcAft>
              <a:buClr>
                <a:schemeClr val="dk1"/>
              </a:buClr>
              <a:buSzPts val="2400"/>
              <a:buChar char="•"/>
            </a:pPr>
            <a:r>
              <a:rPr lang="en-US" sz="2400"/>
              <a:t>Liaisons worked thoughtfully and carefully to review:</a:t>
            </a:r>
            <a:endParaRPr sz="2400"/>
          </a:p>
          <a:p>
            <a:pPr marL="685800" lvl="1" indent="-254000" algn="l" rtl="0">
              <a:lnSpc>
                <a:spcPct val="100000"/>
              </a:lnSpc>
              <a:spcBef>
                <a:spcPts val="600"/>
              </a:spcBef>
              <a:spcAft>
                <a:spcPts val="0"/>
              </a:spcAft>
              <a:buClr>
                <a:schemeClr val="dk1"/>
              </a:buClr>
              <a:buSzPts val="2200"/>
              <a:buChar char="•"/>
            </a:pPr>
            <a:r>
              <a:rPr lang="en-US" sz="2200"/>
              <a:t>Databases in their discipline(s) / 260+ databases</a:t>
            </a:r>
            <a:endParaRPr sz="2200"/>
          </a:p>
          <a:p>
            <a:pPr marL="685800" lvl="1" indent="-254000" algn="l" rtl="0">
              <a:lnSpc>
                <a:spcPct val="100000"/>
              </a:lnSpc>
              <a:spcBef>
                <a:spcPts val="600"/>
              </a:spcBef>
              <a:spcAft>
                <a:spcPts val="0"/>
              </a:spcAft>
              <a:buClr>
                <a:schemeClr val="dk1"/>
              </a:buClr>
              <a:buSzPts val="2200"/>
              <a:buChar char="•"/>
            </a:pPr>
            <a:r>
              <a:rPr lang="en-US" sz="2200"/>
              <a:t>Over 820 print journals and serials</a:t>
            </a:r>
            <a:endParaRPr sz="2200"/>
          </a:p>
          <a:p>
            <a:pPr marL="685800" lvl="1" indent="-254000" algn="l" rtl="0">
              <a:lnSpc>
                <a:spcPct val="100000"/>
              </a:lnSpc>
              <a:spcBef>
                <a:spcPts val="600"/>
              </a:spcBef>
              <a:spcAft>
                <a:spcPts val="0"/>
              </a:spcAft>
              <a:buClr>
                <a:schemeClr val="dk1"/>
              </a:buClr>
              <a:buSzPts val="2200"/>
              <a:buChar char="•"/>
            </a:pPr>
            <a:r>
              <a:rPr lang="en-US" sz="2200"/>
              <a:t>Over 730 ejournals</a:t>
            </a:r>
            <a:endParaRPr sz="2200"/>
          </a:p>
          <a:p>
            <a:pPr marL="228600" lvl="0" indent="-254000" algn="l" rtl="0">
              <a:lnSpc>
                <a:spcPct val="100000"/>
              </a:lnSpc>
              <a:spcBef>
                <a:spcPts val="600"/>
              </a:spcBef>
              <a:spcAft>
                <a:spcPts val="0"/>
              </a:spcAft>
              <a:buClr>
                <a:schemeClr val="dk1"/>
              </a:buClr>
              <a:buSzPts val="2400"/>
              <a:buChar char="•"/>
            </a:pPr>
            <a:r>
              <a:rPr lang="en-US" sz="2400"/>
              <a:t>Liaisons worked on this project during a marked increase in supporting online teaching and learning</a:t>
            </a:r>
            <a:endParaRPr sz="2400"/>
          </a:p>
          <a:p>
            <a:pPr marL="685800" lvl="1" indent="-114300" algn="l" rtl="0">
              <a:lnSpc>
                <a:spcPct val="100000"/>
              </a:lnSpc>
              <a:spcBef>
                <a:spcPts val="600"/>
              </a:spcBef>
              <a:spcAft>
                <a:spcPts val="0"/>
              </a:spcAft>
              <a:buClr>
                <a:schemeClr val="dk1"/>
              </a:buClr>
              <a:buSzPts val="1800"/>
              <a:buNone/>
            </a:pPr>
            <a:endParaRPr/>
          </a:p>
          <a:p>
            <a:pPr marL="685800" lvl="1" indent="-114300" algn="l" rtl="0">
              <a:lnSpc>
                <a:spcPct val="100000"/>
              </a:lnSpc>
              <a:spcBef>
                <a:spcPts val="600"/>
              </a:spcBef>
              <a:spcAft>
                <a:spcPts val="0"/>
              </a:spcAft>
              <a:buClr>
                <a:schemeClr val="dk1"/>
              </a:buClr>
              <a:buSzPts val="1800"/>
              <a:buNone/>
            </a:pPr>
            <a:endParaRPr/>
          </a:p>
          <a:p>
            <a:pPr marL="228600" lvl="0" indent="-101600" algn="l" rtl="0">
              <a:lnSpc>
                <a:spcPct val="100000"/>
              </a:lnSpc>
              <a:spcBef>
                <a:spcPts val="600"/>
              </a:spcBef>
              <a:spcAft>
                <a:spcPts val="0"/>
              </a:spcAft>
              <a:buClr>
                <a:schemeClr val="dk1"/>
              </a:buClr>
              <a:buSzPts val="2000"/>
              <a:buNone/>
            </a:pPr>
            <a:endParaRPr/>
          </a:p>
          <a:p>
            <a:pPr marL="228600" lvl="0" indent="-101600" algn="l" rtl="0">
              <a:lnSpc>
                <a:spcPct val="100000"/>
              </a:lnSpc>
              <a:spcBef>
                <a:spcPts val="600"/>
              </a:spcBef>
              <a:spcAft>
                <a:spcPts val="0"/>
              </a:spcAft>
              <a:buClr>
                <a:schemeClr val="dk1"/>
              </a:buClr>
              <a:buSzPts val="2000"/>
              <a:buNone/>
            </a:pPr>
            <a:endParaRPr/>
          </a:p>
          <a:p>
            <a:pPr marL="228600" lvl="0" indent="-101600" algn="l" rtl="0">
              <a:lnSpc>
                <a:spcPct val="100000"/>
              </a:lnSpc>
              <a:spcBef>
                <a:spcPts val="600"/>
              </a:spcBef>
              <a:spcAft>
                <a:spcPts val="0"/>
              </a:spcAft>
              <a:buClr>
                <a:schemeClr val="dk1"/>
              </a:buClr>
              <a:buSzPts val="2000"/>
              <a:buNone/>
            </a:pPr>
            <a:endParaRPr/>
          </a:p>
        </p:txBody>
      </p:sp>
      <p:sp>
        <p:nvSpPr>
          <p:cNvPr id="245" name="Google Shape;245;p37"/>
          <p:cNvSpPr txBox="1">
            <a:spLocks noGrp="1"/>
          </p:cNvSpPr>
          <p:nvPr>
            <p:ph type="title"/>
          </p:nvPr>
        </p:nvSpPr>
        <p:spPr>
          <a:xfrm>
            <a:off x="0" y="627750"/>
            <a:ext cx="12192000" cy="684900"/>
          </a:xfrm>
          <a:prstGeom prst="rect">
            <a:avLst/>
          </a:prstGeom>
          <a:noFill/>
          <a:ln>
            <a:noFill/>
          </a:ln>
        </p:spPr>
        <p:txBody>
          <a:bodyPr spcFirstLastPara="1" wrap="square" lIns="365750" tIns="45700" rIns="365750" bIns="45700" anchor="t" anchorCtr="0">
            <a:noAutofit/>
          </a:bodyPr>
          <a:lstStyle/>
          <a:p>
            <a:pPr marL="0" lvl="0" indent="0" algn="ctr" rtl="0">
              <a:lnSpc>
                <a:spcPct val="90000"/>
              </a:lnSpc>
              <a:spcBef>
                <a:spcPts val="0"/>
              </a:spcBef>
              <a:spcAft>
                <a:spcPts val="0"/>
              </a:spcAft>
              <a:buClr>
                <a:srgbClr val="862633"/>
              </a:buClr>
              <a:buSzPts val="3400"/>
              <a:buFont typeface="Arial"/>
              <a:buNone/>
            </a:pPr>
            <a:r>
              <a:rPr lang="en-US" sz="3600"/>
              <a:t>Cancellations Process: Liaison Librarians</a:t>
            </a:r>
            <a:endParaRPr sz="36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pic>
        <p:nvPicPr>
          <p:cNvPr id="251" name="Google Shape;251;p38"/>
          <p:cNvPicPr preferRelativeResize="0"/>
          <p:nvPr/>
        </p:nvPicPr>
        <p:blipFill rotWithShape="1">
          <a:blip r:embed="rId3">
            <a:alphaModFix/>
          </a:blip>
          <a:srcRect/>
          <a:stretch/>
        </p:blipFill>
        <p:spPr>
          <a:xfrm>
            <a:off x="990600" y="584431"/>
            <a:ext cx="10565976" cy="5282969"/>
          </a:xfrm>
          <a:prstGeom prst="rect">
            <a:avLst/>
          </a:prstGeom>
          <a:noFill/>
          <a:ln>
            <a:noFill/>
          </a:ln>
        </p:spPr>
      </p:pic>
      <p:pic>
        <p:nvPicPr>
          <p:cNvPr id="252" name="Google Shape;252;p38"/>
          <p:cNvPicPr preferRelativeResize="0"/>
          <p:nvPr/>
        </p:nvPicPr>
        <p:blipFill rotWithShape="1">
          <a:blip r:embed="rId4">
            <a:alphaModFix/>
          </a:blip>
          <a:srcRect/>
          <a:stretch/>
        </p:blipFill>
        <p:spPr>
          <a:xfrm>
            <a:off x="7299916" y="390225"/>
            <a:ext cx="4069768" cy="3209459"/>
          </a:xfrm>
          <a:prstGeom prst="rect">
            <a:avLst/>
          </a:prstGeom>
          <a:noFill/>
          <a:ln>
            <a:noFill/>
          </a:ln>
        </p:spPr>
      </p:pic>
      <p:sp>
        <p:nvSpPr>
          <p:cNvPr id="253" name="Google Shape;253;p38"/>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r>
              <a:rPr lang="en-US">
                <a:solidFill>
                  <a:srgbClr val="C7C8CB"/>
                </a:solidFill>
              </a:rPr>
              <a:t>UNIVERSITY OF MASSACHUSETTS AMHERST </a:t>
            </a:r>
            <a:endParaRPr>
              <a:solidFill>
                <a:srgbClr val="C7C8CB"/>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39"/>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r>
              <a:rPr lang="en-US">
                <a:solidFill>
                  <a:srgbClr val="C7C8CB"/>
                </a:solidFill>
              </a:rPr>
              <a:t>UNIVERSITY OF MASSACHUSETTS AMHERST  </a:t>
            </a:r>
            <a:endParaRPr>
              <a:solidFill>
                <a:srgbClr val="C7C8CB"/>
              </a:solidFill>
            </a:endParaRPr>
          </a:p>
        </p:txBody>
      </p:sp>
      <p:sp>
        <p:nvSpPr>
          <p:cNvPr id="260" name="Google Shape;260;p39"/>
          <p:cNvSpPr txBox="1">
            <a:spLocks noGrp="1"/>
          </p:cNvSpPr>
          <p:nvPr>
            <p:ph type="body" idx="1"/>
          </p:nvPr>
        </p:nvSpPr>
        <p:spPr>
          <a:xfrm>
            <a:off x="609600" y="1600200"/>
            <a:ext cx="10972800" cy="4094100"/>
          </a:xfrm>
          <a:prstGeom prst="rect">
            <a:avLst/>
          </a:prstGeom>
          <a:noFill/>
          <a:ln>
            <a:noFill/>
          </a:ln>
        </p:spPr>
        <p:txBody>
          <a:bodyPr spcFirstLastPara="1" wrap="square" lIns="365750" tIns="0" rIns="365750" bIns="45700" anchor="t" anchorCtr="0">
            <a:noAutofit/>
          </a:bodyPr>
          <a:lstStyle/>
          <a:p>
            <a:pPr marL="228600" lvl="0" indent="-254000" algn="l" rtl="0">
              <a:lnSpc>
                <a:spcPct val="100000"/>
              </a:lnSpc>
              <a:spcBef>
                <a:spcPts val="0"/>
              </a:spcBef>
              <a:spcAft>
                <a:spcPts val="0"/>
              </a:spcAft>
              <a:buClr>
                <a:schemeClr val="dk1"/>
              </a:buClr>
              <a:buSzPts val="2400"/>
              <a:buChar char="•"/>
            </a:pPr>
            <a:r>
              <a:rPr lang="en-US" sz="2400"/>
              <a:t>Summary of how we identified potential cancellations</a:t>
            </a:r>
            <a:endParaRPr sz="2400"/>
          </a:p>
          <a:p>
            <a:pPr marL="685800" lvl="1" indent="-254000" algn="l" rtl="0">
              <a:lnSpc>
                <a:spcPct val="100000"/>
              </a:lnSpc>
              <a:spcBef>
                <a:spcPts val="600"/>
              </a:spcBef>
              <a:spcAft>
                <a:spcPts val="0"/>
              </a:spcAft>
              <a:buClr>
                <a:schemeClr val="dk1"/>
              </a:buClr>
              <a:buSzPts val="2200"/>
              <a:buChar char="•"/>
            </a:pPr>
            <a:r>
              <a:rPr lang="en-US" sz="2200"/>
              <a:t>Databases where content had significant overlap or where use was minimal</a:t>
            </a:r>
            <a:endParaRPr sz="2200"/>
          </a:p>
          <a:p>
            <a:pPr marL="685800" lvl="1" indent="-254000" algn="l" rtl="0">
              <a:lnSpc>
                <a:spcPct val="100000"/>
              </a:lnSpc>
              <a:spcBef>
                <a:spcPts val="600"/>
              </a:spcBef>
              <a:spcAft>
                <a:spcPts val="0"/>
              </a:spcAft>
              <a:buClr>
                <a:schemeClr val="dk1"/>
              </a:buClr>
              <a:buSzPts val="2200"/>
              <a:buChar char="•"/>
            </a:pPr>
            <a:r>
              <a:rPr lang="en-US" sz="2200"/>
              <a:t>E-journals where the cost per article was high, over $53 per article download</a:t>
            </a:r>
            <a:endParaRPr sz="2200"/>
          </a:p>
          <a:p>
            <a:pPr marL="685800" lvl="1" indent="-254000" algn="l" rtl="0">
              <a:lnSpc>
                <a:spcPct val="100000"/>
              </a:lnSpc>
              <a:spcBef>
                <a:spcPts val="600"/>
              </a:spcBef>
              <a:spcAft>
                <a:spcPts val="0"/>
              </a:spcAft>
              <a:buClr>
                <a:schemeClr val="dk1"/>
              </a:buClr>
              <a:buSzPts val="2200"/>
              <a:buChar char="•"/>
            </a:pPr>
            <a:r>
              <a:rPr lang="en-US" sz="2200"/>
              <a:t>Print journals and serials where content was duplicated online and/or use was minimal</a:t>
            </a:r>
            <a:endParaRPr sz="2200"/>
          </a:p>
          <a:p>
            <a:pPr marL="228600" lvl="0" indent="-101600" algn="l" rtl="0">
              <a:lnSpc>
                <a:spcPct val="100000"/>
              </a:lnSpc>
              <a:spcBef>
                <a:spcPts val="600"/>
              </a:spcBef>
              <a:spcAft>
                <a:spcPts val="0"/>
              </a:spcAft>
              <a:buClr>
                <a:schemeClr val="dk1"/>
              </a:buClr>
              <a:buSzPts val="2000"/>
              <a:buNone/>
            </a:pPr>
            <a:endParaRPr sz="2400"/>
          </a:p>
          <a:p>
            <a:pPr marL="228600" lvl="0" indent="-254000" algn="l" rtl="0">
              <a:lnSpc>
                <a:spcPct val="100000"/>
              </a:lnSpc>
              <a:spcBef>
                <a:spcPts val="600"/>
              </a:spcBef>
              <a:spcAft>
                <a:spcPts val="0"/>
              </a:spcAft>
              <a:buClr>
                <a:schemeClr val="dk1"/>
              </a:buClr>
              <a:buSzPts val="2400"/>
              <a:buChar char="•"/>
            </a:pPr>
            <a:r>
              <a:rPr lang="en-US" sz="2400"/>
              <a:t>Guiding Principles</a:t>
            </a:r>
            <a:endParaRPr sz="2400"/>
          </a:p>
          <a:p>
            <a:pPr marL="685800" lvl="1" indent="-254000" algn="l" rtl="0">
              <a:lnSpc>
                <a:spcPct val="100000"/>
              </a:lnSpc>
              <a:spcBef>
                <a:spcPts val="600"/>
              </a:spcBef>
              <a:spcAft>
                <a:spcPts val="0"/>
              </a:spcAft>
              <a:buClr>
                <a:schemeClr val="dk1"/>
              </a:buClr>
              <a:buSzPts val="2200"/>
              <a:buChar char="•"/>
            </a:pPr>
            <a:r>
              <a:rPr lang="en-US" sz="2200"/>
              <a:t>Attention to resources supporting diversity and inclusion</a:t>
            </a:r>
            <a:endParaRPr sz="2200"/>
          </a:p>
          <a:p>
            <a:pPr marL="685800" lvl="1" indent="-254000" algn="l" rtl="0">
              <a:lnSpc>
                <a:spcPct val="100000"/>
              </a:lnSpc>
              <a:spcBef>
                <a:spcPts val="600"/>
              </a:spcBef>
              <a:spcAft>
                <a:spcPts val="0"/>
              </a:spcAft>
              <a:buClr>
                <a:schemeClr val="dk1"/>
              </a:buClr>
              <a:buSzPts val="2200"/>
              <a:buChar char="•"/>
            </a:pPr>
            <a:r>
              <a:rPr lang="en-US" sz="2200"/>
              <a:t>Preservation of resources with sustainable publishing practices</a:t>
            </a:r>
            <a:endParaRPr sz="2200"/>
          </a:p>
          <a:p>
            <a:pPr marL="685800" lvl="1" indent="-254000" algn="l" rtl="0">
              <a:lnSpc>
                <a:spcPct val="100000"/>
              </a:lnSpc>
              <a:spcBef>
                <a:spcPts val="600"/>
              </a:spcBef>
              <a:spcAft>
                <a:spcPts val="0"/>
              </a:spcAft>
              <a:buClr>
                <a:schemeClr val="dk1"/>
              </a:buClr>
              <a:buSzPts val="2200"/>
              <a:buChar char="•"/>
            </a:pPr>
            <a:r>
              <a:rPr lang="en-US" sz="2200"/>
              <a:t>Distribution of cuts across subject areas</a:t>
            </a:r>
            <a:endParaRPr sz="2200"/>
          </a:p>
          <a:p>
            <a:pPr marL="685800" lvl="1" indent="-114300" algn="l" rtl="0">
              <a:lnSpc>
                <a:spcPct val="100000"/>
              </a:lnSpc>
              <a:spcBef>
                <a:spcPts val="600"/>
              </a:spcBef>
              <a:spcAft>
                <a:spcPts val="0"/>
              </a:spcAft>
              <a:buClr>
                <a:schemeClr val="dk1"/>
              </a:buClr>
              <a:buSzPts val="1800"/>
              <a:buNone/>
            </a:pPr>
            <a:endParaRPr/>
          </a:p>
        </p:txBody>
      </p:sp>
      <p:sp>
        <p:nvSpPr>
          <p:cNvPr id="261" name="Google Shape;261;p39"/>
          <p:cNvSpPr txBox="1">
            <a:spLocks noGrp="1"/>
          </p:cNvSpPr>
          <p:nvPr>
            <p:ph type="title"/>
          </p:nvPr>
        </p:nvSpPr>
        <p:spPr>
          <a:xfrm>
            <a:off x="0" y="627750"/>
            <a:ext cx="12192000" cy="684900"/>
          </a:xfrm>
          <a:prstGeom prst="rect">
            <a:avLst/>
          </a:prstGeom>
          <a:noFill/>
          <a:ln>
            <a:noFill/>
          </a:ln>
        </p:spPr>
        <p:txBody>
          <a:bodyPr spcFirstLastPara="1" wrap="square" lIns="365750" tIns="45700" rIns="365750" bIns="45700" anchor="t" anchorCtr="0">
            <a:noAutofit/>
          </a:bodyPr>
          <a:lstStyle/>
          <a:p>
            <a:pPr marL="0" lvl="0" indent="0" algn="ctr" rtl="0">
              <a:lnSpc>
                <a:spcPct val="90000"/>
              </a:lnSpc>
              <a:spcBef>
                <a:spcPts val="0"/>
              </a:spcBef>
              <a:spcAft>
                <a:spcPts val="0"/>
              </a:spcAft>
              <a:buClr>
                <a:srgbClr val="862633"/>
              </a:buClr>
              <a:buSzPts val="3400"/>
              <a:buFont typeface="Arial"/>
              <a:buNone/>
            </a:pPr>
            <a:r>
              <a:rPr lang="en-US" sz="3600"/>
              <a:t>Cancellations Process: Overview</a:t>
            </a:r>
            <a:endParaRPr sz="36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2"/>
          <p:cNvSpPr txBox="1">
            <a:spLocks noGrp="1"/>
          </p:cNvSpPr>
          <p:nvPr>
            <p:ph type="body" idx="1"/>
          </p:nvPr>
        </p:nvSpPr>
        <p:spPr>
          <a:xfrm>
            <a:off x="609600" y="1714500"/>
            <a:ext cx="10972800" cy="3924300"/>
          </a:xfrm>
          <a:prstGeom prst="rect">
            <a:avLst/>
          </a:prstGeom>
        </p:spPr>
        <p:txBody>
          <a:bodyPr spcFirstLastPara="1" wrap="square" lIns="365750" tIns="0" rIns="365750" bIns="45700" anchor="ctr" anchorCtr="0">
            <a:noAutofit/>
          </a:bodyPr>
          <a:lstStyle/>
          <a:p>
            <a:pPr marL="457200" lvl="0" indent="-495300" algn="l" rtl="0">
              <a:lnSpc>
                <a:spcPct val="115000"/>
              </a:lnSpc>
              <a:spcBef>
                <a:spcPts val="0"/>
              </a:spcBef>
              <a:spcAft>
                <a:spcPts val="0"/>
              </a:spcAft>
              <a:buSzPts val="4200"/>
              <a:buChar char="●"/>
            </a:pPr>
            <a:r>
              <a:rPr lang="en-US" sz="4200"/>
              <a:t>Resetting Our Course</a:t>
            </a:r>
            <a:endParaRPr sz="4200"/>
          </a:p>
          <a:p>
            <a:pPr marL="457200" lvl="0" indent="-495300" algn="l" rtl="0">
              <a:lnSpc>
                <a:spcPct val="115000"/>
              </a:lnSpc>
              <a:spcBef>
                <a:spcPts val="0"/>
              </a:spcBef>
              <a:spcAft>
                <a:spcPts val="0"/>
              </a:spcAft>
              <a:buSzPts val="4200"/>
              <a:buChar char="●"/>
            </a:pPr>
            <a:r>
              <a:rPr lang="en-US" sz="4200"/>
              <a:t>Libraries’ Acquisitions Budget Update</a:t>
            </a:r>
            <a:endParaRPr sz="4200"/>
          </a:p>
          <a:p>
            <a:pPr marL="457200" lvl="0" indent="-495300" algn="l" rtl="0">
              <a:lnSpc>
                <a:spcPct val="115000"/>
              </a:lnSpc>
              <a:spcBef>
                <a:spcPts val="0"/>
              </a:spcBef>
              <a:spcAft>
                <a:spcPts val="0"/>
              </a:spcAft>
              <a:buSzPts val="4200"/>
              <a:buChar char="●"/>
            </a:pPr>
            <a:r>
              <a:rPr lang="en-US" sz="4200"/>
              <a:t>Cancellations Project and Feedback</a:t>
            </a:r>
            <a:endParaRPr/>
          </a:p>
          <a:p>
            <a:pPr marL="0" lvl="0" indent="0" algn="l" rtl="0">
              <a:spcBef>
                <a:spcPts val="600"/>
              </a:spcBef>
              <a:spcAft>
                <a:spcPts val="0"/>
              </a:spcAft>
              <a:buNone/>
            </a:pPr>
            <a:endParaRPr/>
          </a:p>
        </p:txBody>
      </p:sp>
      <p:sp>
        <p:nvSpPr>
          <p:cNvPr id="123" name="Google Shape;123;p22"/>
          <p:cNvSpPr txBox="1">
            <a:spLocks noGrp="1"/>
          </p:cNvSpPr>
          <p:nvPr>
            <p:ph type="title"/>
          </p:nvPr>
        </p:nvSpPr>
        <p:spPr>
          <a:xfrm>
            <a:off x="0" y="627750"/>
            <a:ext cx="12192000" cy="684900"/>
          </a:xfrm>
          <a:prstGeom prst="rect">
            <a:avLst/>
          </a:prstGeom>
        </p:spPr>
        <p:txBody>
          <a:bodyPr spcFirstLastPara="1" wrap="square" lIns="365750" tIns="45700" rIns="365750" bIns="45700" anchor="t" anchorCtr="0">
            <a:noAutofit/>
          </a:bodyPr>
          <a:lstStyle/>
          <a:p>
            <a:pPr marL="0" lvl="0" indent="0" algn="ctr" rtl="0">
              <a:spcBef>
                <a:spcPts val="0"/>
              </a:spcBef>
              <a:spcAft>
                <a:spcPts val="0"/>
              </a:spcAft>
              <a:buNone/>
            </a:pPr>
            <a:r>
              <a:rPr lang="en-US" sz="3600">
                <a:solidFill>
                  <a:schemeClr val="dk2"/>
                </a:solidFill>
              </a:rPr>
              <a:t>Town Hall Topics</a:t>
            </a:r>
            <a:endParaRPr sz="3600"/>
          </a:p>
        </p:txBody>
      </p:sp>
      <p:sp>
        <p:nvSpPr>
          <p:cNvPr id="124" name="Google Shape;124;p22"/>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r>
              <a:rPr lang="en-US">
                <a:solidFill>
                  <a:srgbClr val="C7C8CB"/>
                </a:solidFill>
              </a:rPr>
              <a:t>UNIVERSITY OF MASSACHUSETTS AMHERST </a:t>
            </a:r>
            <a:endParaRPr>
              <a:solidFill>
                <a:srgbClr val="C7C8C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0"/>
          <p:cNvSpPr txBox="1">
            <a:spLocks noGrp="1"/>
          </p:cNvSpPr>
          <p:nvPr>
            <p:ph type="body" idx="1"/>
          </p:nvPr>
        </p:nvSpPr>
        <p:spPr>
          <a:xfrm>
            <a:off x="609600" y="1600199"/>
            <a:ext cx="10972800" cy="3900000"/>
          </a:xfrm>
          <a:prstGeom prst="rect">
            <a:avLst/>
          </a:prstGeom>
          <a:noFill/>
          <a:ln>
            <a:noFill/>
          </a:ln>
        </p:spPr>
        <p:txBody>
          <a:bodyPr spcFirstLastPara="1" wrap="square" lIns="365750" tIns="0" rIns="365750" bIns="45700" anchor="t" anchorCtr="0">
            <a:noAutofit/>
          </a:bodyPr>
          <a:lstStyle/>
          <a:p>
            <a:pPr marL="228600" lvl="0" indent="-177800" algn="l" rtl="0">
              <a:lnSpc>
                <a:spcPct val="100000"/>
              </a:lnSpc>
              <a:spcBef>
                <a:spcPts val="0"/>
              </a:spcBef>
              <a:spcAft>
                <a:spcPts val="0"/>
              </a:spcAft>
              <a:buClr>
                <a:schemeClr val="dk1"/>
              </a:buClr>
              <a:buSzPts val="2800"/>
              <a:buChar char="•"/>
            </a:pPr>
            <a:r>
              <a:rPr lang="en-US" sz="2800"/>
              <a:t>Usage statistics sought from vendors of 264 databases</a:t>
            </a:r>
            <a:endParaRPr sz="2800"/>
          </a:p>
          <a:p>
            <a:pPr marL="228600" lvl="0" indent="-177800" algn="l" rtl="0">
              <a:lnSpc>
                <a:spcPct val="100000"/>
              </a:lnSpc>
              <a:spcBef>
                <a:spcPts val="600"/>
              </a:spcBef>
              <a:spcAft>
                <a:spcPts val="0"/>
              </a:spcAft>
              <a:buClr>
                <a:schemeClr val="dk1"/>
              </a:buClr>
              <a:buSzPts val="2800"/>
              <a:buChar char="•"/>
            </a:pPr>
            <a:r>
              <a:rPr lang="en-US" sz="2800"/>
              <a:t>Liaisons looked at:</a:t>
            </a:r>
            <a:endParaRPr sz="2800"/>
          </a:p>
          <a:p>
            <a:pPr marL="685800" lvl="1" indent="-203200" algn="l" rtl="0">
              <a:lnSpc>
                <a:spcPct val="100000"/>
              </a:lnSpc>
              <a:spcBef>
                <a:spcPts val="600"/>
              </a:spcBef>
              <a:spcAft>
                <a:spcPts val="0"/>
              </a:spcAft>
              <a:buClr>
                <a:schemeClr val="dk1"/>
              </a:buClr>
              <a:buSzPts val="2800"/>
              <a:buChar char="•"/>
            </a:pPr>
            <a:r>
              <a:rPr lang="en-US" sz="2800" u="sng"/>
              <a:t>Title overlap with other resources</a:t>
            </a:r>
            <a:endParaRPr sz="2800" u="sng"/>
          </a:p>
          <a:p>
            <a:pPr marL="1143000" lvl="2" indent="-279400" algn="l" rtl="0">
              <a:lnSpc>
                <a:spcPct val="100000"/>
              </a:lnSpc>
              <a:spcBef>
                <a:spcPts val="600"/>
              </a:spcBef>
              <a:spcAft>
                <a:spcPts val="0"/>
              </a:spcAft>
              <a:buClr>
                <a:schemeClr val="dk1"/>
              </a:buClr>
              <a:buSzPts val="2800"/>
              <a:buChar char="•"/>
            </a:pPr>
            <a:r>
              <a:rPr lang="en-US" sz="2800"/>
              <a:t>Was the majority of the content available in other databases we have?</a:t>
            </a:r>
            <a:endParaRPr sz="2800"/>
          </a:p>
          <a:p>
            <a:pPr marL="685800" lvl="1" indent="-203200" algn="l" rtl="0">
              <a:lnSpc>
                <a:spcPct val="100000"/>
              </a:lnSpc>
              <a:spcBef>
                <a:spcPts val="600"/>
              </a:spcBef>
              <a:spcAft>
                <a:spcPts val="0"/>
              </a:spcAft>
              <a:buClr>
                <a:schemeClr val="dk1"/>
              </a:buClr>
              <a:buSzPts val="2800"/>
              <a:buChar char="•"/>
            </a:pPr>
            <a:r>
              <a:rPr lang="en-US" sz="2800" u="sng"/>
              <a:t>Statistics</a:t>
            </a:r>
            <a:endParaRPr sz="2800" u="sng"/>
          </a:p>
          <a:p>
            <a:pPr marL="1143000" lvl="2" indent="-279400" algn="l" rtl="0">
              <a:lnSpc>
                <a:spcPct val="100000"/>
              </a:lnSpc>
              <a:spcBef>
                <a:spcPts val="600"/>
              </a:spcBef>
              <a:spcAft>
                <a:spcPts val="0"/>
              </a:spcAft>
              <a:buClr>
                <a:schemeClr val="dk1"/>
              </a:buClr>
              <a:buSzPts val="2800"/>
              <a:buChar char="•"/>
            </a:pPr>
            <a:r>
              <a:rPr lang="en-US" sz="2800"/>
              <a:t>How many times did someone click on or download an item from a database?</a:t>
            </a:r>
            <a:endParaRPr sz="2800"/>
          </a:p>
        </p:txBody>
      </p:sp>
      <p:sp>
        <p:nvSpPr>
          <p:cNvPr id="267" name="Google Shape;267;p40"/>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r>
              <a:rPr lang="en-US"/>
              <a:t>UNIVERSITY OF MASSACHUSETTS AMHERST </a:t>
            </a:r>
            <a:endParaRPr/>
          </a:p>
        </p:txBody>
      </p:sp>
      <p:sp>
        <p:nvSpPr>
          <p:cNvPr id="268" name="Google Shape;268;p40"/>
          <p:cNvSpPr txBox="1">
            <a:spLocks noGrp="1"/>
          </p:cNvSpPr>
          <p:nvPr>
            <p:ph type="title"/>
          </p:nvPr>
        </p:nvSpPr>
        <p:spPr>
          <a:xfrm>
            <a:off x="0" y="627750"/>
            <a:ext cx="12192000" cy="684900"/>
          </a:xfrm>
          <a:prstGeom prst="rect">
            <a:avLst/>
          </a:prstGeom>
          <a:noFill/>
          <a:ln>
            <a:noFill/>
          </a:ln>
        </p:spPr>
        <p:txBody>
          <a:bodyPr spcFirstLastPara="1" wrap="square" lIns="365750" tIns="45700" rIns="365750" bIns="45700" anchor="t" anchorCtr="0">
            <a:noAutofit/>
          </a:bodyPr>
          <a:lstStyle/>
          <a:p>
            <a:pPr marL="0" lvl="0" indent="0" algn="ctr" rtl="0">
              <a:lnSpc>
                <a:spcPct val="90000"/>
              </a:lnSpc>
              <a:spcBef>
                <a:spcPts val="0"/>
              </a:spcBef>
              <a:spcAft>
                <a:spcPts val="0"/>
              </a:spcAft>
              <a:buClr>
                <a:srgbClr val="862633"/>
              </a:buClr>
              <a:buSzPts val="3400"/>
              <a:buFont typeface="Arial"/>
              <a:buNone/>
            </a:pPr>
            <a:r>
              <a:rPr lang="en-US" sz="3600"/>
              <a:t>Cancellations Process: Databases</a:t>
            </a:r>
            <a:endParaRPr sz="36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41"/>
          <p:cNvSpPr txBox="1">
            <a:spLocks noGrp="1"/>
          </p:cNvSpPr>
          <p:nvPr>
            <p:ph type="body" idx="1"/>
          </p:nvPr>
        </p:nvSpPr>
        <p:spPr>
          <a:xfrm>
            <a:off x="609600" y="1600200"/>
            <a:ext cx="10806600" cy="4121700"/>
          </a:xfrm>
          <a:prstGeom prst="rect">
            <a:avLst/>
          </a:prstGeom>
          <a:noFill/>
          <a:ln>
            <a:noFill/>
          </a:ln>
        </p:spPr>
        <p:txBody>
          <a:bodyPr spcFirstLastPara="1" wrap="square" lIns="365750" tIns="0" rIns="365750" bIns="45700" anchor="t" anchorCtr="0">
            <a:noAutofit/>
          </a:bodyPr>
          <a:lstStyle/>
          <a:p>
            <a:pPr marL="228600" lvl="0" indent="-228600" algn="l" rtl="0">
              <a:lnSpc>
                <a:spcPct val="100000"/>
              </a:lnSpc>
              <a:spcBef>
                <a:spcPts val="0"/>
              </a:spcBef>
              <a:spcAft>
                <a:spcPts val="0"/>
              </a:spcAft>
              <a:buClr>
                <a:schemeClr val="dk1"/>
              </a:buClr>
              <a:buSzPts val="2800"/>
              <a:buChar char="•"/>
            </a:pPr>
            <a:r>
              <a:rPr lang="en-US" sz="2800"/>
              <a:t>Usage statistics sought from vendors of 730+ e-journals</a:t>
            </a:r>
            <a:endParaRPr/>
          </a:p>
          <a:p>
            <a:pPr marL="228600" lvl="0" indent="-228600" algn="l" rtl="0">
              <a:lnSpc>
                <a:spcPct val="100000"/>
              </a:lnSpc>
              <a:spcBef>
                <a:spcPts val="600"/>
              </a:spcBef>
              <a:spcAft>
                <a:spcPts val="0"/>
              </a:spcAft>
              <a:buClr>
                <a:schemeClr val="dk1"/>
              </a:buClr>
              <a:buSzPts val="2800"/>
              <a:buChar char="•"/>
            </a:pPr>
            <a:r>
              <a:rPr lang="en-US" sz="2800"/>
              <a:t>Cost Per Use calculated for resources with available statistics</a:t>
            </a:r>
            <a:endParaRPr/>
          </a:p>
          <a:p>
            <a:pPr marL="685800" lvl="1" indent="-228600" algn="l" rtl="0">
              <a:lnSpc>
                <a:spcPct val="100000"/>
              </a:lnSpc>
              <a:spcBef>
                <a:spcPts val="600"/>
              </a:spcBef>
              <a:spcAft>
                <a:spcPts val="0"/>
              </a:spcAft>
              <a:buClr>
                <a:schemeClr val="dk1"/>
              </a:buClr>
              <a:buSzPts val="2400"/>
              <a:buChar char="•"/>
            </a:pPr>
            <a:r>
              <a:rPr lang="en-US" sz="2400"/>
              <a:t>Cost of the journal subscription divided by the # of articles downloaded</a:t>
            </a:r>
            <a:endParaRPr/>
          </a:p>
          <a:p>
            <a:pPr marL="228600" lvl="0" indent="-228600" algn="l" rtl="0">
              <a:lnSpc>
                <a:spcPct val="100000"/>
              </a:lnSpc>
              <a:spcBef>
                <a:spcPts val="600"/>
              </a:spcBef>
              <a:spcAft>
                <a:spcPts val="0"/>
              </a:spcAft>
              <a:buClr>
                <a:schemeClr val="dk1"/>
              </a:buClr>
              <a:buSzPts val="2800"/>
              <a:buChar char="•"/>
            </a:pPr>
            <a:r>
              <a:rPr lang="en-US" sz="2800"/>
              <a:t>$53 is the average cost for getting an article through Interlibrary Loan (ILL)</a:t>
            </a:r>
            <a:endParaRPr/>
          </a:p>
          <a:p>
            <a:pPr marL="685800" lvl="1" indent="-228600" algn="l" rtl="0">
              <a:lnSpc>
                <a:spcPct val="100000"/>
              </a:lnSpc>
              <a:spcBef>
                <a:spcPts val="600"/>
              </a:spcBef>
              <a:spcAft>
                <a:spcPts val="0"/>
              </a:spcAft>
              <a:buClr>
                <a:schemeClr val="dk1"/>
              </a:buClr>
              <a:buSzPts val="2400"/>
              <a:buChar char="•"/>
            </a:pPr>
            <a:r>
              <a:rPr lang="en-US" sz="2400"/>
              <a:t>If the cost per use is higher than $53, it saves the Libraries money to get the articles for you through ILL</a:t>
            </a:r>
            <a:endParaRPr/>
          </a:p>
        </p:txBody>
      </p:sp>
      <p:sp>
        <p:nvSpPr>
          <p:cNvPr id="274" name="Google Shape;274;p41"/>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r>
              <a:rPr lang="en-US"/>
              <a:t>UNIVERSITY OF MASSACHUSETTS AMHERST  </a:t>
            </a:r>
            <a:endParaRPr/>
          </a:p>
        </p:txBody>
      </p:sp>
      <p:sp>
        <p:nvSpPr>
          <p:cNvPr id="275" name="Google Shape;275;p41"/>
          <p:cNvSpPr txBox="1">
            <a:spLocks noGrp="1"/>
          </p:cNvSpPr>
          <p:nvPr>
            <p:ph type="title"/>
          </p:nvPr>
        </p:nvSpPr>
        <p:spPr>
          <a:xfrm>
            <a:off x="0" y="627750"/>
            <a:ext cx="12192000" cy="684900"/>
          </a:xfrm>
          <a:prstGeom prst="rect">
            <a:avLst/>
          </a:prstGeom>
          <a:noFill/>
          <a:ln>
            <a:noFill/>
          </a:ln>
        </p:spPr>
        <p:txBody>
          <a:bodyPr spcFirstLastPara="1" wrap="square" lIns="365750" tIns="45700" rIns="365750" bIns="45700" anchor="t" anchorCtr="0">
            <a:noAutofit/>
          </a:bodyPr>
          <a:lstStyle/>
          <a:p>
            <a:pPr marL="0" lvl="0" indent="0" algn="ctr" rtl="0">
              <a:lnSpc>
                <a:spcPct val="90000"/>
              </a:lnSpc>
              <a:spcBef>
                <a:spcPts val="0"/>
              </a:spcBef>
              <a:spcAft>
                <a:spcPts val="0"/>
              </a:spcAft>
              <a:buClr>
                <a:srgbClr val="862633"/>
              </a:buClr>
              <a:buSzPts val="3400"/>
              <a:buFont typeface="Arial"/>
              <a:buNone/>
            </a:pPr>
            <a:r>
              <a:rPr lang="en-US" sz="3600"/>
              <a:t>Cancellations Process: Ejournals</a:t>
            </a:r>
            <a:endParaRPr sz="36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42"/>
          <p:cNvSpPr txBox="1">
            <a:spLocks noGrp="1"/>
          </p:cNvSpPr>
          <p:nvPr>
            <p:ph type="body" idx="1"/>
          </p:nvPr>
        </p:nvSpPr>
        <p:spPr>
          <a:xfrm>
            <a:off x="609600" y="1600200"/>
            <a:ext cx="10972800" cy="3775500"/>
          </a:xfrm>
          <a:prstGeom prst="rect">
            <a:avLst/>
          </a:prstGeom>
          <a:noFill/>
          <a:ln>
            <a:noFill/>
          </a:ln>
        </p:spPr>
        <p:txBody>
          <a:bodyPr spcFirstLastPara="1" wrap="square" lIns="365750" tIns="0" rIns="365750" bIns="45700" anchor="t" anchorCtr="0">
            <a:noAutofit/>
          </a:bodyPr>
          <a:lstStyle/>
          <a:p>
            <a:pPr marL="228600" lvl="0" indent="-228600" algn="l" rtl="0">
              <a:lnSpc>
                <a:spcPct val="100000"/>
              </a:lnSpc>
              <a:spcBef>
                <a:spcPts val="0"/>
              </a:spcBef>
              <a:spcAft>
                <a:spcPts val="0"/>
              </a:spcAft>
              <a:buClr>
                <a:schemeClr val="dk1"/>
              </a:buClr>
              <a:buSzPts val="2800"/>
              <a:buChar char="•"/>
            </a:pPr>
            <a:r>
              <a:rPr lang="en-US" sz="2800"/>
              <a:t>Circulation statistics pulled for print journal and serial titles</a:t>
            </a:r>
            <a:endParaRPr/>
          </a:p>
          <a:p>
            <a:pPr marL="685800" lvl="1" indent="-228600" algn="l" rtl="0">
              <a:lnSpc>
                <a:spcPct val="100000"/>
              </a:lnSpc>
              <a:spcBef>
                <a:spcPts val="600"/>
              </a:spcBef>
              <a:spcAft>
                <a:spcPts val="0"/>
              </a:spcAft>
              <a:buClr>
                <a:schemeClr val="dk1"/>
              </a:buClr>
              <a:buSzPts val="2400"/>
              <a:buChar char="•"/>
            </a:pPr>
            <a:r>
              <a:rPr lang="en-US" sz="2400"/>
              <a:t>The majority of titles had ZERO circulations since January 2019.</a:t>
            </a:r>
            <a:endParaRPr sz="2400"/>
          </a:p>
          <a:p>
            <a:pPr marL="457200" lvl="0" indent="0" algn="l" rtl="0">
              <a:lnSpc>
                <a:spcPct val="100000"/>
              </a:lnSpc>
              <a:spcBef>
                <a:spcPts val="600"/>
              </a:spcBef>
              <a:spcAft>
                <a:spcPts val="0"/>
              </a:spcAft>
              <a:buNone/>
            </a:pPr>
            <a:endParaRPr sz="2400"/>
          </a:p>
          <a:p>
            <a:pPr marL="228600" lvl="0" indent="-228600" algn="l" rtl="0">
              <a:lnSpc>
                <a:spcPct val="100000"/>
              </a:lnSpc>
              <a:spcBef>
                <a:spcPts val="600"/>
              </a:spcBef>
              <a:spcAft>
                <a:spcPts val="0"/>
              </a:spcAft>
              <a:buClr>
                <a:schemeClr val="dk1"/>
              </a:buClr>
              <a:buSzPts val="2800"/>
              <a:buChar char="•"/>
            </a:pPr>
            <a:r>
              <a:rPr lang="en-US" sz="2800"/>
              <a:t>Department liaison librarians analyzed items in their discipline(s):</a:t>
            </a:r>
            <a:endParaRPr/>
          </a:p>
          <a:p>
            <a:pPr marL="685800" lvl="1" indent="-228600" algn="l" rtl="0">
              <a:lnSpc>
                <a:spcPct val="100000"/>
              </a:lnSpc>
              <a:spcBef>
                <a:spcPts val="600"/>
              </a:spcBef>
              <a:spcAft>
                <a:spcPts val="0"/>
              </a:spcAft>
              <a:buClr>
                <a:schemeClr val="dk1"/>
              </a:buClr>
              <a:buSzPts val="2400"/>
              <a:buChar char="•"/>
            </a:pPr>
            <a:r>
              <a:rPr lang="en-US" sz="2400"/>
              <a:t>Did we already have electronic access to this print title?</a:t>
            </a:r>
            <a:endParaRPr/>
          </a:p>
          <a:p>
            <a:pPr marL="685800" lvl="1" indent="-228600" algn="l" rtl="0">
              <a:lnSpc>
                <a:spcPct val="100000"/>
              </a:lnSpc>
              <a:spcBef>
                <a:spcPts val="600"/>
              </a:spcBef>
              <a:spcAft>
                <a:spcPts val="0"/>
              </a:spcAft>
              <a:buClr>
                <a:schemeClr val="dk1"/>
              </a:buClr>
              <a:buSzPts val="2400"/>
              <a:buChar char="•"/>
            </a:pPr>
            <a:r>
              <a:rPr lang="en-US" sz="2400"/>
              <a:t>Was this title available via open access?</a:t>
            </a:r>
            <a:endParaRPr/>
          </a:p>
        </p:txBody>
      </p:sp>
      <p:sp>
        <p:nvSpPr>
          <p:cNvPr id="281" name="Google Shape;281;p42"/>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r>
              <a:rPr lang="en-US"/>
              <a:t>UNIVERSITY OF MASSACHUSETTS AMHERST </a:t>
            </a:r>
            <a:endParaRPr/>
          </a:p>
        </p:txBody>
      </p:sp>
      <p:sp>
        <p:nvSpPr>
          <p:cNvPr id="282" name="Google Shape;282;p42"/>
          <p:cNvSpPr txBox="1">
            <a:spLocks noGrp="1"/>
          </p:cNvSpPr>
          <p:nvPr>
            <p:ph type="title"/>
          </p:nvPr>
        </p:nvSpPr>
        <p:spPr>
          <a:xfrm>
            <a:off x="0" y="627750"/>
            <a:ext cx="12192000" cy="684900"/>
          </a:xfrm>
          <a:prstGeom prst="rect">
            <a:avLst/>
          </a:prstGeom>
          <a:noFill/>
          <a:ln>
            <a:noFill/>
          </a:ln>
        </p:spPr>
        <p:txBody>
          <a:bodyPr spcFirstLastPara="1" wrap="square" lIns="365750" tIns="45700" rIns="365750" bIns="45700" anchor="t" anchorCtr="0">
            <a:noAutofit/>
          </a:bodyPr>
          <a:lstStyle/>
          <a:p>
            <a:pPr marL="0" lvl="0" indent="0" algn="ctr" rtl="0">
              <a:lnSpc>
                <a:spcPct val="90000"/>
              </a:lnSpc>
              <a:spcBef>
                <a:spcPts val="0"/>
              </a:spcBef>
              <a:spcAft>
                <a:spcPts val="0"/>
              </a:spcAft>
              <a:buClr>
                <a:srgbClr val="862633"/>
              </a:buClr>
              <a:buSzPts val="3400"/>
              <a:buFont typeface="Arial"/>
              <a:buNone/>
            </a:pPr>
            <a:r>
              <a:rPr lang="en-US" sz="3600"/>
              <a:t>Cancellations Process: Print Journals &amp; Serials</a:t>
            </a:r>
            <a:endParaRPr sz="36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43"/>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r>
              <a:rPr lang="en-US">
                <a:solidFill>
                  <a:srgbClr val="C7C8CB"/>
                </a:solidFill>
              </a:rPr>
              <a:t>UNIVERSITY OF MASSACHUSETTS AMHERST </a:t>
            </a:r>
            <a:endParaRPr>
              <a:solidFill>
                <a:srgbClr val="C7C8CB"/>
              </a:solidFill>
            </a:endParaRPr>
          </a:p>
        </p:txBody>
      </p:sp>
      <p:sp>
        <p:nvSpPr>
          <p:cNvPr id="289" name="Google Shape;289;p43"/>
          <p:cNvSpPr txBox="1">
            <a:spLocks noGrp="1"/>
          </p:cNvSpPr>
          <p:nvPr>
            <p:ph type="body" idx="1"/>
          </p:nvPr>
        </p:nvSpPr>
        <p:spPr>
          <a:xfrm>
            <a:off x="514650" y="1600200"/>
            <a:ext cx="11162700" cy="4155300"/>
          </a:xfrm>
          <a:prstGeom prst="rect">
            <a:avLst/>
          </a:prstGeom>
          <a:noFill/>
          <a:ln>
            <a:noFill/>
          </a:ln>
        </p:spPr>
        <p:txBody>
          <a:bodyPr spcFirstLastPara="1" wrap="square" lIns="365750" tIns="0" rIns="365750" bIns="45700" anchor="t" anchorCtr="0">
            <a:noAutofit/>
          </a:bodyPr>
          <a:lstStyle/>
          <a:p>
            <a:pPr marL="0" lvl="0" indent="0" algn="ctr" rtl="0">
              <a:lnSpc>
                <a:spcPct val="100000"/>
              </a:lnSpc>
              <a:spcBef>
                <a:spcPts val="0"/>
              </a:spcBef>
              <a:spcAft>
                <a:spcPts val="0"/>
              </a:spcAft>
              <a:buClr>
                <a:schemeClr val="dk1"/>
              </a:buClr>
              <a:buSzPts val="2400"/>
              <a:buNone/>
            </a:pPr>
            <a:r>
              <a:rPr lang="en-US" sz="2400"/>
              <a:t>Please email us at </a:t>
            </a:r>
            <a:r>
              <a:rPr lang="en-US" sz="2400" u="sng">
                <a:solidFill>
                  <a:schemeClr val="hlink"/>
                </a:solidFill>
                <a:hlinkClick r:id="rId3"/>
              </a:rPr>
              <a:t>libraries-reduction-feedback@library.umass.edu</a:t>
            </a:r>
            <a:r>
              <a:rPr lang="en-US" sz="2400"/>
              <a:t> with questions or comments </a:t>
            </a:r>
            <a:endParaRPr/>
          </a:p>
          <a:p>
            <a:pPr marL="0" lvl="0" indent="0" algn="l" rtl="0">
              <a:lnSpc>
                <a:spcPct val="100000"/>
              </a:lnSpc>
              <a:spcBef>
                <a:spcPts val="600"/>
              </a:spcBef>
              <a:spcAft>
                <a:spcPts val="0"/>
              </a:spcAft>
              <a:buClr>
                <a:schemeClr val="dk1"/>
              </a:buClr>
              <a:buSzPts val="2400"/>
              <a:buNone/>
            </a:pPr>
            <a:endParaRPr sz="2400"/>
          </a:p>
          <a:p>
            <a:pPr marL="228600" lvl="0" indent="-234950" algn="l" rtl="0">
              <a:lnSpc>
                <a:spcPct val="100000"/>
              </a:lnSpc>
              <a:spcBef>
                <a:spcPts val="600"/>
              </a:spcBef>
              <a:spcAft>
                <a:spcPts val="0"/>
              </a:spcAft>
              <a:buClr>
                <a:schemeClr val="dk1"/>
              </a:buClr>
              <a:buSzPts val="2100"/>
              <a:buChar char="•"/>
            </a:pPr>
            <a:r>
              <a:rPr lang="en-US" sz="2100"/>
              <a:t>Cancellation list is available on the library website at </a:t>
            </a:r>
            <a:r>
              <a:rPr lang="en-US" sz="2100" u="sng">
                <a:solidFill>
                  <a:schemeClr val="hlink"/>
                </a:solidFill>
                <a:hlinkClick r:id="rId4"/>
              </a:rPr>
              <a:t>https://www.library.umass.edu/news/fy21-acquisitions-budget-reductions/ </a:t>
            </a:r>
            <a:endParaRPr sz="2100"/>
          </a:p>
          <a:p>
            <a:pPr marL="228600" lvl="0" indent="-234950" algn="l" rtl="0">
              <a:lnSpc>
                <a:spcPct val="100000"/>
              </a:lnSpc>
              <a:spcBef>
                <a:spcPts val="600"/>
              </a:spcBef>
              <a:spcAft>
                <a:spcPts val="0"/>
              </a:spcAft>
              <a:buClr>
                <a:schemeClr val="dk1"/>
              </a:buClr>
              <a:buSzPts val="2100"/>
              <a:buChar char="•"/>
            </a:pPr>
            <a:r>
              <a:rPr lang="en-US" sz="2100"/>
              <a:t>Some cancellations have already occurred due to renewal date</a:t>
            </a:r>
            <a:endParaRPr sz="2100"/>
          </a:p>
          <a:p>
            <a:pPr marL="685800" lvl="1" indent="-234950" algn="l" rtl="0">
              <a:lnSpc>
                <a:spcPct val="100000"/>
              </a:lnSpc>
              <a:spcBef>
                <a:spcPts val="600"/>
              </a:spcBef>
              <a:spcAft>
                <a:spcPts val="0"/>
              </a:spcAft>
              <a:buClr>
                <a:schemeClr val="dk1"/>
              </a:buClr>
              <a:buSzPts val="2100"/>
              <a:buChar char="•"/>
            </a:pPr>
            <a:r>
              <a:rPr lang="en-US" sz="2100"/>
              <a:t>InCites, for example</a:t>
            </a:r>
            <a:endParaRPr sz="1900"/>
          </a:p>
          <a:p>
            <a:pPr marL="228600" lvl="0" indent="-234950" algn="l" rtl="0">
              <a:lnSpc>
                <a:spcPct val="100000"/>
              </a:lnSpc>
              <a:spcBef>
                <a:spcPts val="600"/>
              </a:spcBef>
              <a:spcAft>
                <a:spcPts val="0"/>
              </a:spcAft>
              <a:buClr>
                <a:schemeClr val="dk1"/>
              </a:buClr>
              <a:buSzPts val="2100"/>
              <a:buChar char="•"/>
            </a:pPr>
            <a:r>
              <a:rPr lang="en-US" sz="2100"/>
              <a:t>Since cancellation processing takes time and resources have cancellation deadlines, we’ll need feedback by next Friday, Oct. 2</a:t>
            </a:r>
            <a:endParaRPr sz="2100"/>
          </a:p>
          <a:p>
            <a:pPr marL="228600" lvl="0" indent="-234950" algn="l" rtl="0">
              <a:lnSpc>
                <a:spcPct val="100000"/>
              </a:lnSpc>
              <a:spcBef>
                <a:spcPts val="600"/>
              </a:spcBef>
              <a:spcAft>
                <a:spcPts val="0"/>
              </a:spcAft>
              <a:buClr>
                <a:schemeClr val="dk1"/>
              </a:buClr>
              <a:buSzPts val="2100"/>
              <a:buChar char="•"/>
            </a:pPr>
            <a:r>
              <a:rPr lang="en-US" sz="2100"/>
              <a:t>Resources maintained must be balanced by additional cuts</a:t>
            </a:r>
            <a:endParaRPr sz="2100"/>
          </a:p>
        </p:txBody>
      </p:sp>
      <p:sp>
        <p:nvSpPr>
          <p:cNvPr id="290" name="Google Shape;290;p43"/>
          <p:cNvSpPr txBox="1">
            <a:spLocks noGrp="1"/>
          </p:cNvSpPr>
          <p:nvPr>
            <p:ph type="title"/>
          </p:nvPr>
        </p:nvSpPr>
        <p:spPr>
          <a:xfrm>
            <a:off x="0" y="627750"/>
            <a:ext cx="12192000" cy="684900"/>
          </a:xfrm>
          <a:prstGeom prst="rect">
            <a:avLst/>
          </a:prstGeom>
          <a:noFill/>
          <a:ln>
            <a:noFill/>
          </a:ln>
        </p:spPr>
        <p:txBody>
          <a:bodyPr spcFirstLastPara="1" wrap="square" lIns="365750" tIns="45700" rIns="365750" bIns="45700" anchor="t" anchorCtr="0">
            <a:noAutofit/>
          </a:bodyPr>
          <a:lstStyle/>
          <a:p>
            <a:pPr marL="0" lvl="0" indent="0" algn="ctr" rtl="0">
              <a:lnSpc>
                <a:spcPct val="90000"/>
              </a:lnSpc>
              <a:spcBef>
                <a:spcPts val="0"/>
              </a:spcBef>
              <a:spcAft>
                <a:spcPts val="0"/>
              </a:spcAft>
              <a:buClr>
                <a:srgbClr val="862633"/>
              </a:buClr>
              <a:buSzPts val="3400"/>
              <a:buFont typeface="Arial"/>
              <a:buNone/>
            </a:pPr>
            <a:r>
              <a:rPr lang="en-US" sz="3600"/>
              <a:t>Cancellations Process: Feedback Process</a:t>
            </a:r>
            <a:endParaRPr sz="36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44"/>
          <p:cNvSpPr txBox="1">
            <a:spLocks noGrp="1"/>
          </p:cNvSpPr>
          <p:nvPr>
            <p:ph type="title"/>
          </p:nvPr>
        </p:nvSpPr>
        <p:spPr>
          <a:xfrm>
            <a:off x="0" y="627750"/>
            <a:ext cx="12192000" cy="684900"/>
          </a:xfrm>
          <a:prstGeom prst="rect">
            <a:avLst/>
          </a:prstGeom>
        </p:spPr>
        <p:txBody>
          <a:bodyPr spcFirstLastPara="1" wrap="square" lIns="365750" tIns="45700" rIns="365750" bIns="45700" anchor="t" anchorCtr="0">
            <a:noAutofit/>
          </a:bodyPr>
          <a:lstStyle/>
          <a:p>
            <a:pPr marL="0" lvl="0" indent="0" algn="ctr" rtl="0">
              <a:spcBef>
                <a:spcPts val="0"/>
              </a:spcBef>
              <a:spcAft>
                <a:spcPts val="0"/>
              </a:spcAft>
              <a:buNone/>
            </a:pPr>
            <a:r>
              <a:rPr lang="en-US"/>
              <a:t>Questions?</a:t>
            </a:r>
            <a:endParaRPr/>
          </a:p>
        </p:txBody>
      </p:sp>
      <p:pic>
        <p:nvPicPr>
          <p:cNvPr id="297" name="Google Shape;297;p44"/>
          <p:cNvPicPr preferRelativeResize="0"/>
          <p:nvPr/>
        </p:nvPicPr>
        <p:blipFill>
          <a:blip r:embed="rId3">
            <a:alphaModFix/>
          </a:blip>
          <a:stretch>
            <a:fillRect/>
          </a:stretch>
        </p:blipFill>
        <p:spPr>
          <a:xfrm>
            <a:off x="3832775" y="1187450"/>
            <a:ext cx="4526450" cy="4689275"/>
          </a:xfrm>
          <a:prstGeom prst="rect">
            <a:avLst/>
          </a:prstGeom>
          <a:noFill/>
          <a:ln>
            <a:noFill/>
          </a:ln>
        </p:spPr>
      </p:pic>
      <p:sp>
        <p:nvSpPr>
          <p:cNvPr id="298" name="Google Shape;298;p44"/>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r>
              <a:rPr lang="en-US">
                <a:solidFill>
                  <a:srgbClr val="C7C8CB"/>
                </a:solidFill>
              </a:rPr>
              <a:t>UNIVERSITY OF MASSACHUSETTS AMHERST </a:t>
            </a:r>
            <a:endParaRPr>
              <a:solidFill>
                <a:srgbClr val="C7C8CB"/>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45"/>
          <p:cNvSpPr txBox="1">
            <a:spLocks noGrp="1"/>
          </p:cNvSpPr>
          <p:nvPr>
            <p:ph type="title"/>
          </p:nvPr>
        </p:nvSpPr>
        <p:spPr>
          <a:xfrm>
            <a:off x="0" y="627750"/>
            <a:ext cx="12192000" cy="684900"/>
          </a:xfrm>
          <a:prstGeom prst="rect">
            <a:avLst/>
          </a:prstGeom>
        </p:spPr>
        <p:txBody>
          <a:bodyPr spcFirstLastPara="1" wrap="square" lIns="365750" tIns="45700" rIns="365750" bIns="45700" anchor="t" anchorCtr="0">
            <a:noAutofit/>
          </a:bodyPr>
          <a:lstStyle/>
          <a:p>
            <a:pPr marL="0" lvl="0" indent="0" algn="ctr" rtl="0">
              <a:spcBef>
                <a:spcPts val="0"/>
              </a:spcBef>
              <a:spcAft>
                <a:spcPts val="0"/>
              </a:spcAft>
              <a:buNone/>
            </a:pPr>
            <a:r>
              <a:rPr lang="en-US"/>
              <a:t>Presenters</a:t>
            </a:r>
            <a:endParaRPr/>
          </a:p>
        </p:txBody>
      </p:sp>
      <p:sp>
        <p:nvSpPr>
          <p:cNvPr id="305" name="Google Shape;305;p45"/>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r>
              <a:rPr lang="en-US">
                <a:solidFill>
                  <a:srgbClr val="C7C8CB"/>
                </a:solidFill>
              </a:rPr>
              <a:t>UNIVERSITY OF MASSACHUSETTS AMHERST </a:t>
            </a:r>
            <a:endParaRPr>
              <a:solidFill>
                <a:srgbClr val="C7C8CB"/>
              </a:solidFill>
            </a:endParaRPr>
          </a:p>
        </p:txBody>
      </p:sp>
      <p:sp>
        <p:nvSpPr>
          <p:cNvPr id="306" name="Google Shape;306;p45"/>
          <p:cNvSpPr txBox="1"/>
          <p:nvPr/>
        </p:nvSpPr>
        <p:spPr>
          <a:xfrm>
            <a:off x="923625" y="1898950"/>
            <a:ext cx="10748100" cy="3638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600"/>
              </a:spcBef>
              <a:spcAft>
                <a:spcPts val="0"/>
              </a:spcAft>
              <a:buNone/>
            </a:pPr>
            <a:r>
              <a:rPr lang="en-US" sz="2400" b="1">
                <a:solidFill>
                  <a:schemeClr val="dk1"/>
                </a:solidFill>
              </a:rPr>
              <a:t>Leslie Button, </a:t>
            </a:r>
            <a:r>
              <a:rPr lang="en-US" sz="2400">
                <a:solidFill>
                  <a:schemeClr val="dk1"/>
                </a:solidFill>
              </a:rPr>
              <a:t>Associate Dean for Research and Learning</a:t>
            </a:r>
            <a:endParaRPr sz="2400">
              <a:solidFill>
                <a:schemeClr val="dk1"/>
              </a:solidFill>
            </a:endParaRPr>
          </a:p>
          <a:p>
            <a:pPr marL="0" lvl="0" indent="0" algn="l" rtl="0">
              <a:lnSpc>
                <a:spcPct val="115000"/>
              </a:lnSpc>
              <a:spcBef>
                <a:spcPts val="600"/>
              </a:spcBef>
              <a:spcAft>
                <a:spcPts val="0"/>
              </a:spcAft>
              <a:buNone/>
            </a:pPr>
            <a:r>
              <a:rPr lang="en-US" sz="2400" b="1">
                <a:solidFill>
                  <a:schemeClr val="dk1"/>
                </a:solidFill>
              </a:rPr>
              <a:t>Sarah Fitzgerald, </a:t>
            </a:r>
            <a:r>
              <a:rPr lang="en-US" sz="2400">
                <a:solidFill>
                  <a:schemeClr val="dk1"/>
                </a:solidFill>
              </a:rPr>
              <a:t>Assessment and Planning Librarian</a:t>
            </a:r>
            <a:endParaRPr sz="2400">
              <a:solidFill>
                <a:schemeClr val="dk1"/>
              </a:solidFill>
            </a:endParaRPr>
          </a:p>
          <a:p>
            <a:pPr marL="0" lvl="0" indent="0" algn="l" rtl="0">
              <a:lnSpc>
                <a:spcPct val="115000"/>
              </a:lnSpc>
              <a:spcBef>
                <a:spcPts val="600"/>
              </a:spcBef>
              <a:spcAft>
                <a:spcPts val="0"/>
              </a:spcAft>
              <a:buClr>
                <a:schemeClr val="dk1"/>
              </a:buClr>
              <a:buSzPts val="1100"/>
              <a:buFont typeface="Arial"/>
              <a:buNone/>
            </a:pPr>
            <a:r>
              <a:rPr lang="en-US" sz="2400" b="1">
                <a:solidFill>
                  <a:schemeClr val="dk1"/>
                </a:solidFill>
              </a:rPr>
              <a:t>Jennifer Friedman, </a:t>
            </a:r>
            <a:r>
              <a:rPr lang="en-US" sz="2400">
                <a:solidFill>
                  <a:schemeClr val="dk1"/>
                </a:solidFill>
              </a:rPr>
              <a:t>Head of Research Services</a:t>
            </a:r>
            <a:endParaRPr sz="2400">
              <a:solidFill>
                <a:schemeClr val="dk1"/>
              </a:solidFill>
            </a:endParaRPr>
          </a:p>
          <a:p>
            <a:pPr marL="0" lvl="0" indent="0" algn="l" rtl="0">
              <a:lnSpc>
                <a:spcPct val="115000"/>
              </a:lnSpc>
              <a:spcBef>
                <a:spcPts val="600"/>
              </a:spcBef>
              <a:spcAft>
                <a:spcPts val="0"/>
              </a:spcAft>
              <a:buNone/>
            </a:pPr>
            <a:r>
              <a:rPr lang="en-US" sz="2400" b="1">
                <a:solidFill>
                  <a:schemeClr val="dk1"/>
                </a:solidFill>
              </a:rPr>
              <a:t>Sally Krash, </a:t>
            </a:r>
            <a:r>
              <a:rPr lang="en-US" sz="2400">
                <a:solidFill>
                  <a:schemeClr val="dk1"/>
                </a:solidFill>
              </a:rPr>
              <a:t>Associate Dean for Content and Discovery</a:t>
            </a:r>
            <a:endParaRPr sz="2400">
              <a:solidFill>
                <a:schemeClr val="dk1"/>
              </a:solidFill>
            </a:endParaRPr>
          </a:p>
          <a:p>
            <a:pPr marL="0" lvl="0" indent="0" algn="l" rtl="0">
              <a:lnSpc>
                <a:spcPct val="115000"/>
              </a:lnSpc>
              <a:spcBef>
                <a:spcPts val="600"/>
              </a:spcBef>
              <a:spcAft>
                <a:spcPts val="0"/>
              </a:spcAft>
              <a:buClr>
                <a:schemeClr val="dk1"/>
              </a:buClr>
              <a:buSzPts val="1100"/>
              <a:buFont typeface="Arial"/>
              <a:buNone/>
            </a:pPr>
            <a:r>
              <a:rPr lang="en-US" sz="2400" b="1">
                <a:solidFill>
                  <a:schemeClr val="dk1"/>
                </a:solidFill>
              </a:rPr>
              <a:t>Rebecca Reznik-Zellen, </a:t>
            </a:r>
            <a:r>
              <a:rPr lang="en-US" sz="2400">
                <a:solidFill>
                  <a:schemeClr val="dk1"/>
                </a:solidFill>
              </a:rPr>
              <a:t>Head of the Science &amp; Engineering Library</a:t>
            </a:r>
            <a:endParaRPr sz="2400">
              <a:solidFill>
                <a:schemeClr val="dk1"/>
              </a:solidFill>
            </a:endParaRPr>
          </a:p>
          <a:p>
            <a:pPr marL="0" lvl="0" indent="0" algn="l" rtl="0">
              <a:lnSpc>
                <a:spcPct val="115000"/>
              </a:lnSpc>
              <a:spcBef>
                <a:spcPts val="600"/>
              </a:spcBef>
              <a:spcAft>
                <a:spcPts val="0"/>
              </a:spcAft>
              <a:buNone/>
            </a:pPr>
            <a:r>
              <a:rPr lang="en-US" sz="2400" b="1">
                <a:solidFill>
                  <a:schemeClr val="dk1"/>
                </a:solidFill>
              </a:rPr>
              <a:t>Scott Stangroom, </a:t>
            </a:r>
            <a:r>
              <a:rPr lang="en-US" sz="2400">
                <a:solidFill>
                  <a:schemeClr val="dk1"/>
                </a:solidFill>
              </a:rPr>
              <a:t>Acquisitions Unit Coordinator</a:t>
            </a:r>
            <a:endParaRPr sz="2400">
              <a:solidFill>
                <a:schemeClr val="dk1"/>
              </a:solidFill>
            </a:endParaRPr>
          </a:p>
          <a:p>
            <a:pPr marL="0" lvl="0" indent="0" algn="l" rtl="0">
              <a:lnSpc>
                <a:spcPct val="115000"/>
              </a:lnSpc>
              <a:spcBef>
                <a:spcPts val="600"/>
              </a:spcBef>
              <a:spcAft>
                <a:spcPts val="0"/>
              </a:spcAft>
              <a:buClr>
                <a:schemeClr val="dk1"/>
              </a:buClr>
              <a:buSzPts val="1100"/>
              <a:buFont typeface="Arial"/>
              <a:buNone/>
            </a:pPr>
            <a:r>
              <a:rPr lang="en-US" sz="2400" b="1">
                <a:solidFill>
                  <a:schemeClr val="dk1"/>
                </a:solidFill>
              </a:rPr>
              <a:t>Christine Turner, </a:t>
            </a:r>
            <a:r>
              <a:rPr lang="en-US" sz="2400">
                <a:solidFill>
                  <a:schemeClr val="dk1"/>
                </a:solidFill>
              </a:rPr>
              <a:t>Scholarly Communications Librarian</a:t>
            </a:r>
            <a:endParaRPr sz="2400">
              <a:solidFill>
                <a:schemeClr val="dk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46"/>
          <p:cNvSpPr txBox="1">
            <a:spLocks noGrp="1"/>
          </p:cNvSpPr>
          <p:nvPr>
            <p:ph type="title"/>
          </p:nvPr>
        </p:nvSpPr>
        <p:spPr>
          <a:xfrm>
            <a:off x="609600" y="2247900"/>
            <a:ext cx="10972800" cy="684769"/>
          </a:xfrm>
          <a:prstGeom prst="rect">
            <a:avLst/>
          </a:prstGeom>
          <a:noFill/>
          <a:ln>
            <a:noFill/>
          </a:ln>
        </p:spPr>
        <p:txBody>
          <a:bodyPr spcFirstLastPara="1" wrap="square" lIns="365750" tIns="45700" rIns="365750" bIns="45700" anchor="ctr" anchorCtr="0">
            <a:noAutofit/>
          </a:bodyPr>
          <a:lstStyle/>
          <a:p>
            <a:pPr marL="0" lvl="0" indent="0" algn="ctr" rtl="0">
              <a:lnSpc>
                <a:spcPct val="90000"/>
              </a:lnSpc>
              <a:spcBef>
                <a:spcPts val="0"/>
              </a:spcBef>
              <a:spcAft>
                <a:spcPts val="0"/>
              </a:spcAft>
              <a:buClr>
                <a:schemeClr val="lt1"/>
              </a:buClr>
              <a:buSzPts val="3400"/>
              <a:buFont typeface="Arial"/>
              <a:buNone/>
            </a:pPr>
            <a:r>
              <a:rPr lang="en-US" sz="6000">
                <a:solidFill>
                  <a:schemeClr val="lt1"/>
                </a:solidFill>
              </a:rPr>
              <a:t>Thank you!</a:t>
            </a:r>
            <a:endParaRPr sz="6000">
              <a:solidFill>
                <a:schemeClr val="lt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3"/>
          <p:cNvSpPr txBox="1">
            <a:spLocks noGrp="1"/>
          </p:cNvSpPr>
          <p:nvPr>
            <p:ph type="body" idx="4294967295"/>
          </p:nvPr>
        </p:nvSpPr>
        <p:spPr>
          <a:xfrm>
            <a:off x="609600" y="1600200"/>
            <a:ext cx="10972800" cy="2709000"/>
          </a:xfrm>
          <a:prstGeom prst="rect">
            <a:avLst/>
          </a:prstGeom>
          <a:noFill/>
          <a:ln>
            <a:noFill/>
          </a:ln>
        </p:spPr>
        <p:txBody>
          <a:bodyPr spcFirstLastPara="1" wrap="square" lIns="365750" tIns="0" rIns="365750" bIns="45700" anchor="t" anchorCtr="0">
            <a:noAutofit/>
          </a:bodyPr>
          <a:lstStyle/>
          <a:p>
            <a:pPr marL="228600" lvl="0" indent="-101600" algn="l" rtl="0">
              <a:lnSpc>
                <a:spcPct val="100000"/>
              </a:lnSpc>
              <a:spcBef>
                <a:spcPts val="0"/>
              </a:spcBef>
              <a:spcAft>
                <a:spcPts val="0"/>
              </a:spcAft>
              <a:buClr>
                <a:schemeClr val="dk1"/>
              </a:buClr>
              <a:buSzPts val="2000"/>
              <a:buNone/>
            </a:pPr>
            <a:endParaRPr/>
          </a:p>
          <a:p>
            <a:pPr marL="228600" lvl="0" indent="-101600" algn="l" rtl="0">
              <a:lnSpc>
                <a:spcPct val="100000"/>
              </a:lnSpc>
              <a:spcBef>
                <a:spcPts val="600"/>
              </a:spcBef>
              <a:spcAft>
                <a:spcPts val="0"/>
              </a:spcAft>
              <a:buClr>
                <a:schemeClr val="dk1"/>
              </a:buClr>
              <a:buSzPts val="2000"/>
              <a:buNone/>
            </a:pPr>
            <a:endParaRPr/>
          </a:p>
          <a:p>
            <a:pPr marL="228600" lvl="0" indent="0" algn="l" rtl="0">
              <a:lnSpc>
                <a:spcPct val="100000"/>
              </a:lnSpc>
              <a:spcBef>
                <a:spcPts val="600"/>
              </a:spcBef>
              <a:spcAft>
                <a:spcPts val="0"/>
              </a:spcAft>
              <a:buSzPts val="2000"/>
              <a:buNone/>
            </a:pPr>
            <a:endParaRPr/>
          </a:p>
        </p:txBody>
      </p:sp>
      <p:sp>
        <p:nvSpPr>
          <p:cNvPr id="131" name="Google Shape;131;p23"/>
          <p:cNvSpPr txBox="1">
            <a:spLocks noGrp="1"/>
          </p:cNvSpPr>
          <p:nvPr>
            <p:ph type="title"/>
          </p:nvPr>
        </p:nvSpPr>
        <p:spPr>
          <a:xfrm>
            <a:off x="609600" y="2434541"/>
            <a:ext cx="10972800" cy="3342300"/>
          </a:xfrm>
          <a:prstGeom prst="rect">
            <a:avLst/>
          </a:prstGeom>
          <a:noFill/>
          <a:ln>
            <a:noFill/>
          </a:ln>
        </p:spPr>
        <p:txBody>
          <a:bodyPr spcFirstLastPara="1" wrap="square" lIns="365750" tIns="45700" rIns="365750" bIns="45700" anchor="t" anchorCtr="0">
            <a:noAutofit/>
          </a:bodyPr>
          <a:lstStyle/>
          <a:p>
            <a:pPr marL="0" lvl="0" indent="0" algn="l" rtl="0">
              <a:lnSpc>
                <a:spcPct val="90000"/>
              </a:lnSpc>
              <a:spcBef>
                <a:spcPts val="0"/>
              </a:spcBef>
              <a:spcAft>
                <a:spcPts val="0"/>
              </a:spcAft>
              <a:buClr>
                <a:srgbClr val="862633"/>
              </a:buClr>
              <a:buSzPts val="3400"/>
              <a:buFont typeface="Arial"/>
              <a:buNone/>
            </a:pPr>
            <a:r>
              <a:rPr lang="en-US" sz="4800"/>
              <a:t>Resetting Our Course: From your scholarship to open scholarship</a:t>
            </a:r>
            <a:endParaRPr sz="4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4"/>
          <p:cNvSpPr txBox="1">
            <a:spLocks noGrp="1"/>
          </p:cNvSpPr>
          <p:nvPr>
            <p:ph type="title"/>
          </p:nvPr>
        </p:nvSpPr>
        <p:spPr>
          <a:xfrm>
            <a:off x="0" y="473700"/>
            <a:ext cx="12192000" cy="112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1800"/>
              <a:buNone/>
            </a:pPr>
            <a:r>
              <a:rPr lang="en-US" sz="3600"/>
              <a:t>Knowledge as a Public Good </a:t>
            </a:r>
            <a:endParaRPr sz="3600"/>
          </a:p>
          <a:p>
            <a:pPr marL="0" lvl="0" indent="0" algn="ctr" rtl="0">
              <a:lnSpc>
                <a:spcPct val="90000"/>
              </a:lnSpc>
              <a:spcBef>
                <a:spcPts val="0"/>
              </a:spcBef>
              <a:spcAft>
                <a:spcPts val="0"/>
              </a:spcAft>
              <a:buSzPts val="1800"/>
              <a:buNone/>
            </a:pPr>
            <a:r>
              <a:rPr lang="en-US" sz="3600"/>
              <a:t>and the University’s Mission</a:t>
            </a:r>
            <a:endParaRPr sz="3600"/>
          </a:p>
        </p:txBody>
      </p:sp>
      <p:sp>
        <p:nvSpPr>
          <p:cNvPr id="138" name="Google Shape;138;p24"/>
          <p:cNvSpPr txBox="1">
            <a:spLocks noGrp="1"/>
          </p:cNvSpPr>
          <p:nvPr>
            <p:ph type="body" idx="1"/>
          </p:nvPr>
        </p:nvSpPr>
        <p:spPr>
          <a:xfrm>
            <a:off x="838200" y="1865325"/>
            <a:ext cx="10515600" cy="3689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800"/>
              <a:buNone/>
            </a:pPr>
            <a:r>
              <a:rPr lang="en-US" sz="2800" b="0"/>
              <a:t>“The mission of the University of Massachusetts Amherst is to create positive impact on the commonwealth and the broader society we serve through education and advancing knowledge...We draw from and support diverse experiences and perspectives as an essential strength of this learning community and accept for ourselves and instill in our students an ongoing commitment to create a better, more just world.”</a:t>
            </a:r>
            <a:endParaRPr sz="2800"/>
          </a:p>
        </p:txBody>
      </p:sp>
      <p:sp>
        <p:nvSpPr>
          <p:cNvPr id="139" name="Google Shape;139;p2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chemeClr val="dk1"/>
              </a:buClr>
              <a:buSzPts val="1800"/>
              <a:buFont typeface="Arial"/>
              <a:buNone/>
            </a:pPr>
            <a:fld id="{00000000-1234-1234-1234-123412341234}" type="slidenum">
              <a:rPr lang="en-US"/>
              <a:t>5</a:t>
            </a:fld>
            <a:endParaRPr/>
          </a:p>
        </p:txBody>
      </p:sp>
      <p:sp>
        <p:nvSpPr>
          <p:cNvPr id="140" name="Google Shape;140;p24"/>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r>
              <a:rPr lang="en-US" sz="1200">
                <a:solidFill>
                  <a:srgbClr val="C7C8CB"/>
                </a:solidFill>
              </a:rPr>
              <a:t>UNIVERSITY OF MASSACHUSETTS AMHERST </a:t>
            </a:r>
            <a:endParaRPr sz="1200">
              <a:solidFill>
                <a:srgbClr val="C7C8CB"/>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5"/>
          <p:cNvSpPr txBox="1">
            <a:spLocks noGrp="1"/>
          </p:cNvSpPr>
          <p:nvPr>
            <p:ph type="title"/>
          </p:nvPr>
        </p:nvSpPr>
        <p:spPr>
          <a:xfrm>
            <a:off x="0" y="373075"/>
            <a:ext cx="12192000" cy="814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1800"/>
              <a:buNone/>
            </a:pPr>
            <a:r>
              <a:rPr lang="en-US" sz="3600"/>
              <a:t>Our Vision for the Future of Scholarly Publishing</a:t>
            </a:r>
            <a:endParaRPr sz="3600"/>
          </a:p>
        </p:txBody>
      </p:sp>
      <p:sp>
        <p:nvSpPr>
          <p:cNvPr id="147" name="Google Shape;147;p25"/>
          <p:cNvSpPr txBox="1">
            <a:spLocks noGrp="1"/>
          </p:cNvSpPr>
          <p:nvPr>
            <p:ph type="body" idx="1"/>
          </p:nvPr>
        </p:nvSpPr>
        <p:spPr>
          <a:xfrm>
            <a:off x="7957250" y="5508900"/>
            <a:ext cx="5149200" cy="365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800"/>
              <a:buNone/>
            </a:pPr>
            <a:r>
              <a:rPr lang="en-US" sz="1000" b="0"/>
              <a:t>https://www.si.edu/object/cathedral-window-quilt:acm_1995.5009.0003</a:t>
            </a:r>
            <a:endParaRPr sz="1000" b="0"/>
          </a:p>
        </p:txBody>
      </p:sp>
      <p:sp>
        <p:nvSpPr>
          <p:cNvPr id="148" name="Google Shape;148;p2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chemeClr val="dk1"/>
              </a:buClr>
              <a:buSzPts val="1800"/>
              <a:buFont typeface="Arial"/>
              <a:buNone/>
            </a:pPr>
            <a:fld id="{00000000-1234-1234-1234-123412341234}" type="slidenum">
              <a:rPr lang="en-US"/>
              <a:t>6</a:t>
            </a:fld>
            <a:endParaRPr/>
          </a:p>
        </p:txBody>
      </p:sp>
      <p:pic>
        <p:nvPicPr>
          <p:cNvPr id="149" name="Google Shape;149;p25"/>
          <p:cNvPicPr preferRelativeResize="0"/>
          <p:nvPr/>
        </p:nvPicPr>
        <p:blipFill>
          <a:blip r:embed="rId3">
            <a:alphaModFix/>
          </a:blip>
          <a:stretch>
            <a:fillRect/>
          </a:stretch>
        </p:blipFill>
        <p:spPr>
          <a:xfrm rot="5400000">
            <a:off x="4125002" y="486700"/>
            <a:ext cx="3942000" cy="5884599"/>
          </a:xfrm>
          <a:prstGeom prst="rect">
            <a:avLst/>
          </a:prstGeom>
          <a:noFill/>
          <a:ln>
            <a:noFill/>
          </a:ln>
        </p:spPr>
      </p:pic>
      <p:sp>
        <p:nvSpPr>
          <p:cNvPr id="150" name="Google Shape;150;p25"/>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r>
              <a:rPr lang="en-US" sz="1200">
                <a:solidFill>
                  <a:srgbClr val="C7C8CB"/>
                </a:solidFill>
              </a:rPr>
              <a:t>UNIVERSITY OF MASSACHUSETTS AMHERST </a:t>
            </a:r>
            <a:endParaRPr sz="1200">
              <a:solidFill>
                <a:srgbClr val="C7C8CB"/>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6"/>
          <p:cNvSpPr txBox="1">
            <a:spLocks noGrp="1"/>
          </p:cNvSpPr>
          <p:nvPr>
            <p:ph type="title"/>
          </p:nvPr>
        </p:nvSpPr>
        <p:spPr>
          <a:xfrm>
            <a:off x="0" y="507225"/>
            <a:ext cx="12192000" cy="902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1800"/>
              <a:buNone/>
            </a:pPr>
            <a:r>
              <a:rPr lang="en-US" sz="3600"/>
              <a:t>Reasserting Control Over Scholarship</a:t>
            </a:r>
            <a:endParaRPr sz="3600"/>
          </a:p>
        </p:txBody>
      </p:sp>
      <p:sp>
        <p:nvSpPr>
          <p:cNvPr id="157" name="Google Shape;157;p26"/>
          <p:cNvSpPr txBox="1">
            <a:spLocks noGrp="1"/>
          </p:cNvSpPr>
          <p:nvPr>
            <p:ph type="body" idx="1"/>
          </p:nvPr>
        </p:nvSpPr>
        <p:spPr>
          <a:xfrm>
            <a:off x="838200" y="1409700"/>
            <a:ext cx="10515600" cy="43512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sz="2600">
                <a:solidFill>
                  <a:srgbClr val="000000"/>
                </a:solidFill>
              </a:rPr>
              <a:t>Getting There: Principle-Based Practices</a:t>
            </a:r>
            <a:r>
              <a:rPr lang="en-US" sz="3400">
                <a:solidFill>
                  <a:srgbClr val="861C33"/>
                </a:solidFill>
              </a:rPr>
              <a:t> </a:t>
            </a:r>
            <a:endParaRPr sz="3400">
              <a:solidFill>
                <a:srgbClr val="861C33"/>
              </a:solidFill>
            </a:endParaRPr>
          </a:p>
          <a:p>
            <a:pPr marL="457200" lvl="0" indent="-393700" algn="l" rtl="0">
              <a:lnSpc>
                <a:spcPct val="115000"/>
              </a:lnSpc>
              <a:spcBef>
                <a:spcPts val="0"/>
              </a:spcBef>
              <a:spcAft>
                <a:spcPts val="0"/>
              </a:spcAft>
              <a:buSzPts val="2600"/>
              <a:buChar char="●"/>
            </a:pPr>
            <a:r>
              <a:rPr lang="en-US" sz="2600" b="0"/>
              <a:t>Exert greater control over our investments.</a:t>
            </a:r>
            <a:endParaRPr sz="2600" b="0"/>
          </a:p>
          <a:p>
            <a:pPr marL="457200" lvl="0" indent="-393700" algn="l" rtl="0">
              <a:lnSpc>
                <a:spcPct val="115000"/>
              </a:lnSpc>
              <a:spcBef>
                <a:spcPts val="0"/>
              </a:spcBef>
              <a:spcAft>
                <a:spcPts val="0"/>
              </a:spcAft>
              <a:buSzPts val="2600"/>
              <a:buChar char="●"/>
            </a:pPr>
            <a:r>
              <a:rPr lang="en-US" sz="2600" b="0"/>
              <a:t>Invest in systems and services that give back to the scholarly enterprise.</a:t>
            </a:r>
            <a:endParaRPr sz="2600" b="0"/>
          </a:p>
          <a:p>
            <a:pPr marL="457200" lvl="0" indent="-393700" algn="l" rtl="0">
              <a:lnSpc>
                <a:spcPct val="115000"/>
              </a:lnSpc>
              <a:spcBef>
                <a:spcPts val="0"/>
              </a:spcBef>
              <a:spcAft>
                <a:spcPts val="0"/>
              </a:spcAft>
              <a:buSzPts val="2600"/>
              <a:buChar char="●"/>
            </a:pPr>
            <a:r>
              <a:rPr lang="en-US" sz="2600" b="0"/>
              <a:t>Remain engaged with partners to treat infrastructure and content as public goods.</a:t>
            </a:r>
            <a:endParaRPr sz="2600" b="0"/>
          </a:p>
          <a:p>
            <a:pPr marL="457200" lvl="0" indent="-393700" algn="l" rtl="0">
              <a:lnSpc>
                <a:spcPct val="115000"/>
              </a:lnSpc>
              <a:spcBef>
                <a:spcPts val="0"/>
              </a:spcBef>
              <a:spcAft>
                <a:spcPts val="0"/>
              </a:spcAft>
              <a:buSzPts val="2600"/>
              <a:buChar char="●"/>
            </a:pPr>
            <a:r>
              <a:rPr lang="en-US" sz="2600" b="0"/>
              <a:t>Work as part of the larger scholarly publishing ecosystem to realize a path that is more diverse and equitable across disciplines.</a:t>
            </a:r>
            <a:endParaRPr sz="2600" b="0"/>
          </a:p>
        </p:txBody>
      </p:sp>
      <p:sp>
        <p:nvSpPr>
          <p:cNvPr id="158" name="Google Shape;158;p2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chemeClr val="dk1"/>
              </a:buClr>
              <a:buSzPts val="1800"/>
              <a:buFont typeface="Arial"/>
              <a:buNone/>
            </a:pPr>
            <a:fld id="{00000000-1234-1234-1234-123412341234}" type="slidenum">
              <a:rPr lang="en-US"/>
              <a:t>7</a:t>
            </a:fld>
            <a:endParaRPr/>
          </a:p>
        </p:txBody>
      </p:sp>
      <p:sp>
        <p:nvSpPr>
          <p:cNvPr id="159" name="Google Shape;159;p26"/>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r>
              <a:rPr lang="en-US" sz="1200">
                <a:solidFill>
                  <a:srgbClr val="C7C8CB"/>
                </a:solidFill>
              </a:rPr>
              <a:t>UNIVERSITY OF MASSACHUSETTS AMHERST </a:t>
            </a:r>
            <a:endParaRPr sz="1200">
              <a:solidFill>
                <a:srgbClr val="C7C8CB"/>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7"/>
          <p:cNvSpPr txBox="1">
            <a:spLocks noGrp="1"/>
          </p:cNvSpPr>
          <p:nvPr>
            <p:ph type="ftr" idx="11"/>
          </p:nvPr>
        </p:nvSpPr>
        <p:spPr>
          <a:xfrm>
            <a:off x="1946790" y="6337361"/>
            <a:ext cx="10009857" cy="346472"/>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r>
              <a:rPr lang="en-US">
                <a:solidFill>
                  <a:srgbClr val="C7C8CB"/>
                </a:solidFill>
              </a:rPr>
              <a:t>UNIVERSITY OF MASSACHUSETTS AMHERST  </a:t>
            </a:r>
            <a:endParaRPr>
              <a:solidFill>
                <a:srgbClr val="C7C8CB"/>
              </a:solidFill>
            </a:endParaRPr>
          </a:p>
        </p:txBody>
      </p:sp>
      <p:sp>
        <p:nvSpPr>
          <p:cNvPr id="166" name="Google Shape;166;p27"/>
          <p:cNvSpPr txBox="1">
            <a:spLocks noGrp="1"/>
          </p:cNvSpPr>
          <p:nvPr>
            <p:ph type="title"/>
          </p:nvPr>
        </p:nvSpPr>
        <p:spPr>
          <a:xfrm>
            <a:off x="0" y="507225"/>
            <a:ext cx="12192000" cy="902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1800"/>
              <a:buNone/>
            </a:pPr>
            <a:r>
              <a:rPr lang="en-US" sz="3600"/>
              <a:t>Reasserting Control Over Scholarship</a:t>
            </a:r>
            <a:endParaRPr sz="3600"/>
          </a:p>
        </p:txBody>
      </p:sp>
      <p:sp>
        <p:nvSpPr>
          <p:cNvPr id="167" name="Google Shape;167;p27"/>
          <p:cNvSpPr txBox="1">
            <a:spLocks noGrp="1"/>
          </p:cNvSpPr>
          <p:nvPr>
            <p:ph type="body" idx="1"/>
          </p:nvPr>
        </p:nvSpPr>
        <p:spPr>
          <a:xfrm>
            <a:off x="838200" y="1409700"/>
            <a:ext cx="10515600" cy="43512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sz="2600">
                <a:solidFill>
                  <a:srgbClr val="000000"/>
                </a:solidFill>
              </a:rPr>
              <a:t>Getting There: </a:t>
            </a:r>
            <a:r>
              <a:rPr lang="en-US" sz="2600"/>
              <a:t>Faculty Participation</a:t>
            </a:r>
            <a:endParaRPr sz="2600"/>
          </a:p>
          <a:p>
            <a:pPr marL="457200" lvl="0" indent="-393700" algn="l" rtl="0">
              <a:lnSpc>
                <a:spcPct val="115000"/>
              </a:lnSpc>
              <a:spcBef>
                <a:spcPts val="0"/>
              </a:spcBef>
              <a:spcAft>
                <a:spcPts val="0"/>
              </a:spcAft>
              <a:buSzPts val="2600"/>
              <a:buChar char="●"/>
            </a:pPr>
            <a:r>
              <a:rPr lang="en-US" sz="2600" b="0"/>
              <a:t>Engage in the governance of your discipline’s publications and research tools </a:t>
            </a:r>
            <a:endParaRPr sz="2600" b="0"/>
          </a:p>
          <a:p>
            <a:pPr marL="457200" lvl="0" indent="-393700" algn="l" rtl="0">
              <a:lnSpc>
                <a:spcPct val="115000"/>
              </a:lnSpc>
              <a:spcBef>
                <a:spcPts val="0"/>
              </a:spcBef>
              <a:spcAft>
                <a:spcPts val="0"/>
              </a:spcAft>
              <a:buSzPts val="2600"/>
              <a:buChar char="●"/>
            </a:pPr>
            <a:r>
              <a:rPr lang="en-US" sz="2600" b="0"/>
              <a:t>Choose publishers with sustainable models for publication</a:t>
            </a:r>
            <a:endParaRPr sz="2600" b="0"/>
          </a:p>
          <a:p>
            <a:pPr marL="457200" lvl="0" indent="-393700" algn="l" rtl="0">
              <a:lnSpc>
                <a:spcPct val="115000"/>
              </a:lnSpc>
              <a:spcBef>
                <a:spcPts val="0"/>
              </a:spcBef>
              <a:spcAft>
                <a:spcPts val="0"/>
              </a:spcAft>
              <a:buSzPts val="2600"/>
              <a:buChar char="●"/>
            </a:pPr>
            <a:r>
              <a:rPr lang="en-US" sz="2600" b="0"/>
              <a:t>Learn about the advantages of open scholarship for your field</a:t>
            </a:r>
            <a:endParaRPr sz="2600" b="0"/>
          </a:p>
          <a:p>
            <a:pPr marL="457200" lvl="0" indent="-393700" algn="l" rtl="0">
              <a:lnSpc>
                <a:spcPct val="115000"/>
              </a:lnSpc>
              <a:spcBef>
                <a:spcPts val="0"/>
              </a:spcBef>
              <a:spcAft>
                <a:spcPts val="0"/>
              </a:spcAft>
              <a:buSzPts val="2600"/>
              <a:buChar char="●"/>
            </a:pPr>
            <a:r>
              <a:rPr lang="en-US" sz="2600" b="0"/>
              <a:t>Be mindful of and negotiate publishing agreements </a:t>
            </a:r>
            <a:endParaRPr sz="2600" b="0"/>
          </a:p>
          <a:p>
            <a:pPr marL="457200" lvl="0" indent="-393700" algn="l" rtl="0">
              <a:lnSpc>
                <a:spcPct val="115000"/>
              </a:lnSpc>
              <a:spcBef>
                <a:spcPts val="0"/>
              </a:spcBef>
              <a:spcAft>
                <a:spcPts val="0"/>
              </a:spcAft>
              <a:buSzPts val="2600"/>
              <a:buChar char="●"/>
            </a:pPr>
            <a:r>
              <a:rPr lang="en-US" sz="2600" b="0"/>
              <a:t>Self-archive</a:t>
            </a:r>
            <a:endParaRPr sz="2600" b="0"/>
          </a:p>
          <a:p>
            <a:pPr marL="457200" lvl="0" indent="-393700" algn="l" rtl="0">
              <a:lnSpc>
                <a:spcPct val="115000"/>
              </a:lnSpc>
              <a:spcBef>
                <a:spcPts val="0"/>
              </a:spcBef>
              <a:spcAft>
                <a:spcPts val="0"/>
              </a:spcAft>
              <a:buSzPts val="2600"/>
              <a:buChar char="●"/>
            </a:pPr>
            <a:r>
              <a:rPr lang="en-US" sz="2600" b="0"/>
              <a:t>Assign open scholarship and open textbooks to your students</a:t>
            </a:r>
            <a:endParaRPr sz="2600" b="0"/>
          </a:p>
          <a:p>
            <a:pPr marL="457200" lvl="0" indent="-393700" algn="l" rtl="0">
              <a:lnSpc>
                <a:spcPct val="115000"/>
              </a:lnSpc>
              <a:spcBef>
                <a:spcPts val="0"/>
              </a:spcBef>
              <a:spcAft>
                <a:spcPts val="0"/>
              </a:spcAft>
              <a:buSzPts val="2600"/>
              <a:buChar char="●"/>
            </a:pPr>
            <a:r>
              <a:rPr lang="en-US" sz="2600" b="0"/>
              <a:t>Know that the Libraries are your partners in scholarship</a:t>
            </a:r>
            <a:endParaRPr sz="2600">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8"/>
          <p:cNvSpPr txBox="1">
            <a:spLocks noGrp="1"/>
          </p:cNvSpPr>
          <p:nvPr>
            <p:ph type="body" idx="1"/>
          </p:nvPr>
        </p:nvSpPr>
        <p:spPr>
          <a:xfrm>
            <a:off x="609600" y="1501800"/>
            <a:ext cx="10972800" cy="4006800"/>
          </a:xfrm>
          <a:prstGeom prst="rect">
            <a:avLst/>
          </a:prstGeom>
        </p:spPr>
        <p:txBody>
          <a:bodyPr spcFirstLastPara="1" wrap="square" lIns="365750" tIns="0" rIns="365750" bIns="45700" anchor="t" anchorCtr="0">
            <a:noAutofit/>
          </a:bodyPr>
          <a:lstStyle/>
          <a:p>
            <a:pPr marL="457200" lvl="0" indent="-393700" algn="l" rtl="0">
              <a:lnSpc>
                <a:spcPct val="115000"/>
              </a:lnSpc>
              <a:spcBef>
                <a:spcPts val="600"/>
              </a:spcBef>
              <a:spcAft>
                <a:spcPts val="0"/>
              </a:spcAft>
              <a:buSzPts val="2600"/>
              <a:buChar char="●"/>
            </a:pPr>
            <a:r>
              <a:rPr lang="en-US" sz="2600" b="0"/>
              <a:t>Expenditures on continuing resources leaves no flexibility to support other forms of scholarship.</a:t>
            </a:r>
            <a:endParaRPr sz="2600" b="0"/>
          </a:p>
          <a:p>
            <a:pPr marL="457200" lvl="0" indent="-393700" algn="l" rtl="0">
              <a:lnSpc>
                <a:spcPct val="115000"/>
              </a:lnSpc>
              <a:spcBef>
                <a:spcPts val="0"/>
              </a:spcBef>
              <a:spcAft>
                <a:spcPts val="0"/>
              </a:spcAft>
              <a:buSzPts val="2600"/>
              <a:buChar char="●"/>
            </a:pPr>
            <a:r>
              <a:rPr lang="en-US" sz="2600" b="0"/>
              <a:t>Majority of academic scholarship locked behind paywalls.</a:t>
            </a:r>
            <a:endParaRPr sz="2600" b="0"/>
          </a:p>
          <a:p>
            <a:pPr marL="457200" lvl="0" indent="-393700" algn="l" rtl="0">
              <a:lnSpc>
                <a:spcPct val="115000"/>
              </a:lnSpc>
              <a:spcBef>
                <a:spcPts val="0"/>
              </a:spcBef>
              <a:spcAft>
                <a:spcPts val="0"/>
              </a:spcAft>
              <a:buSzPts val="2600"/>
              <a:buChar char="●"/>
            </a:pPr>
            <a:r>
              <a:rPr lang="en-US" sz="2600" b="0"/>
              <a:t>COVID-19 demonstrates how detrimental paywalls are.</a:t>
            </a:r>
            <a:endParaRPr sz="2600" b="0"/>
          </a:p>
          <a:p>
            <a:pPr marL="457200" lvl="0" indent="-393700" algn="l" rtl="0">
              <a:lnSpc>
                <a:spcPct val="115000"/>
              </a:lnSpc>
              <a:spcBef>
                <a:spcPts val="0"/>
              </a:spcBef>
              <a:spcAft>
                <a:spcPts val="0"/>
              </a:spcAft>
              <a:buSzPts val="2600"/>
              <a:buChar char="●"/>
            </a:pPr>
            <a:r>
              <a:rPr lang="en-US" sz="2600" b="0"/>
              <a:t>Vision to continue to partner with you and invest in creating a larger scholarly publishing ecosystem that is more diverse and equitable across disciplines.</a:t>
            </a:r>
            <a:endParaRPr sz="2600" b="0"/>
          </a:p>
          <a:p>
            <a:pPr marL="914400" lvl="0" indent="0" algn="l" rtl="0">
              <a:lnSpc>
                <a:spcPct val="115000"/>
              </a:lnSpc>
              <a:spcBef>
                <a:spcPts val="0"/>
              </a:spcBef>
              <a:spcAft>
                <a:spcPts val="0"/>
              </a:spcAft>
              <a:buNone/>
            </a:pPr>
            <a:endParaRPr/>
          </a:p>
        </p:txBody>
      </p:sp>
      <p:sp>
        <p:nvSpPr>
          <p:cNvPr id="174" name="Google Shape;174;p28"/>
          <p:cNvSpPr txBox="1">
            <a:spLocks noGrp="1"/>
          </p:cNvSpPr>
          <p:nvPr>
            <p:ph type="title"/>
          </p:nvPr>
        </p:nvSpPr>
        <p:spPr>
          <a:xfrm>
            <a:off x="0" y="627750"/>
            <a:ext cx="12192000" cy="684900"/>
          </a:xfrm>
          <a:prstGeom prst="rect">
            <a:avLst/>
          </a:prstGeom>
        </p:spPr>
        <p:txBody>
          <a:bodyPr spcFirstLastPara="1" wrap="square" lIns="365750" tIns="45700" rIns="365750" bIns="45700" anchor="t" anchorCtr="0">
            <a:noAutofit/>
          </a:bodyPr>
          <a:lstStyle/>
          <a:p>
            <a:pPr marL="0" lvl="0" indent="0" algn="ctr" rtl="0">
              <a:spcBef>
                <a:spcPts val="0"/>
              </a:spcBef>
              <a:spcAft>
                <a:spcPts val="0"/>
              </a:spcAft>
              <a:buNone/>
            </a:pPr>
            <a:r>
              <a:rPr lang="en-US" sz="3600"/>
              <a:t>Investing in the Future</a:t>
            </a:r>
            <a:endParaRPr sz="3600"/>
          </a:p>
        </p:txBody>
      </p:sp>
      <p:sp>
        <p:nvSpPr>
          <p:cNvPr id="175" name="Google Shape;175;p28"/>
          <p:cNvSpPr txBox="1">
            <a:spLocks noGrp="1"/>
          </p:cNvSpPr>
          <p:nvPr>
            <p:ph type="ftr" idx="11"/>
          </p:nvPr>
        </p:nvSpPr>
        <p:spPr>
          <a:xfrm>
            <a:off x="1946790" y="6337361"/>
            <a:ext cx="10009800" cy="34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r>
              <a:rPr lang="en-US">
                <a:solidFill>
                  <a:srgbClr val="C7C8CB"/>
                </a:solidFill>
              </a:rPr>
              <a:t>UNIVERSITY OF MASSACHUSETTS AMHERST </a:t>
            </a:r>
            <a:endParaRPr>
              <a:solidFill>
                <a:srgbClr val="C7C8CB"/>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29"/>
          <p:cNvSpPr txBox="1">
            <a:spLocks noGrp="1"/>
          </p:cNvSpPr>
          <p:nvPr>
            <p:ph type="ftr" idx="11"/>
          </p:nvPr>
        </p:nvSpPr>
        <p:spPr>
          <a:xfrm>
            <a:off x="1946790" y="6337361"/>
            <a:ext cx="10009857" cy="346472"/>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r>
              <a:rPr lang="en-US"/>
              <a:t>UNIVERSITY OF MASSACHUSETTS AMHERST  </a:t>
            </a:r>
            <a:endParaRPr/>
          </a:p>
        </p:txBody>
      </p:sp>
      <p:sp>
        <p:nvSpPr>
          <p:cNvPr id="181" name="Google Shape;181;p29"/>
          <p:cNvSpPr txBox="1">
            <a:spLocks noGrp="1"/>
          </p:cNvSpPr>
          <p:nvPr>
            <p:ph type="title"/>
          </p:nvPr>
        </p:nvSpPr>
        <p:spPr>
          <a:xfrm>
            <a:off x="0" y="627750"/>
            <a:ext cx="12192000" cy="684900"/>
          </a:xfrm>
          <a:prstGeom prst="rect">
            <a:avLst/>
          </a:prstGeom>
          <a:noFill/>
          <a:ln>
            <a:noFill/>
          </a:ln>
        </p:spPr>
        <p:txBody>
          <a:bodyPr spcFirstLastPara="1" wrap="square" lIns="365750" tIns="45700" rIns="365750" bIns="45700" anchor="t" anchorCtr="0">
            <a:noAutofit/>
          </a:bodyPr>
          <a:lstStyle/>
          <a:p>
            <a:pPr marL="0" lvl="0" indent="0" algn="ctr" rtl="0">
              <a:lnSpc>
                <a:spcPct val="90000"/>
              </a:lnSpc>
              <a:spcBef>
                <a:spcPts val="0"/>
              </a:spcBef>
              <a:spcAft>
                <a:spcPts val="0"/>
              </a:spcAft>
              <a:buClr>
                <a:srgbClr val="862633"/>
              </a:buClr>
              <a:buSzPts val="3400"/>
              <a:buFont typeface="Arial"/>
              <a:buNone/>
            </a:pPr>
            <a:r>
              <a:rPr lang="en-US" sz="3600"/>
              <a:t>Questions?</a:t>
            </a:r>
            <a:endParaRPr sz="3600" cap="none"/>
          </a:p>
        </p:txBody>
      </p:sp>
      <p:pic>
        <p:nvPicPr>
          <p:cNvPr id="182" name="Google Shape;182;p29"/>
          <p:cNvPicPr preferRelativeResize="0"/>
          <p:nvPr/>
        </p:nvPicPr>
        <p:blipFill>
          <a:blip r:embed="rId3">
            <a:alphaModFix/>
          </a:blip>
          <a:stretch>
            <a:fillRect/>
          </a:stretch>
        </p:blipFill>
        <p:spPr>
          <a:xfrm>
            <a:off x="4020075" y="1429251"/>
            <a:ext cx="4151875" cy="4151875"/>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862633"/>
      </a:dk2>
      <a:lt2>
        <a:srgbClr val="76797D"/>
      </a:lt2>
      <a:accent1>
        <a:srgbClr val="9B2B24"/>
      </a:accent1>
      <a:accent2>
        <a:srgbClr val="D1A117"/>
      </a:accent2>
      <a:accent3>
        <a:srgbClr val="A8431E"/>
      </a:accent3>
      <a:accent4>
        <a:srgbClr val="C67530"/>
      </a:accent4>
      <a:accent5>
        <a:srgbClr val="A79968"/>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3116</Words>
  <Application>Microsoft Office PowerPoint</Application>
  <PresentationFormat>Widescreen</PresentationFormat>
  <Paragraphs>276</Paragraphs>
  <Slides>26</Slides>
  <Notes>26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Times New Roman</vt:lpstr>
      <vt:lpstr>Verdana</vt:lpstr>
      <vt:lpstr>Office Theme</vt:lpstr>
      <vt:lpstr>FY21 Library Acquisitions Budget Reductions</vt:lpstr>
      <vt:lpstr>Town Hall Topics</vt:lpstr>
      <vt:lpstr>Resetting Our Course: From your scholarship to open scholarship</vt:lpstr>
      <vt:lpstr>Knowledge as a Public Good  and the University’s Mission</vt:lpstr>
      <vt:lpstr>Our Vision for the Future of Scholarly Publishing</vt:lpstr>
      <vt:lpstr>Reasserting Control Over Scholarship</vt:lpstr>
      <vt:lpstr>Reasserting Control Over Scholarship</vt:lpstr>
      <vt:lpstr>Investing in the Future</vt:lpstr>
      <vt:lpstr>Questions?</vt:lpstr>
      <vt:lpstr>Libraries’ Acquisitions  Budget Update</vt:lpstr>
      <vt:lpstr>Library Acquisitions Budget Update </vt:lpstr>
      <vt:lpstr>Reductions at Other Institutions</vt:lpstr>
      <vt:lpstr>Acquisitions Budget Breakdown</vt:lpstr>
      <vt:lpstr>Biggest Expenses</vt:lpstr>
      <vt:lpstr>Questions?</vt:lpstr>
      <vt:lpstr>Cancellation Process and Feedback</vt:lpstr>
      <vt:lpstr>Cancellations Process: Liaison Librarians</vt:lpstr>
      <vt:lpstr>PowerPoint Presentation</vt:lpstr>
      <vt:lpstr>Cancellations Process: Overview</vt:lpstr>
      <vt:lpstr>Cancellations Process: Databases</vt:lpstr>
      <vt:lpstr>Cancellations Process: Ejournals</vt:lpstr>
      <vt:lpstr>Cancellations Process: Print Journals &amp; Serials</vt:lpstr>
      <vt:lpstr>Cancellations Process: Feedback Process</vt:lpstr>
      <vt:lpstr>Questions?</vt:lpstr>
      <vt:lpstr>Presenters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FY21 Library Acquisitions Budget Reductions</dc:title>
  <dc:creator>Sally Krash</dc:creator>
  <cp:lastModifiedBy>Sally Krash</cp:lastModifiedBy>
  <cp:revision>1</cp:revision>
  <dcterms:modified xsi:type="dcterms:W3CDTF">2020-09-28T17:17:35Z</dcterms:modified>
</cp:coreProperties>
</file>