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0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990" y="72"/>
      </p:cViewPr>
      <p:guideLst>
        <p:guide orient="horz" pos="3312"/>
        <p:guide pos="20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3066-A309-4720-A2B8-567EA95C1B06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AFBC-A643-45BC-996D-E9CCA504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9928" y="18782052"/>
            <a:ext cx="12872538" cy="1249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Development 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 smtClean="0"/>
              <a:t>Steering committee formed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 smtClean="0"/>
              <a:t>Proposal to Dean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 smtClean="0"/>
              <a:t>Program materials developed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/>
              <a:t>Recruitment of Connectors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dirty="0" smtClean="0"/>
              <a:t>Matching criteria (same gender, different department, personality)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1399934" y="19071995"/>
            <a:ext cx="11226800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Future Plans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8000" dirty="0"/>
              <a:t>Transition from steering </a:t>
            </a:r>
            <a:r>
              <a:rPr lang="en-US" sz="8000" dirty="0" smtClean="0"/>
              <a:t>to </a:t>
            </a:r>
            <a:r>
              <a:rPr lang="en-US" sz="8000" dirty="0"/>
              <a:t>standing committee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8000" dirty="0" smtClean="0"/>
              <a:t>New committee service terms, including chair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en-US" sz="8000" dirty="0" smtClean="0"/>
              <a:t>Matching of Connector and new employees as hiring occurs, not academic year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1399934" y="5572184"/>
            <a:ext cx="11957866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Lessons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Learned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/>
              <a:t>Shorten program duration (3 months)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/>
              <a:t>Reduce number of Connector/new employee meetings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/>
              <a:t>Reduce number of committee meetings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 smtClean="0"/>
              <a:t>Need funds for activities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43891200" cy="517064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500" b="1" spc="200" dirty="0" smtClean="0">
                <a:solidFill>
                  <a:schemeClr val="bg1"/>
                </a:solidFill>
              </a:rPr>
              <a:t>Making Connections:</a:t>
            </a:r>
          </a:p>
          <a:p>
            <a:pPr algn="ctr"/>
            <a:r>
              <a:rPr lang="en-US" sz="12500" b="1" spc="200" dirty="0" smtClean="0">
                <a:solidFill>
                  <a:schemeClr val="bg1"/>
                </a:solidFill>
              </a:rPr>
              <a:t>Helping New Employees Find Their Place </a:t>
            </a:r>
            <a:endParaRPr lang="en-US" sz="12500" b="1" spc="200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spc="200" dirty="0" smtClean="0">
                <a:solidFill>
                  <a:schemeClr val="bg1"/>
                </a:solidFill>
              </a:rPr>
              <a:t>Rory </a:t>
            </a:r>
            <a:r>
              <a:rPr lang="en-US" sz="8000" b="1" spc="200" dirty="0" smtClean="0">
                <a:solidFill>
                  <a:schemeClr val="bg1"/>
                </a:solidFill>
              </a:rPr>
              <a:t>Patterson, Angela Rice, and Lori Snyder, Liberty University Jerry </a:t>
            </a:r>
            <a:r>
              <a:rPr lang="en-US" sz="8000" b="1" spc="200" dirty="0" err="1" smtClean="0">
                <a:solidFill>
                  <a:schemeClr val="bg1"/>
                </a:solidFill>
              </a:rPr>
              <a:t>Falwell</a:t>
            </a:r>
            <a:r>
              <a:rPr lang="en-US" sz="8000" b="1" spc="200" dirty="0" smtClean="0">
                <a:solidFill>
                  <a:schemeClr val="bg1"/>
                </a:solidFill>
              </a:rPr>
              <a:t> Library</a:t>
            </a:r>
            <a:endParaRPr lang="en-US" sz="8000" b="1" spc="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8" t="13339" r="9317"/>
          <a:stretch/>
        </p:blipFill>
        <p:spPr>
          <a:xfrm>
            <a:off x="15823936" y="21183600"/>
            <a:ext cx="15087600" cy="8866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2667000" y="12063508"/>
            <a:ext cx="9600376" cy="6096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6047" y="5572184"/>
            <a:ext cx="13698856" cy="1372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Pilot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2013-3014 academic year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14 Connectors (mentors)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34 new employees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Weekly meetings first month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Monthly meetings remainder of year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Surveys at </a:t>
            </a:r>
            <a:r>
              <a:rPr lang="en-US" sz="8000" dirty="0" smtClean="0"/>
              <a:t>1month </a:t>
            </a:r>
            <a:r>
              <a:rPr lang="en-US" sz="8000" dirty="0"/>
              <a:t>and 6 months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8000" dirty="0"/>
              <a:t>End of program celebration </a:t>
            </a:r>
            <a:r>
              <a:rPr lang="en-US" sz="8000" dirty="0" smtClean="0"/>
              <a:t>planned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99928" y="5572184"/>
            <a:ext cx="1154673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Objective</a:t>
            </a:r>
          </a:p>
          <a:p>
            <a:r>
              <a:rPr lang="en-US" sz="8000" dirty="0"/>
              <a:t>Acclimate new employees to increase </a:t>
            </a:r>
            <a:r>
              <a:rPr lang="en-US" sz="8000" dirty="0" smtClean="0"/>
              <a:t>probability of workplace success </a:t>
            </a:r>
            <a:r>
              <a:rPr lang="en-US" sz="8000" dirty="0"/>
              <a:t>and satisfaction</a:t>
            </a:r>
          </a:p>
        </p:txBody>
      </p:sp>
    </p:spTree>
    <p:extLst>
      <p:ext uri="{BB962C8B-B14F-4D97-AF65-F5344CB8AC3E}">
        <p14:creationId xmlns:p14="http://schemas.microsoft.com/office/powerpoint/2010/main" val="14779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145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Liberty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Beth Snyder</dc:creator>
  <cp:lastModifiedBy>Snyder, Lori Beth</cp:lastModifiedBy>
  <cp:revision>56</cp:revision>
  <dcterms:created xsi:type="dcterms:W3CDTF">2012-05-21T14:28:06Z</dcterms:created>
  <dcterms:modified xsi:type="dcterms:W3CDTF">2014-05-22T18:32:55Z</dcterms:modified>
</cp:coreProperties>
</file>