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tags/tag15.xml" ContentType="application/vnd.openxmlformats-officedocument.presentationml.tags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3.xml" ContentType="application/vnd.openxmlformats-officedocument.presentationml.tag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tags/tag4.xml" ContentType="application/vnd.openxmlformats-officedocument.presentationml.tags+xml"/>
  <Override PartName="/ppt/tags/tag9.xml" ContentType="application/vnd.openxmlformats-officedocument.presentationml.tag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tags/tag12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tags/tag10.xml" ContentType="application/vnd.openxmlformats-officedocument.presentationml.tag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ags/tag14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7.xml" ContentType="application/vnd.openxmlformats-officedocument.presentationml.tags+xml"/>
  <Override PartName="/ppt/tags/tag5.xml" ContentType="application/vnd.openxmlformats-officedocument.presentationml.tags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gs/tag8.xml" ContentType="application/vnd.openxmlformats-officedocument.presentationml.tags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slides/slide12.xml" ContentType="application/vnd.openxmlformats-officedocument.presentationml.slide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9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54" autoAdjust="0"/>
    <p:restoredTop sz="94737" autoAdjust="0"/>
  </p:normalViewPr>
  <p:slideViewPr>
    <p:cSldViewPr>
      <p:cViewPr varScale="1">
        <p:scale>
          <a:sx n="105" d="100"/>
          <a:sy n="105" d="100"/>
        </p:scale>
        <p:origin x="-9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20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1" Type="http://schemas.openxmlformats.org/officeDocument/2006/relationships/tags" Target="tags/tag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65EC2-0090-C646-B6D1-EABA109A2D91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14951-E100-FC47-AEFF-9F24C1644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14951-E100-FC47-AEFF-9F24C164498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84F4-46A4-422F-9812-32F9B5E95BED}" type="datetimeFigureOut">
              <a:rPr lang="en-US" smtClean="0"/>
              <a:pPr/>
              <a:t>3/31/10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044C8-A58F-4AC3-BCA9-DEF003EEA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4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0.jpeg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1.jpeg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3.jpeg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6.jpeg"/><Relationship Id="rId4" Type="http://schemas.openxmlformats.org/officeDocument/2006/relationships/image" Target="../media/image14.jpeg"/><Relationship Id="rId1" Type="http://schemas.openxmlformats.org/officeDocument/2006/relationships/tags" Target="../tags/tag15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Relationship Id="rId5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.jpe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.jpeg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World’s Least Expensive Documentary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endParaRPr lang="en-US" sz="900" dirty="0" smtClean="0"/>
          </a:p>
          <a:p>
            <a:pPr algn="r"/>
            <a:r>
              <a:rPr lang="en-US" sz="900" dirty="0" smtClean="0"/>
              <a:t>Copyright @ Roberto Bahruth 2010</a:t>
            </a:r>
            <a:endParaRPr lang="en-US" sz="900" dirty="0"/>
          </a:p>
        </p:txBody>
      </p:sp>
    </p:spTree>
  </p:cSld>
  <p:clrMapOvr>
    <a:masterClrMapping/>
  </p:clrMapOvr>
  <p:transition spd="slow" advTm="4000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0" y="1524000"/>
            <a:ext cx="2514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0" y="3657600"/>
            <a:ext cx="25146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8a.jpg"/>
          <p:cNvPicPr>
            <a:picLocks noChangeAspect="1"/>
          </p:cNvPicPr>
          <p:nvPr/>
        </p:nvPicPr>
        <p:blipFill>
          <a:blip r:embed="rId3" cstate="print"/>
          <a:srcRect b="1266"/>
          <a:stretch>
            <a:fillRect/>
          </a:stretch>
        </p:blipFill>
        <p:spPr>
          <a:xfrm>
            <a:off x="228599" y="304800"/>
            <a:ext cx="6231223" cy="5943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86" y="1469571"/>
            <a:ext cx="3657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3701143"/>
            <a:ext cx="27432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4035" y="76200"/>
            <a:ext cx="4695169" cy="66294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7256" y="1360714"/>
            <a:ext cx="2612573" cy="22397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7256" y="3712028"/>
            <a:ext cx="2634344" cy="192677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171" y="272143"/>
            <a:ext cx="6150429" cy="585520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5400" y="1360714"/>
            <a:ext cx="3864429" cy="22397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3733800"/>
            <a:ext cx="3810000" cy="192677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a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083" y="65314"/>
            <a:ext cx="4571368" cy="6705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7256" y="1360714"/>
            <a:ext cx="2612573" cy="22397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7256" y="3712028"/>
            <a:ext cx="2634344" cy="192677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a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"/>
            <a:ext cx="6604494" cy="5715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irdcag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762000" y="762000"/>
            <a:ext cx="7443216" cy="2889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791200" y="228600"/>
            <a:ext cx="3352800" cy="160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title</a:t>
            </a:r>
            <a:endParaRPr lang="en-US" sz="3600" dirty="0"/>
          </a:p>
        </p:txBody>
      </p:sp>
      <p:pic>
        <p:nvPicPr>
          <p:cNvPr id="8" name="Picture 7" descr="bird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226201">
            <a:off x="3678911" y="1742425"/>
            <a:ext cx="658680" cy="864317"/>
          </a:xfrm>
          <a:prstGeom prst="rect">
            <a:avLst/>
          </a:prstGeom>
        </p:spPr>
      </p:pic>
      <p:pic>
        <p:nvPicPr>
          <p:cNvPr id="9" name="Picture 8" descr="bird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rot="1002023">
            <a:off x="-419634" y="3119961"/>
            <a:ext cx="7293864" cy="29230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Produced, edited, and directed by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Roberto Bahruth, PhD.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2010</a:t>
            </a:r>
            <a:endParaRPr lang="en-US" sz="2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 advTm="4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386260"/>
            <a:ext cx="7103935" cy="34778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28600" indent="-228600"/>
            <a:r>
              <a:rPr lang="en-US" sz="2000" dirty="0" smtClean="0"/>
              <a:t>1. Create a title for this documentary.</a:t>
            </a:r>
          </a:p>
          <a:p>
            <a:pPr marL="228600" indent="-228600"/>
            <a:endParaRPr lang="en-US" sz="2000" dirty="0" smtClean="0"/>
          </a:p>
          <a:p>
            <a:pPr marL="228600" indent="-228600"/>
            <a:r>
              <a:rPr lang="en-US" sz="2000" dirty="0" smtClean="0"/>
              <a:t>2. Quickly write your response to the documentary (five minutes).</a:t>
            </a:r>
          </a:p>
          <a:p>
            <a:pPr marL="228600" indent="-228600">
              <a:buAutoNum type="arabicPeriod" startAt="2"/>
            </a:pPr>
            <a:endParaRPr lang="en-US" sz="2000" dirty="0" smtClean="0"/>
          </a:p>
          <a:p>
            <a:pPr marL="228600" indent="-228600"/>
            <a:r>
              <a:rPr lang="en-US" sz="2000" dirty="0" smtClean="0"/>
              <a:t>3. Share your response with a neighbor.</a:t>
            </a:r>
          </a:p>
          <a:p>
            <a:pPr marL="228600" indent="-228600"/>
            <a:endParaRPr lang="en-US" sz="2000" dirty="0" smtClean="0"/>
          </a:p>
          <a:p>
            <a:pPr marL="228600" indent="-228600"/>
            <a:r>
              <a:rPr lang="en-US" sz="2000" dirty="0" smtClean="0"/>
              <a:t>4. Volunteer or nudge your neighbor to share.</a:t>
            </a:r>
          </a:p>
          <a:p>
            <a:pPr marL="228600" indent="-228600"/>
            <a:endParaRPr lang="en-US" sz="2000" dirty="0" smtClean="0"/>
          </a:p>
          <a:p>
            <a:pPr marL="228600" indent="-228600"/>
            <a:r>
              <a:rPr lang="en-US" sz="2000" dirty="0" smtClean="0"/>
              <a:t>5. What changes can you make in response to the documentary?</a:t>
            </a:r>
          </a:p>
          <a:p>
            <a:pPr marL="228600" indent="-228600"/>
            <a:endParaRPr lang="en-US" sz="2000" dirty="0" smtClean="0"/>
          </a:p>
          <a:p>
            <a:pPr marL="228600" indent="-228600"/>
            <a:r>
              <a:rPr lang="en-US" sz="2000" dirty="0" smtClean="0"/>
              <a:t>6. Quickly write your response to this experience.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Instructions</a:t>
            </a:r>
            <a:endParaRPr lang="en-US" sz="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a01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70450"/>
            <a:ext cx="4114800" cy="67194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1447800"/>
            <a:ext cx="3733800" cy="21526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3733800"/>
            <a:ext cx="27432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"/>
            <a:ext cx="4778762" cy="637859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1524000"/>
            <a:ext cx="3657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657600"/>
            <a:ext cx="27432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2208" y="217714"/>
            <a:ext cx="3654392" cy="6477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1524000"/>
            <a:ext cx="3657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657600"/>
            <a:ext cx="27432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356" y="163286"/>
            <a:ext cx="4091580" cy="6477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0714" y="1534886"/>
            <a:ext cx="3657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943" y="3799114"/>
            <a:ext cx="27432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766" y="76200"/>
            <a:ext cx="4655853" cy="6705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0" y="1524000"/>
            <a:ext cx="32004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657600"/>
            <a:ext cx="32766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5398008" cy="59618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>
    <mc:Choice xmlns:mp="http://schemas.microsoft.com/office/mac/powerpoint/2008/main" Requires="mp">
      <mp:transition spd="slow" advTm="4000">
        <mp:cube dir="r"/>
      </mp:transition>
    </mc:Choice>
    <mc:Fallback>
      <p:transition spd="slow" advTm="4000"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524000"/>
            <a:ext cx="2895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0" y="3657600"/>
            <a:ext cx="28956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5727192" cy="632764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1524000"/>
            <a:ext cx="3657600" cy="20764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657600"/>
            <a:ext cx="2743200" cy="1981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08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304800" y="152400"/>
            <a:ext cx="4415856" cy="6553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4000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INCLUDESESSION" val="True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96</Words>
  <Application>Microsoft Macintosh PowerPoint</Application>
  <PresentationFormat>On-screen Show (4:3)</PresentationFormat>
  <Paragraphs>27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World’s Least Expensive Documentary</vt:lpstr>
      <vt:lpstr>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title</vt:lpstr>
      <vt:lpstr>Produced, edited, and directed by  Roberto Bahruth, PhD.  2010</vt:lpstr>
      <vt:lpstr>Instructions</vt:lpstr>
    </vt:vector>
  </TitlesOfParts>
  <Company>Boise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atfnmcuser</dc:creator>
  <cp:lastModifiedBy>Roberto Bahruth</cp:lastModifiedBy>
  <cp:revision>19</cp:revision>
  <dcterms:created xsi:type="dcterms:W3CDTF">2010-03-31T15:55:16Z</dcterms:created>
  <dcterms:modified xsi:type="dcterms:W3CDTF">2010-04-01T11:33:36Z</dcterms:modified>
</cp:coreProperties>
</file>