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96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2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3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7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0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73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30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7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6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8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4CF52-233F-4B93-8558-E43B361E21D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B8EB1-3F06-4A14-9057-9563F2991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8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648200"/>
            <a:ext cx="7239000" cy="16002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2800" b="1" dirty="0" smtClean="0">
                <a:solidFill>
                  <a:srgbClr val="5D2884"/>
                </a:solidFill>
                <a:ea typeface="Times New Roman"/>
                <a:cs typeface="Times New Roman"/>
              </a:rPr>
              <a:t>FORUM</a:t>
            </a:r>
            <a:r>
              <a:rPr lang="en-US" sz="1800" b="1" dirty="0" smtClean="0">
                <a:solidFill>
                  <a:srgbClr val="5D2884"/>
                </a:solidFill>
                <a:ea typeface="Times New Roman"/>
                <a:cs typeface="Times New Roman"/>
              </a:rPr>
              <a:t> </a:t>
            </a:r>
          </a:p>
          <a:p>
            <a:pPr lvl="0">
              <a:spcBef>
                <a:spcPts val="0"/>
              </a:spcBef>
            </a:pPr>
            <a:r>
              <a:rPr lang="en-US" sz="2200" b="1" dirty="0" smtClean="0">
                <a:solidFill>
                  <a:srgbClr val="5D2884"/>
                </a:solidFill>
                <a:ea typeface="Times New Roman"/>
                <a:cs typeface="Times New Roman"/>
              </a:rPr>
              <a:t>The </a:t>
            </a:r>
            <a:r>
              <a:rPr lang="en-US" sz="2200" b="1" dirty="0">
                <a:solidFill>
                  <a:srgbClr val="5D2884"/>
                </a:solidFill>
                <a:ea typeface="Times New Roman"/>
                <a:cs typeface="Times New Roman"/>
              </a:rPr>
              <a:t>Impact on Patenting Practice, Patent Protection, and on Science &amp; Engineering </a:t>
            </a:r>
            <a:r>
              <a:rPr lang="en-US" sz="2200" b="1" dirty="0" smtClean="0">
                <a:solidFill>
                  <a:srgbClr val="5D2884"/>
                </a:solidFill>
                <a:ea typeface="Times New Roman"/>
                <a:cs typeface="Times New Roman"/>
              </a:rPr>
              <a:t>Jobs</a:t>
            </a:r>
          </a:p>
          <a:p>
            <a:pPr lvl="0">
              <a:spcBef>
                <a:spcPts val="0"/>
              </a:spcBef>
            </a:pPr>
            <a:r>
              <a:rPr lang="en-US" sz="2200" b="1" dirty="0" smtClean="0">
                <a:solidFill>
                  <a:schemeClr val="tx1"/>
                </a:solidFill>
                <a:ea typeface="Calibri"/>
                <a:cs typeface="Times New Roman"/>
              </a:rPr>
              <a:t>Washington D.C. August </a:t>
            </a:r>
            <a:r>
              <a:rPr lang="en-US" sz="2200" b="1" dirty="0" smtClean="0">
                <a:solidFill>
                  <a:schemeClr val="tx1"/>
                </a:solidFill>
                <a:ea typeface="Calibri"/>
                <a:cs typeface="Times New Roman"/>
              </a:rPr>
              <a:t>30, </a:t>
            </a:r>
            <a:r>
              <a:rPr lang="en-US" sz="2200" b="1" dirty="0" smtClean="0">
                <a:solidFill>
                  <a:schemeClr val="tx1"/>
                </a:solidFill>
                <a:ea typeface="Calibri"/>
                <a:cs typeface="Times New Roman"/>
              </a:rPr>
              <a:t>2011</a:t>
            </a:r>
            <a:endParaRPr lang="en-US" sz="17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59" y="1817996"/>
            <a:ext cx="5188682" cy="236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927293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pc="-100" dirty="0" smtClean="0">
                <a:solidFill>
                  <a:srgbClr val="5D2884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THE OVERHAUL OF U.S. PATENT LAW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181408"/>
            <a:ext cx="9144000" cy="390592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3400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7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TBA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25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32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TBA SLIDES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</dc:creator>
  <cp:lastModifiedBy>Ron</cp:lastModifiedBy>
  <cp:revision>6</cp:revision>
  <dcterms:created xsi:type="dcterms:W3CDTF">2011-08-21T02:42:27Z</dcterms:created>
  <dcterms:modified xsi:type="dcterms:W3CDTF">2011-08-27T02:50:07Z</dcterms:modified>
</cp:coreProperties>
</file>