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 id="2147483715" r:id="rId2"/>
    <p:sldMasterId id="2147483691" r:id="rId3"/>
    <p:sldMasterId id="2147483694" r:id="rId4"/>
    <p:sldMasterId id="2147483704" r:id="rId5"/>
  </p:sldMasterIdLst>
  <p:notesMasterIdLst>
    <p:notesMasterId r:id="rId18"/>
  </p:notesMasterIdLst>
  <p:handoutMasterIdLst>
    <p:handoutMasterId r:id="rId19"/>
  </p:handoutMasterIdLst>
  <p:sldIdLst>
    <p:sldId id="256" r:id="rId6"/>
    <p:sldId id="260" r:id="rId7"/>
    <p:sldId id="266" r:id="rId8"/>
    <p:sldId id="276" r:id="rId9"/>
    <p:sldId id="271" r:id="rId10"/>
    <p:sldId id="265" r:id="rId11"/>
    <p:sldId id="272" r:id="rId12"/>
    <p:sldId id="274" r:id="rId13"/>
    <p:sldId id="270" r:id="rId14"/>
    <p:sldId id="273" r:id="rId15"/>
    <p:sldId id="269" r:id="rId16"/>
    <p:sldId id="278" r:id="rId17"/>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217"/>
    <a:srgbClr val="12473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20" autoAdjust="0"/>
    <p:restoredTop sz="71671" autoAdjust="0"/>
  </p:normalViewPr>
  <p:slideViewPr>
    <p:cSldViewPr snapToGrid="0" snapToObjects="1">
      <p:cViewPr varScale="1">
        <p:scale>
          <a:sx n="61" d="100"/>
          <a:sy n="61" d="100"/>
        </p:scale>
        <p:origin x="232"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5" d="100"/>
          <a:sy n="85"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17FBAC-9E49-49F3-AEFD-90D7DE6CF9A7}"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F118D6BA-FF56-480D-B6B2-73C0ECC375DD}">
      <dgm:prSet phldrT="[Text]">
        <dgm:style>
          <a:lnRef idx="2">
            <a:schemeClr val="accent4">
              <a:shade val="50000"/>
            </a:schemeClr>
          </a:lnRef>
          <a:fillRef idx="1">
            <a:schemeClr val="accent4"/>
          </a:fillRef>
          <a:effectRef idx="0">
            <a:schemeClr val="accent4"/>
          </a:effectRef>
          <a:fontRef idx="minor">
            <a:schemeClr val="lt1"/>
          </a:fontRef>
        </dgm:style>
      </dgm:prSet>
      <dgm:spPr>
        <a:solidFill>
          <a:srgbClr val="FBE217"/>
        </a:solidFill>
      </dgm:spPr>
      <dgm:t>
        <a:bodyPr/>
        <a:lstStyle/>
        <a:p>
          <a:r>
            <a:rPr lang="en-US" dirty="0">
              <a:solidFill>
                <a:schemeClr val="tx1"/>
              </a:solidFill>
            </a:rPr>
            <a:t>Library Student Employment</a:t>
          </a:r>
        </a:p>
      </dgm:t>
    </dgm:pt>
    <dgm:pt modelId="{BD79E7AD-3FE9-40B1-90B6-F4D901C03CD1}" type="parTrans" cxnId="{36D83733-8133-4E1F-9155-396FC1B8335D}">
      <dgm:prSet/>
      <dgm:spPr/>
      <dgm:t>
        <a:bodyPr/>
        <a:lstStyle/>
        <a:p>
          <a:endParaRPr lang="en-US"/>
        </a:p>
      </dgm:t>
    </dgm:pt>
    <dgm:pt modelId="{BBE1AF99-F2EE-4EA8-A504-09D4B23DD074}" type="sibTrans" cxnId="{36D83733-8133-4E1F-9155-396FC1B8335D}">
      <dgm:prSet/>
      <dgm:spPr/>
      <dgm:t>
        <a:bodyPr/>
        <a:lstStyle/>
        <a:p>
          <a:endParaRPr lang="en-US"/>
        </a:p>
      </dgm:t>
    </dgm:pt>
    <dgm:pt modelId="{AD347700-0B98-483C-9714-5A39A511B2C1}">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24734"/>
        </a:solidFill>
      </dgm:spPr>
      <dgm:t>
        <a:bodyPr/>
        <a:lstStyle/>
        <a:p>
          <a:r>
            <a:rPr lang="en-US" dirty="0"/>
            <a:t>Student Worker Learning Outcomes</a:t>
          </a:r>
        </a:p>
      </dgm:t>
    </dgm:pt>
    <dgm:pt modelId="{0574BDEC-A1DE-4126-A31B-583B07C9AC43}" type="parTrans" cxnId="{F5646CDC-1EA1-4C0C-82C7-EB287A902A16}">
      <dgm:prSet/>
      <dgm:spPr/>
      <dgm:t>
        <a:bodyPr/>
        <a:lstStyle/>
        <a:p>
          <a:endParaRPr lang="en-US"/>
        </a:p>
      </dgm:t>
    </dgm:pt>
    <dgm:pt modelId="{29EA110B-B9F1-497F-914C-5137126AEE27}" type="sibTrans" cxnId="{F5646CDC-1EA1-4C0C-82C7-EB287A902A16}">
      <dgm:prSet/>
      <dgm:spPr/>
      <dgm:t>
        <a:bodyPr/>
        <a:lstStyle/>
        <a:p>
          <a:endParaRPr lang="en-US"/>
        </a:p>
      </dgm:t>
    </dgm:pt>
    <dgm:pt modelId="{22A10DCC-3E13-4487-8C58-3FB7E0DA14F5}">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24734"/>
        </a:solidFill>
      </dgm:spPr>
      <dgm:t>
        <a:bodyPr/>
        <a:lstStyle/>
        <a:p>
          <a:r>
            <a:rPr lang="en-US" dirty="0"/>
            <a:t>Library Student Employment Exit Documents</a:t>
          </a:r>
        </a:p>
      </dgm:t>
    </dgm:pt>
    <dgm:pt modelId="{A0EE9C39-5F69-41CA-98FC-2EF09D4FA336}" type="parTrans" cxnId="{601F1031-FAA8-4E87-A899-7BDD339B5ECE}">
      <dgm:prSet/>
      <dgm:spPr/>
      <dgm:t>
        <a:bodyPr/>
        <a:lstStyle/>
        <a:p>
          <a:endParaRPr lang="en-US"/>
        </a:p>
      </dgm:t>
    </dgm:pt>
    <dgm:pt modelId="{D0376140-15D8-4CDA-B216-5CF316F8A549}" type="sibTrans" cxnId="{601F1031-FAA8-4E87-A899-7BDD339B5ECE}">
      <dgm:prSet/>
      <dgm:spPr/>
      <dgm:t>
        <a:bodyPr/>
        <a:lstStyle/>
        <a:p>
          <a:endParaRPr lang="en-US"/>
        </a:p>
      </dgm:t>
    </dgm:pt>
    <dgm:pt modelId="{C8211805-2AA4-4279-88CD-2DA82EF20160}">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24734"/>
        </a:solidFill>
      </dgm:spPr>
      <dgm:t>
        <a:bodyPr/>
        <a:lstStyle/>
        <a:p>
          <a:r>
            <a:rPr lang="en-US" dirty="0"/>
            <a:t>Assessing Workplace Readiness</a:t>
          </a:r>
        </a:p>
      </dgm:t>
    </dgm:pt>
    <dgm:pt modelId="{97346327-439C-409B-B1A5-765D12CC9C08}" type="parTrans" cxnId="{9784CADC-232B-4015-A3C1-AB69B6101957}">
      <dgm:prSet/>
      <dgm:spPr/>
      <dgm:t>
        <a:bodyPr/>
        <a:lstStyle/>
        <a:p>
          <a:endParaRPr lang="en-US"/>
        </a:p>
      </dgm:t>
    </dgm:pt>
    <dgm:pt modelId="{EB4AC27E-00FE-41D9-A2B2-DE0FD6BEFF40}" type="sibTrans" cxnId="{9784CADC-232B-4015-A3C1-AB69B6101957}">
      <dgm:prSet/>
      <dgm:spPr/>
      <dgm:t>
        <a:bodyPr/>
        <a:lstStyle/>
        <a:p>
          <a:endParaRPr lang="en-US"/>
        </a:p>
      </dgm:t>
    </dgm:pt>
    <dgm:pt modelId="{EC0533D8-AF0B-40DC-91B3-7445E3FFAC3D}">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24734"/>
        </a:solidFill>
      </dgm:spPr>
      <dgm:t>
        <a:bodyPr/>
        <a:lstStyle/>
        <a:p>
          <a:r>
            <a:rPr lang="en-US" dirty="0"/>
            <a:t>Library Student Ambassadors</a:t>
          </a:r>
        </a:p>
      </dgm:t>
    </dgm:pt>
    <dgm:pt modelId="{5526D03D-DEDD-41F3-95B8-B5DDD036CB54}" type="parTrans" cxnId="{6E840DCF-AFF4-4EC5-8139-79C47801450E}">
      <dgm:prSet/>
      <dgm:spPr/>
      <dgm:t>
        <a:bodyPr/>
        <a:lstStyle/>
        <a:p>
          <a:endParaRPr lang="en-US"/>
        </a:p>
      </dgm:t>
    </dgm:pt>
    <dgm:pt modelId="{C70B93AD-8944-43BD-AC89-8563180ECC9A}" type="sibTrans" cxnId="{6E840DCF-AFF4-4EC5-8139-79C47801450E}">
      <dgm:prSet/>
      <dgm:spPr/>
      <dgm:t>
        <a:bodyPr/>
        <a:lstStyle/>
        <a:p>
          <a:endParaRPr lang="en-US"/>
        </a:p>
      </dgm:t>
    </dgm:pt>
    <dgm:pt modelId="{C9F431AA-EFDC-4B13-9188-967FE04C4712}">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24734"/>
        </a:solidFill>
      </dgm:spPr>
      <dgm:t>
        <a:bodyPr/>
        <a:lstStyle/>
        <a:p>
          <a:r>
            <a:rPr lang="en-US" dirty="0"/>
            <a:t>Who are Library Alumni?</a:t>
          </a:r>
        </a:p>
      </dgm:t>
    </dgm:pt>
    <dgm:pt modelId="{21DC3037-37DC-43D2-95BC-B72C2A7DB29C}" type="parTrans" cxnId="{2ECDD595-9358-4732-88AC-A31451C2EEEB}">
      <dgm:prSet/>
      <dgm:spPr/>
      <dgm:t>
        <a:bodyPr/>
        <a:lstStyle/>
        <a:p>
          <a:endParaRPr lang="en-US"/>
        </a:p>
      </dgm:t>
    </dgm:pt>
    <dgm:pt modelId="{8E16BEFA-680C-486C-8D9C-F7833B5EBC10}" type="sibTrans" cxnId="{2ECDD595-9358-4732-88AC-A31451C2EEEB}">
      <dgm:prSet/>
      <dgm:spPr/>
      <dgm:t>
        <a:bodyPr/>
        <a:lstStyle/>
        <a:p>
          <a:endParaRPr lang="en-US"/>
        </a:p>
      </dgm:t>
    </dgm:pt>
    <dgm:pt modelId="{583ED547-40E6-4DAE-ABBD-2288A0370EEB}" type="pres">
      <dgm:prSet presAssocID="{9117FBAC-9E49-49F3-AEFD-90D7DE6CF9A7}" presName="composite" presStyleCnt="0">
        <dgm:presLayoutVars>
          <dgm:chMax val="1"/>
          <dgm:dir/>
          <dgm:resizeHandles val="exact"/>
        </dgm:presLayoutVars>
      </dgm:prSet>
      <dgm:spPr/>
    </dgm:pt>
    <dgm:pt modelId="{B8E3052B-313C-4DED-9A31-6460D6724265}" type="pres">
      <dgm:prSet presAssocID="{9117FBAC-9E49-49F3-AEFD-90D7DE6CF9A7}" presName="radial" presStyleCnt="0">
        <dgm:presLayoutVars>
          <dgm:animLvl val="ctr"/>
        </dgm:presLayoutVars>
      </dgm:prSet>
      <dgm:spPr/>
    </dgm:pt>
    <dgm:pt modelId="{5D9C6417-B61A-42D7-9FDE-92B3E3EC1DBF}" type="pres">
      <dgm:prSet presAssocID="{F118D6BA-FF56-480D-B6B2-73C0ECC375DD}" presName="centerShape" presStyleLbl="vennNode1" presStyleIdx="0" presStyleCnt="6"/>
      <dgm:spPr/>
    </dgm:pt>
    <dgm:pt modelId="{2A5653E4-E9A2-44F4-BE96-98D495DFBE2B}" type="pres">
      <dgm:prSet presAssocID="{AD347700-0B98-483C-9714-5A39A511B2C1}" presName="node" presStyleLbl="vennNode1" presStyleIdx="1" presStyleCnt="6">
        <dgm:presLayoutVars>
          <dgm:bulletEnabled val="1"/>
        </dgm:presLayoutVars>
      </dgm:prSet>
      <dgm:spPr/>
    </dgm:pt>
    <dgm:pt modelId="{84E55C34-A4B2-4517-9EAD-EA05917E0474}" type="pres">
      <dgm:prSet presAssocID="{22A10DCC-3E13-4487-8C58-3FB7E0DA14F5}" presName="node" presStyleLbl="vennNode1" presStyleIdx="2" presStyleCnt="6">
        <dgm:presLayoutVars>
          <dgm:bulletEnabled val="1"/>
        </dgm:presLayoutVars>
      </dgm:prSet>
      <dgm:spPr/>
    </dgm:pt>
    <dgm:pt modelId="{0E26FB7F-A701-4224-8B0D-09090AA81222}" type="pres">
      <dgm:prSet presAssocID="{C8211805-2AA4-4279-88CD-2DA82EF20160}" presName="node" presStyleLbl="vennNode1" presStyleIdx="3" presStyleCnt="6">
        <dgm:presLayoutVars>
          <dgm:bulletEnabled val="1"/>
        </dgm:presLayoutVars>
      </dgm:prSet>
      <dgm:spPr/>
    </dgm:pt>
    <dgm:pt modelId="{5B74C7CE-32D7-404E-9399-58705B068A72}" type="pres">
      <dgm:prSet presAssocID="{EC0533D8-AF0B-40DC-91B3-7445E3FFAC3D}" presName="node" presStyleLbl="vennNode1" presStyleIdx="4" presStyleCnt="6">
        <dgm:presLayoutVars>
          <dgm:bulletEnabled val="1"/>
        </dgm:presLayoutVars>
      </dgm:prSet>
      <dgm:spPr/>
    </dgm:pt>
    <dgm:pt modelId="{31F59C98-1FEB-44AF-84E3-DD25607C2BC5}" type="pres">
      <dgm:prSet presAssocID="{C9F431AA-EFDC-4B13-9188-967FE04C4712}" presName="node" presStyleLbl="vennNode1" presStyleIdx="5" presStyleCnt="6">
        <dgm:presLayoutVars>
          <dgm:bulletEnabled val="1"/>
        </dgm:presLayoutVars>
      </dgm:prSet>
      <dgm:spPr/>
    </dgm:pt>
  </dgm:ptLst>
  <dgm:cxnLst>
    <dgm:cxn modelId="{35574E13-4EF7-4FB7-9F13-9A7D346CA525}" type="presOf" srcId="{9117FBAC-9E49-49F3-AEFD-90D7DE6CF9A7}" destId="{583ED547-40E6-4DAE-ABBD-2288A0370EEB}" srcOrd="0" destOrd="0" presId="urn:microsoft.com/office/officeart/2005/8/layout/radial3"/>
    <dgm:cxn modelId="{601F1031-FAA8-4E87-A899-7BDD339B5ECE}" srcId="{F118D6BA-FF56-480D-B6B2-73C0ECC375DD}" destId="{22A10DCC-3E13-4487-8C58-3FB7E0DA14F5}" srcOrd="1" destOrd="0" parTransId="{A0EE9C39-5F69-41CA-98FC-2EF09D4FA336}" sibTransId="{D0376140-15D8-4CDA-B216-5CF316F8A549}"/>
    <dgm:cxn modelId="{36D83733-8133-4E1F-9155-396FC1B8335D}" srcId="{9117FBAC-9E49-49F3-AEFD-90D7DE6CF9A7}" destId="{F118D6BA-FF56-480D-B6B2-73C0ECC375DD}" srcOrd="0" destOrd="0" parTransId="{BD79E7AD-3FE9-40B1-90B6-F4D901C03CD1}" sibTransId="{BBE1AF99-F2EE-4EA8-A504-09D4B23DD074}"/>
    <dgm:cxn modelId="{1B885E39-95F0-4827-BE62-6436EDDE4EEB}" type="presOf" srcId="{C9F431AA-EFDC-4B13-9188-967FE04C4712}" destId="{31F59C98-1FEB-44AF-84E3-DD25607C2BC5}" srcOrd="0" destOrd="0" presId="urn:microsoft.com/office/officeart/2005/8/layout/radial3"/>
    <dgm:cxn modelId="{0D25C868-EAA1-4F64-8DB3-249975D361F0}" type="presOf" srcId="{EC0533D8-AF0B-40DC-91B3-7445E3FFAC3D}" destId="{5B74C7CE-32D7-404E-9399-58705B068A72}" srcOrd="0" destOrd="0" presId="urn:microsoft.com/office/officeart/2005/8/layout/radial3"/>
    <dgm:cxn modelId="{52267D83-322E-442E-A93F-3E0E160722AE}" type="presOf" srcId="{C8211805-2AA4-4279-88CD-2DA82EF20160}" destId="{0E26FB7F-A701-4224-8B0D-09090AA81222}" srcOrd="0" destOrd="0" presId="urn:microsoft.com/office/officeart/2005/8/layout/radial3"/>
    <dgm:cxn modelId="{2ECDD595-9358-4732-88AC-A31451C2EEEB}" srcId="{F118D6BA-FF56-480D-B6B2-73C0ECC375DD}" destId="{C9F431AA-EFDC-4B13-9188-967FE04C4712}" srcOrd="4" destOrd="0" parTransId="{21DC3037-37DC-43D2-95BC-B72C2A7DB29C}" sibTransId="{8E16BEFA-680C-486C-8D9C-F7833B5EBC10}"/>
    <dgm:cxn modelId="{7A5879A6-58DA-4AE2-B268-17ADE482A06B}" type="presOf" srcId="{F118D6BA-FF56-480D-B6B2-73C0ECC375DD}" destId="{5D9C6417-B61A-42D7-9FDE-92B3E3EC1DBF}" srcOrd="0" destOrd="0" presId="urn:microsoft.com/office/officeart/2005/8/layout/radial3"/>
    <dgm:cxn modelId="{6E840DCF-AFF4-4EC5-8139-79C47801450E}" srcId="{F118D6BA-FF56-480D-B6B2-73C0ECC375DD}" destId="{EC0533D8-AF0B-40DC-91B3-7445E3FFAC3D}" srcOrd="3" destOrd="0" parTransId="{5526D03D-DEDD-41F3-95B8-B5DDD036CB54}" sibTransId="{C70B93AD-8944-43BD-AC89-8563180ECC9A}"/>
    <dgm:cxn modelId="{6E57B1CF-47AE-46ED-A3D9-605E4E44BC09}" type="presOf" srcId="{22A10DCC-3E13-4487-8C58-3FB7E0DA14F5}" destId="{84E55C34-A4B2-4517-9EAD-EA05917E0474}" srcOrd="0" destOrd="0" presId="urn:microsoft.com/office/officeart/2005/8/layout/radial3"/>
    <dgm:cxn modelId="{F5646CDC-1EA1-4C0C-82C7-EB287A902A16}" srcId="{F118D6BA-FF56-480D-B6B2-73C0ECC375DD}" destId="{AD347700-0B98-483C-9714-5A39A511B2C1}" srcOrd="0" destOrd="0" parTransId="{0574BDEC-A1DE-4126-A31B-583B07C9AC43}" sibTransId="{29EA110B-B9F1-497F-914C-5137126AEE27}"/>
    <dgm:cxn modelId="{9784CADC-232B-4015-A3C1-AB69B6101957}" srcId="{F118D6BA-FF56-480D-B6B2-73C0ECC375DD}" destId="{C8211805-2AA4-4279-88CD-2DA82EF20160}" srcOrd="2" destOrd="0" parTransId="{97346327-439C-409B-B1A5-765D12CC9C08}" sibTransId="{EB4AC27E-00FE-41D9-A2B2-DE0FD6BEFF40}"/>
    <dgm:cxn modelId="{0BD10FE4-C5E3-448C-B829-4EAC7DAABAD6}" type="presOf" srcId="{AD347700-0B98-483C-9714-5A39A511B2C1}" destId="{2A5653E4-E9A2-44F4-BE96-98D495DFBE2B}" srcOrd="0" destOrd="0" presId="urn:microsoft.com/office/officeart/2005/8/layout/radial3"/>
    <dgm:cxn modelId="{A54DD29E-F8EA-462B-AA0C-4D7251FB3D04}" type="presParOf" srcId="{583ED547-40E6-4DAE-ABBD-2288A0370EEB}" destId="{B8E3052B-313C-4DED-9A31-6460D6724265}" srcOrd="0" destOrd="0" presId="urn:microsoft.com/office/officeart/2005/8/layout/radial3"/>
    <dgm:cxn modelId="{AC6AC348-5AED-454F-B194-E82987E64A7B}" type="presParOf" srcId="{B8E3052B-313C-4DED-9A31-6460D6724265}" destId="{5D9C6417-B61A-42D7-9FDE-92B3E3EC1DBF}" srcOrd="0" destOrd="0" presId="urn:microsoft.com/office/officeart/2005/8/layout/radial3"/>
    <dgm:cxn modelId="{BBBA479C-5823-4FAF-BCE7-574D953FDF53}" type="presParOf" srcId="{B8E3052B-313C-4DED-9A31-6460D6724265}" destId="{2A5653E4-E9A2-44F4-BE96-98D495DFBE2B}" srcOrd="1" destOrd="0" presId="urn:microsoft.com/office/officeart/2005/8/layout/radial3"/>
    <dgm:cxn modelId="{D4FA8685-F12A-4277-8A27-DA17E3D4E6C3}" type="presParOf" srcId="{B8E3052B-313C-4DED-9A31-6460D6724265}" destId="{84E55C34-A4B2-4517-9EAD-EA05917E0474}" srcOrd="2" destOrd="0" presId="urn:microsoft.com/office/officeart/2005/8/layout/radial3"/>
    <dgm:cxn modelId="{188B2B8D-55E4-432B-A80D-330D56214091}" type="presParOf" srcId="{B8E3052B-313C-4DED-9A31-6460D6724265}" destId="{0E26FB7F-A701-4224-8B0D-09090AA81222}" srcOrd="3" destOrd="0" presId="urn:microsoft.com/office/officeart/2005/8/layout/radial3"/>
    <dgm:cxn modelId="{9F541910-7B66-4C08-9C3E-C99994AA8F53}" type="presParOf" srcId="{B8E3052B-313C-4DED-9A31-6460D6724265}" destId="{5B74C7CE-32D7-404E-9399-58705B068A72}" srcOrd="4" destOrd="0" presId="urn:microsoft.com/office/officeart/2005/8/layout/radial3"/>
    <dgm:cxn modelId="{74F844DA-59E9-4E4A-90F5-9719EBDFFEC7}" type="presParOf" srcId="{B8E3052B-313C-4DED-9A31-6460D6724265}" destId="{31F59C98-1FEB-44AF-84E3-DD25607C2BC5}"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C6417-B61A-42D7-9FDE-92B3E3EC1DBF}">
      <dsp:nvSpPr>
        <dsp:cNvPr id="0" name=""/>
        <dsp:cNvSpPr/>
      </dsp:nvSpPr>
      <dsp:spPr>
        <a:xfrm>
          <a:off x="2693041" y="1208945"/>
          <a:ext cx="2802436" cy="2802436"/>
        </a:xfrm>
        <a:prstGeom prst="ellipse">
          <a:avLst/>
        </a:prstGeom>
        <a:solidFill>
          <a:srgbClr val="FBE217"/>
        </a:solidFill>
        <a:ln w="12700" cap="flat" cmpd="sng" algn="ctr">
          <a:solidFill>
            <a:schemeClr val="accent4">
              <a:shade val="50000"/>
            </a:schemeClr>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Library Student Employment</a:t>
          </a:r>
        </a:p>
      </dsp:txBody>
      <dsp:txXfrm>
        <a:off x="3103448" y="1619352"/>
        <a:ext cx="1981622" cy="1981622"/>
      </dsp:txXfrm>
    </dsp:sp>
    <dsp:sp modelId="{2A5653E4-E9A2-44F4-BE96-98D495DFBE2B}">
      <dsp:nvSpPr>
        <dsp:cNvPr id="0" name=""/>
        <dsp:cNvSpPr/>
      </dsp:nvSpPr>
      <dsp:spPr>
        <a:xfrm>
          <a:off x="3393650" y="86461"/>
          <a:ext cx="1401218" cy="1401218"/>
        </a:xfrm>
        <a:prstGeom prst="ellipse">
          <a:avLst/>
        </a:prstGeom>
        <a:solidFill>
          <a:srgbClr val="124734"/>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Student Worker Learning Outcomes</a:t>
          </a:r>
        </a:p>
      </dsp:txBody>
      <dsp:txXfrm>
        <a:off x="3598854" y="291665"/>
        <a:ext cx="990810" cy="990810"/>
      </dsp:txXfrm>
    </dsp:sp>
    <dsp:sp modelId="{84E55C34-A4B2-4517-9EAD-EA05917E0474}">
      <dsp:nvSpPr>
        <dsp:cNvPr id="0" name=""/>
        <dsp:cNvSpPr/>
      </dsp:nvSpPr>
      <dsp:spPr>
        <a:xfrm>
          <a:off x="5127514" y="1346187"/>
          <a:ext cx="1401218" cy="1401218"/>
        </a:xfrm>
        <a:prstGeom prst="ellipse">
          <a:avLst/>
        </a:prstGeom>
        <a:solidFill>
          <a:srgbClr val="124734"/>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Library Student Employment Exit Documents</a:t>
          </a:r>
        </a:p>
      </dsp:txBody>
      <dsp:txXfrm>
        <a:off x="5332718" y="1551391"/>
        <a:ext cx="990810" cy="990810"/>
      </dsp:txXfrm>
    </dsp:sp>
    <dsp:sp modelId="{0E26FB7F-A701-4224-8B0D-09090AA81222}">
      <dsp:nvSpPr>
        <dsp:cNvPr id="0" name=""/>
        <dsp:cNvSpPr/>
      </dsp:nvSpPr>
      <dsp:spPr>
        <a:xfrm>
          <a:off x="4465237" y="3384467"/>
          <a:ext cx="1401218" cy="1401218"/>
        </a:xfrm>
        <a:prstGeom prst="ellipse">
          <a:avLst/>
        </a:prstGeom>
        <a:solidFill>
          <a:srgbClr val="124734"/>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Assessing Workplace Readiness</a:t>
          </a:r>
        </a:p>
      </dsp:txBody>
      <dsp:txXfrm>
        <a:off x="4670441" y="3589671"/>
        <a:ext cx="990810" cy="990810"/>
      </dsp:txXfrm>
    </dsp:sp>
    <dsp:sp modelId="{5B74C7CE-32D7-404E-9399-58705B068A72}">
      <dsp:nvSpPr>
        <dsp:cNvPr id="0" name=""/>
        <dsp:cNvSpPr/>
      </dsp:nvSpPr>
      <dsp:spPr>
        <a:xfrm>
          <a:off x="2322063" y="3384467"/>
          <a:ext cx="1401218" cy="1401218"/>
        </a:xfrm>
        <a:prstGeom prst="ellipse">
          <a:avLst/>
        </a:prstGeom>
        <a:solidFill>
          <a:srgbClr val="124734"/>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Library Student Ambassadors</a:t>
          </a:r>
        </a:p>
      </dsp:txBody>
      <dsp:txXfrm>
        <a:off x="2527267" y="3589671"/>
        <a:ext cx="990810" cy="990810"/>
      </dsp:txXfrm>
    </dsp:sp>
    <dsp:sp modelId="{31F59C98-1FEB-44AF-84E3-DD25607C2BC5}">
      <dsp:nvSpPr>
        <dsp:cNvPr id="0" name=""/>
        <dsp:cNvSpPr/>
      </dsp:nvSpPr>
      <dsp:spPr>
        <a:xfrm>
          <a:off x="1659786" y="1346187"/>
          <a:ext cx="1401218" cy="1401218"/>
        </a:xfrm>
        <a:prstGeom prst="ellipse">
          <a:avLst/>
        </a:prstGeom>
        <a:solidFill>
          <a:srgbClr val="124734"/>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Who are Library Alumni?</a:t>
          </a:r>
        </a:p>
      </dsp:txBody>
      <dsp:txXfrm>
        <a:off x="1864990" y="1551391"/>
        <a:ext cx="990810" cy="990810"/>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E5D2A5-044C-4CD6-AAA8-EEC4E8A7BF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E1A4F9C6-8E09-4247-92CC-CDEC223CA6E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615D802-1AD0-4713-95A1-6EBFEF90D644}" type="datetimeFigureOut">
              <a:rPr lang="en-US"/>
              <a:pPr>
                <a:defRPr/>
              </a:pPr>
              <a:t>10/28/2020</a:t>
            </a:fld>
            <a:endParaRPr lang="en-US"/>
          </a:p>
        </p:txBody>
      </p:sp>
      <p:sp>
        <p:nvSpPr>
          <p:cNvPr id="4" name="Footer Placeholder 3">
            <a:extLst>
              <a:ext uri="{FF2B5EF4-FFF2-40B4-BE49-F238E27FC236}">
                <a16:creationId xmlns:a16="http://schemas.microsoft.com/office/drawing/2014/main" id="{2D3C2B27-62B5-4B58-AC48-C887C0A2120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4D481C7A-5131-46EA-9940-716BB7A99C79}"/>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0246453-7E98-4C7F-A4BB-E93D3867D632}"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F0E2248-B18A-407D-BE04-F7B647EB3B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1FB2DD88-CAEE-4CB7-A7A1-A2B050122BF7}"/>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37808EA-81FA-4182-8515-02323997FAE5}" type="datetimeFigureOut">
              <a:rPr lang="en-US"/>
              <a:pPr>
                <a:defRPr/>
              </a:pPr>
              <a:t>10/28/2020</a:t>
            </a:fld>
            <a:endParaRPr lang="en-US"/>
          </a:p>
        </p:txBody>
      </p:sp>
      <p:sp>
        <p:nvSpPr>
          <p:cNvPr id="4" name="Slide Image Placeholder 3">
            <a:extLst>
              <a:ext uri="{FF2B5EF4-FFF2-40B4-BE49-F238E27FC236}">
                <a16:creationId xmlns:a16="http://schemas.microsoft.com/office/drawing/2014/main" id="{DA7ED603-AEF8-4468-904B-FA37B2946092}"/>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E134BAF3-984F-4886-A0D3-13A7A986CB2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351806C-62CC-4BC6-96E3-8296CE0DD57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24787AD3-54FB-478E-A8D1-10101D28A853}"/>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4CC5A82-7CDD-48CE-BDC4-5947AB7DED1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igitalscholarship.unlv.edu/lib_articles/572/"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I am Rick Stoddart – the Library Assessment and Strategic Communications Coordinator at the University of Oregon Libraries. I am here to speak with you about student library employment as a high impact practice.</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1</a:t>
            </a:fld>
            <a:endParaRPr lang="en-US" altLang="en-US"/>
          </a:p>
        </p:txBody>
      </p:sp>
    </p:spTree>
    <p:extLst>
      <p:ext uri="{BB962C8B-B14F-4D97-AF65-F5344CB8AC3E}">
        <p14:creationId xmlns:p14="http://schemas.microsoft.com/office/powerpoint/2010/main" val="328290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10</a:t>
            </a:fld>
            <a:endParaRPr lang="en-US" altLang="en-US"/>
          </a:p>
        </p:txBody>
      </p:sp>
    </p:spTree>
    <p:extLst>
      <p:ext uri="{BB962C8B-B14F-4D97-AF65-F5344CB8AC3E}">
        <p14:creationId xmlns:p14="http://schemas.microsoft.com/office/powerpoint/2010/main" val="1756040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your traditional High Impact Practice. However work has been done to articulate how student employment in academic libraries mirrors the characteristics of HIPS  - in particular</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11</a:t>
            </a:fld>
            <a:endParaRPr lang="en-US" altLang="en-US"/>
          </a:p>
        </p:txBody>
      </p:sp>
    </p:spTree>
    <p:extLst>
      <p:ext uri="{BB962C8B-B14F-4D97-AF65-F5344CB8AC3E}">
        <p14:creationId xmlns:p14="http://schemas.microsoft.com/office/powerpoint/2010/main" val="2875695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12</a:t>
            </a:fld>
            <a:endParaRPr lang="en-US" altLang="en-US"/>
          </a:p>
        </p:txBody>
      </p:sp>
    </p:spTree>
    <p:extLst>
      <p:ext uri="{BB962C8B-B14F-4D97-AF65-F5344CB8AC3E}">
        <p14:creationId xmlns:p14="http://schemas.microsoft.com/office/powerpoint/2010/main" val="666101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of library student employment as a high impact practice weaves together many strands within my own practice in libraries that for me personally contribute to this idea. I come at this topic as instruction librarian interested in info lit, educator interested in learning. and as </a:t>
            </a:r>
            <a:r>
              <a:rPr lang="en-US" dirty="0" err="1"/>
              <a:t>anassessment</a:t>
            </a:r>
            <a:r>
              <a:rPr lang="en-US" dirty="0"/>
              <a:t> librarian interested in library impact. Obviously as an assessment librarian I am interested in how libraries contribute to high impact practices but I am also looking for impact we make on people’s lives with library services and programs – one program that is often overlooked from my assessment purview is the impact of student employment in the library. We all have stories about former library student employees who go on to do great and interesting things… or even become librarians themselves. Academic libraries would do well to better articulate the impact student employment has had on shaping or contributing to student development. Then consider formalizing, reinforcing, and adding resources to support the development of student employees (and also supervisors of student employees – often forgotten part of the equation). Libraries put a lot of resources – money, staff time, training to student employment – let’s consider assessing the return on that.</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2</a:t>
            </a:fld>
            <a:endParaRPr lang="en-US" altLang="en-US"/>
          </a:p>
        </p:txBody>
      </p:sp>
    </p:spTree>
    <p:extLst>
      <p:ext uri="{BB962C8B-B14F-4D97-AF65-F5344CB8AC3E}">
        <p14:creationId xmlns:p14="http://schemas.microsoft.com/office/powerpoint/2010/main" val="1195652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Emphasizing student employment in the libraries has been an ongoing effort within the UO Libraries. #MYUOLIBJOB was a previous campaign highlighting the diversity of the student work experience in the UO Libraries and shared out what students were learning on the job. This was a great qualitative example of gathering stories and evidence that support the impact libraries can have on the overall student experience. But it wasn’t intended to be a deliberate and ongoing effort.</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3</a:t>
            </a:fld>
            <a:endParaRPr lang="en-US" altLang="en-US"/>
          </a:p>
        </p:txBody>
      </p:sp>
    </p:spTree>
    <p:extLst>
      <p:ext uri="{BB962C8B-B14F-4D97-AF65-F5344CB8AC3E}">
        <p14:creationId xmlns:p14="http://schemas.microsoft.com/office/powerpoint/2010/main" val="3667035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4</a:t>
            </a:fld>
            <a:endParaRPr lang="en-US" altLang="en-US"/>
          </a:p>
        </p:txBody>
      </p:sp>
    </p:spTree>
    <p:extLst>
      <p:ext uri="{BB962C8B-B14F-4D97-AF65-F5344CB8AC3E}">
        <p14:creationId xmlns:p14="http://schemas.microsoft.com/office/powerpoint/2010/main" val="2040721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what I know about student employment at the University of Oregon Libraries (and on campus)…</a:t>
            </a:r>
          </a:p>
          <a:p>
            <a:pPr marL="628650" lvl="1" indent="-171450">
              <a:buFont typeface="Arial" panose="020B0604020202020204" pitchFamily="34" charset="0"/>
              <a:buChar char="•"/>
            </a:pPr>
            <a:r>
              <a:rPr lang="en-US" dirty="0"/>
              <a:t>Per institutional research – they found statistically significant results that Students have a slightly higher graduate rate and GPA when employed</a:t>
            </a:r>
          </a:p>
          <a:p>
            <a:pPr marL="628650" lvl="1" indent="-171450">
              <a:buFont typeface="Arial" panose="020B0604020202020204" pitchFamily="34" charset="0"/>
              <a:buChar char="•"/>
            </a:pPr>
            <a:r>
              <a:rPr lang="en-US" dirty="0"/>
              <a:t>Per some information literacy testing over the previous term – where we were able to administer testing to 34 student employees. Found generally high information literacy – but it was also associated with library interventions such as instruction, reference consultations, </a:t>
            </a:r>
            <a:r>
              <a:rPr lang="en-US" dirty="0" err="1"/>
              <a:t>etc</a:t>
            </a:r>
            <a:r>
              <a:rPr lang="en-US" dirty="0"/>
              <a:t> – that goes to say about reinforcing library resources and services as part of the student worker experience can potentially pay dividends – more research is needed.</a:t>
            </a:r>
          </a:p>
          <a:p>
            <a:pPr marL="628650" lvl="1" indent="-171450">
              <a:buFont typeface="Arial" panose="020B0604020202020204" pitchFamily="34" charset="0"/>
              <a:buChar char="•"/>
            </a:pPr>
            <a:r>
              <a:rPr lang="en-US" dirty="0"/>
              <a:t>Per UO Student Life: 91% of student employees were proficient and advanced in civic competency which is statistically higher than national average.</a:t>
            </a:r>
            <a:br>
              <a:rPr lang="en-US" dirty="0"/>
            </a:br>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5</a:t>
            </a:fld>
            <a:endParaRPr lang="en-US" altLang="en-US"/>
          </a:p>
        </p:txBody>
      </p:sp>
    </p:spTree>
    <p:extLst>
      <p:ext uri="{BB962C8B-B14F-4D97-AF65-F5344CB8AC3E}">
        <p14:creationId xmlns:p14="http://schemas.microsoft.com/office/powerpoint/2010/main" val="337445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High Impact practices offer a framework to consider the library return on investment with library student workers in a more sustained and impactful way. It is Not your traditional High Impact Practice. However work has been done to articulate how student employment in academic libraries mirrors the characteristics of HIPS that are suggested to be highly effective  - in particular Time &amp; Effort and Faculty &amp; Peer Interaction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a:t>
            </a:r>
            <a:r>
              <a:rPr lang="en-US" dirty="0">
                <a:latin typeface="Arial" charset="0"/>
                <a:ea typeface="Arial" charset="0"/>
                <a:cs typeface="Arial" charset="0"/>
                <a:hlinkClick r:id="rId3"/>
              </a:rPr>
              <a:t>https://digitalscholarship.unlv.edu/lib_articles/572/</a:t>
            </a:r>
            <a:r>
              <a:rPr lang="en-US" dirty="0">
                <a:latin typeface="Arial" charset="0"/>
                <a:ea typeface="Arial" charset="0"/>
                <a:cs typeface="Arial" charset="0"/>
              </a:rPr>
              <a:t> </a:t>
            </a:r>
          </a:p>
          <a:p>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6</a:t>
            </a:fld>
            <a:endParaRPr lang="en-US" altLang="en-US"/>
          </a:p>
        </p:txBody>
      </p:sp>
    </p:spTree>
    <p:extLst>
      <p:ext uri="{BB962C8B-B14F-4D97-AF65-F5344CB8AC3E}">
        <p14:creationId xmlns:p14="http://schemas.microsoft.com/office/powerpoint/2010/main" val="1125557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likely student affairs folks have already done some work in this area.</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7</a:t>
            </a:fld>
            <a:endParaRPr lang="en-US" altLang="en-US"/>
          </a:p>
        </p:txBody>
      </p:sp>
    </p:spTree>
    <p:extLst>
      <p:ext uri="{BB962C8B-B14F-4D97-AF65-F5344CB8AC3E}">
        <p14:creationId xmlns:p14="http://schemas.microsoft.com/office/powerpoint/2010/main" val="3422628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One of the ways we are hoping to frame our student worker efforts -- Not that different from AACU and other learning outcomes you might encounter – I suggest looking at our campus core learning outcomes or talking with your campus career services offices</a:t>
            </a:r>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Critical Thinking/Problem Solving: Exercise sound reasoning to analyze issues, make decisions, and overcome problems. The individual is able to obtain, interpret, and use knowledge, facts, and data in this process, and may demonstrate originality and inventiveness.</a:t>
            </a:r>
          </a:p>
          <a:p>
            <a:r>
              <a:rPr lang="en-US" sz="1200" b="1" i="0" kern="1200" dirty="0">
                <a:solidFill>
                  <a:schemeClr val="tx1"/>
                </a:solidFill>
                <a:effectLst/>
                <a:latin typeface="+mn-lt"/>
                <a:ea typeface="+mn-ea"/>
                <a:cs typeface="+mn-cs"/>
              </a:rPr>
              <a:t>Oral/Written Communications: Articulate thoughts and ideas clearly and effectively in written and oral forms to persons inside and outside of the organization. The individual has public speaking skills; is able to express ideas to others; and can write/edit memos, letters, and complex technical reports clearly and effectively.</a:t>
            </a:r>
          </a:p>
          <a:p>
            <a:r>
              <a:rPr lang="en-US" sz="1200" b="1" i="0" kern="1200" dirty="0">
                <a:solidFill>
                  <a:schemeClr val="tx1"/>
                </a:solidFill>
                <a:effectLst/>
                <a:latin typeface="+mn-lt"/>
                <a:ea typeface="+mn-ea"/>
                <a:cs typeface="+mn-cs"/>
              </a:rPr>
              <a:t>Teamwork/Collaboration: Build collaborative relationships with colleagues and customers representing diverse cultures, races, ages, genders, religions, lifestyles, and viewpoints. The individual is able to work within a team structure, and can negotiate and manage conflict.</a:t>
            </a:r>
          </a:p>
          <a:p>
            <a:r>
              <a:rPr lang="en-US" sz="1200" b="1" i="0" kern="1200" dirty="0">
                <a:solidFill>
                  <a:schemeClr val="tx1"/>
                </a:solidFill>
                <a:effectLst/>
                <a:latin typeface="+mn-lt"/>
                <a:ea typeface="+mn-ea"/>
                <a:cs typeface="+mn-cs"/>
              </a:rPr>
              <a:t>Digital Technology: Leverage existing digital technologies ethically and efficiently to solve problems, complete tasks, and accomplish goals. The individual demonstrates effective adaptability to new and emerging technologies.</a:t>
            </a:r>
          </a:p>
          <a:p>
            <a:r>
              <a:rPr lang="en-US" sz="1200" b="1" i="0" kern="1200" dirty="0">
                <a:solidFill>
                  <a:schemeClr val="tx1"/>
                </a:solidFill>
                <a:effectLst/>
                <a:latin typeface="+mn-lt"/>
                <a:ea typeface="+mn-ea"/>
                <a:cs typeface="+mn-cs"/>
              </a:rPr>
              <a:t>Leadership: Leverage the strengths of others to achieve common goals, and use interpersonal skills to coach and develop others. The individual is able to assess and manage his/her emotions and those of others; use empathetic skills to guide and motivate; and organize, prioritize, and delegate work.</a:t>
            </a:r>
          </a:p>
          <a:p>
            <a:r>
              <a:rPr lang="en-US" sz="1200" b="1" i="0" kern="1200" dirty="0">
                <a:solidFill>
                  <a:schemeClr val="tx1"/>
                </a:solidFill>
                <a:effectLst/>
                <a:latin typeface="+mn-lt"/>
                <a:ea typeface="+mn-ea"/>
                <a:cs typeface="+mn-cs"/>
              </a:rPr>
              <a:t>Professionalism/Work Ethic: Demonstrate personal accountability and effective work habits, e.g., punctuality, working productively with others, and time workload management, and understand the impact of non-verbal communication on professional work image. The individual demonstrates integrity and ethical behavior, acts responsibly with the interests of the larger community in mind, and is able to learn from his/her mistakes.</a:t>
            </a:r>
          </a:p>
          <a:p>
            <a:r>
              <a:rPr lang="en-US" sz="1200" b="1" i="0" kern="1200" dirty="0">
                <a:solidFill>
                  <a:schemeClr val="tx1"/>
                </a:solidFill>
                <a:effectLst/>
                <a:latin typeface="+mn-lt"/>
                <a:ea typeface="+mn-ea"/>
                <a:cs typeface="+mn-cs"/>
              </a:rPr>
              <a:t>Career Management: Identify and articulate one's skills, strengths, knowledge, and experiences relevant to the position desired and career goals, and identify areas necessary for professional growth. The individual is able to navigate and explore job options, understands and can take the steps necessary to pursue opportunities, and understands how to self-advocate for opportunities in the workplace.</a:t>
            </a:r>
          </a:p>
          <a:p>
            <a:r>
              <a:rPr lang="en-US" sz="1200" b="1" i="0" kern="1200" dirty="0">
                <a:solidFill>
                  <a:schemeClr val="tx1"/>
                </a:solidFill>
                <a:effectLst/>
                <a:latin typeface="+mn-lt"/>
                <a:ea typeface="+mn-ea"/>
                <a:cs typeface="+mn-cs"/>
              </a:rPr>
              <a:t>Global/Intercultural Fluency: Value, respect, and learn from diverse cultures, races, ages, genders, sexual orientations, and religions. The individual demonstrates, openness, inclusiveness, sensitivity, and the ability to interact respectfully with all people and understand individuals’ differences.</a:t>
            </a:r>
          </a:p>
          <a:p>
            <a:endParaRPr lang="en-US" dirty="0"/>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8</a:t>
            </a:fld>
            <a:endParaRPr lang="en-US" altLang="en-US"/>
          </a:p>
        </p:txBody>
      </p:sp>
    </p:spTree>
    <p:extLst>
      <p:ext uri="{BB962C8B-B14F-4D97-AF65-F5344CB8AC3E}">
        <p14:creationId xmlns:p14="http://schemas.microsoft.com/office/powerpoint/2010/main" val="2115493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a:t>
            </a:r>
          </a:p>
        </p:txBody>
      </p:sp>
      <p:sp>
        <p:nvSpPr>
          <p:cNvPr id="4" name="Slide Number Placeholder 3"/>
          <p:cNvSpPr>
            <a:spLocks noGrp="1"/>
          </p:cNvSpPr>
          <p:nvPr>
            <p:ph type="sldNum" sz="quarter" idx="5"/>
          </p:nvPr>
        </p:nvSpPr>
        <p:spPr/>
        <p:txBody>
          <a:bodyPr/>
          <a:lstStyle/>
          <a:p>
            <a:pPr>
              <a:defRPr/>
            </a:pPr>
            <a:fld id="{C4CC5A82-7CDD-48CE-BDC4-5947AB7DED18}" type="slidenum">
              <a:rPr lang="en-US" altLang="en-US" smtClean="0"/>
              <a:pPr>
                <a:defRPr/>
              </a:pPr>
              <a:t>9</a:t>
            </a:fld>
            <a:endParaRPr lang="en-US" altLang="en-US"/>
          </a:p>
        </p:txBody>
      </p:sp>
    </p:spTree>
    <p:extLst>
      <p:ext uri="{BB962C8B-B14F-4D97-AF65-F5344CB8AC3E}">
        <p14:creationId xmlns:p14="http://schemas.microsoft.com/office/powerpoint/2010/main" val="724641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20663" y="825105"/>
            <a:ext cx="7302675" cy="2139553"/>
          </a:xfrm>
        </p:spPr>
        <p:txBody>
          <a:bodyPr anchor="b"/>
          <a:lstStyle>
            <a:lvl1pPr>
              <a:defRPr sz="4500"/>
            </a:lvl1pPr>
          </a:lstStyle>
          <a:p>
            <a:r>
              <a:rPr lang="en-US" dirty="0"/>
              <a:t>Click to edit Master title style</a:t>
            </a:r>
          </a:p>
        </p:txBody>
      </p:sp>
      <p:sp>
        <p:nvSpPr>
          <p:cNvPr id="3" name="Text Placeholder 2"/>
          <p:cNvSpPr>
            <a:spLocks noGrp="1"/>
          </p:cNvSpPr>
          <p:nvPr>
            <p:ph type="body" idx="1"/>
          </p:nvPr>
        </p:nvSpPr>
        <p:spPr>
          <a:xfrm>
            <a:off x="920663" y="3184519"/>
            <a:ext cx="7302675" cy="1125140"/>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Slide Number Placeholder 6">
            <a:extLst>
              <a:ext uri="{FF2B5EF4-FFF2-40B4-BE49-F238E27FC236}">
                <a16:creationId xmlns:a16="http://schemas.microsoft.com/office/drawing/2014/main" id="{D9D467E8-1DFD-4EB5-933C-A94D8C38890C}"/>
              </a:ext>
            </a:extLst>
          </p:cNvPr>
          <p:cNvSpPr>
            <a:spLocks noGrp="1"/>
          </p:cNvSpPr>
          <p:nvPr>
            <p:ph type="sldNum" sz="quarter" idx="10"/>
          </p:nvPr>
        </p:nvSpPr>
        <p:spPr>
          <a:xfrm>
            <a:off x="5184775" y="4711700"/>
            <a:ext cx="447675" cy="274638"/>
          </a:xfrm>
        </p:spPr>
        <p:txBody>
          <a:bodyPr/>
          <a:lstStyle>
            <a:lvl1pPr>
              <a:defRPr smtClean="0"/>
            </a:lvl1pPr>
          </a:lstStyle>
          <a:p>
            <a:pPr>
              <a:defRPr/>
            </a:pPr>
            <a:fld id="{777E0C98-A6FD-4EC3-806D-93721FC8F796}" type="slidenum">
              <a:rPr lang="en-US" altLang="en-US"/>
              <a:pPr>
                <a:defRPr/>
              </a:pPr>
              <a:t>‹#›</a:t>
            </a:fld>
            <a:endParaRPr lang="en-US" altLang="en-US"/>
          </a:p>
        </p:txBody>
      </p:sp>
    </p:spTree>
    <p:extLst>
      <p:ext uri="{BB962C8B-B14F-4D97-AF65-F5344CB8AC3E}">
        <p14:creationId xmlns:p14="http://schemas.microsoft.com/office/powerpoint/2010/main" val="304835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DAB4487-2CC7-4341-854B-C93658A847CC}"/>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C128FFE1-5F56-497B-86E4-72FBD81B0BA8}"/>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911E794-3BF7-460E-A3FB-791FDF5E9425}"/>
              </a:ext>
            </a:extLst>
          </p:cNvPr>
          <p:cNvSpPr>
            <a:spLocks noGrp="1"/>
          </p:cNvSpPr>
          <p:nvPr>
            <p:ph type="sldNum" sz="quarter" idx="12"/>
          </p:nvPr>
        </p:nvSpPr>
        <p:spPr/>
        <p:txBody>
          <a:bodyPr/>
          <a:lstStyle>
            <a:lvl1pPr>
              <a:defRPr/>
            </a:lvl1pPr>
          </a:lstStyle>
          <a:p>
            <a:pPr>
              <a:defRPr/>
            </a:pPr>
            <a:fld id="{302E032B-63D8-42E2-A4FD-0492E9D8A1E7}" type="slidenum">
              <a:rPr lang="en-US" altLang="en-US"/>
              <a:pPr>
                <a:defRPr/>
              </a:pPr>
              <a:t>‹#›</a:t>
            </a:fld>
            <a:endParaRPr lang="en-US" altLang="en-US"/>
          </a:p>
        </p:txBody>
      </p:sp>
    </p:spTree>
    <p:extLst>
      <p:ext uri="{BB962C8B-B14F-4D97-AF65-F5344CB8AC3E}">
        <p14:creationId xmlns:p14="http://schemas.microsoft.com/office/powerpoint/2010/main" val="104478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80780530-39C5-4DD2-B773-31D5DAC20E84}"/>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A477FEB0-A55C-4838-B3E0-D8304CDD454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74C77FC-E280-4933-8BB5-9354484E7896}"/>
              </a:ext>
            </a:extLst>
          </p:cNvPr>
          <p:cNvSpPr>
            <a:spLocks noGrp="1"/>
          </p:cNvSpPr>
          <p:nvPr>
            <p:ph type="sldNum" sz="quarter" idx="12"/>
          </p:nvPr>
        </p:nvSpPr>
        <p:spPr/>
        <p:txBody>
          <a:bodyPr/>
          <a:lstStyle>
            <a:lvl1pPr>
              <a:defRPr/>
            </a:lvl1pPr>
          </a:lstStyle>
          <a:p>
            <a:pPr>
              <a:defRPr/>
            </a:pPr>
            <a:fld id="{7887CAB8-090F-483A-BA9B-ABBE1CDDDD6F}" type="slidenum">
              <a:rPr lang="en-US" altLang="en-US"/>
              <a:pPr>
                <a:defRPr/>
              </a:pPr>
              <a:t>‹#›</a:t>
            </a:fld>
            <a:endParaRPr lang="en-US" altLang="en-US"/>
          </a:p>
        </p:txBody>
      </p:sp>
    </p:spTree>
    <p:extLst>
      <p:ext uri="{BB962C8B-B14F-4D97-AF65-F5344CB8AC3E}">
        <p14:creationId xmlns:p14="http://schemas.microsoft.com/office/powerpoint/2010/main" val="23916138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741363"/>
            <a:ext cx="4629150" cy="36544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7A72A362-7CFA-4DCC-B587-2431B4B401A5}"/>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167EF391-A8D0-46CB-B246-075FE1F4BAD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27C90D3-4A59-434F-A546-2D15204C894B}"/>
              </a:ext>
            </a:extLst>
          </p:cNvPr>
          <p:cNvSpPr>
            <a:spLocks noGrp="1"/>
          </p:cNvSpPr>
          <p:nvPr>
            <p:ph type="sldNum" sz="quarter" idx="12"/>
          </p:nvPr>
        </p:nvSpPr>
        <p:spPr/>
        <p:txBody>
          <a:bodyPr/>
          <a:lstStyle>
            <a:lvl1pPr>
              <a:defRPr/>
            </a:lvl1pPr>
          </a:lstStyle>
          <a:p>
            <a:pPr>
              <a:defRPr/>
            </a:pPr>
            <a:fld id="{3B8223EE-21D7-4EC4-BBB3-D5FBB6B1F2AD}" type="slidenum">
              <a:rPr lang="en-US" altLang="en-US"/>
              <a:pPr>
                <a:defRPr/>
              </a:pPr>
              <a:t>‹#›</a:t>
            </a:fld>
            <a:endParaRPr lang="en-US" altLang="en-US"/>
          </a:p>
        </p:txBody>
      </p:sp>
    </p:spTree>
    <p:extLst>
      <p:ext uri="{BB962C8B-B14F-4D97-AF65-F5344CB8AC3E}">
        <p14:creationId xmlns:p14="http://schemas.microsoft.com/office/powerpoint/2010/main" val="3967562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CADCBD-C765-414A-9746-D0AAFA2DB6AE}"/>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78132042-574A-4463-BA47-46F95B1DB7C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FD2E842-AC9F-45EC-849F-FA2DB0909FCE}"/>
              </a:ext>
            </a:extLst>
          </p:cNvPr>
          <p:cNvSpPr>
            <a:spLocks noGrp="1"/>
          </p:cNvSpPr>
          <p:nvPr>
            <p:ph type="sldNum" sz="quarter" idx="12"/>
          </p:nvPr>
        </p:nvSpPr>
        <p:spPr/>
        <p:txBody>
          <a:bodyPr/>
          <a:lstStyle>
            <a:lvl1pPr>
              <a:defRPr/>
            </a:lvl1pPr>
          </a:lstStyle>
          <a:p>
            <a:pPr>
              <a:defRPr/>
            </a:pPr>
            <a:fld id="{08838AA0-6F67-4032-84C3-718FE12E5189}" type="slidenum">
              <a:rPr lang="en-US" altLang="en-US"/>
              <a:pPr>
                <a:defRPr/>
              </a:pPr>
              <a:t>‹#›</a:t>
            </a:fld>
            <a:endParaRPr lang="en-US" altLang="en-US"/>
          </a:p>
        </p:txBody>
      </p:sp>
    </p:spTree>
    <p:extLst>
      <p:ext uri="{BB962C8B-B14F-4D97-AF65-F5344CB8AC3E}">
        <p14:creationId xmlns:p14="http://schemas.microsoft.com/office/powerpoint/2010/main" val="2688741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4655F4-3CC5-401B-8790-7C9E3A03CCC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09487199-0D42-443C-9C90-645035531DD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7ED67DC-D95A-4856-AF17-FDB9DC3C9523}"/>
              </a:ext>
            </a:extLst>
          </p:cNvPr>
          <p:cNvSpPr>
            <a:spLocks noGrp="1"/>
          </p:cNvSpPr>
          <p:nvPr>
            <p:ph type="sldNum" sz="quarter" idx="12"/>
          </p:nvPr>
        </p:nvSpPr>
        <p:spPr/>
        <p:txBody>
          <a:bodyPr/>
          <a:lstStyle>
            <a:lvl1pPr>
              <a:defRPr/>
            </a:lvl1pPr>
          </a:lstStyle>
          <a:p>
            <a:pPr>
              <a:defRPr/>
            </a:pPr>
            <a:fld id="{196CDB94-7E87-4AFB-9A40-D591AE4E63F9}" type="slidenum">
              <a:rPr lang="en-US" altLang="en-US"/>
              <a:pPr>
                <a:defRPr/>
              </a:pPr>
              <a:t>‹#›</a:t>
            </a:fld>
            <a:endParaRPr lang="en-US" altLang="en-US"/>
          </a:p>
        </p:txBody>
      </p:sp>
    </p:spTree>
    <p:extLst>
      <p:ext uri="{BB962C8B-B14F-4D97-AF65-F5344CB8AC3E}">
        <p14:creationId xmlns:p14="http://schemas.microsoft.com/office/powerpoint/2010/main" val="1203047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1" y="825105"/>
            <a:ext cx="7321463" cy="2139553"/>
          </a:xfrm>
        </p:spPr>
        <p:txBody>
          <a:bodyPr anchor="b"/>
          <a:lstStyle>
            <a:lvl1pPr>
              <a:defRPr sz="4500"/>
            </a:lvl1pPr>
          </a:lstStyle>
          <a:p>
            <a:r>
              <a:rPr lang="en-US" dirty="0"/>
              <a:t>Click to edit Master title style</a:t>
            </a:r>
          </a:p>
        </p:txBody>
      </p:sp>
      <p:sp>
        <p:nvSpPr>
          <p:cNvPr id="3" name="Text Placeholder 2"/>
          <p:cNvSpPr>
            <a:spLocks noGrp="1"/>
          </p:cNvSpPr>
          <p:nvPr>
            <p:ph type="body" idx="1"/>
          </p:nvPr>
        </p:nvSpPr>
        <p:spPr>
          <a:xfrm>
            <a:off x="914401" y="3184519"/>
            <a:ext cx="7321463" cy="1125140"/>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4982F18A-8B31-48BF-AB6D-4016AB73B65F}"/>
              </a:ext>
            </a:extLst>
          </p:cNvPr>
          <p:cNvSpPr>
            <a:spLocks noGrp="1"/>
          </p:cNvSpPr>
          <p:nvPr>
            <p:ph type="sldNum" sz="quarter" idx="10"/>
          </p:nvPr>
        </p:nvSpPr>
        <p:spPr/>
        <p:txBody>
          <a:bodyPr/>
          <a:lstStyle>
            <a:lvl1pPr>
              <a:defRPr/>
            </a:lvl1pPr>
          </a:lstStyle>
          <a:p>
            <a:pPr>
              <a:defRPr/>
            </a:pPr>
            <a:fld id="{A928BACC-0AD9-4A38-ADF1-080C6D9660CB}" type="slidenum">
              <a:rPr lang="en-US" altLang="en-US"/>
              <a:pPr>
                <a:defRPr/>
              </a:pPr>
              <a:t>‹#›</a:t>
            </a:fld>
            <a:endParaRPr lang="en-US" altLang="en-US"/>
          </a:p>
        </p:txBody>
      </p:sp>
    </p:spTree>
    <p:extLst>
      <p:ext uri="{BB962C8B-B14F-4D97-AF65-F5344CB8AC3E}">
        <p14:creationId xmlns:p14="http://schemas.microsoft.com/office/powerpoint/2010/main" val="3060012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2CA7D5A4-3041-4E75-BBDF-5FBCF011F0E0}"/>
              </a:ext>
            </a:extLst>
          </p:cNvPr>
          <p:cNvSpPr>
            <a:spLocks noGrp="1"/>
          </p:cNvSpPr>
          <p:nvPr>
            <p:ph type="sldNum" sz="quarter" idx="10"/>
          </p:nvPr>
        </p:nvSpPr>
        <p:spPr/>
        <p:txBody>
          <a:bodyPr/>
          <a:lstStyle>
            <a:lvl1pPr>
              <a:defRPr/>
            </a:lvl1pPr>
          </a:lstStyle>
          <a:p>
            <a:pPr>
              <a:defRPr/>
            </a:pPr>
            <a:fld id="{3BEFB125-5649-495C-BB7C-71460CE98063}" type="slidenum">
              <a:rPr lang="en-US" altLang="en-US"/>
              <a:pPr>
                <a:defRPr/>
              </a:pPr>
              <a:t>‹#›</a:t>
            </a:fld>
            <a:endParaRPr lang="en-US" altLang="en-US"/>
          </a:p>
        </p:txBody>
      </p:sp>
    </p:spTree>
    <p:extLst>
      <p:ext uri="{BB962C8B-B14F-4D97-AF65-F5344CB8AC3E}">
        <p14:creationId xmlns:p14="http://schemas.microsoft.com/office/powerpoint/2010/main" val="3522241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Slide Number Placeholder 5">
            <a:extLst>
              <a:ext uri="{FF2B5EF4-FFF2-40B4-BE49-F238E27FC236}">
                <a16:creationId xmlns:a16="http://schemas.microsoft.com/office/drawing/2014/main" id="{22D87781-444D-4459-B1AC-984382DE588C}"/>
              </a:ext>
            </a:extLst>
          </p:cNvPr>
          <p:cNvSpPr>
            <a:spLocks noGrp="1"/>
          </p:cNvSpPr>
          <p:nvPr>
            <p:ph type="sldNum" sz="quarter" idx="10"/>
          </p:nvPr>
        </p:nvSpPr>
        <p:spPr/>
        <p:txBody>
          <a:bodyPr/>
          <a:lstStyle>
            <a:lvl1pPr>
              <a:defRPr/>
            </a:lvl1pPr>
          </a:lstStyle>
          <a:p>
            <a:pPr>
              <a:defRPr/>
            </a:pPr>
            <a:fld id="{003EAEE9-841B-4979-B115-A5BBB42EA224}" type="slidenum">
              <a:rPr lang="en-US" altLang="en-US"/>
              <a:pPr>
                <a:defRPr/>
              </a:pPr>
              <a:t>‹#›</a:t>
            </a:fld>
            <a:endParaRPr lang="en-US" altLang="en-US"/>
          </a:p>
        </p:txBody>
      </p:sp>
    </p:spTree>
    <p:extLst>
      <p:ext uri="{BB962C8B-B14F-4D97-AF65-F5344CB8AC3E}">
        <p14:creationId xmlns:p14="http://schemas.microsoft.com/office/powerpoint/2010/main" val="1061695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2950" y="573000"/>
            <a:ext cx="7772399" cy="1221509"/>
          </a:xfrm>
        </p:spPr>
        <p:txBody>
          <a:bodyPr anchor="b"/>
          <a:lstStyle>
            <a:lvl1pPr>
              <a:defRPr sz="4500"/>
            </a:lvl1pPr>
          </a:lstStyle>
          <a:p>
            <a:r>
              <a:rPr lang="en-US" dirty="0"/>
              <a:t>Click to edit Master title style</a:t>
            </a:r>
          </a:p>
        </p:txBody>
      </p:sp>
      <p:sp>
        <p:nvSpPr>
          <p:cNvPr id="3" name="Text Placeholder 2"/>
          <p:cNvSpPr>
            <a:spLocks noGrp="1"/>
          </p:cNvSpPr>
          <p:nvPr>
            <p:ph type="body" idx="1"/>
          </p:nvPr>
        </p:nvSpPr>
        <p:spPr>
          <a:xfrm>
            <a:off x="742951" y="1965960"/>
            <a:ext cx="7772400" cy="217170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Slide Number Placeholder 5">
            <a:extLst>
              <a:ext uri="{FF2B5EF4-FFF2-40B4-BE49-F238E27FC236}">
                <a16:creationId xmlns:a16="http://schemas.microsoft.com/office/drawing/2014/main" id="{D3EAFB10-9CF2-4BAA-AFDA-029BEAFC4598}"/>
              </a:ext>
            </a:extLst>
          </p:cNvPr>
          <p:cNvSpPr>
            <a:spLocks noGrp="1"/>
          </p:cNvSpPr>
          <p:nvPr>
            <p:ph type="sldNum" sz="quarter" idx="10"/>
          </p:nvPr>
        </p:nvSpPr>
        <p:spPr/>
        <p:txBody>
          <a:bodyPr/>
          <a:lstStyle>
            <a:lvl1pPr>
              <a:defRPr/>
            </a:lvl1pPr>
          </a:lstStyle>
          <a:p>
            <a:pPr>
              <a:defRPr/>
            </a:pPr>
            <a:fld id="{70C02361-2DA2-4C0C-BB70-7068B9326A66}" type="slidenum">
              <a:rPr lang="en-US" altLang="en-US"/>
              <a:pPr>
                <a:defRPr/>
              </a:pPr>
              <a:t>‹#›</a:t>
            </a:fld>
            <a:endParaRPr lang="en-US" altLang="en-US"/>
          </a:p>
        </p:txBody>
      </p:sp>
    </p:spTree>
    <p:extLst>
      <p:ext uri="{BB962C8B-B14F-4D97-AF65-F5344CB8AC3E}">
        <p14:creationId xmlns:p14="http://schemas.microsoft.com/office/powerpoint/2010/main" val="3924117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a:defRPr sz="2250"/>
            </a:lvl1pPr>
          </a:lstStyle>
          <a:p>
            <a:pPr lvl="0"/>
            <a:r>
              <a:rPr lang="en-US" dirty="0"/>
              <a:t>Click to edit Master text styles</a:t>
            </a:r>
          </a:p>
        </p:txBody>
      </p:sp>
      <p:sp>
        <p:nvSpPr>
          <p:cNvPr id="4" name="Slide Number Placeholder 5">
            <a:extLst>
              <a:ext uri="{FF2B5EF4-FFF2-40B4-BE49-F238E27FC236}">
                <a16:creationId xmlns:a16="http://schemas.microsoft.com/office/drawing/2014/main" id="{18183CA3-6C97-4867-A1F4-7A2D5F4BB15D}"/>
              </a:ext>
            </a:extLst>
          </p:cNvPr>
          <p:cNvSpPr>
            <a:spLocks noGrp="1"/>
          </p:cNvSpPr>
          <p:nvPr>
            <p:ph type="sldNum" sz="quarter" idx="10"/>
          </p:nvPr>
        </p:nvSpPr>
        <p:spPr/>
        <p:txBody>
          <a:bodyPr/>
          <a:lstStyle>
            <a:lvl1pPr>
              <a:defRPr/>
            </a:lvl1pPr>
          </a:lstStyle>
          <a:p>
            <a:pPr>
              <a:defRPr/>
            </a:pPr>
            <a:fld id="{73C6D357-73A6-456E-96A9-EA9224A4C93C}" type="slidenum">
              <a:rPr lang="en-US" altLang="en-US"/>
              <a:pPr>
                <a:defRPr/>
              </a:pPr>
              <a:t>‹#›</a:t>
            </a:fld>
            <a:endParaRPr lang="en-US" altLang="en-US"/>
          </a:p>
        </p:txBody>
      </p:sp>
    </p:spTree>
    <p:extLst>
      <p:ext uri="{BB962C8B-B14F-4D97-AF65-F5344CB8AC3E}">
        <p14:creationId xmlns:p14="http://schemas.microsoft.com/office/powerpoint/2010/main" val="1237492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lide Number Placeholder 6">
            <a:extLst>
              <a:ext uri="{FF2B5EF4-FFF2-40B4-BE49-F238E27FC236}">
                <a16:creationId xmlns:a16="http://schemas.microsoft.com/office/drawing/2014/main" id="{7915C362-EF18-4F2F-AF57-C170B5F43DCA}"/>
              </a:ext>
            </a:extLst>
          </p:cNvPr>
          <p:cNvSpPr>
            <a:spLocks noGrp="1"/>
          </p:cNvSpPr>
          <p:nvPr>
            <p:ph type="sldNum" sz="quarter" idx="10"/>
          </p:nvPr>
        </p:nvSpPr>
        <p:spPr>
          <a:xfrm>
            <a:off x="5184775" y="4711700"/>
            <a:ext cx="447675" cy="274638"/>
          </a:xfrm>
        </p:spPr>
        <p:txBody>
          <a:bodyPr/>
          <a:lstStyle>
            <a:lvl1pPr>
              <a:defRPr smtClean="0"/>
            </a:lvl1pPr>
          </a:lstStyle>
          <a:p>
            <a:pPr>
              <a:defRPr/>
            </a:pPr>
            <a:fld id="{C2028642-73E7-4A6A-93B6-FAFB1AD24CEF}" type="slidenum">
              <a:rPr lang="en-US" altLang="en-US"/>
              <a:pPr>
                <a:defRPr/>
              </a:pPr>
              <a:t>‹#›</a:t>
            </a:fld>
            <a:endParaRPr lang="en-US" altLang="en-US"/>
          </a:p>
        </p:txBody>
      </p:sp>
    </p:spTree>
    <p:extLst>
      <p:ext uri="{BB962C8B-B14F-4D97-AF65-F5344CB8AC3E}">
        <p14:creationId xmlns:p14="http://schemas.microsoft.com/office/powerpoint/2010/main" val="6503562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8250" y="760908"/>
            <a:ext cx="7597100" cy="2139553"/>
          </a:xfrm>
        </p:spPr>
        <p:txBody>
          <a:bodyPr anchor="b"/>
          <a:lstStyle>
            <a:lvl1pPr>
              <a:defRPr sz="4500"/>
            </a:lvl1pPr>
          </a:lstStyle>
          <a:p>
            <a:r>
              <a:rPr lang="en-US" dirty="0"/>
              <a:t>Click to edit Master title style</a:t>
            </a:r>
          </a:p>
        </p:txBody>
      </p:sp>
      <p:sp>
        <p:nvSpPr>
          <p:cNvPr id="3" name="Text Placeholder 2"/>
          <p:cNvSpPr>
            <a:spLocks noGrp="1"/>
          </p:cNvSpPr>
          <p:nvPr>
            <p:ph type="body" idx="1"/>
          </p:nvPr>
        </p:nvSpPr>
        <p:spPr>
          <a:xfrm>
            <a:off x="918250" y="2920702"/>
            <a:ext cx="7597100" cy="1125140"/>
          </a:xfrm>
        </p:spPr>
        <p:txBody>
          <a:bodyPr>
            <a:normAutofit/>
          </a:bodyPr>
          <a:lstStyle>
            <a:lvl1pPr marL="0" indent="0">
              <a:buNone/>
              <a:defRPr sz="225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FA621A36-3C13-4E03-A542-F60503068002}"/>
              </a:ext>
            </a:extLst>
          </p:cNvPr>
          <p:cNvSpPr>
            <a:spLocks noGrp="1"/>
          </p:cNvSpPr>
          <p:nvPr>
            <p:ph type="sldNum" sz="quarter" idx="10"/>
          </p:nvPr>
        </p:nvSpPr>
        <p:spPr/>
        <p:txBody>
          <a:bodyPr/>
          <a:lstStyle>
            <a:lvl1pPr>
              <a:defRPr/>
            </a:lvl1pPr>
          </a:lstStyle>
          <a:p>
            <a:pPr>
              <a:defRPr/>
            </a:pPr>
            <a:fld id="{5D73EF1F-4FC4-494E-8701-9EBB2417F4DE}" type="slidenum">
              <a:rPr lang="en-US" altLang="en-US"/>
              <a:pPr>
                <a:defRPr/>
              </a:pPr>
              <a:t>‹#›</a:t>
            </a:fld>
            <a:endParaRPr lang="en-US" altLang="en-US"/>
          </a:p>
        </p:txBody>
      </p:sp>
    </p:spTree>
    <p:extLst>
      <p:ext uri="{BB962C8B-B14F-4D97-AF65-F5344CB8AC3E}">
        <p14:creationId xmlns:p14="http://schemas.microsoft.com/office/powerpoint/2010/main" val="4228249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3012" y="1369219"/>
            <a:ext cx="3735188" cy="3074390"/>
          </a:xfrm>
        </p:spPr>
        <p:txBody>
          <a:bodyPr>
            <a:normAutofit/>
          </a:bodyPr>
          <a:lstStyle>
            <a:lvl1pPr>
              <a:defRPr sz="2250"/>
            </a:lvl1pPr>
          </a:lstStyle>
          <a:p>
            <a:pPr lvl="0"/>
            <a:r>
              <a:rPr lang="en-US" dirty="0"/>
              <a:t>Click to edit Master text styles</a:t>
            </a:r>
          </a:p>
        </p:txBody>
      </p:sp>
      <p:sp>
        <p:nvSpPr>
          <p:cNvPr id="4" name="Content Placeholder 3"/>
          <p:cNvSpPr>
            <a:spLocks noGrp="1"/>
          </p:cNvSpPr>
          <p:nvPr>
            <p:ph sz="half" idx="2"/>
          </p:nvPr>
        </p:nvSpPr>
        <p:spPr>
          <a:xfrm>
            <a:off x="4816258" y="1369219"/>
            <a:ext cx="3699092" cy="3074390"/>
          </a:xfrm>
        </p:spPr>
        <p:txBody>
          <a:bodyPr>
            <a:normAutofit/>
          </a:bodyPr>
          <a:lstStyle>
            <a:lvl1pPr>
              <a:defRPr sz="2250"/>
            </a:lvl1pPr>
          </a:lstStyle>
          <a:p>
            <a:pPr lvl="0"/>
            <a:r>
              <a:rPr lang="en-US" dirty="0"/>
              <a:t>Click to edit Master text styles</a:t>
            </a:r>
          </a:p>
        </p:txBody>
      </p:sp>
      <p:sp>
        <p:nvSpPr>
          <p:cNvPr id="5" name="Slide Number Placeholder 5">
            <a:extLst>
              <a:ext uri="{FF2B5EF4-FFF2-40B4-BE49-F238E27FC236}">
                <a16:creationId xmlns:a16="http://schemas.microsoft.com/office/drawing/2014/main" id="{DB7998FA-0343-4C01-99F8-7BA2F557225C}"/>
              </a:ext>
            </a:extLst>
          </p:cNvPr>
          <p:cNvSpPr>
            <a:spLocks noGrp="1"/>
          </p:cNvSpPr>
          <p:nvPr>
            <p:ph type="sldNum" sz="quarter" idx="10"/>
          </p:nvPr>
        </p:nvSpPr>
        <p:spPr/>
        <p:txBody>
          <a:bodyPr/>
          <a:lstStyle>
            <a:lvl1pPr>
              <a:defRPr/>
            </a:lvl1pPr>
          </a:lstStyle>
          <a:p>
            <a:pPr>
              <a:defRPr/>
            </a:pPr>
            <a:fld id="{617F9BE4-91DE-498B-9B84-2D60FAA5F696}" type="slidenum">
              <a:rPr lang="en-US" altLang="en-US"/>
              <a:pPr>
                <a:defRPr/>
              </a:pPr>
              <a:t>‹#›</a:t>
            </a:fld>
            <a:endParaRPr lang="en-US" altLang="en-US"/>
          </a:p>
        </p:txBody>
      </p:sp>
    </p:spTree>
    <p:extLst>
      <p:ext uri="{BB962C8B-B14F-4D97-AF65-F5344CB8AC3E}">
        <p14:creationId xmlns:p14="http://schemas.microsoft.com/office/powerpoint/2010/main" val="2100070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844"/>
            <a:ext cx="7602538" cy="994172"/>
          </a:xfrm>
        </p:spPr>
        <p:txBody>
          <a:bodyPr/>
          <a:lstStyle/>
          <a:p>
            <a:r>
              <a:rPr lang="en-US" dirty="0"/>
              <a:t>Click to edit Master title style</a:t>
            </a:r>
          </a:p>
        </p:txBody>
      </p:sp>
      <p:sp>
        <p:nvSpPr>
          <p:cNvPr id="3" name="Text Placeholder 2"/>
          <p:cNvSpPr>
            <a:spLocks noGrp="1"/>
          </p:cNvSpPr>
          <p:nvPr>
            <p:ph type="body" idx="1"/>
          </p:nvPr>
        </p:nvSpPr>
        <p:spPr>
          <a:xfrm>
            <a:off x="914400" y="1260872"/>
            <a:ext cx="3714750" cy="617934"/>
          </a:xfrm>
        </p:spPr>
        <p:txBody>
          <a:bodyPr anchor="b"/>
          <a:lstStyle>
            <a:lvl1pPr marL="0" indent="0">
              <a:buNone/>
              <a:defRPr sz="1800" b="1" cap="all"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914400" y="1878806"/>
            <a:ext cx="3714750" cy="2536619"/>
          </a:xfrm>
        </p:spPr>
        <p:txBody>
          <a:bodyPr/>
          <a:lstStyle/>
          <a:p>
            <a:pPr lvl="0"/>
            <a:r>
              <a:rPr lang="en-US" dirty="0"/>
              <a:t>Click to edit Master text styles</a:t>
            </a:r>
          </a:p>
        </p:txBody>
      </p:sp>
      <p:sp>
        <p:nvSpPr>
          <p:cNvPr id="5" name="Text Placeholder 4"/>
          <p:cNvSpPr>
            <a:spLocks noGrp="1"/>
          </p:cNvSpPr>
          <p:nvPr>
            <p:ph type="body" sz="quarter" idx="3"/>
          </p:nvPr>
        </p:nvSpPr>
        <p:spPr>
          <a:xfrm>
            <a:off x="4772416" y="1260872"/>
            <a:ext cx="3744522" cy="617934"/>
          </a:xfrm>
        </p:spPr>
        <p:txBody>
          <a:bodyPr anchor="b"/>
          <a:lstStyle>
            <a:lvl1pPr marL="0" indent="0">
              <a:buNone/>
              <a:defRPr sz="1800" b="1" cap="all"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772416" y="1878806"/>
            <a:ext cx="3744522" cy="2536619"/>
          </a:xfrm>
        </p:spPr>
        <p:txBody>
          <a:bodyPr/>
          <a:lstStyle/>
          <a:p>
            <a:pPr lvl="0"/>
            <a:r>
              <a:rPr lang="en-US" dirty="0"/>
              <a:t>Click to edit Master text styles</a:t>
            </a:r>
          </a:p>
        </p:txBody>
      </p:sp>
      <p:sp>
        <p:nvSpPr>
          <p:cNvPr id="7" name="Slide Number Placeholder 5">
            <a:extLst>
              <a:ext uri="{FF2B5EF4-FFF2-40B4-BE49-F238E27FC236}">
                <a16:creationId xmlns:a16="http://schemas.microsoft.com/office/drawing/2014/main" id="{88829685-F71F-490F-93C7-0B1136927F2B}"/>
              </a:ext>
            </a:extLst>
          </p:cNvPr>
          <p:cNvSpPr>
            <a:spLocks noGrp="1"/>
          </p:cNvSpPr>
          <p:nvPr>
            <p:ph type="sldNum" sz="quarter" idx="10"/>
          </p:nvPr>
        </p:nvSpPr>
        <p:spPr/>
        <p:txBody>
          <a:bodyPr/>
          <a:lstStyle>
            <a:lvl1pPr>
              <a:defRPr/>
            </a:lvl1pPr>
          </a:lstStyle>
          <a:p>
            <a:pPr>
              <a:defRPr/>
            </a:pPr>
            <a:fld id="{98AB30D0-B85C-4B1C-AB41-FC895D952A0B}" type="slidenum">
              <a:rPr lang="en-US" altLang="en-US"/>
              <a:pPr>
                <a:defRPr/>
              </a:pPr>
              <a:t>‹#›</a:t>
            </a:fld>
            <a:endParaRPr lang="en-US" altLang="en-US"/>
          </a:p>
        </p:txBody>
      </p:sp>
    </p:spTree>
    <p:extLst>
      <p:ext uri="{BB962C8B-B14F-4D97-AF65-F5344CB8AC3E}">
        <p14:creationId xmlns:p14="http://schemas.microsoft.com/office/powerpoint/2010/main" val="4033482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a:extLst>
              <a:ext uri="{FF2B5EF4-FFF2-40B4-BE49-F238E27FC236}">
                <a16:creationId xmlns:a16="http://schemas.microsoft.com/office/drawing/2014/main" id="{D3951FA9-D426-4608-B518-98ED3EDB5EE8}"/>
              </a:ext>
            </a:extLst>
          </p:cNvPr>
          <p:cNvSpPr>
            <a:spLocks noGrp="1"/>
          </p:cNvSpPr>
          <p:nvPr>
            <p:ph type="sldNum" sz="quarter" idx="10"/>
          </p:nvPr>
        </p:nvSpPr>
        <p:spPr/>
        <p:txBody>
          <a:bodyPr/>
          <a:lstStyle>
            <a:lvl1pPr>
              <a:defRPr/>
            </a:lvl1pPr>
          </a:lstStyle>
          <a:p>
            <a:pPr>
              <a:defRPr/>
            </a:pPr>
            <a:fld id="{06E8DF25-2786-4E91-8D47-51EA37ABDA0B}" type="slidenum">
              <a:rPr lang="en-US" altLang="en-US"/>
              <a:pPr>
                <a:defRPr/>
              </a:pPr>
              <a:t>‹#›</a:t>
            </a:fld>
            <a:endParaRPr lang="en-US" altLang="en-US"/>
          </a:p>
        </p:txBody>
      </p:sp>
    </p:spTree>
    <p:extLst>
      <p:ext uri="{BB962C8B-B14F-4D97-AF65-F5344CB8AC3E}">
        <p14:creationId xmlns:p14="http://schemas.microsoft.com/office/powerpoint/2010/main" val="1805530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85576CD1-38F7-430A-AC14-4C7B6ECF5C19}"/>
              </a:ext>
            </a:extLst>
          </p:cNvPr>
          <p:cNvSpPr>
            <a:spLocks noGrp="1"/>
          </p:cNvSpPr>
          <p:nvPr>
            <p:ph type="sldNum" sz="quarter" idx="10"/>
          </p:nvPr>
        </p:nvSpPr>
        <p:spPr/>
        <p:txBody>
          <a:bodyPr/>
          <a:lstStyle>
            <a:lvl1pPr>
              <a:defRPr/>
            </a:lvl1pPr>
          </a:lstStyle>
          <a:p>
            <a:pPr>
              <a:defRPr/>
            </a:pPr>
            <a:fld id="{11F49753-772F-4DBC-ACE7-019BE8BCB64B}" type="slidenum">
              <a:rPr lang="en-US" altLang="en-US"/>
              <a:pPr>
                <a:defRPr/>
              </a:pPr>
              <a:t>‹#›</a:t>
            </a:fld>
            <a:endParaRPr lang="en-US" altLang="en-US"/>
          </a:p>
        </p:txBody>
      </p:sp>
    </p:spTree>
    <p:extLst>
      <p:ext uri="{BB962C8B-B14F-4D97-AF65-F5344CB8AC3E}">
        <p14:creationId xmlns:p14="http://schemas.microsoft.com/office/powerpoint/2010/main" val="4414662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8214" y="342900"/>
            <a:ext cx="2949575" cy="1200150"/>
          </a:xfrm>
        </p:spPr>
        <p:txBody>
          <a:bodyPr anchor="t">
            <a:normAutofit/>
          </a:bodyPr>
          <a:lstStyle>
            <a:lvl1pPr>
              <a:defRPr sz="2700"/>
            </a:lvl1pPr>
          </a:lstStyle>
          <a:p>
            <a:r>
              <a:rPr lang="en-US" dirty="0"/>
              <a:t>Click to edit Master title style</a:t>
            </a:r>
          </a:p>
        </p:txBody>
      </p:sp>
      <p:sp>
        <p:nvSpPr>
          <p:cNvPr id="3" name="Content Placeholder 2"/>
          <p:cNvSpPr>
            <a:spLocks noGrp="1"/>
          </p:cNvSpPr>
          <p:nvPr>
            <p:ph idx="1"/>
          </p:nvPr>
        </p:nvSpPr>
        <p:spPr>
          <a:xfrm>
            <a:off x="4083485" y="342901"/>
            <a:ext cx="4433453" cy="405288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Click to edit Master text styles</a:t>
            </a:r>
          </a:p>
        </p:txBody>
      </p:sp>
      <p:sp>
        <p:nvSpPr>
          <p:cNvPr id="4" name="Text Placeholder 3"/>
          <p:cNvSpPr>
            <a:spLocks noGrp="1"/>
          </p:cNvSpPr>
          <p:nvPr>
            <p:ph type="body" sz="half" idx="2"/>
          </p:nvPr>
        </p:nvSpPr>
        <p:spPr>
          <a:xfrm>
            <a:off x="938214" y="1543050"/>
            <a:ext cx="2949575" cy="2858691"/>
          </a:xfrm>
        </p:spPr>
        <p:txBody>
          <a:bodyPr>
            <a:normAutofit/>
          </a:bodyPr>
          <a:lstStyle>
            <a:lvl1pPr marL="0" indent="0">
              <a:buNone/>
              <a:defRPr sz="21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Slide Number Placeholder 5">
            <a:extLst>
              <a:ext uri="{FF2B5EF4-FFF2-40B4-BE49-F238E27FC236}">
                <a16:creationId xmlns:a16="http://schemas.microsoft.com/office/drawing/2014/main" id="{0B2CCE6C-1D28-4B63-B0AF-47B7FC81A91A}"/>
              </a:ext>
            </a:extLst>
          </p:cNvPr>
          <p:cNvSpPr>
            <a:spLocks noGrp="1"/>
          </p:cNvSpPr>
          <p:nvPr>
            <p:ph type="sldNum" sz="quarter" idx="10"/>
          </p:nvPr>
        </p:nvSpPr>
        <p:spPr/>
        <p:txBody>
          <a:bodyPr/>
          <a:lstStyle>
            <a:lvl1pPr>
              <a:defRPr/>
            </a:lvl1pPr>
          </a:lstStyle>
          <a:p>
            <a:pPr>
              <a:defRPr/>
            </a:pPr>
            <a:fld id="{CF14AF71-20DA-45F2-AB5C-6CAC744B0398}" type="slidenum">
              <a:rPr lang="en-US" altLang="en-US"/>
              <a:pPr>
                <a:defRPr/>
              </a:pPr>
              <a:t>‹#›</a:t>
            </a:fld>
            <a:endParaRPr lang="en-US" altLang="en-US"/>
          </a:p>
        </p:txBody>
      </p:sp>
    </p:spTree>
    <p:extLst>
      <p:ext uri="{BB962C8B-B14F-4D97-AF65-F5344CB8AC3E}">
        <p14:creationId xmlns:p14="http://schemas.microsoft.com/office/powerpoint/2010/main" val="28042131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8214" y="342900"/>
            <a:ext cx="2949575" cy="1200150"/>
          </a:xfrm>
        </p:spPr>
        <p:txBody>
          <a:bodyPr anchor="t">
            <a:normAutofit/>
          </a:bodyPr>
          <a:lstStyle>
            <a:lvl1pPr>
              <a:defRPr sz="2700"/>
            </a:lvl1pPr>
          </a:lstStyle>
          <a:p>
            <a:r>
              <a:rPr lang="en-US" dirty="0"/>
              <a:t>Click to edit Master title style</a:t>
            </a:r>
          </a:p>
        </p:txBody>
      </p:sp>
      <p:sp>
        <p:nvSpPr>
          <p:cNvPr id="3" name="Picture Placeholder 2"/>
          <p:cNvSpPr>
            <a:spLocks noGrp="1"/>
          </p:cNvSpPr>
          <p:nvPr>
            <p:ph type="pic" idx="1"/>
          </p:nvPr>
        </p:nvSpPr>
        <p:spPr>
          <a:xfrm>
            <a:off x="4064696" y="342901"/>
            <a:ext cx="4452242" cy="4052888"/>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938214" y="1543050"/>
            <a:ext cx="2949575" cy="2858691"/>
          </a:xfrm>
        </p:spPr>
        <p:txBody>
          <a:bodyPr>
            <a:normAutofit/>
          </a:bodyPr>
          <a:lstStyle>
            <a:lvl1pPr marL="0" indent="0">
              <a:buNone/>
              <a:defRPr sz="21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Slide Number Placeholder 5">
            <a:extLst>
              <a:ext uri="{FF2B5EF4-FFF2-40B4-BE49-F238E27FC236}">
                <a16:creationId xmlns:a16="http://schemas.microsoft.com/office/drawing/2014/main" id="{B2105709-8D3D-42E6-9FA7-1042C1474D28}"/>
              </a:ext>
            </a:extLst>
          </p:cNvPr>
          <p:cNvSpPr>
            <a:spLocks noGrp="1"/>
          </p:cNvSpPr>
          <p:nvPr>
            <p:ph type="sldNum" sz="quarter" idx="10"/>
          </p:nvPr>
        </p:nvSpPr>
        <p:spPr/>
        <p:txBody>
          <a:bodyPr/>
          <a:lstStyle>
            <a:lvl1pPr>
              <a:defRPr/>
            </a:lvl1pPr>
          </a:lstStyle>
          <a:p>
            <a:pPr>
              <a:defRPr/>
            </a:pPr>
            <a:fld id="{D9CC9D80-4462-48C1-B372-D8481A462FCF}" type="slidenum">
              <a:rPr lang="en-US" altLang="en-US"/>
              <a:pPr>
                <a:defRPr/>
              </a:pPr>
              <a:t>‹#›</a:t>
            </a:fld>
            <a:endParaRPr lang="en-US" altLang="en-US"/>
          </a:p>
        </p:txBody>
      </p:sp>
    </p:spTree>
    <p:extLst>
      <p:ext uri="{BB962C8B-B14F-4D97-AF65-F5344CB8AC3E}">
        <p14:creationId xmlns:p14="http://schemas.microsoft.com/office/powerpoint/2010/main" val="3207787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41647FDE-E7C2-4007-8020-D3AEF1050054}"/>
              </a:ext>
            </a:extLst>
          </p:cNvPr>
          <p:cNvSpPr>
            <a:spLocks noGrp="1"/>
          </p:cNvSpPr>
          <p:nvPr>
            <p:ph type="sldNum" sz="quarter" idx="10"/>
          </p:nvPr>
        </p:nvSpPr>
        <p:spPr>
          <a:xfrm>
            <a:off x="5162550" y="4711700"/>
            <a:ext cx="449263" cy="274638"/>
          </a:xfrm>
        </p:spPr>
        <p:txBody>
          <a:bodyPr/>
          <a:lstStyle>
            <a:lvl1pPr>
              <a:defRPr smtClean="0"/>
            </a:lvl1pPr>
          </a:lstStyle>
          <a:p>
            <a:pPr>
              <a:defRPr/>
            </a:pPr>
            <a:fld id="{AE6D2E08-7E70-49E6-B705-27CF36FD5137}" type="slidenum">
              <a:rPr lang="en-US" altLang="en-US"/>
              <a:pPr>
                <a:defRPr/>
              </a:pPr>
              <a:t>‹#›</a:t>
            </a:fld>
            <a:endParaRPr lang="en-US" altLang="en-US"/>
          </a:p>
        </p:txBody>
      </p:sp>
    </p:spTree>
    <p:extLst>
      <p:ext uri="{BB962C8B-B14F-4D97-AF65-F5344CB8AC3E}">
        <p14:creationId xmlns:p14="http://schemas.microsoft.com/office/powerpoint/2010/main" val="1189016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01C50B-F824-444A-AA30-22FB3076F6E3}"/>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046BC0D-A764-4441-B2D4-FEA68B5A099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E1833DE-BBBE-4165-99B8-96FD96FC4128}"/>
              </a:ext>
            </a:extLst>
          </p:cNvPr>
          <p:cNvSpPr>
            <a:spLocks noGrp="1"/>
          </p:cNvSpPr>
          <p:nvPr>
            <p:ph type="sldNum" sz="quarter" idx="12"/>
          </p:nvPr>
        </p:nvSpPr>
        <p:spPr/>
        <p:txBody>
          <a:bodyPr/>
          <a:lstStyle>
            <a:lvl1pPr>
              <a:defRPr/>
            </a:lvl1pPr>
          </a:lstStyle>
          <a:p>
            <a:pPr>
              <a:defRPr/>
            </a:pPr>
            <a:fld id="{CED110F4-2487-4CF2-AEBA-817EB8896D1D}" type="slidenum">
              <a:rPr lang="en-US" altLang="en-US"/>
              <a:pPr>
                <a:defRPr/>
              </a:pPr>
              <a:t>‹#›</a:t>
            </a:fld>
            <a:endParaRPr lang="en-US" altLang="en-US"/>
          </a:p>
        </p:txBody>
      </p:sp>
    </p:spTree>
    <p:extLst>
      <p:ext uri="{BB962C8B-B14F-4D97-AF65-F5344CB8AC3E}">
        <p14:creationId xmlns:p14="http://schemas.microsoft.com/office/powerpoint/2010/main" val="1589609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9F2D68-7F0F-4701-9F2F-49979193295E}"/>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799754DF-33F2-428A-B6E0-EA571141288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1E6615A-EAE3-4E10-956A-F9F0DDE53115}"/>
              </a:ext>
            </a:extLst>
          </p:cNvPr>
          <p:cNvSpPr>
            <a:spLocks noGrp="1"/>
          </p:cNvSpPr>
          <p:nvPr>
            <p:ph type="sldNum" sz="quarter" idx="12"/>
          </p:nvPr>
        </p:nvSpPr>
        <p:spPr/>
        <p:txBody>
          <a:bodyPr/>
          <a:lstStyle>
            <a:lvl1pPr>
              <a:defRPr/>
            </a:lvl1pPr>
          </a:lstStyle>
          <a:p>
            <a:pPr>
              <a:defRPr/>
            </a:pPr>
            <a:fld id="{E09E6F38-9C67-4712-940C-C7955095151B}" type="slidenum">
              <a:rPr lang="en-US" altLang="en-US"/>
              <a:pPr>
                <a:defRPr/>
              </a:pPr>
              <a:t>‹#›</a:t>
            </a:fld>
            <a:endParaRPr lang="en-US" altLang="en-US"/>
          </a:p>
        </p:txBody>
      </p:sp>
    </p:spTree>
    <p:extLst>
      <p:ext uri="{BB962C8B-B14F-4D97-AF65-F5344CB8AC3E}">
        <p14:creationId xmlns:p14="http://schemas.microsoft.com/office/powerpoint/2010/main" val="194371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73D2B1A-3C53-4902-9AC5-8F29B550DE75}"/>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548AD172-1B26-4E00-9A90-F54F821F877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BEFB4CD-5AF1-4384-8CED-F4EFA9A3D3B6}"/>
              </a:ext>
            </a:extLst>
          </p:cNvPr>
          <p:cNvSpPr>
            <a:spLocks noGrp="1"/>
          </p:cNvSpPr>
          <p:nvPr>
            <p:ph type="sldNum" sz="quarter" idx="12"/>
          </p:nvPr>
        </p:nvSpPr>
        <p:spPr/>
        <p:txBody>
          <a:bodyPr/>
          <a:lstStyle>
            <a:lvl1pPr>
              <a:defRPr/>
            </a:lvl1pPr>
          </a:lstStyle>
          <a:p>
            <a:pPr>
              <a:defRPr/>
            </a:pPr>
            <a:fld id="{6BFB5C6E-3206-4AB5-8554-C2E88699150D}" type="slidenum">
              <a:rPr lang="en-US" altLang="en-US"/>
              <a:pPr>
                <a:defRPr/>
              </a:pPr>
              <a:t>‹#›</a:t>
            </a:fld>
            <a:endParaRPr lang="en-US" altLang="en-US"/>
          </a:p>
        </p:txBody>
      </p:sp>
    </p:spTree>
    <p:extLst>
      <p:ext uri="{BB962C8B-B14F-4D97-AF65-F5344CB8AC3E}">
        <p14:creationId xmlns:p14="http://schemas.microsoft.com/office/powerpoint/2010/main" val="3650228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7A688AA-2968-4F94-823E-EC829B1F3A34}"/>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721F7A35-F50B-491E-9EB1-06F9638ED0B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C440D7B-AFC0-4B1E-974A-48C7404E6012}"/>
              </a:ext>
            </a:extLst>
          </p:cNvPr>
          <p:cNvSpPr>
            <a:spLocks noGrp="1"/>
          </p:cNvSpPr>
          <p:nvPr>
            <p:ph type="sldNum" sz="quarter" idx="12"/>
          </p:nvPr>
        </p:nvSpPr>
        <p:spPr/>
        <p:txBody>
          <a:bodyPr/>
          <a:lstStyle>
            <a:lvl1pPr>
              <a:defRPr/>
            </a:lvl1pPr>
          </a:lstStyle>
          <a:p>
            <a:pPr>
              <a:defRPr/>
            </a:pPr>
            <a:fld id="{0B5BCC4E-32B5-440A-A4A3-72EA78E2AB21}" type="slidenum">
              <a:rPr lang="en-US" altLang="en-US"/>
              <a:pPr>
                <a:defRPr/>
              </a:pPr>
              <a:t>‹#›</a:t>
            </a:fld>
            <a:endParaRPr lang="en-US" altLang="en-US"/>
          </a:p>
        </p:txBody>
      </p:sp>
    </p:spTree>
    <p:extLst>
      <p:ext uri="{BB962C8B-B14F-4D97-AF65-F5344CB8AC3E}">
        <p14:creationId xmlns:p14="http://schemas.microsoft.com/office/powerpoint/2010/main" val="1954265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a:t>Click to edit Master title style</a:t>
            </a: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82EAB1ED-4369-44C8-B56E-4579CFF43DE6}"/>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E3441731-BB4B-456F-A7F8-AB2E079FA90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00ECD0E7-98EB-4D23-A241-2A734FFCD6E0}"/>
              </a:ext>
            </a:extLst>
          </p:cNvPr>
          <p:cNvSpPr>
            <a:spLocks noGrp="1"/>
          </p:cNvSpPr>
          <p:nvPr>
            <p:ph type="sldNum" sz="quarter" idx="12"/>
          </p:nvPr>
        </p:nvSpPr>
        <p:spPr/>
        <p:txBody>
          <a:bodyPr/>
          <a:lstStyle>
            <a:lvl1pPr>
              <a:defRPr/>
            </a:lvl1pPr>
          </a:lstStyle>
          <a:p>
            <a:pPr>
              <a:defRPr/>
            </a:pPr>
            <a:fld id="{8A13F5FB-2E89-455F-B1DF-B5B0B07CAA86}" type="slidenum">
              <a:rPr lang="en-US" altLang="en-US"/>
              <a:pPr>
                <a:defRPr/>
              </a:pPr>
              <a:t>‹#›</a:t>
            </a:fld>
            <a:endParaRPr lang="en-US" altLang="en-US"/>
          </a:p>
        </p:txBody>
      </p:sp>
    </p:spTree>
    <p:extLst>
      <p:ext uri="{BB962C8B-B14F-4D97-AF65-F5344CB8AC3E}">
        <p14:creationId xmlns:p14="http://schemas.microsoft.com/office/powerpoint/2010/main" val="3251708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B5921F66-AA40-42BF-A2FD-71E98390F2EF}"/>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2F2296F5-D1A0-4BC3-8FB4-4F42DAE7DE2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D7442073-8DBA-482A-A545-EDCBE90432DF}"/>
              </a:ext>
            </a:extLst>
          </p:cNvPr>
          <p:cNvSpPr>
            <a:spLocks noGrp="1"/>
          </p:cNvSpPr>
          <p:nvPr>
            <p:ph type="sldNum" sz="quarter" idx="12"/>
          </p:nvPr>
        </p:nvSpPr>
        <p:spPr/>
        <p:txBody>
          <a:bodyPr/>
          <a:lstStyle>
            <a:lvl1pPr>
              <a:defRPr/>
            </a:lvl1pPr>
          </a:lstStyle>
          <a:p>
            <a:pPr>
              <a:defRPr/>
            </a:pPr>
            <a:fld id="{594B13D5-DEB4-46C4-BE6E-3FA24FF2B437}" type="slidenum">
              <a:rPr lang="en-US" altLang="en-US"/>
              <a:pPr>
                <a:defRPr/>
              </a:pPr>
              <a:t>‹#›</a:t>
            </a:fld>
            <a:endParaRPr lang="en-US" altLang="en-US"/>
          </a:p>
        </p:txBody>
      </p:sp>
    </p:spTree>
    <p:extLst>
      <p:ext uri="{BB962C8B-B14F-4D97-AF65-F5344CB8AC3E}">
        <p14:creationId xmlns:p14="http://schemas.microsoft.com/office/powerpoint/2010/main" val="2261885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image" Target="../media/image1.png"/><Relationship Id="rId4" Type="http://schemas.openxmlformats.org/officeDocument/2006/relationships/slideLayout" Target="../slideLayouts/slideLayout22.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E472D"/>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E3CB5BF-79C9-4203-947D-B0AE118B38B6}"/>
              </a:ext>
            </a:extLst>
          </p:cNvPr>
          <p:cNvSpPr>
            <a:spLocks noGrp="1" noChangeArrowheads="1"/>
          </p:cNvSpPr>
          <p:nvPr>
            <p:ph type="title"/>
          </p:nvPr>
        </p:nvSpPr>
        <p:spPr bwMode="auto">
          <a:xfrm>
            <a:off x="914400" y="817563"/>
            <a:ext cx="7600950"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94906465-BB20-460F-993E-A3E9E361FFC6}"/>
              </a:ext>
            </a:extLst>
          </p:cNvPr>
          <p:cNvSpPr>
            <a:spLocks noGrp="1" noChangeArrowheads="1"/>
          </p:cNvSpPr>
          <p:nvPr>
            <p:ph type="body" idx="1"/>
          </p:nvPr>
        </p:nvSpPr>
        <p:spPr bwMode="auto">
          <a:xfrm>
            <a:off x="914400" y="1876425"/>
            <a:ext cx="7600950"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a:extLst>
              <a:ext uri="{FF2B5EF4-FFF2-40B4-BE49-F238E27FC236}">
                <a16:creationId xmlns:a16="http://schemas.microsoft.com/office/drawing/2014/main" id="{A1699E29-9C6D-46E1-9CE9-DC0D38EC7CDF}"/>
              </a:ext>
            </a:extLst>
          </p:cNvPr>
          <p:cNvSpPr>
            <a:spLocks noGrp="1"/>
          </p:cNvSpPr>
          <p:nvPr>
            <p:ph type="sldNum" sz="quarter" idx="4"/>
          </p:nvPr>
        </p:nvSpPr>
        <p:spPr>
          <a:xfrm>
            <a:off x="5199063" y="4711700"/>
            <a:ext cx="449262" cy="27463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939393"/>
                </a:solidFill>
              </a:defRPr>
            </a:lvl1pPr>
          </a:lstStyle>
          <a:p>
            <a:pPr>
              <a:defRPr/>
            </a:pPr>
            <a:fld id="{96546FCB-F506-41E0-AAB9-9CF8298A8ABE}" type="slidenum">
              <a:rPr lang="en-US" altLang="en-US"/>
              <a:pPr>
                <a:defRPr/>
              </a:pPr>
              <a:t>‹#›</a:t>
            </a:fld>
            <a:endParaRPr lang="en-US" altLang="en-US"/>
          </a:p>
        </p:txBody>
      </p:sp>
      <p:pic>
        <p:nvPicPr>
          <p:cNvPr id="1029" name="Picture 6">
            <a:extLst>
              <a:ext uri="{FF2B5EF4-FFF2-40B4-BE49-F238E27FC236}">
                <a16:creationId xmlns:a16="http://schemas.microsoft.com/office/drawing/2014/main" id="{DBCBC47B-FCAD-45A9-91C1-02E83F332A1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14400" y="0"/>
            <a:ext cx="708025"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7">
            <a:extLst>
              <a:ext uri="{FF2B5EF4-FFF2-40B4-BE49-F238E27FC236}">
                <a16:creationId xmlns:a16="http://schemas.microsoft.com/office/drawing/2014/main" id="{51C999F6-FA70-4544-846E-8C052EFB78C3}"/>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764213" y="4572000"/>
            <a:ext cx="1371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9">
            <a:extLst>
              <a:ext uri="{FF2B5EF4-FFF2-40B4-BE49-F238E27FC236}">
                <a16:creationId xmlns:a16="http://schemas.microsoft.com/office/drawing/2014/main" id="{81EFE16E-C7A7-4A63-8EDF-5C670D7DE53F}"/>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35813" y="4570413"/>
            <a:ext cx="200818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Lst>
  <p:transition spd="slow"/>
  <p:hf hdr="0" ftr="0" dt="0"/>
  <p:txStyles>
    <p:titleStyle>
      <a:lvl1pPr algn="l" defTabSz="685800" rtl="0" eaLnBrk="0" fontAlgn="base" hangingPunct="0">
        <a:lnSpc>
          <a:spcPct val="90000"/>
        </a:lnSpc>
        <a:spcBef>
          <a:spcPct val="0"/>
        </a:spcBef>
        <a:spcAft>
          <a:spcPct val="0"/>
        </a:spcAft>
        <a:defRPr sz="3300" kern="1200">
          <a:solidFill>
            <a:srgbClr val="FFFFFF"/>
          </a:solidFill>
          <a:latin typeface="Open Sans" charset="0"/>
          <a:ea typeface="Open Sans" charset="0"/>
          <a:cs typeface="Open Sans" charset="0"/>
        </a:defRPr>
      </a:lvl1pPr>
      <a:lvl2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2pPr>
      <a:lvl3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3pPr>
      <a:lvl4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4pPr>
      <a:lvl5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5pPr>
      <a:lvl6pPr marL="457200" algn="l" defTabSz="685800" rtl="0" fontAlgn="base">
        <a:lnSpc>
          <a:spcPct val="90000"/>
        </a:lnSpc>
        <a:spcBef>
          <a:spcPct val="0"/>
        </a:spcBef>
        <a:spcAft>
          <a:spcPct val="0"/>
        </a:spcAft>
        <a:defRPr sz="3300">
          <a:solidFill>
            <a:srgbClr val="FFFFFF"/>
          </a:solidFill>
          <a:latin typeface="Open Sans"/>
          <a:ea typeface="Open Sans"/>
          <a:cs typeface="Open Sans"/>
        </a:defRPr>
      </a:lvl6pPr>
      <a:lvl7pPr marL="914400" algn="l" defTabSz="685800" rtl="0" fontAlgn="base">
        <a:lnSpc>
          <a:spcPct val="90000"/>
        </a:lnSpc>
        <a:spcBef>
          <a:spcPct val="0"/>
        </a:spcBef>
        <a:spcAft>
          <a:spcPct val="0"/>
        </a:spcAft>
        <a:defRPr sz="3300">
          <a:solidFill>
            <a:srgbClr val="FFFFFF"/>
          </a:solidFill>
          <a:latin typeface="Open Sans"/>
          <a:ea typeface="Open Sans"/>
          <a:cs typeface="Open Sans"/>
        </a:defRPr>
      </a:lvl7pPr>
      <a:lvl8pPr marL="1371600" algn="l" defTabSz="685800" rtl="0" fontAlgn="base">
        <a:lnSpc>
          <a:spcPct val="90000"/>
        </a:lnSpc>
        <a:spcBef>
          <a:spcPct val="0"/>
        </a:spcBef>
        <a:spcAft>
          <a:spcPct val="0"/>
        </a:spcAft>
        <a:defRPr sz="3300">
          <a:solidFill>
            <a:srgbClr val="FFFFFF"/>
          </a:solidFill>
          <a:latin typeface="Open Sans"/>
          <a:ea typeface="Open Sans"/>
          <a:cs typeface="Open Sans"/>
        </a:defRPr>
      </a:lvl8pPr>
      <a:lvl9pPr marL="1828800" algn="l" defTabSz="685800" rtl="0" fontAlgn="base">
        <a:lnSpc>
          <a:spcPct val="90000"/>
        </a:lnSpc>
        <a:spcBef>
          <a:spcPct val="0"/>
        </a:spcBef>
        <a:spcAft>
          <a:spcPct val="0"/>
        </a:spcAft>
        <a:defRPr sz="3300">
          <a:solidFill>
            <a:srgbClr val="FFFFFF"/>
          </a:solidFill>
          <a:latin typeface="Open Sans"/>
          <a:ea typeface="Open Sans"/>
          <a:cs typeface="Open Sans"/>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bg1"/>
          </a:solidFill>
          <a:latin typeface="Open Sans" charset="0"/>
          <a:ea typeface="Open Sans" charset="0"/>
          <a:cs typeface="Open Sans"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bg1"/>
          </a:solidFill>
          <a:latin typeface="Open Sans" charset="0"/>
          <a:ea typeface="Open Sans" charset="0"/>
          <a:cs typeface="Open Sans"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bg1"/>
          </a:solidFill>
          <a:latin typeface="Open Sans" charset="0"/>
          <a:ea typeface="Open Sans" charset="0"/>
          <a:cs typeface="Open Sans"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bg1"/>
          </a:solidFill>
          <a:latin typeface="Open Sans" charset="0"/>
          <a:ea typeface="Open Sans" charset="0"/>
          <a:cs typeface="Open Sans"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bg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5E5152A9-538C-47BE-BB5B-5963CCBC48BB}"/>
              </a:ext>
            </a:extLst>
          </p:cNvPr>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EB97D524-60D7-4936-8D4E-1DE461B6ACE0}"/>
              </a:ext>
            </a:extLst>
          </p:cNvPr>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AB58685-BD06-437B-9AFE-68FF16425406}"/>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8FCC2409-A1AE-4DA4-8570-6AA89A9C9772}"/>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7EEF8436-1CBE-4E41-A4C9-80842423A85E}"/>
              </a:ext>
            </a:extLst>
          </p:cNvPr>
          <p:cNvSpPr>
            <a:spLocks noGrp="1"/>
          </p:cNvSpPr>
          <p:nvPr>
            <p:ph type="sldNum" sz="quarter" idx="4"/>
          </p:nvPr>
        </p:nvSpPr>
        <p:spPr>
          <a:xfrm>
            <a:off x="6457950" y="4767263"/>
            <a:ext cx="20574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F854829-D96A-4EB2-9506-22C4EC4EAB7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1212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22A5183F-E5DD-4CF3-B249-ABCC72DA9F23}"/>
              </a:ext>
            </a:extLst>
          </p:cNvPr>
          <p:cNvSpPr>
            <a:spLocks noGrp="1" noChangeArrowheads="1"/>
          </p:cNvSpPr>
          <p:nvPr>
            <p:ph type="title"/>
          </p:nvPr>
        </p:nvSpPr>
        <p:spPr bwMode="auto">
          <a:xfrm>
            <a:off x="912813" y="817563"/>
            <a:ext cx="7318375"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a:extLst>
              <a:ext uri="{FF2B5EF4-FFF2-40B4-BE49-F238E27FC236}">
                <a16:creationId xmlns:a16="http://schemas.microsoft.com/office/drawing/2014/main" id="{794414F2-E3E3-4D5B-83BF-C9CEEE891299}"/>
              </a:ext>
            </a:extLst>
          </p:cNvPr>
          <p:cNvSpPr>
            <a:spLocks noGrp="1" noChangeArrowheads="1"/>
          </p:cNvSpPr>
          <p:nvPr>
            <p:ph type="body" idx="1"/>
          </p:nvPr>
        </p:nvSpPr>
        <p:spPr bwMode="auto">
          <a:xfrm>
            <a:off x="912813" y="1876425"/>
            <a:ext cx="7318375"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a:extLst>
              <a:ext uri="{FF2B5EF4-FFF2-40B4-BE49-F238E27FC236}">
                <a16:creationId xmlns:a16="http://schemas.microsoft.com/office/drawing/2014/main" id="{4C63C059-E6AC-42FD-9723-2CD17668D65F}"/>
              </a:ext>
            </a:extLst>
          </p:cNvPr>
          <p:cNvSpPr>
            <a:spLocks noGrp="1"/>
          </p:cNvSpPr>
          <p:nvPr>
            <p:ph type="sldNum" sz="quarter" idx="4"/>
          </p:nvPr>
        </p:nvSpPr>
        <p:spPr>
          <a:xfrm>
            <a:off x="6319838" y="4711700"/>
            <a:ext cx="447675" cy="27463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FFFFFF"/>
                </a:solidFill>
              </a:defRPr>
            </a:lvl1pPr>
          </a:lstStyle>
          <a:p>
            <a:pPr>
              <a:defRPr/>
            </a:pPr>
            <a:fld id="{12074E82-EEB3-4870-9B4C-4717ADF90CDF}" type="slidenum">
              <a:rPr lang="en-US" altLang="en-US"/>
              <a:pPr>
                <a:defRPr/>
              </a:pPr>
              <a:t>‹#›</a:t>
            </a:fld>
            <a:endParaRPr lang="en-US" altLang="en-US"/>
          </a:p>
        </p:txBody>
      </p:sp>
      <p:pic>
        <p:nvPicPr>
          <p:cNvPr id="3077" name="Picture 8">
            <a:extLst>
              <a:ext uri="{FF2B5EF4-FFF2-40B4-BE49-F238E27FC236}">
                <a16:creationId xmlns:a16="http://schemas.microsoft.com/office/drawing/2014/main" id="{5F9DD99A-3025-4DDD-B323-01E9B08292B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12813" y="0"/>
            <a:ext cx="70485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9">
            <a:extLst>
              <a:ext uri="{FF2B5EF4-FFF2-40B4-BE49-F238E27FC236}">
                <a16:creationId xmlns:a16="http://schemas.microsoft.com/office/drawing/2014/main" id="{056BB210-28BF-431E-9D18-4A351D58B33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877050" y="4567238"/>
            <a:ext cx="13684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sldLayoutIdLst>
    <p:sldLayoutId id="2147483770" r:id="rId1"/>
    <p:sldLayoutId id="2147483771" r:id="rId2"/>
  </p:sldLayoutIdLst>
  <p:transition spd="slow"/>
  <p:hf hdr="0" ftr="0" dt="0"/>
  <p:txStyles>
    <p:titleStyle>
      <a:lvl1pPr algn="l" defTabSz="685800" rtl="0" eaLnBrk="0" fontAlgn="base" hangingPunct="0">
        <a:lnSpc>
          <a:spcPct val="90000"/>
        </a:lnSpc>
        <a:spcBef>
          <a:spcPct val="0"/>
        </a:spcBef>
        <a:spcAft>
          <a:spcPct val="0"/>
        </a:spcAft>
        <a:defRPr sz="3300" kern="1200">
          <a:solidFill>
            <a:srgbClr val="FFFFFF"/>
          </a:solidFill>
          <a:latin typeface="Open Sans" charset="0"/>
          <a:ea typeface="Open Sans" charset="0"/>
          <a:cs typeface="Open Sans" charset="0"/>
        </a:defRPr>
      </a:lvl1pPr>
      <a:lvl2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2pPr>
      <a:lvl3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3pPr>
      <a:lvl4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4pPr>
      <a:lvl5pPr algn="l" defTabSz="685800" rtl="0" eaLnBrk="0" fontAlgn="base" hangingPunct="0">
        <a:lnSpc>
          <a:spcPct val="90000"/>
        </a:lnSpc>
        <a:spcBef>
          <a:spcPct val="0"/>
        </a:spcBef>
        <a:spcAft>
          <a:spcPct val="0"/>
        </a:spcAft>
        <a:defRPr sz="3300">
          <a:solidFill>
            <a:srgbClr val="FFFFFF"/>
          </a:solidFill>
          <a:latin typeface="Open Sans"/>
          <a:ea typeface="Open Sans"/>
          <a:cs typeface="Open Sans"/>
        </a:defRPr>
      </a:lvl5pPr>
      <a:lvl6pPr marL="457200" algn="l" defTabSz="685800" rtl="0" fontAlgn="base">
        <a:lnSpc>
          <a:spcPct val="90000"/>
        </a:lnSpc>
        <a:spcBef>
          <a:spcPct val="0"/>
        </a:spcBef>
        <a:spcAft>
          <a:spcPct val="0"/>
        </a:spcAft>
        <a:defRPr sz="3300">
          <a:solidFill>
            <a:srgbClr val="FFFFFF"/>
          </a:solidFill>
          <a:latin typeface="Open Sans"/>
          <a:ea typeface="Open Sans"/>
          <a:cs typeface="Open Sans"/>
        </a:defRPr>
      </a:lvl6pPr>
      <a:lvl7pPr marL="914400" algn="l" defTabSz="685800" rtl="0" fontAlgn="base">
        <a:lnSpc>
          <a:spcPct val="90000"/>
        </a:lnSpc>
        <a:spcBef>
          <a:spcPct val="0"/>
        </a:spcBef>
        <a:spcAft>
          <a:spcPct val="0"/>
        </a:spcAft>
        <a:defRPr sz="3300">
          <a:solidFill>
            <a:srgbClr val="FFFFFF"/>
          </a:solidFill>
          <a:latin typeface="Open Sans"/>
          <a:ea typeface="Open Sans"/>
          <a:cs typeface="Open Sans"/>
        </a:defRPr>
      </a:lvl7pPr>
      <a:lvl8pPr marL="1371600" algn="l" defTabSz="685800" rtl="0" fontAlgn="base">
        <a:lnSpc>
          <a:spcPct val="90000"/>
        </a:lnSpc>
        <a:spcBef>
          <a:spcPct val="0"/>
        </a:spcBef>
        <a:spcAft>
          <a:spcPct val="0"/>
        </a:spcAft>
        <a:defRPr sz="3300">
          <a:solidFill>
            <a:srgbClr val="FFFFFF"/>
          </a:solidFill>
          <a:latin typeface="Open Sans"/>
          <a:ea typeface="Open Sans"/>
          <a:cs typeface="Open Sans"/>
        </a:defRPr>
      </a:lvl8pPr>
      <a:lvl9pPr marL="1828800" algn="l" defTabSz="685800" rtl="0" fontAlgn="base">
        <a:lnSpc>
          <a:spcPct val="90000"/>
        </a:lnSpc>
        <a:spcBef>
          <a:spcPct val="0"/>
        </a:spcBef>
        <a:spcAft>
          <a:spcPct val="0"/>
        </a:spcAft>
        <a:defRPr sz="3300">
          <a:solidFill>
            <a:srgbClr val="FFFFFF"/>
          </a:solidFill>
          <a:latin typeface="Open Sans"/>
          <a:ea typeface="Open Sans"/>
          <a:cs typeface="Open Sans"/>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Open Sans" charset="0"/>
          <a:ea typeface="Open Sans" charset="0"/>
          <a:cs typeface="Open Sans"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Open Sans" charset="0"/>
          <a:ea typeface="Open Sans" charset="0"/>
          <a:cs typeface="Open Sans"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Open Sans" charset="0"/>
          <a:ea typeface="Open Sans" charset="0"/>
          <a:cs typeface="Open Sans"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24D7AE-F875-4996-A616-953EC2AFA598}"/>
              </a:ext>
            </a:extLst>
          </p:cNvPr>
          <p:cNvSpPr/>
          <p:nvPr userDrawn="1"/>
        </p:nvSpPr>
        <p:spPr>
          <a:xfrm>
            <a:off x="676275" y="4565650"/>
            <a:ext cx="8467725" cy="584200"/>
          </a:xfrm>
          <a:prstGeom prst="rect">
            <a:avLst/>
          </a:prstGeom>
          <a:solidFill>
            <a:srgbClr val="0E47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4099" name="Title Placeholder 1">
            <a:extLst>
              <a:ext uri="{FF2B5EF4-FFF2-40B4-BE49-F238E27FC236}">
                <a16:creationId xmlns:a16="http://schemas.microsoft.com/office/drawing/2014/main" id="{FB212121-C03C-42ED-B3FF-11594F015AFD}"/>
              </a:ext>
            </a:extLst>
          </p:cNvPr>
          <p:cNvSpPr>
            <a:spLocks noGrp="1" noChangeArrowheads="1"/>
          </p:cNvSpPr>
          <p:nvPr>
            <p:ph type="title"/>
          </p:nvPr>
        </p:nvSpPr>
        <p:spPr bwMode="auto">
          <a:xfrm>
            <a:off x="676275" y="273050"/>
            <a:ext cx="7602538"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100" name="Text Placeholder 2">
            <a:extLst>
              <a:ext uri="{FF2B5EF4-FFF2-40B4-BE49-F238E27FC236}">
                <a16:creationId xmlns:a16="http://schemas.microsoft.com/office/drawing/2014/main" id="{314645E2-A4CA-4C0E-8CD5-EE5760A25C1A}"/>
              </a:ext>
            </a:extLst>
          </p:cNvPr>
          <p:cNvSpPr>
            <a:spLocks noGrp="1" noChangeArrowheads="1"/>
          </p:cNvSpPr>
          <p:nvPr>
            <p:ph type="body" idx="1"/>
          </p:nvPr>
        </p:nvSpPr>
        <p:spPr bwMode="auto">
          <a:xfrm>
            <a:off x="676275" y="1428750"/>
            <a:ext cx="7602538"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6" name="Slide Number Placeholder 5">
            <a:extLst>
              <a:ext uri="{FF2B5EF4-FFF2-40B4-BE49-F238E27FC236}">
                <a16:creationId xmlns:a16="http://schemas.microsoft.com/office/drawing/2014/main" id="{9EB216C3-7D9A-4064-B062-F8FCA8F7555B}"/>
              </a:ext>
            </a:extLst>
          </p:cNvPr>
          <p:cNvSpPr>
            <a:spLocks noGrp="1"/>
          </p:cNvSpPr>
          <p:nvPr>
            <p:ph type="sldNum" sz="quarter" idx="4"/>
          </p:nvPr>
        </p:nvSpPr>
        <p:spPr>
          <a:xfrm>
            <a:off x="6457950" y="4718050"/>
            <a:ext cx="2057400" cy="2730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defRPr>
            </a:lvl1pPr>
          </a:lstStyle>
          <a:p>
            <a:pPr>
              <a:defRPr/>
            </a:pPr>
            <a:fld id="{CF36CF53-C139-4536-ACD6-E048A6E40C91}" type="slidenum">
              <a:rPr lang="en-US" altLang="en-US"/>
              <a:pPr>
                <a:defRPr/>
              </a:pPr>
              <a:t>‹#›</a:t>
            </a:fld>
            <a:endParaRPr lang="en-US" altLang="en-US"/>
          </a:p>
        </p:txBody>
      </p:sp>
      <p:pic>
        <p:nvPicPr>
          <p:cNvPr id="4102" name="Picture 14">
            <a:extLst>
              <a:ext uri="{FF2B5EF4-FFF2-40B4-BE49-F238E27FC236}">
                <a16:creationId xmlns:a16="http://schemas.microsoft.com/office/drawing/2014/main" id="{FB7363DF-9EF0-40B8-B4B7-41DC8F76DB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4565650"/>
            <a:ext cx="6762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15">
            <a:extLst>
              <a:ext uri="{FF2B5EF4-FFF2-40B4-BE49-F238E27FC236}">
                <a16:creationId xmlns:a16="http://schemas.microsoft.com/office/drawing/2014/main" id="{BD53D9F7-8F98-4EAB-ABC8-7C28FE7F06B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76275" y="4565650"/>
            <a:ext cx="137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7">
            <a:extLst>
              <a:ext uri="{FF2B5EF4-FFF2-40B4-BE49-F238E27FC236}">
                <a16:creationId xmlns:a16="http://schemas.microsoft.com/office/drawing/2014/main" id="{957A7469-BC34-4BB4-8492-0D0606D4571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047875" y="4565650"/>
            <a:ext cx="20970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2" r:id="rId1"/>
    <p:sldLayoutId id="2147483773" r:id="rId2"/>
  </p:sldLayoutIdLst>
  <p:transition spd="slow"/>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Open Sans" charset="0"/>
          <a:ea typeface="Open Sans" charset="0"/>
          <a:cs typeface="Open Sans" charset="0"/>
        </a:defRPr>
      </a:lvl1pPr>
      <a:lvl2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2pPr>
      <a:lvl3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3pPr>
      <a:lvl4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4pPr>
      <a:lvl5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5pPr>
      <a:lvl6pPr marL="457200" algn="l" defTabSz="685800" rtl="0" fontAlgn="base">
        <a:lnSpc>
          <a:spcPct val="90000"/>
        </a:lnSpc>
        <a:spcBef>
          <a:spcPct val="0"/>
        </a:spcBef>
        <a:spcAft>
          <a:spcPct val="0"/>
        </a:spcAft>
        <a:defRPr sz="3300">
          <a:solidFill>
            <a:schemeClr val="tx1"/>
          </a:solidFill>
          <a:latin typeface="Open Sans"/>
          <a:ea typeface="Open Sans"/>
          <a:cs typeface="Open Sans"/>
        </a:defRPr>
      </a:lvl6pPr>
      <a:lvl7pPr marL="914400" algn="l" defTabSz="685800" rtl="0" fontAlgn="base">
        <a:lnSpc>
          <a:spcPct val="90000"/>
        </a:lnSpc>
        <a:spcBef>
          <a:spcPct val="0"/>
        </a:spcBef>
        <a:spcAft>
          <a:spcPct val="0"/>
        </a:spcAft>
        <a:defRPr sz="3300">
          <a:solidFill>
            <a:schemeClr val="tx1"/>
          </a:solidFill>
          <a:latin typeface="Open Sans"/>
          <a:ea typeface="Open Sans"/>
          <a:cs typeface="Open Sans"/>
        </a:defRPr>
      </a:lvl7pPr>
      <a:lvl8pPr marL="1371600" algn="l" defTabSz="685800" rtl="0" fontAlgn="base">
        <a:lnSpc>
          <a:spcPct val="90000"/>
        </a:lnSpc>
        <a:spcBef>
          <a:spcPct val="0"/>
        </a:spcBef>
        <a:spcAft>
          <a:spcPct val="0"/>
        </a:spcAft>
        <a:defRPr sz="3300">
          <a:solidFill>
            <a:schemeClr val="tx1"/>
          </a:solidFill>
          <a:latin typeface="Open Sans"/>
          <a:ea typeface="Open Sans"/>
          <a:cs typeface="Open Sans"/>
        </a:defRPr>
      </a:lvl8pPr>
      <a:lvl9pPr marL="1828800" algn="l" defTabSz="685800" rtl="0" fontAlgn="base">
        <a:lnSpc>
          <a:spcPct val="90000"/>
        </a:lnSpc>
        <a:spcBef>
          <a:spcPct val="0"/>
        </a:spcBef>
        <a:spcAft>
          <a:spcPct val="0"/>
        </a:spcAft>
        <a:defRPr sz="3300">
          <a:solidFill>
            <a:schemeClr val="tx1"/>
          </a:solidFill>
          <a:latin typeface="Open Sans"/>
          <a:ea typeface="Open Sans"/>
          <a:cs typeface="Open Sans"/>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Open Sans" charset="0"/>
          <a:ea typeface="Open Sans" charset="0"/>
          <a:cs typeface="Open Sans"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Open Sans" charset="0"/>
          <a:ea typeface="Open Sans" charset="0"/>
          <a:cs typeface="Open Sans"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Open Sans" charset="0"/>
          <a:ea typeface="Open Sans" charset="0"/>
          <a:cs typeface="Open Sans"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a:extLst>
              <a:ext uri="{FF2B5EF4-FFF2-40B4-BE49-F238E27FC236}">
                <a16:creationId xmlns:a16="http://schemas.microsoft.com/office/drawing/2014/main" id="{CF6AE34B-0858-458F-A4E8-4C5A0FEF8165}"/>
              </a:ext>
            </a:extLst>
          </p:cNvPr>
          <p:cNvSpPr>
            <a:spLocks noGrp="1" noChangeArrowheads="1"/>
          </p:cNvSpPr>
          <p:nvPr>
            <p:ph type="title"/>
          </p:nvPr>
        </p:nvSpPr>
        <p:spPr bwMode="auto">
          <a:xfrm>
            <a:off x="676275" y="274638"/>
            <a:ext cx="7839075"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123" name="Text Placeholder 2">
            <a:extLst>
              <a:ext uri="{FF2B5EF4-FFF2-40B4-BE49-F238E27FC236}">
                <a16:creationId xmlns:a16="http://schemas.microsoft.com/office/drawing/2014/main" id="{70839ED7-3090-4F3A-ADCC-892AE1AF69BD}"/>
              </a:ext>
            </a:extLst>
          </p:cNvPr>
          <p:cNvSpPr>
            <a:spLocks noGrp="1" noChangeArrowheads="1"/>
          </p:cNvSpPr>
          <p:nvPr>
            <p:ph type="body" idx="1"/>
          </p:nvPr>
        </p:nvSpPr>
        <p:spPr bwMode="auto">
          <a:xfrm>
            <a:off x="676275" y="1370013"/>
            <a:ext cx="7839075"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p:txBody>
      </p:sp>
      <p:sp>
        <p:nvSpPr>
          <p:cNvPr id="6" name="Slide Number Placeholder 5">
            <a:extLst>
              <a:ext uri="{FF2B5EF4-FFF2-40B4-BE49-F238E27FC236}">
                <a16:creationId xmlns:a16="http://schemas.microsoft.com/office/drawing/2014/main" id="{03E8E1F6-4515-484A-AF28-ACB00D0DBDD8}"/>
              </a:ext>
            </a:extLst>
          </p:cNvPr>
          <p:cNvSpPr>
            <a:spLocks noGrp="1"/>
          </p:cNvSpPr>
          <p:nvPr>
            <p:ph type="sldNum" sz="quarter" idx="4"/>
          </p:nvPr>
        </p:nvSpPr>
        <p:spPr>
          <a:xfrm>
            <a:off x="6457950" y="4767263"/>
            <a:ext cx="20574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defRPr>
            </a:lvl1pPr>
          </a:lstStyle>
          <a:p>
            <a:pPr>
              <a:defRPr/>
            </a:pPr>
            <a:fld id="{3C2E5F5D-685B-4DDA-8356-724C4ED643C8}" type="slidenum">
              <a:rPr lang="en-US" altLang="en-US"/>
              <a:pPr>
                <a:defRPr/>
              </a:pPr>
              <a:t>‹#›</a:t>
            </a:fld>
            <a:endParaRPr lang="en-US" altLang="en-US"/>
          </a:p>
        </p:txBody>
      </p:sp>
      <p:pic>
        <p:nvPicPr>
          <p:cNvPr id="5125" name="Picture 8">
            <a:extLst>
              <a:ext uri="{FF2B5EF4-FFF2-40B4-BE49-F238E27FC236}">
                <a16:creationId xmlns:a16="http://schemas.microsoft.com/office/drawing/2014/main" id="{709E0298-9272-4CC4-AE85-59D264B85629}"/>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4573588"/>
            <a:ext cx="676275"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Lst>
  <p:transition spd="slow"/>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Open Sans" charset="0"/>
          <a:ea typeface="Open Sans" charset="0"/>
          <a:cs typeface="Open Sans" charset="0"/>
        </a:defRPr>
      </a:lvl1pPr>
      <a:lvl2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2pPr>
      <a:lvl3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3pPr>
      <a:lvl4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4pPr>
      <a:lvl5pPr algn="l" defTabSz="685800" rtl="0" eaLnBrk="0" fontAlgn="base" hangingPunct="0">
        <a:lnSpc>
          <a:spcPct val="90000"/>
        </a:lnSpc>
        <a:spcBef>
          <a:spcPct val="0"/>
        </a:spcBef>
        <a:spcAft>
          <a:spcPct val="0"/>
        </a:spcAft>
        <a:defRPr sz="3300">
          <a:solidFill>
            <a:schemeClr val="tx1"/>
          </a:solidFill>
          <a:latin typeface="Open Sans"/>
          <a:ea typeface="Open Sans"/>
          <a:cs typeface="Open Sans"/>
        </a:defRPr>
      </a:lvl5pPr>
      <a:lvl6pPr marL="457200" algn="l" defTabSz="685800" rtl="0" fontAlgn="base">
        <a:lnSpc>
          <a:spcPct val="90000"/>
        </a:lnSpc>
        <a:spcBef>
          <a:spcPct val="0"/>
        </a:spcBef>
        <a:spcAft>
          <a:spcPct val="0"/>
        </a:spcAft>
        <a:defRPr sz="3300">
          <a:solidFill>
            <a:schemeClr val="tx1"/>
          </a:solidFill>
          <a:latin typeface="Open Sans"/>
          <a:ea typeface="Open Sans"/>
          <a:cs typeface="Open Sans"/>
        </a:defRPr>
      </a:lvl6pPr>
      <a:lvl7pPr marL="914400" algn="l" defTabSz="685800" rtl="0" fontAlgn="base">
        <a:lnSpc>
          <a:spcPct val="90000"/>
        </a:lnSpc>
        <a:spcBef>
          <a:spcPct val="0"/>
        </a:spcBef>
        <a:spcAft>
          <a:spcPct val="0"/>
        </a:spcAft>
        <a:defRPr sz="3300">
          <a:solidFill>
            <a:schemeClr val="tx1"/>
          </a:solidFill>
          <a:latin typeface="Open Sans"/>
          <a:ea typeface="Open Sans"/>
          <a:cs typeface="Open Sans"/>
        </a:defRPr>
      </a:lvl7pPr>
      <a:lvl8pPr marL="1371600" algn="l" defTabSz="685800" rtl="0" fontAlgn="base">
        <a:lnSpc>
          <a:spcPct val="90000"/>
        </a:lnSpc>
        <a:spcBef>
          <a:spcPct val="0"/>
        </a:spcBef>
        <a:spcAft>
          <a:spcPct val="0"/>
        </a:spcAft>
        <a:defRPr sz="3300">
          <a:solidFill>
            <a:schemeClr val="tx1"/>
          </a:solidFill>
          <a:latin typeface="Open Sans"/>
          <a:ea typeface="Open Sans"/>
          <a:cs typeface="Open Sans"/>
        </a:defRPr>
      </a:lvl8pPr>
      <a:lvl9pPr marL="1828800" algn="l" defTabSz="685800" rtl="0" fontAlgn="base">
        <a:lnSpc>
          <a:spcPct val="90000"/>
        </a:lnSpc>
        <a:spcBef>
          <a:spcPct val="0"/>
        </a:spcBef>
        <a:spcAft>
          <a:spcPct val="0"/>
        </a:spcAft>
        <a:defRPr sz="3300">
          <a:solidFill>
            <a:schemeClr val="tx1"/>
          </a:solidFill>
          <a:latin typeface="Open Sans"/>
          <a:ea typeface="Open Sans"/>
          <a:cs typeface="Open Sans"/>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Open Sans" charset="0"/>
          <a:ea typeface="Open Sans" charset="0"/>
          <a:cs typeface="Open Sans"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Open Sans" charset="0"/>
          <a:ea typeface="Open Sans" charset="0"/>
          <a:cs typeface="Open Sans"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Open Sans" charset="0"/>
          <a:ea typeface="Open Sans" charset="0"/>
          <a:cs typeface="Open Sans"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digitalscholarship.unlv.edu/lib_articles/572/"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hyperlink" Target="https://works.bepress.com/richard_stoddart/" TargetMode="External"/><Relationship Id="rId4" Type="http://schemas.openxmlformats.org/officeDocument/2006/relationships/hyperlink" Target="https://www.naceweb.org/career-readiness/competencies/career-readiness-defined/"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9A365FF1-34EA-410E-B7A5-1A5428D2FBFE}"/>
              </a:ext>
            </a:extLst>
          </p:cNvPr>
          <p:cNvSpPr>
            <a:spLocks noGrp="1" noChangeArrowheads="1"/>
          </p:cNvSpPr>
          <p:nvPr>
            <p:ph type="ctrTitle"/>
          </p:nvPr>
        </p:nvSpPr>
        <p:spPr>
          <a:xfrm>
            <a:off x="554293" y="841375"/>
            <a:ext cx="8035413" cy="1790700"/>
          </a:xfrm>
        </p:spPr>
        <p:txBody>
          <a:bodyPr/>
          <a:lstStyle/>
          <a:p>
            <a:pPr eaLnBrk="1" hangingPunct="1"/>
            <a:r>
              <a:rPr lang="en-US" altLang="en-US" b="1" dirty="0">
                <a:latin typeface="Arial" panose="020B0604020202020204" pitchFamily="34" charset="0"/>
                <a:ea typeface="Open Sans"/>
                <a:cs typeface="Arial" panose="020B0604020202020204" pitchFamily="34" charset="0"/>
              </a:rPr>
              <a:t>Student</a:t>
            </a:r>
            <a:r>
              <a:rPr lang="en-US" altLang="en-US" dirty="0">
                <a:latin typeface="Arial" panose="020B0604020202020204" pitchFamily="34" charset="0"/>
                <a:ea typeface="Open Sans"/>
                <a:cs typeface="Arial" panose="020B0604020202020204" pitchFamily="34" charset="0"/>
              </a:rPr>
              <a:t> </a:t>
            </a:r>
            <a:r>
              <a:rPr lang="en-US" altLang="en-US" b="1" dirty="0">
                <a:latin typeface="Arial" panose="020B0604020202020204" pitchFamily="34" charset="0"/>
                <a:ea typeface="Open Sans"/>
                <a:cs typeface="Arial" panose="020B0604020202020204" pitchFamily="34" charset="0"/>
              </a:rPr>
              <a:t>Library Employment as a High-Impact Practice</a:t>
            </a:r>
          </a:p>
        </p:txBody>
      </p:sp>
      <p:sp>
        <p:nvSpPr>
          <p:cNvPr id="11267" name="Subtitle 2">
            <a:extLst>
              <a:ext uri="{FF2B5EF4-FFF2-40B4-BE49-F238E27FC236}">
                <a16:creationId xmlns:a16="http://schemas.microsoft.com/office/drawing/2014/main" id="{2E892C17-348C-4623-A8CE-72CF60D8103E}"/>
              </a:ext>
            </a:extLst>
          </p:cNvPr>
          <p:cNvSpPr>
            <a:spLocks noGrp="1" noChangeArrowheads="1"/>
          </p:cNvSpPr>
          <p:nvPr>
            <p:ph type="subTitle" idx="1"/>
          </p:nvPr>
        </p:nvSpPr>
        <p:spPr>
          <a:xfrm>
            <a:off x="1143000" y="2701925"/>
            <a:ext cx="6858000" cy="1790700"/>
          </a:xfrm>
        </p:spPr>
        <p:txBody>
          <a:bodyPr/>
          <a:lstStyle/>
          <a:p>
            <a:pPr eaLnBrk="1" hangingPunct="1"/>
            <a:r>
              <a:rPr lang="en-US" altLang="en-US" dirty="0">
                <a:latin typeface="Arial" panose="020B0604020202020204" pitchFamily="34" charset="0"/>
                <a:ea typeface="Open Sans"/>
                <a:cs typeface="Arial" panose="020B0604020202020204" pitchFamily="34" charset="0"/>
              </a:rPr>
              <a:t>High Impact Practices in Academic Libraries</a:t>
            </a:r>
          </a:p>
          <a:p>
            <a:pPr eaLnBrk="1" hangingPunct="1"/>
            <a:r>
              <a:rPr lang="en-US" altLang="en-US" dirty="0">
                <a:latin typeface="Arial" panose="020B0604020202020204" pitchFamily="34" charset="0"/>
                <a:ea typeface="Open Sans"/>
                <a:cs typeface="Arial" panose="020B0604020202020204" pitchFamily="34" charset="0"/>
              </a:rPr>
              <a:t>October 27</a:t>
            </a:r>
            <a:r>
              <a:rPr lang="en-US" altLang="en-US" baseline="30000" dirty="0">
                <a:latin typeface="Arial" panose="020B0604020202020204" pitchFamily="34" charset="0"/>
                <a:ea typeface="Open Sans"/>
                <a:cs typeface="Arial" panose="020B0604020202020204" pitchFamily="34" charset="0"/>
              </a:rPr>
              <a:t>th</a:t>
            </a:r>
            <a:r>
              <a:rPr lang="en-US" altLang="en-US" dirty="0">
                <a:latin typeface="Arial" panose="020B0604020202020204" pitchFamily="34" charset="0"/>
                <a:ea typeface="Open Sans"/>
                <a:cs typeface="Arial" panose="020B0604020202020204" pitchFamily="34" charset="0"/>
              </a:rPr>
              <a:t>, 2020</a:t>
            </a:r>
          </a:p>
          <a:p>
            <a:pPr eaLnBrk="1" hangingPunct="1"/>
            <a:endParaRPr lang="en-US" altLang="en-US" dirty="0">
              <a:latin typeface="Arial" panose="020B0604020202020204" pitchFamily="34" charset="0"/>
              <a:ea typeface="Open Sans"/>
              <a:cs typeface="Arial" panose="020B0604020202020204" pitchFamily="34" charset="0"/>
            </a:endParaRPr>
          </a:p>
          <a:p>
            <a:pPr eaLnBrk="1" hangingPunct="1"/>
            <a:r>
              <a:rPr lang="en-US" altLang="en-US" dirty="0">
                <a:latin typeface="Arial" panose="020B0604020202020204" pitchFamily="34" charset="0"/>
                <a:ea typeface="Open Sans"/>
                <a:cs typeface="Arial" panose="020B0604020202020204" pitchFamily="34" charset="0"/>
              </a:rPr>
              <a:t>Dr. Rick Stoddart </a:t>
            </a:r>
          </a:p>
          <a:p>
            <a:pPr eaLnBrk="1" hangingPunct="1"/>
            <a:r>
              <a:rPr lang="en-US" altLang="en-US" dirty="0">
                <a:latin typeface="Arial" panose="020B0604020202020204" pitchFamily="34" charset="0"/>
                <a:ea typeface="Open Sans"/>
                <a:cs typeface="Arial" panose="020B0604020202020204" pitchFamily="34" charset="0"/>
              </a:rPr>
              <a:t>Library Assessment &amp; Strategic Communications Coordinator</a:t>
            </a:r>
          </a:p>
        </p:txBody>
      </p:sp>
      <p:sp>
        <p:nvSpPr>
          <p:cNvPr id="3" name="Slide Number Placeholder 2">
            <a:extLst>
              <a:ext uri="{FF2B5EF4-FFF2-40B4-BE49-F238E27FC236}">
                <a16:creationId xmlns:a16="http://schemas.microsoft.com/office/drawing/2014/main" id="{2D9BCF4D-9669-401A-A744-45816C4978AC}"/>
              </a:ext>
            </a:extLst>
          </p:cNvPr>
          <p:cNvSpPr>
            <a:spLocks noGrp="1"/>
          </p:cNvSpPr>
          <p:nvPr>
            <p:ph type="sldNum" sz="quarter" idx="10"/>
          </p:nvPr>
        </p:nvSpPr>
        <p:spPr/>
        <p:txBody>
          <a:bodyPr/>
          <a:lstStyle/>
          <a:p>
            <a:pPr>
              <a:defRPr/>
            </a:pPr>
            <a:fld id="{C2028642-73E7-4A6A-93B6-FAFB1AD24CEF}" type="slidenum">
              <a:rPr lang="en-US" altLang="en-US" smtClean="0"/>
              <a:pPr>
                <a:defRPr/>
              </a:pPr>
              <a:t>1</a:t>
            </a:fld>
            <a:endParaRPr lang="en-US" altLang="en-US"/>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1725B-EA48-4D56-B729-7EDAC692A64A}"/>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What can you do to get started?</a:t>
            </a:r>
          </a:p>
        </p:txBody>
      </p:sp>
      <p:sp>
        <p:nvSpPr>
          <p:cNvPr id="3" name="Content Placeholder 2">
            <a:extLst>
              <a:ext uri="{FF2B5EF4-FFF2-40B4-BE49-F238E27FC236}">
                <a16:creationId xmlns:a16="http://schemas.microsoft.com/office/drawing/2014/main" id="{C06A565F-367D-4237-9C49-7140D34C356D}"/>
              </a:ext>
            </a:extLst>
          </p:cNvPr>
          <p:cNvSpPr>
            <a:spLocks noGrp="1"/>
          </p:cNvSpPr>
          <p:nvPr>
            <p:ph idx="1"/>
          </p:nvPr>
        </p:nvSpPr>
        <p:spPr>
          <a:xfrm>
            <a:off x="884903" y="1179871"/>
            <a:ext cx="7630447" cy="3490452"/>
          </a:xfrm>
        </p:spPr>
        <p:txBody>
          <a:bodyPr>
            <a:normAutofit/>
          </a:bodyPr>
          <a:lstStyle/>
          <a:p>
            <a:r>
              <a:rPr lang="en-US" dirty="0">
                <a:latin typeface="Arial" panose="020B0604020202020204" pitchFamily="34" charset="0"/>
                <a:cs typeface="Arial" panose="020B0604020202020204" pitchFamily="34" charset="0"/>
              </a:rPr>
              <a:t>Reach out to campus stakeholders – Student Affairs is a good place to start. </a:t>
            </a:r>
          </a:p>
          <a:p>
            <a:r>
              <a:rPr lang="en-US" dirty="0">
                <a:latin typeface="Arial" panose="020B0604020202020204" pitchFamily="34" charset="0"/>
                <a:cs typeface="Arial" panose="020B0604020202020204" pitchFamily="34" charset="0"/>
              </a:rPr>
              <a:t>Review the literature – there is good stuff out there. UNLV has been doing some good work looking at student worker impact and programming.</a:t>
            </a:r>
          </a:p>
          <a:p>
            <a:r>
              <a:rPr lang="en-US" dirty="0">
                <a:latin typeface="Arial" panose="020B0604020202020204" pitchFamily="34" charset="0"/>
                <a:cs typeface="Arial" panose="020B0604020202020204" pitchFamily="34" charset="0"/>
              </a:rPr>
              <a:t>Identify Learning Outcomes that are meaningful to your library, your campus, </a:t>
            </a:r>
            <a:r>
              <a:rPr lang="en-US" i="1" dirty="0">
                <a:latin typeface="Arial" panose="020B0604020202020204" pitchFamily="34" charset="0"/>
                <a:cs typeface="Arial" panose="020B0604020202020204" pitchFamily="34" charset="0"/>
              </a:rPr>
              <a:t>and your student employees</a:t>
            </a:r>
          </a:p>
          <a:p>
            <a:r>
              <a:rPr lang="en-US" dirty="0">
                <a:latin typeface="Arial" panose="020B0604020202020204" pitchFamily="34" charset="0"/>
                <a:cs typeface="Arial" panose="020B0604020202020204" pitchFamily="34" charset="0"/>
              </a:rPr>
              <a:t>Start small – this may be a big library culture change in focus and thinking.</a:t>
            </a:r>
          </a:p>
          <a:p>
            <a:endParaRPr lang="en-US" i="1" dirty="0"/>
          </a:p>
        </p:txBody>
      </p:sp>
      <p:sp>
        <p:nvSpPr>
          <p:cNvPr id="4" name="Slide Number Placeholder 3">
            <a:extLst>
              <a:ext uri="{FF2B5EF4-FFF2-40B4-BE49-F238E27FC236}">
                <a16:creationId xmlns:a16="http://schemas.microsoft.com/office/drawing/2014/main" id="{0A8696EB-3760-4573-B211-44AE5E957426}"/>
              </a:ext>
            </a:extLst>
          </p:cNvPr>
          <p:cNvSpPr>
            <a:spLocks noGrp="1"/>
          </p:cNvSpPr>
          <p:nvPr>
            <p:ph type="sldNum" sz="quarter" idx="10"/>
          </p:nvPr>
        </p:nvSpPr>
        <p:spPr/>
        <p:txBody>
          <a:bodyPr/>
          <a:lstStyle/>
          <a:p>
            <a:pPr>
              <a:defRPr/>
            </a:pPr>
            <a:fld id="{73C6D357-73A6-456E-96A9-EA9224A4C93C}" type="slidenum">
              <a:rPr lang="en-US" altLang="en-US" smtClean="0"/>
              <a:pPr>
                <a:defRPr/>
              </a:pPr>
              <a:t>10</a:t>
            </a:fld>
            <a:endParaRPr lang="en-US" altLang="en-US"/>
          </a:p>
        </p:txBody>
      </p:sp>
    </p:spTree>
    <p:extLst>
      <p:ext uri="{BB962C8B-B14F-4D97-AF65-F5344CB8AC3E}">
        <p14:creationId xmlns:p14="http://schemas.microsoft.com/office/powerpoint/2010/main" val="4260630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a:extLst>
              <a:ext uri="{FF2B5EF4-FFF2-40B4-BE49-F238E27FC236}">
                <a16:creationId xmlns:a16="http://schemas.microsoft.com/office/drawing/2014/main" id="{BFA333EE-183C-45CB-90F0-83B68E9F7DF9}"/>
              </a:ext>
            </a:extLst>
          </p:cNvPr>
          <p:cNvSpPr>
            <a:spLocks noGrp="1" noChangeArrowheads="1"/>
          </p:cNvSpPr>
          <p:nvPr>
            <p:ph type="title"/>
          </p:nvPr>
        </p:nvSpPr>
        <p:spPr>
          <a:xfrm>
            <a:off x="300038" y="179748"/>
            <a:ext cx="8509000" cy="596630"/>
          </a:xfrm>
        </p:spPr>
        <p:txBody>
          <a:bodyPr/>
          <a:lstStyle/>
          <a:p>
            <a:pPr eaLnBrk="1" hangingPunct="1"/>
            <a:r>
              <a:rPr lang="en-US" altLang="en-US" b="1" i="1" dirty="0">
                <a:latin typeface="Arial" panose="020B0604020202020204" pitchFamily="34" charset="0"/>
                <a:ea typeface="Open Sans"/>
                <a:cs typeface="Arial" panose="020B0604020202020204" pitchFamily="34" charset="0"/>
              </a:rPr>
              <a:t>Works Mentioned</a:t>
            </a:r>
          </a:p>
        </p:txBody>
      </p:sp>
      <p:sp>
        <p:nvSpPr>
          <p:cNvPr id="5" name="Content Placeholder 4">
            <a:extLst>
              <a:ext uri="{FF2B5EF4-FFF2-40B4-BE49-F238E27FC236}">
                <a16:creationId xmlns:a16="http://schemas.microsoft.com/office/drawing/2014/main" id="{D2DF7909-0B77-4365-B62D-0DDE385EB569}"/>
              </a:ext>
            </a:extLst>
          </p:cNvPr>
          <p:cNvSpPr>
            <a:spLocks noGrp="1"/>
          </p:cNvSpPr>
          <p:nvPr>
            <p:ph idx="1"/>
          </p:nvPr>
        </p:nvSpPr>
        <p:spPr>
          <a:xfrm>
            <a:off x="408857" y="776378"/>
            <a:ext cx="7839075" cy="3752490"/>
          </a:xfrm>
        </p:spPr>
        <p:txBody>
          <a:bodyPr rtlCol="0"/>
          <a:lstStyle/>
          <a:p>
            <a:pPr eaLnBrk="1" fontAlgn="auto" hangingPunct="1">
              <a:spcAft>
                <a:spcPts val="0"/>
              </a:spcAft>
              <a:defRPr/>
            </a:pPr>
            <a:r>
              <a:rPr lang="en-US" dirty="0">
                <a:latin typeface="Arial" panose="020B0604020202020204" pitchFamily="34" charset="0"/>
                <a:cs typeface="Arial" panose="020B0604020202020204" pitchFamily="34" charset="0"/>
              </a:rPr>
              <a:t>Student Employment as a High-Impact Practice in Academic Libraries: A Systematic Review (2018) By: </a:t>
            </a:r>
            <a:r>
              <a:rPr lang="en-US" dirty="0" err="1">
                <a:latin typeface="Arial" panose="020B0604020202020204" pitchFamily="34" charset="0"/>
                <a:cs typeface="Arial" panose="020B0604020202020204" pitchFamily="34" charset="0"/>
              </a:rPr>
              <a:t>Mitola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Rinto</a:t>
            </a:r>
            <a:r>
              <a:rPr lang="en-US" dirty="0">
                <a:latin typeface="Arial" panose="020B0604020202020204" pitchFamily="34" charset="0"/>
                <a:cs typeface="Arial" panose="020B0604020202020204" pitchFamily="34" charset="0"/>
              </a:rPr>
              <a:t>, and </a:t>
            </a:r>
            <a:r>
              <a:rPr lang="en-US" dirty="0" err="1">
                <a:latin typeface="Arial" panose="020B0604020202020204" pitchFamily="34" charset="0"/>
                <a:cs typeface="Arial" panose="020B0604020202020204" pitchFamily="34" charset="0"/>
              </a:rPr>
              <a:t>Pattni</a:t>
            </a:r>
            <a:r>
              <a:rPr lang="en-US" dirty="0">
                <a:latin typeface="Arial" panose="020B0604020202020204" pitchFamily="34" charset="0"/>
                <a:cs typeface="Arial" panose="020B0604020202020204" pitchFamily="34" charset="0"/>
              </a:rPr>
              <a:t> - </a:t>
            </a:r>
            <a:r>
              <a:rPr lang="en-US" dirty="0">
                <a:latin typeface="Arial" panose="020B0604020202020204" pitchFamily="34" charset="0"/>
                <a:ea typeface="Arial" charset="0"/>
                <a:cs typeface="Arial" panose="020B0604020202020204" pitchFamily="34" charset="0"/>
                <a:hlinkClick r:id="rId3"/>
              </a:rPr>
              <a:t>https://digitalscholarship.unlv.edu/lib_articles/572/</a:t>
            </a:r>
            <a:r>
              <a:rPr lang="en-US" dirty="0">
                <a:latin typeface="Arial" panose="020B0604020202020204" pitchFamily="34" charset="0"/>
                <a:ea typeface="Arial" charset="0"/>
                <a:cs typeface="Arial" panose="020B0604020202020204" pitchFamily="34" charset="0"/>
              </a:rPr>
              <a:t> </a:t>
            </a:r>
          </a:p>
          <a:p>
            <a:pPr eaLnBrk="1" fontAlgn="auto" hangingPunct="1">
              <a:spcAft>
                <a:spcPts val="0"/>
              </a:spcAft>
              <a:buFont typeface="Arial"/>
              <a:buChar char="•"/>
              <a:defRPr/>
            </a:pPr>
            <a:r>
              <a:rPr lang="en-US" dirty="0">
                <a:latin typeface="Arial" panose="020B0604020202020204" pitchFamily="34" charset="0"/>
                <a:ea typeface="Arial" charset="0"/>
                <a:cs typeface="Arial" panose="020B0604020202020204" pitchFamily="34" charset="0"/>
              </a:rPr>
              <a:t>National Association of Colleges and Employers - (NACE) – career readiness </a:t>
            </a:r>
            <a:r>
              <a:rPr lang="en-US" dirty="0">
                <a:latin typeface="Arial" panose="020B0604020202020204" pitchFamily="34" charset="0"/>
                <a:ea typeface="Arial" charset="0"/>
                <a:cs typeface="Arial" panose="020B0604020202020204" pitchFamily="34" charset="0"/>
                <a:hlinkClick r:id="rId4"/>
              </a:rPr>
              <a:t>https://www.naceweb.org/career-readiness/competencies/career-readiness-defined/</a:t>
            </a:r>
            <a:r>
              <a:rPr lang="en-US" dirty="0">
                <a:latin typeface="Arial" panose="020B0604020202020204" pitchFamily="34" charset="0"/>
                <a:ea typeface="Arial" charset="0"/>
                <a:cs typeface="Arial" panose="020B0604020202020204" pitchFamily="34" charset="0"/>
              </a:rPr>
              <a:t> </a:t>
            </a:r>
          </a:p>
          <a:p>
            <a:pPr eaLnBrk="1" fontAlgn="auto" hangingPunct="1">
              <a:spcAft>
                <a:spcPts val="0"/>
              </a:spcAft>
              <a:buFont typeface="Arial"/>
              <a:buChar char="•"/>
              <a:defRPr/>
            </a:pPr>
            <a:r>
              <a:rPr lang="en-US" dirty="0">
                <a:latin typeface="Arial" panose="020B0604020202020204" pitchFamily="34" charset="0"/>
                <a:ea typeface="Arial" charset="0"/>
                <a:cs typeface="Arial" panose="020B0604020202020204" pitchFamily="34" charset="0"/>
              </a:rPr>
              <a:t>My </a:t>
            </a:r>
            <a:r>
              <a:rPr lang="en-US" dirty="0" err="1">
                <a:latin typeface="Arial" panose="020B0604020202020204" pitchFamily="34" charset="0"/>
                <a:ea typeface="Arial" charset="0"/>
                <a:cs typeface="Arial" panose="020B0604020202020204" pitchFamily="34" charset="0"/>
              </a:rPr>
              <a:t>SelectWorks</a:t>
            </a:r>
            <a:r>
              <a:rPr lang="en-US" dirty="0">
                <a:latin typeface="Arial" panose="020B0604020202020204" pitchFamily="34" charset="0"/>
                <a:ea typeface="Arial" charset="0"/>
                <a:cs typeface="Arial" panose="020B0604020202020204" pitchFamily="34" charset="0"/>
              </a:rPr>
              <a:t> page includes some related academic posters presentation and example of exit documents &amp; learning goals for library student employees: </a:t>
            </a:r>
            <a:r>
              <a:rPr lang="en-US" dirty="0">
                <a:latin typeface="Arial" panose="020B0604020202020204" pitchFamily="34" charset="0"/>
                <a:ea typeface="Arial" charset="0"/>
                <a:cs typeface="Arial" panose="020B0604020202020204" pitchFamily="34" charset="0"/>
                <a:hlinkClick r:id="rId5"/>
              </a:rPr>
              <a:t>https://works.bepress.com/richard_stoddart/</a:t>
            </a:r>
            <a:r>
              <a:rPr lang="en-US" dirty="0">
                <a:latin typeface="Arial" panose="020B0604020202020204" pitchFamily="34" charset="0"/>
                <a:ea typeface="Arial" charset="0"/>
                <a:cs typeface="Arial" panose="020B0604020202020204" pitchFamily="34" charset="0"/>
              </a:rPr>
              <a:t> </a:t>
            </a:r>
          </a:p>
          <a:p>
            <a:pPr eaLnBrk="1" fontAlgn="auto" hangingPunct="1">
              <a:spcAft>
                <a:spcPts val="0"/>
              </a:spcAft>
              <a:buFont typeface="Arial"/>
              <a:buChar char="•"/>
              <a:defRPr/>
            </a:pPr>
            <a:endParaRPr lang="en-US" dirty="0">
              <a:latin typeface="Arial" charset="0"/>
              <a:ea typeface="Arial" charset="0"/>
              <a:cs typeface="Arial" charset="0"/>
            </a:endParaRPr>
          </a:p>
          <a:p>
            <a:pPr lvl="1" eaLnBrk="1" fontAlgn="auto" hangingPunct="1">
              <a:spcAft>
                <a:spcPts val="0"/>
              </a:spcAft>
              <a:buFont typeface="Arial"/>
              <a:buChar char="•"/>
              <a:defRPr/>
            </a:pPr>
            <a:endParaRPr lang="en-US" dirty="0">
              <a:latin typeface="Arial" charset="0"/>
              <a:ea typeface="Arial" charset="0"/>
              <a:cs typeface="Arial" charset="0"/>
            </a:endParaRPr>
          </a:p>
        </p:txBody>
      </p:sp>
      <p:sp>
        <p:nvSpPr>
          <p:cNvPr id="3" name="Slide Number Placeholder 2">
            <a:extLst>
              <a:ext uri="{FF2B5EF4-FFF2-40B4-BE49-F238E27FC236}">
                <a16:creationId xmlns:a16="http://schemas.microsoft.com/office/drawing/2014/main" id="{06D2044B-FDCE-49AC-9343-B5F02E5D8DB1}"/>
              </a:ext>
            </a:extLst>
          </p:cNvPr>
          <p:cNvSpPr>
            <a:spLocks noGrp="1"/>
          </p:cNvSpPr>
          <p:nvPr>
            <p:ph type="sldNum" sz="quarter" idx="10"/>
          </p:nvPr>
        </p:nvSpPr>
        <p:spPr/>
        <p:txBody>
          <a:bodyPr/>
          <a:lstStyle/>
          <a:p>
            <a:pPr>
              <a:defRPr/>
            </a:pPr>
            <a:fld id="{73C6D357-73A6-456E-96A9-EA9224A4C93C}" type="slidenum">
              <a:rPr lang="en-US" altLang="en-US" smtClean="0"/>
              <a:pPr>
                <a:defRPr/>
              </a:pPr>
              <a:t>11</a:t>
            </a:fld>
            <a:endParaRPr lang="en-US" altLang="en-US"/>
          </a:p>
        </p:txBody>
      </p:sp>
    </p:spTree>
    <p:extLst>
      <p:ext uri="{BB962C8B-B14F-4D97-AF65-F5344CB8AC3E}">
        <p14:creationId xmlns:p14="http://schemas.microsoft.com/office/powerpoint/2010/main" val="332272225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9A365FF1-34EA-410E-B7A5-1A5428D2FBFE}"/>
              </a:ext>
            </a:extLst>
          </p:cNvPr>
          <p:cNvSpPr>
            <a:spLocks noGrp="1" noChangeArrowheads="1"/>
          </p:cNvSpPr>
          <p:nvPr>
            <p:ph type="ctrTitle"/>
          </p:nvPr>
        </p:nvSpPr>
        <p:spPr>
          <a:xfrm>
            <a:off x="554293" y="841375"/>
            <a:ext cx="8035413" cy="1790700"/>
          </a:xfrm>
        </p:spPr>
        <p:txBody>
          <a:bodyPr/>
          <a:lstStyle/>
          <a:p>
            <a:pPr eaLnBrk="1" hangingPunct="1"/>
            <a:r>
              <a:rPr lang="en-US" altLang="en-US" b="1" dirty="0">
                <a:latin typeface="Arial" panose="020B0604020202020204" pitchFamily="34" charset="0"/>
                <a:ea typeface="Open Sans"/>
                <a:cs typeface="Arial" panose="020B0604020202020204" pitchFamily="34" charset="0"/>
              </a:rPr>
              <a:t>THANK YOU</a:t>
            </a:r>
            <a:br>
              <a:rPr lang="en-US" altLang="en-US" b="1" dirty="0">
                <a:latin typeface="Arial" panose="020B0604020202020204" pitchFamily="34" charset="0"/>
                <a:ea typeface="Open Sans"/>
                <a:cs typeface="Arial" panose="020B0604020202020204" pitchFamily="34" charset="0"/>
              </a:rPr>
            </a:br>
            <a:r>
              <a:rPr lang="en-US" altLang="en-US" b="1" dirty="0">
                <a:latin typeface="Arial" panose="020B0604020202020204" pitchFamily="34" charset="0"/>
                <a:ea typeface="Open Sans"/>
                <a:cs typeface="Arial" panose="020B0604020202020204" pitchFamily="34" charset="0"/>
              </a:rPr>
              <a:t>&amp;</a:t>
            </a:r>
            <a:br>
              <a:rPr lang="en-US" altLang="en-US" b="1" dirty="0">
                <a:latin typeface="Arial" panose="020B0604020202020204" pitchFamily="34" charset="0"/>
                <a:ea typeface="Open Sans"/>
                <a:cs typeface="Arial" panose="020B0604020202020204" pitchFamily="34" charset="0"/>
              </a:rPr>
            </a:br>
            <a:r>
              <a:rPr lang="en-US" altLang="en-US" b="1" dirty="0">
                <a:latin typeface="Arial" panose="020B0604020202020204" pitchFamily="34" charset="0"/>
                <a:ea typeface="Open Sans"/>
                <a:cs typeface="Arial" panose="020B0604020202020204" pitchFamily="34" charset="0"/>
              </a:rPr>
              <a:t>Get in touch!</a:t>
            </a:r>
          </a:p>
        </p:txBody>
      </p:sp>
      <p:sp>
        <p:nvSpPr>
          <p:cNvPr id="11267" name="Subtitle 2">
            <a:extLst>
              <a:ext uri="{FF2B5EF4-FFF2-40B4-BE49-F238E27FC236}">
                <a16:creationId xmlns:a16="http://schemas.microsoft.com/office/drawing/2014/main" id="{2E892C17-348C-4623-A8CE-72CF60D8103E}"/>
              </a:ext>
            </a:extLst>
          </p:cNvPr>
          <p:cNvSpPr>
            <a:spLocks noGrp="1" noChangeArrowheads="1"/>
          </p:cNvSpPr>
          <p:nvPr>
            <p:ph type="subTitle" idx="1"/>
          </p:nvPr>
        </p:nvSpPr>
        <p:spPr>
          <a:xfrm>
            <a:off x="1143000" y="2701925"/>
            <a:ext cx="6858000" cy="1790700"/>
          </a:xfrm>
        </p:spPr>
        <p:txBody>
          <a:bodyPr/>
          <a:lstStyle/>
          <a:p>
            <a:pPr eaLnBrk="1" hangingPunct="1"/>
            <a:endParaRPr lang="en-US" altLang="en-US" dirty="0">
              <a:latin typeface="Arial" panose="020B0604020202020204" pitchFamily="34" charset="0"/>
              <a:ea typeface="Open Sans"/>
              <a:cs typeface="Arial" panose="020B0604020202020204" pitchFamily="34" charset="0"/>
            </a:endParaRPr>
          </a:p>
          <a:p>
            <a:pPr eaLnBrk="1" hangingPunct="1"/>
            <a:r>
              <a:rPr lang="en-US" altLang="en-US" dirty="0">
                <a:latin typeface="Arial" panose="020B0604020202020204" pitchFamily="34" charset="0"/>
                <a:ea typeface="Open Sans"/>
                <a:cs typeface="Arial" panose="020B0604020202020204" pitchFamily="34" charset="0"/>
              </a:rPr>
              <a:t>Dr. Rick Stoddart </a:t>
            </a:r>
          </a:p>
          <a:p>
            <a:pPr eaLnBrk="1" hangingPunct="1"/>
            <a:r>
              <a:rPr lang="en-US" altLang="en-US" dirty="0">
                <a:latin typeface="Arial" panose="020B0604020202020204" pitchFamily="34" charset="0"/>
                <a:ea typeface="Open Sans"/>
                <a:cs typeface="Arial" panose="020B0604020202020204" pitchFamily="34" charset="0"/>
              </a:rPr>
              <a:t>Library Assessment &amp; Strategic Communications Coordinator</a:t>
            </a:r>
          </a:p>
          <a:p>
            <a:pPr eaLnBrk="1" hangingPunct="1"/>
            <a:r>
              <a:rPr lang="en-US" altLang="en-US" dirty="0">
                <a:latin typeface="Arial" panose="020B0604020202020204" pitchFamily="34" charset="0"/>
                <a:ea typeface="Open Sans"/>
                <a:cs typeface="Arial" panose="020B0604020202020204" pitchFamily="34" charset="0"/>
              </a:rPr>
              <a:t>ricks@uoregon.edu</a:t>
            </a:r>
          </a:p>
        </p:txBody>
      </p:sp>
      <p:sp>
        <p:nvSpPr>
          <p:cNvPr id="3" name="Slide Number Placeholder 2">
            <a:extLst>
              <a:ext uri="{FF2B5EF4-FFF2-40B4-BE49-F238E27FC236}">
                <a16:creationId xmlns:a16="http://schemas.microsoft.com/office/drawing/2014/main" id="{2D9BCF4D-9669-401A-A744-45816C4978AC}"/>
              </a:ext>
            </a:extLst>
          </p:cNvPr>
          <p:cNvSpPr>
            <a:spLocks noGrp="1"/>
          </p:cNvSpPr>
          <p:nvPr>
            <p:ph type="sldNum" sz="quarter" idx="10"/>
          </p:nvPr>
        </p:nvSpPr>
        <p:spPr/>
        <p:txBody>
          <a:bodyPr/>
          <a:lstStyle/>
          <a:p>
            <a:pPr>
              <a:defRPr/>
            </a:pPr>
            <a:fld id="{C2028642-73E7-4A6A-93B6-FAFB1AD24CEF}" type="slidenum">
              <a:rPr lang="en-US" altLang="en-US" smtClean="0"/>
              <a:pPr>
                <a:defRPr/>
              </a:pPr>
              <a:t>12</a:t>
            </a:fld>
            <a:endParaRPr lang="en-US" altLang="en-US"/>
          </a:p>
        </p:txBody>
      </p:sp>
    </p:spTree>
    <p:extLst>
      <p:ext uri="{BB962C8B-B14F-4D97-AF65-F5344CB8AC3E}">
        <p14:creationId xmlns:p14="http://schemas.microsoft.com/office/powerpoint/2010/main" val="856064297"/>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a:extLst>
              <a:ext uri="{FF2B5EF4-FFF2-40B4-BE49-F238E27FC236}">
                <a16:creationId xmlns:a16="http://schemas.microsoft.com/office/drawing/2014/main" id="{C66134E8-C515-4863-BDC2-CA2DBEDF7D8A}"/>
              </a:ext>
            </a:extLst>
          </p:cNvPr>
          <p:cNvSpPr>
            <a:spLocks noGrp="1" noChangeArrowheads="1"/>
          </p:cNvSpPr>
          <p:nvPr>
            <p:ph type="title"/>
          </p:nvPr>
        </p:nvSpPr>
        <p:spPr>
          <a:xfrm>
            <a:off x="288086" y="1433484"/>
            <a:ext cx="3203976" cy="993775"/>
          </a:xfrm>
        </p:spPr>
        <p:txBody>
          <a:bodyPr/>
          <a:lstStyle/>
          <a:p>
            <a:pPr algn="ctr" eaLnBrk="1" hangingPunct="1"/>
            <a:r>
              <a:rPr lang="en-US" altLang="en-US" b="1" dirty="0">
                <a:latin typeface="Arial" panose="020B0604020202020204" pitchFamily="34" charset="0"/>
                <a:ea typeface="Open Sans"/>
                <a:cs typeface="Arial" panose="020B0604020202020204" pitchFamily="34" charset="0"/>
              </a:rPr>
              <a:t>Intersections with my library practice…</a:t>
            </a:r>
          </a:p>
        </p:txBody>
      </p:sp>
      <p:graphicFrame>
        <p:nvGraphicFramePr>
          <p:cNvPr id="2" name="Content Placeholder 1">
            <a:extLst>
              <a:ext uri="{FF2B5EF4-FFF2-40B4-BE49-F238E27FC236}">
                <a16:creationId xmlns:a16="http://schemas.microsoft.com/office/drawing/2014/main" id="{4D0AF312-5E9D-4609-B748-3117D252548A}"/>
              </a:ext>
            </a:extLst>
          </p:cNvPr>
          <p:cNvGraphicFramePr>
            <a:graphicFrameLocks noGrp="1"/>
          </p:cNvGraphicFramePr>
          <p:nvPr>
            <p:ph idx="1"/>
            <p:extLst>
              <p:ext uri="{D42A27DB-BD31-4B8C-83A1-F6EECF244321}">
                <p14:modId xmlns:p14="http://schemas.microsoft.com/office/powerpoint/2010/main" val="179781055"/>
              </p:ext>
            </p:extLst>
          </p:nvPr>
        </p:nvGraphicFramePr>
        <p:xfrm>
          <a:off x="2209006" y="153562"/>
          <a:ext cx="8188519" cy="487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3634AB9A-ED56-4E09-9AC0-AC3F235A0B6C}"/>
              </a:ext>
            </a:extLst>
          </p:cNvPr>
          <p:cNvSpPr>
            <a:spLocks noGrp="1"/>
          </p:cNvSpPr>
          <p:nvPr>
            <p:ph type="sldNum" sz="quarter" idx="10"/>
          </p:nvPr>
        </p:nvSpPr>
        <p:spPr/>
        <p:txBody>
          <a:bodyPr/>
          <a:lstStyle/>
          <a:p>
            <a:pPr>
              <a:defRPr/>
            </a:pPr>
            <a:fld id="{73C6D357-73A6-456E-96A9-EA9224A4C93C}" type="slidenum">
              <a:rPr lang="en-US" altLang="en-US" smtClean="0"/>
              <a:pPr>
                <a:defRPr/>
              </a:pPr>
              <a:t>2</a:t>
            </a:fld>
            <a:endParaRPr lang="en-US" altLang="en-US"/>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a:extLst>
              <a:ext uri="{FF2B5EF4-FFF2-40B4-BE49-F238E27FC236}">
                <a16:creationId xmlns:a16="http://schemas.microsoft.com/office/drawing/2014/main" id="{F288B02A-EB17-4A1E-95A6-0DCB9F858084}"/>
              </a:ext>
            </a:extLst>
          </p:cNvPr>
          <p:cNvSpPr>
            <a:spLocks noGrp="1" noChangeArrowheads="1"/>
          </p:cNvSpPr>
          <p:nvPr>
            <p:ph type="title"/>
          </p:nvPr>
        </p:nvSpPr>
        <p:spPr>
          <a:xfrm>
            <a:off x="676275" y="274639"/>
            <a:ext cx="7839075" cy="542924"/>
          </a:xfrm>
        </p:spPr>
        <p:txBody>
          <a:bodyPr/>
          <a:lstStyle/>
          <a:p>
            <a:pPr algn="ctr" eaLnBrk="1" hangingPunct="1"/>
            <a:r>
              <a:rPr lang="en-US" altLang="en-US" b="1" dirty="0">
                <a:latin typeface="Arial" panose="020B0604020202020204" pitchFamily="34" charset="0"/>
                <a:ea typeface="Open Sans"/>
                <a:cs typeface="Arial" panose="020B0604020202020204" pitchFamily="34" charset="0"/>
              </a:rPr>
              <a:t>#MYUOLIBJOB</a:t>
            </a:r>
          </a:p>
        </p:txBody>
      </p:sp>
      <p:pic>
        <p:nvPicPr>
          <p:cNvPr id="19460" name="Picture 1">
            <a:extLst>
              <a:ext uri="{FF2B5EF4-FFF2-40B4-BE49-F238E27FC236}">
                <a16:creationId xmlns:a16="http://schemas.microsoft.com/office/drawing/2014/main" id="{26F5BCD8-F286-43A1-A57C-BEA7B2EAF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703" y="954881"/>
            <a:ext cx="7019157"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78F2780A-958D-4E19-A111-A14848DE4EAD}"/>
              </a:ext>
            </a:extLst>
          </p:cNvPr>
          <p:cNvSpPr>
            <a:spLocks noGrp="1"/>
          </p:cNvSpPr>
          <p:nvPr>
            <p:ph type="sldNum" sz="quarter" idx="10"/>
          </p:nvPr>
        </p:nvSpPr>
        <p:spPr/>
        <p:txBody>
          <a:bodyPr/>
          <a:lstStyle/>
          <a:p>
            <a:pPr>
              <a:defRPr/>
            </a:pPr>
            <a:fld id="{73C6D357-73A6-456E-96A9-EA9224A4C93C}" type="slidenum">
              <a:rPr lang="en-US" altLang="en-US" smtClean="0"/>
              <a:pPr>
                <a:defRPr/>
              </a:pPr>
              <a:t>3</a:t>
            </a:fld>
            <a:endParaRPr lang="en-US" altLang="en-US"/>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1A469-1FDB-45DF-BBF1-9BB86D12C618}"/>
              </a:ext>
            </a:extLst>
          </p:cNvPr>
          <p:cNvSpPr>
            <a:spLocks noGrp="1"/>
          </p:cNvSpPr>
          <p:nvPr>
            <p:ph type="title"/>
          </p:nvPr>
        </p:nvSpPr>
        <p:spPr>
          <a:xfrm>
            <a:off x="393290" y="274638"/>
            <a:ext cx="6381135" cy="993775"/>
          </a:xfrm>
        </p:spPr>
        <p:txBody>
          <a:bodyPr/>
          <a:lstStyle/>
          <a:p>
            <a:r>
              <a:rPr lang="en-US" b="1" dirty="0">
                <a:latin typeface="Arial" panose="020B0604020202020204" pitchFamily="34" charset="0"/>
                <a:cs typeface="Arial" panose="020B0604020202020204" pitchFamily="34" charset="0"/>
              </a:rPr>
              <a:t>Library Student Employment is an Investment….</a:t>
            </a:r>
          </a:p>
        </p:txBody>
      </p:sp>
      <p:sp>
        <p:nvSpPr>
          <p:cNvPr id="3" name="Content Placeholder 2">
            <a:extLst>
              <a:ext uri="{FF2B5EF4-FFF2-40B4-BE49-F238E27FC236}">
                <a16:creationId xmlns:a16="http://schemas.microsoft.com/office/drawing/2014/main" id="{D718B48C-6D11-4175-B8E0-E01EECAA2942}"/>
              </a:ext>
            </a:extLst>
          </p:cNvPr>
          <p:cNvSpPr>
            <a:spLocks noGrp="1"/>
          </p:cNvSpPr>
          <p:nvPr>
            <p:ph idx="1"/>
          </p:nvPr>
        </p:nvSpPr>
        <p:spPr>
          <a:xfrm>
            <a:off x="676275" y="1370013"/>
            <a:ext cx="5781675" cy="2984500"/>
          </a:xfrm>
        </p:spPr>
        <p:txBody>
          <a:bodyPr>
            <a:normAutofit/>
          </a:bodyPr>
          <a:lstStyle/>
          <a:p>
            <a:r>
              <a:rPr lang="en-US" sz="3200" dirty="0">
                <a:latin typeface="Arial" panose="020B0604020202020204" pitchFamily="34" charset="0"/>
                <a:cs typeface="Arial" panose="020B0604020202020204" pitchFamily="34" charset="0"/>
              </a:rPr>
              <a:t>At UO Libraries</a:t>
            </a:r>
          </a:p>
          <a:p>
            <a:pPr lvl="1"/>
            <a:r>
              <a:rPr lang="en-US" sz="3200" dirty="0">
                <a:latin typeface="Arial" panose="020B0604020202020204" pitchFamily="34" charset="0"/>
                <a:cs typeface="Arial" panose="020B0604020202020204" pitchFamily="34" charset="0"/>
              </a:rPr>
              <a:t>Over $1 million dollars a year</a:t>
            </a:r>
          </a:p>
          <a:p>
            <a:pPr lvl="1"/>
            <a:r>
              <a:rPr lang="en-US" sz="3200" dirty="0">
                <a:latin typeface="Arial" panose="020B0604020202020204" pitchFamily="34" charset="0"/>
                <a:cs typeface="Arial" panose="020B0604020202020204" pitchFamily="34" charset="0"/>
              </a:rPr>
              <a:t>Accounts for over 50 FTE</a:t>
            </a:r>
          </a:p>
          <a:p>
            <a:pPr lvl="1"/>
            <a:r>
              <a:rPr lang="en-US" sz="3200" dirty="0">
                <a:latin typeface="Arial" panose="020B0604020202020204" pitchFamily="34" charset="0"/>
                <a:cs typeface="Arial" panose="020B0604020202020204" pitchFamily="34" charset="0"/>
              </a:rPr>
              <a:t>Staff time</a:t>
            </a:r>
          </a:p>
          <a:p>
            <a:pPr lvl="1"/>
            <a:r>
              <a:rPr lang="en-US" sz="3200" dirty="0">
                <a:latin typeface="Arial" panose="020B0604020202020204" pitchFamily="34" charset="0"/>
                <a:cs typeface="Arial" panose="020B0604020202020204" pitchFamily="34" charset="0"/>
              </a:rPr>
              <a:t>Training</a:t>
            </a:r>
          </a:p>
        </p:txBody>
      </p:sp>
      <p:sp>
        <p:nvSpPr>
          <p:cNvPr id="4" name="Slide Number Placeholder 3">
            <a:extLst>
              <a:ext uri="{FF2B5EF4-FFF2-40B4-BE49-F238E27FC236}">
                <a16:creationId xmlns:a16="http://schemas.microsoft.com/office/drawing/2014/main" id="{E1FDBAB6-33F8-40DC-BF6F-49CF4E0A5F9E}"/>
              </a:ext>
            </a:extLst>
          </p:cNvPr>
          <p:cNvSpPr>
            <a:spLocks noGrp="1"/>
          </p:cNvSpPr>
          <p:nvPr>
            <p:ph type="sldNum" sz="quarter" idx="10"/>
          </p:nvPr>
        </p:nvSpPr>
        <p:spPr/>
        <p:txBody>
          <a:bodyPr/>
          <a:lstStyle/>
          <a:p>
            <a:pPr>
              <a:defRPr/>
            </a:pPr>
            <a:fld id="{73C6D357-73A6-456E-96A9-EA9224A4C93C}" type="slidenum">
              <a:rPr lang="en-US" altLang="en-US" smtClean="0"/>
              <a:pPr>
                <a:defRPr/>
              </a:pPr>
              <a:t>4</a:t>
            </a:fld>
            <a:endParaRPr lang="en-US" altLang="en-US"/>
          </a:p>
        </p:txBody>
      </p:sp>
      <p:pic>
        <p:nvPicPr>
          <p:cNvPr id="5" name="Picture 1">
            <a:extLst>
              <a:ext uri="{FF2B5EF4-FFF2-40B4-BE49-F238E27FC236}">
                <a16:creationId xmlns:a16="http://schemas.microsoft.com/office/drawing/2014/main" id="{D0EEDBD7-0BF0-44B6-9C21-83820912E8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579" r="33563"/>
          <a:stretch/>
        </p:blipFill>
        <p:spPr bwMode="auto">
          <a:xfrm>
            <a:off x="6774425" y="611188"/>
            <a:ext cx="2241755"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9133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a:extLst>
              <a:ext uri="{FF2B5EF4-FFF2-40B4-BE49-F238E27FC236}">
                <a16:creationId xmlns:a16="http://schemas.microsoft.com/office/drawing/2014/main" id="{F288B02A-EB17-4A1E-95A6-0DCB9F858084}"/>
              </a:ext>
            </a:extLst>
          </p:cNvPr>
          <p:cNvSpPr>
            <a:spLocks noGrp="1" noChangeArrowheads="1"/>
          </p:cNvSpPr>
          <p:nvPr>
            <p:ph type="title"/>
          </p:nvPr>
        </p:nvSpPr>
        <p:spPr>
          <a:xfrm>
            <a:off x="676275" y="172162"/>
            <a:ext cx="7839075" cy="590823"/>
          </a:xfrm>
        </p:spPr>
        <p:txBody>
          <a:bodyPr/>
          <a:lstStyle/>
          <a:p>
            <a:pPr eaLnBrk="1" hangingPunct="1"/>
            <a:r>
              <a:rPr lang="en-US" altLang="en-US" sz="2800" b="1" dirty="0">
                <a:latin typeface="Arial" panose="020B0604020202020204" pitchFamily="34" charset="0"/>
                <a:ea typeface="Open Sans"/>
                <a:cs typeface="Arial" panose="020B0604020202020204" pitchFamily="34" charset="0"/>
              </a:rPr>
              <a:t>Impact: Student Employment @ UO Libraries</a:t>
            </a:r>
          </a:p>
        </p:txBody>
      </p:sp>
      <p:sp>
        <p:nvSpPr>
          <p:cNvPr id="5" name="Content Placeholder 4">
            <a:extLst>
              <a:ext uri="{FF2B5EF4-FFF2-40B4-BE49-F238E27FC236}">
                <a16:creationId xmlns:a16="http://schemas.microsoft.com/office/drawing/2014/main" id="{D2DF7909-0B77-4365-B62D-0DDE385EB569}"/>
              </a:ext>
            </a:extLst>
          </p:cNvPr>
          <p:cNvSpPr>
            <a:spLocks noGrp="1"/>
          </p:cNvSpPr>
          <p:nvPr>
            <p:ph idx="1"/>
          </p:nvPr>
        </p:nvSpPr>
        <p:spPr>
          <a:xfrm>
            <a:off x="676274" y="938048"/>
            <a:ext cx="6104087" cy="4103852"/>
          </a:xfrm>
        </p:spPr>
        <p:txBody>
          <a:bodyPr rtlCol="0">
            <a:normAutofit fontScale="92500" lnSpcReduction="10000"/>
          </a:bodyPr>
          <a:lstStyle/>
          <a:p>
            <a:pPr eaLnBrk="1" fontAlgn="auto" hangingPunct="1">
              <a:spcAft>
                <a:spcPts val="0"/>
              </a:spcAft>
              <a:buFont typeface="Arial"/>
              <a:buChar char="•"/>
              <a:defRPr/>
            </a:pPr>
            <a:r>
              <a:rPr lang="en-US" b="1" dirty="0">
                <a:latin typeface="Arial" charset="0"/>
                <a:ea typeface="Arial" charset="0"/>
                <a:cs typeface="Arial" charset="0"/>
              </a:rPr>
              <a:t>Higher GPA </a:t>
            </a:r>
            <a:r>
              <a:rPr lang="en-US" dirty="0">
                <a:latin typeface="Arial" charset="0"/>
                <a:ea typeface="Arial" charset="0"/>
                <a:cs typeface="Arial" charset="0"/>
              </a:rPr>
              <a:t>and </a:t>
            </a:r>
            <a:r>
              <a:rPr lang="en-US" b="1" dirty="0">
                <a:latin typeface="Arial" charset="0"/>
                <a:ea typeface="Arial" charset="0"/>
                <a:cs typeface="Arial" charset="0"/>
              </a:rPr>
              <a:t>Graduation Rate</a:t>
            </a:r>
          </a:p>
          <a:p>
            <a:pPr lvl="1" eaLnBrk="1" fontAlgn="auto" hangingPunct="1">
              <a:spcAft>
                <a:spcPts val="0"/>
              </a:spcAft>
              <a:buFont typeface="Arial"/>
              <a:buChar char="•"/>
              <a:defRPr/>
            </a:pPr>
            <a:r>
              <a:rPr lang="en-US" dirty="0">
                <a:latin typeface="Arial" charset="0"/>
                <a:ea typeface="Arial" charset="0"/>
                <a:cs typeface="Arial" charset="0"/>
              </a:rPr>
              <a:t>Per UO Institutional Research: Students employed in the UO Libraries (and on campus) have about a 2% greater graduation rate and slightly higher GPA</a:t>
            </a:r>
          </a:p>
          <a:p>
            <a:pPr eaLnBrk="1" fontAlgn="auto" hangingPunct="1">
              <a:spcAft>
                <a:spcPts val="0"/>
              </a:spcAft>
              <a:buFont typeface="Arial"/>
              <a:buChar char="•"/>
              <a:defRPr/>
            </a:pPr>
            <a:r>
              <a:rPr lang="en-US" b="1" dirty="0">
                <a:latin typeface="Arial" charset="0"/>
                <a:ea typeface="Arial" charset="0"/>
                <a:cs typeface="Arial" charset="0"/>
              </a:rPr>
              <a:t>Potentially Higher Information Literacy Scores</a:t>
            </a:r>
          </a:p>
          <a:p>
            <a:pPr lvl="1" eaLnBrk="1" fontAlgn="auto" hangingPunct="1">
              <a:spcAft>
                <a:spcPts val="0"/>
              </a:spcAft>
              <a:buFont typeface="Arial"/>
              <a:buChar char="•"/>
              <a:defRPr/>
            </a:pPr>
            <a:r>
              <a:rPr lang="en-US" dirty="0">
                <a:latin typeface="Arial" charset="0"/>
                <a:ea typeface="Arial" charset="0"/>
                <a:cs typeface="Arial" charset="0"/>
              </a:rPr>
              <a:t>Per Project SAILS Information Literacy testing: Students employed at UO Libraries scored 10 points higher than students at other institutions (N=34)</a:t>
            </a:r>
          </a:p>
          <a:p>
            <a:pPr eaLnBrk="1" fontAlgn="auto" hangingPunct="1">
              <a:spcAft>
                <a:spcPts val="0"/>
              </a:spcAft>
              <a:buFont typeface="Arial"/>
              <a:buChar char="•"/>
              <a:defRPr/>
            </a:pPr>
            <a:r>
              <a:rPr lang="en-US" b="1" dirty="0">
                <a:latin typeface="Arial" charset="0"/>
                <a:ea typeface="Arial" charset="0"/>
                <a:cs typeface="Arial" charset="0"/>
              </a:rPr>
              <a:t>Greater Civic Competency and Engagement w/ Environment</a:t>
            </a:r>
          </a:p>
          <a:p>
            <a:pPr lvl="1" eaLnBrk="1" fontAlgn="auto" hangingPunct="1">
              <a:spcAft>
                <a:spcPts val="0"/>
              </a:spcAft>
              <a:buFont typeface="Arial"/>
              <a:buChar char="•"/>
              <a:defRPr/>
            </a:pPr>
            <a:r>
              <a:rPr lang="en-US" dirty="0">
                <a:latin typeface="Arial" charset="0"/>
                <a:ea typeface="Arial" charset="0"/>
                <a:cs typeface="Arial" charset="0"/>
              </a:rPr>
              <a:t>Per UO Student Life: 91% of student employees were proficient/advanced in civic competency.  53% participated in protecting the environment activities compared to 26% nationally.</a:t>
            </a:r>
          </a:p>
          <a:p>
            <a:pPr marL="685800" lvl="2" indent="0" eaLnBrk="1" fontAlgn="auto" hangingPunct="1">
              <a:spcAft>
                <a:spcPts val="0"/>
              </a:spcAft>
              <a:buNone/>
              <a:defRPr/>
            </a:pPr>
            <a:endParaRPr lang="en-US" dirty="0">
              <a:latin typeface="Arial" charset="0"/>
              <a:ea typeface="Arial" charset="0"/>
              <a:cs typeface="Arial" charset="0"/>
            </a:endParaRPr>
          </a:p>
          <a:p>
            <a:pPr lvl="2" eaLnBrk="1" fontAlgn="auto" hangingPunct="1">
              <a:spcAft>
                <a:spcPts val="0"/>
              </a:spcAft>
              <a:buFont typeface="Arial"/>
              <a:buChar char="•"/>
              <a:defRPr/>
            </a:pPr>
            <a:endParaRPr lang="en-US" dirty="0">
              <a:latin typeface="Arial" charset="0"/>
              <a:ea typeface="Arial" charset="0"/>
              <a:cs typeface="Arial" charset="0"/>
            </a:endParaRPr>
          </a:p>
          <a:p>
            <a:pPr marL="0" indent="0" eaLnBrk="1" fontAlgn="auto" hangingPunct="1">
              <a:spcAft>
                <a:spcPts val="0"/>
              </a:spcAft>
              <a:buNone/>
              <a:defRPr/>
            </a:pPr>
            <a:endParaRPr lang="en-US" dirty="0">
              <a:latin typeface="Arial" charset="0"/>
              <a:ea typeface="Arial" charset="0"/>
              <a:cs typeface="Arial" charset="0"/>
            </a:endParaRPr>
          </a:p>
          <a:p>
            <a:pPr lvl="1" eaLnBrk="1" fontAlgn="auto" hangingPunct="1">
              <a:spcAft>
                <a:spcPts val="0"/>
              </a:spcAft>
              <a:buFont typeface="Arial"/>
              <a:buChar char="•"/>
              <a:defRPr/>
            </a:pPr>
            <a:endParaRPr lang="en-US" dirty="0">
              <a:latin typeface="Arial" charset="0"/>
              <a:ea typeface="Arial" charset="0"/>
              <a:cs typeface="Arial" charset="0"/>
            </a:endParaRPr>
          </a:p>
        </p:txBody>
      </p:sp>
      <p:pic>
        <p:nvPicPr>
          <p:cNvPr id="19460" name="Picture 1">
            <a:extLst>
              <a:ext uri="{FF2B5EF4-FFF2-40B4-BE49-F238E27FC236}">
                <a16:creationId xmlns:a16="http://schemas.microsoft.com/office/drawing/2014/main" id="{26F5BCD8-F286-43A1-A57C-BEA7B2EAFD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7294" t="785" b="-785"/>
          <a:stretch/>
        </p:blipFill>
        <p:spPr bwMode="auto">
          <a:xfrm>
            <a:off x="6938210" y="1100138"/>
            <a:ext cx="1781927"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19F1CC7B-0DF1-4473-A7C7-29C1924C25ED}"/>
              </a:ext>
            </a:extLst>
          </p:cNvPr>
          <p:cNvSpPr>
            <a:spLocks noGrp="1"/>
          </p:cNvSpPr>
          <p:nvPr>
            <p:ph type="sldNum" sz="quarter" idx="10"/>
          </p:nvPr>
        </p:nvSpPr>
        <p:spPr/>
        <p:txBody>
          <a:bodyPr/>
          <a:lstStyle/>
          <a:p>
            <a:pPr>
              <a:defRPr/>
            </a:pPr>
            <a:fld id="{73C6D357-73A6-456E-96A9-EA9224A4C93C}" type="slidenum">
              <a:rPr lang="en-US" altLang="en-US" smtClean="0"/>
              <a:pPr>
                <a:defRPr/>
              </a:pPr>
              <a:t>5</a:t>
            </a:fld>
            <a:endParaRPr lang="en-US" altLang="en-US"/>
          </a:p>
        </p:txBody>
      </p:sp>
    </p:spTree>
    <p:extLst>
      <p:ext uri="{BB962C8B-B14F-4D97-AF65-F5344CB8AC3E}">
        <p14:creationId xmlns:p14="http://schemas.microsoft.com/office/powerpoint/2010/main" val="355086392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a:extLst>
              <a:ext uri="{FF2B5EF4-FFF2-40B4-BE49-F238E27FC236}">
                <a16:creationId xmlns:a16="http://schemas.microsoft.com/office/drawing/2014/main" id="{BFA333EE-183C-45CB-90F0-83B68E9F7DF9}"/>
              </a:ext>
            </a:extLst>
          </p:cNvPr>
          <p:cNvSpPr>
            <a:spLocks noGrp="1" noChangeArrowheads="1"/>
          </p:cNvSpPr>
          <p:nvPr>
            <p:ph type="title"/>
          </p:nvPr>
        </p:nvSpPr>
        <p:spPr>
          <a:xfrm>
            <a:off x="300038" y="274639"/>
            <a:ext cx="8509000" cy="855422"/>
          </a:xfrm>
        </p:spPr>
        <p:txBody>
          <a:bodyPr/>
          <a:lstStyle/>
          <a:p>
            <a:pPr eaLnBrk="1" hangingPunct="1"/>
            <a:r>
              <a:rPr lang="en-US" altLang="en-US" sz="3200" b="1" i="1" dirty="0">
                <a:latin typeface="Arial" panose="020B0604020202020204" pitchFamily="34" charset="0"/>
                <a:ea typeface="Open Sans"/>
                <a:cs typeface="Arial" panose="020B0604020202020204" pitchFamily="34" charset="0"/>
              </a:rPr>
              <a:t>Not your traditional High Impact Practice…</a:t>
            </a:r>
          </a:p>
        </p:txBody>
      </p:sp>
      <p:sp>
        <p:nvSpPr>
          <p:cNvPr id="5" name="Content Placeholder 4">
            <a:extLst>
              <a:ext uri="{FF2B5EF4-FFF2-40B4-BE49-F238E27FC236}">
                <a16:creationId xmlns:a16="http://schemas.microsoft.com/office/drawing/2014/main" id="{D2DF7909-0B77-4365-B62D-0DDE385EB569}"/>
              </a:ext>
            </a:extLst>
          </p:cNvPr>
          <p:cNvSpPr>
            <a:spLocks noGrp="1"/>
          </p:cNvSpPr>
          <p:nvPr>
            <p:ph idx="1"/>
          </p:nvPr>
        </p:nvSpPr>
        <p:spPr>
          <a:xfrm>
            <a:off x="827690" y="1130061"/>
            <a:ext cx="8070504" cy="3738799"/>
          </a:xfrm>
        </p:spPr>
        <p:txBody>
          <a:bodyPr rtlCol="0">
            <a:normAutofit/>
          </a:bodyPr>
          <a:lstStyle/>
          <a:p>
            <a:pPr marL="0" indent="0" eaLnBrk="1" fontAlgn="auto" hangingPunct="1">
              <a:spcAft>
                <a:spcPts val="0"/>
              </a:spcAft>
              <a:buNone/>
              <a:defRPr/>
            </a:pPr>
            <a:r>
              <a:rPr lang="en-US" sz="2000" dirty="0">
                <a:latin typeface="Arial" panose="020B0604020202020204" pitchFamily="34" charset="0"/>
                <a:cs typeface="Arial" panose="020B0604020202020204" pitchFamily="34" charset="0"/>
              </a:rPr>
              <a:t>Student Employment as a High-Impact Practice in Academic Libraries: A Systematic Review. </a:t>
            </a:r>
            <a:r>
              <a:rPr lang="en-US" sz="2000" i="1" dirty="0">
                <a:latin typeface="Arial" panose="020B0604020202020204" pitchFamily="34" charset="0"/>
                <a:cs typeface="Arial" panose="020B0604020202020204" pitchFamily="34" charset="0"/>
              </a:rPr>
              <a:t>The Journal of Academic Librarianship</a:t>
            </a:r>
            <a:r>
              <a:rPr lang="en-US" sz="2000" dirty="0">
                <a:latin typeface="Arial" panose="020B0604020202020204" pitchFamily="34" charset="0"/>
                <a:cs typeface="Arial" panose="020B0604020202020204" pitchFamily="34" charset="0"/>
              </a:rPr>
              <a:t> (2018) By: </a:t>
            </a:r>
            <a:r>
              <a:rPr lang="en-US" sz="2000" dirty="0" err="1">
                <a:latin typeface="Arial" panose="020B0604020202020204" pitchFamily="34" charset="0"/>
                <a:cs typeface="Arial" panose="020B0604020202020204" pitchFamily="34" charset="0"/>
              </a:rPr>
              <a:t>Mitola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Rinto</a:t>
            </a:r>
            <a:r>
              <a:rPr lang="en-US" sz="2000" dirty="0">
                <a:latin typeface="Arial" panose="020B0604020202020204" pitchFamily="34" charset="0"/>
                <a:cs typeface="Arial" panose="020B0604020202020204" pitchFamily="34" charset="0"/>
              </a:rPr>
              <a:t>, and </a:t>
            </a:r>
            <a:r>
              <a:rPr lang="en-US" sz="2000" dirty="0" err="1">
                <a:latin typeface="Arial" panose="020B0604020202020204" pitchFamily="34" charset="0"/>
                <a:cs typeface="Arial" panose="020B0604020202020204" pitchFamily="34" charset="0"/>
              </a:rPr>
              <a:t>Pattni</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342900" lvl="1" indent="0" eaLnBrk="1" fontAlgn="auto" hangingPunct="1">
              <a:spcAft>
                <a:spcPts val="0"/>
              </a:spcAft>
              <a:buNone/>
              <a:defRPr/>
            </a:pPr>
            <a:r>
              <a:rPr lang="en-US" sz="2000" dirty="0">
                <a:latin typeface="Arial" panose="020B0604020202020204" pitchFamily="34" charset="0"/>
                <a:cs typeface="Arial" panose="020B0604020202020204" pitchFamily="34" charset="0"/>
              </a:rPr>
              <a:t>Characteristics of High Impact Practices</a:t>
            </a:r>
          </a:p>
          <a:p>
            <a:pPr lvl="1" eaLnBrk="1" fontAlgn="auto" hangingPunct="1">
              <a:spcAft>
                <a:spcPts val="0"/>
              </a:spcAft>
              <a:defRPr/>
            </a:pPr>
            <a:r>
              <a:rPr lang="en-US" sz="2000" b="1" dirty="0">
                <a:solidFill>
                  <a:srgbClr val="00B0F0"/>
                </a:solidFill>
                <a:latin typeface="Arial" panose="020B0604020202020204" pitchFamily="34" charset="0"/>
                <a:cs typeface="Arial" panose="020B0604020202020204" pitchFamily="34" charset="0"/>
              </a:rPr>
              <a:t>Time &amp; Effort</a:t>
            </a:r>
          </a:p>
          <a:p>
            <a:pPr lvl="1" eaLnBrk="1" fontAlgn="auto" hangingPunct="1">
              <a:spcAft>
                <a:spcPts val="0"/>
              </a:spcAft>
              <a:defRPr/>
            </a:pPr>
            <a:r>
              <a:rPr lang="en-US" sz="2000" b="1" dirty="0">
                <a:solidFill>
                  <a:srgbClr val="00B0F0"/>
                </a:solidFill>
                <a:latin typeface="Arial" panose="020B0604020202020204" pitchFamily="34" charset="0"/>
                <a:cs typeface="Arial" panose="020B0604020202020204" pitchFamily="34" charset="0"/>
              </a:rPr>
              <a:t>Faculty &amp; Peer Interactions</a:t>
            </a:r>
          </a:p>
          <a:p>
            <a:pPr lvl="1" eaLnBrk="1" fontAlgn="auto" hangingPunct="1">
              <a:spcAft>
                <a:spcPts val="0"/>
              </a:spcAft>
              <a:defRPr/>
            </a:pPr>
            <a:r>
              <a:rPr lang="en-US" sz="2000" dirty="0">
                <a:latin typeface="Arial" panose="020B0604020202020204" pitchFamily="34" charset="0"/>
                <a:cs typeface="Arial" panose="020B0604020202020204" pitchFamily="34" charset="0"/>
              </a:rPr>
              <a:t>Diversity</a:t>
            </a:r>
          </a:p>
          <a:p>
            <a:pPr lvl="1" eaLnBrk="1" fontAlgn="auto" hangingPunct="1">
              <a:spcAft>
                <a:spcPts val="0"/>
              </a:spcAft>
              <a:defRPr/>
            </a:pPr>
            <a:r>
              <a:rPr lang="en-US" sz="2000" dirty="0">
                <a:latin typeface="Arial" panose="020B0604020202020204" pitchFamily="34" charset="0"/>
                <a:cs typeface="Arial" panose="020B0604020202020204" pitchFamily="34" charset="0"/>
              </a:rPr>
              <a:t>Formal &amp; Informal Feedback</a:t>
            </a:r>
          </a:p>
          <a:p>
            <a:pPr lvl="1" eaLnBrk="1" fontAlgn="auto" hangingPunct="1">
              <a:spcAft>
                <a:spcPts val="0"/>
              </a:spcAft>
              <a:defRPr/>
            </a:pPr>
            <a:r>
              <a:rPr lang="en-US" sz="2000" dirty="0">
                <a:latin typeface="Arial" panose="020B0604020202020204" pitchFamily="34" charset="0"/>
                <a:cs typeface="Arial" panose="020B0604020202020204" pitchFamily="34" charset="0"/>
              </a:rPr>
              <a:t>Integration, Synthesis, &amp; Application</a:t>
            </a:r>
          </a:p>
          <a:p>
            <a:pPr lvl="1" eaLnBrk="1" fontAlgn="auto" hangingPunct="1">
              <a:spcAft>
                <a:spcPts val="0"/>
              </a:spcAft>
              <a:defRPr/>
            </a:pPr>
            <a:r>
              <a:rPr lang="en-US" sz="2000" dirty="0">
                <a:latin typeface="Arial" panose="020B0604020202020204" pitchFamily="34" charset="0"/>
                <a:cs typeface="Arial" panose="020B0604020202020204" pitchFamily="34" charset="0"/>
              </a:rPr>
              <a:t>Connection</a:t>
            </a:r>
          </a:p>
          <a:p>
            <a:pPr marL="0" indent="0" eaLnBrk="1" fontAlgn="auto" hangingPunct="1">
              <a:spcAft>
                <a:spcPts val="0"/>
              </a:spcAft>
              <a:buNone/>
              <a:defRPr/>
            </a:pPr>
            <a:endParaRPr lang="en-US" dirty="0"/>
          </a:p>
          <a:p>
            <a:pPr eaLnBrk="1" fontAlgn="auto" hangingPunct="1">
              <a:spcAft>
                <a:spcPts val="0"/>
              </a:spcAft>
              <a:buFont typeface="Arial"/>
              <a:buChar char="•"/>
              <a:defRPr/>
            </a:pPr>
            <a:endParaRPr lang="en-US" dirty="0">
              <a:latin typeface="Arial" charset="0"/>
              <a:ea typeface="Arial" charset="0"/>
              <a:cs typeface="Arial" charset="0"/>
            </a:endParaRPr>
          </a:p>
          <a:p>
            <a:pPr lvl="1" eaLnBrk="1" fontAlgn="auto" hangingPunct="1">
              <a:spcAft>
                <a:spcPts val="0"/>
              </a:spcAft>
              <a:buFont typeface="Arial"/>
              <a:buChar char="•"/>
              <a:defRPr/>
            </a:pPr>
            <a:endParaRPr lang="en-US" dirty="0">
              <a:latin typeface="Arial" charset="0"/>
              <a:ea typeface="Arial" charset="0"/>
              <a:cs typeface="Arial" charset="0"/>
            </a:endParaRPr>
          </a:p>
        </p:txBody>
      </p:sp>
      <p:sp>
        <p:nvSpPr>
          <p:cNvPr id="3" name="Slide Number Placeholder 2">
            <a:extLst>
              <a:ext uri="{FF2B5EF4-FFF2-40B4-BE49-F238E27FC236}">
                <a16:creationId xmlns:a16="http://schemas.microsoft.com/office/drawing/2014/main" id="{5711E2DF-4AEE-4E65-8D00-268AD902AA1D}"/>
              </a:ext>
            </a:extLst>
          </p:cNvPr>
          <p:cNvSpPr>
            <a:spLocks noGrp="1"/>
          </p:cNvSpPr>
          <p:nvPr>
            <p:ph type="sldNum" sz="quarter" idx="10"/>
          </p:nvPr>
        </p:nvSpPr>
        <p:spPr/>
        <p:txBody>
          <a:bodyPr/>
          <a:lstStyle/>
          <a:p>
            <a:pPr>
              <a:defRPr/>
            </a:pPr>
            <a:fld id="{73C6D357-73A6-456E-96A9-EA9224A4C93C}" type="slidenum">
              <a:rPr lang="en-US" altLang="en-US" smtClean="0"/>
              <a:pPr>
                <a:defRPr/>
              </a:pPr>
              <a:t>6</a:t>
            </a:fld>
            <a:endParaRPr lang="en-US" altLang="en-US"/>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a:extLst>
              <a:ext uri="{FF2B5EF4-FFF2-40B4-BE49-F238E27FC236}">
                <a16:creationId xmlns:a16="http://schemas.microsoft.com/office/drawing/2014/main" id="{F288B02A-EB17-4A1E-95A6-0DCB9F858084}"/>
              </a:ext>
            </a:extLst>
          </p:cNvPr>
          <p:cNvSpPr>
            <a:spLocks noGrp="1" noChangeArrowheads="1"/>
          </p:cNvSpPr>
          <p:nvPr>
            <p:ph type="title"/>
          </p:nvPr>
        </p:nvSpPr>
        <p:spPr>
          <a:xfrm>
            <a:off x="676275" y="274638"/>
            <a:ext cx="7839075" cy="702697"/>
          </a:xfrm>
        </p:spPr>
        <p:txBody>
          <a:bodyPr/>
          <a:lstStyle/>
          <a:p>
            <a:pPr eaLnBrk="1" hangingPunct="1"/>
            <a:r>
              <a:rPr lang="en-US" altLang="en-US" b="1" dirty="0">
                <a:latin typeface="Arial" panose="020B0604020202020204" pitchFamily="34" charset="0"/>
                <a:ea typeface="Open Sans"/>
                <a:cs typeface="Arial" panose="020B0604020202020204" pitchFamily="34" charset="0"/>
              </a:rPr>
              <a:t>What is in the works... At UO Libraries</a:t>
            </a:r>
          </a:p>
        </p:txBody>
      </p:sp>
      <p:sp>
        <p:nvSpPr>
          <p:cNvPr id="5" name="Content Placeholder 4">
            <a:extLst>
              <a:ext uri="{FF2B5EF4-FFF2-40B4-BE49-F238E27FC236}">
                <a16:creationId xmlns:a16="http://schemas.microsoft.com/office/drawing/2014/main" id="{D2DF7909-0B77-4365-B62D-0DDE385EB569}"/>
              </a:ext>
            </a:extLst>
          </p:cNvPr>
          <p:cNvSpPr>
            <a:spLocks noGrp="1"/>
          </p:cNvSpPr>
          <p:nvPr>
            <p:ph idx="1"/>
          </p:nvPr>
        </p:nvSpPr>
        <p:spPr>
          <a:xfrm>
            <a:off x="875071" y="1150374"/>
            <a:ext cx="5741389" cy="3718487"/>
          </a:xfrm>
        </p:spPr>
        <p:txBody>
          <a:bodyPr rtlCol="0">
            <a:normAutofit fontScale="92500" lnSpcReduction="10000"/>
          </a:bodyPr>
          <a:lstStyle/>
          <a:p>
            <a:pPr eaLnBrk="1" fontAlgn="auto" hangingPunct="1">
              <a:spcAft>
                <a:spcPts val="0"/>
              </a:spcAft>
              <a:buFont typeface="Arial"/>
              <a:buChar char="•"/>
              <a:defRPr/>
            </a:pPr>
            <a:r>
              <a:rPr lang="en-US" dirty="0">
                <a:latin typeface="Arial" charset="0"/>
                <a:ea typeface="Arial" charset="0"/>
                <a:cs typeface="Arial" charset="0"/>
              </a:rPr>
              <a:t>Working with campus partners such as Student Affairs &amp; Institutional Research to articulate value of student employment.</a:t>
            </a:r>
          </a:p>
          <a:p>
            <a:pPr eaLnBrk="1" fontAlgn="auto" hangingPunct="1">
              <a:spcAft>
                <a:spcPts val="0"/>
              </a:spcAft>
              <a:buFont typeface="Arial"/>
              <a:buChar char="•"/>
              <a:defRPr/>
            </a:pPr>
            <a:r>
              <a:rPr lang="en-US" dirty="0">
                <a:latin typeface="Arial" charset="0"/>
                <a:ea typeface="Arial" charset="0"/>
                <a:cs typeface="Arial" charset="0"/>
              </a:rPr>
              <a:t>Charm campaign with supervisors of students about their impact as educators</a:t>
            </a:r>
          </a:p>
          <a:p>
            <a:pPr eaLnBrk="1" fontAlgn="auto" hangingPunct="1">
              <a:spcAft>
                <a:spcPts val="0"/>
              </a:spcAft>
              <a:buFont typeface="Arial"/>
              <a:buChar char="•"/>
              <a:defRPr/>
            </a:pPr>
            <a:r>
              <a:rPr lang="en-US" dirty="0">
                <a:latin typeface="Arial" charset="0"/>
                <a:ea typeface="Arial" charset="0"/>
                <a:cs typeface="Arial" charset="0"/>
              </a:rPr>
              <a:t>Discussions with library units about piloting career readiness competencies and assessments </a:t>
            </a:r>
          </a:p>
          <a:p>
            <a:pPr lvl="1" eaLnBrk="1" fontAlgn="auto" hangingPunct="1">
              <a:spcAft>
                <a:spcPts val="0"/>
              </a:spcAft>
              <a:buFont typeface="Arial"/>
              <a:buChar char="•"/>
              <a:defRPr/>
            </a:pPr>
            <a:r>
              <a:rPr lang="en-US" dirty="0">
                <a:latin typeface="Arial" charset="0"/>
                <a:ea typeface="Arial" charset="0"/>
                <a:cs typeface="Arial" charset="0"/>
              </a:rPr>
              <a:t>National Association of Colleges and Employers - (NACE) – career readiness </a:t>
            </a:r>
          </a:p>
          <a:p>
            <a:pPr eaLnBrk="1" fontAlgn="auto" hangingPunct="1">
              <a:spcAft>
                <a:spcPts val="0"/>
              </a:spcAft>
              <a:buFont typeface="Arial"/>
              <a:buChar char="•"/>
              <a:defRPr/>
            </a:pPr>
            <a:r>
              <a:rPr lang="en-US" dirty="0">
                <a:latin typeface="Arial" charset="0"/>
                <a:ea typeface="Arial" charset="0"/>
                <a:cs typeface="Arial" charset="0"/>
              </a:rPr>
              <a:t>Contacting former student workers for a panel presentation about their work experience</a:t>
            </a:r>
          </a:p>
          <a:p>
            <a:pPr eaLnBrk="1" fontAlgn="auto" hangingPunct="1">
              <a:spcAft>
                <a:spcPts val="0"/>
              </a:spcAft>
              <a:buFont typeface="Arial"/>
              <a:buChar char="•"/>
              <a:defRPr/>
            </a:pPr>
            <a:endParaRPr lang="en-US" dirty="0">
              <a:latin typeface="Arial" charset="0"/>
              <a:ea typeface="Arial" charset="0"/>
              <a:cs typeface="Arial" charset="0"/>
            </a:endParaRPr>
          </a:p>
          <a:p>
            <a:pPr lvl="1" eaLnBrk="1" fontAlgn="auto" hangingPunct="1">
              <a:spcAft>
                <a:spcPts val="0"/>
              </a:spcAft>
              <a:buFont typeface="Arial"/>
              <a:buChar char="•"/>
              <a:defRPr/>
            </a:pPr>
            <a:endParaRPr lang="en-US" dirty="0">
              <a:latin typeface="Arial" charset="0"/>
              <a:ea typeface="Arial" charset="0"/>
              <a:cs typeface="Arial" charset="0"/>
            </a:endParaRPr>
          </a:p>
        </p:txBody>
      </p:sp>
      <p:pic>
        <p:nvPicPr>
          <p:cNvPr id="19460" name="Picture 1">
            <a:extLst>
              <a:ext uri="{FF2B5EF4-FFF2-40B4-BE49-F238E27FC236}">
                <a16:creationId xmlns:a16="http://schemas.microsoft.com/office/drawing/2014/main" id="{26F5BCD8-F286-43A1-A57C-BEA7B2EAFD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7111"/>
          <a:stretch/>
        </p:blipFill>
        <p:spPr bwMode="auto">
          <a:xfrm>
            <a:off x="6955317" y="1022500"/>
            <a:ext cx="1791868"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DD3706F7-C80D-456F-A661-0D64A6DA556E}"/>
              </a:ext>
            </a:extLst>
          </p:cNvPr>
          <p:cNvSpPr>
            <a:spLocks noGrp="1"/>
          </p:cNvSpPr>
          <p:nvPr>
            <p:ph type="sldNum" sz="quarter" idx="10"/>
          </p:nvPr>
        </p:nvSpPr>
        <p:spPr/>
        <p:txBody>
          <a:bodyPr/>
          <a:lstStyle/>
          <a:p>
            <a:pPr>
              <a:defRPr/>
            </a:pPr>
            <a:fld id="{73C6D357-73A6-456E-96A9-EA9224A4C93C}" type="slidenum">
              <a:rPr lang="en-US" altLang="en-US" smtClean="0"/>
              <a:pPr>
                <a:defRPr/>
              </a:pPr>
              <a:t>7</a:t>
            </a:fld>
            <a:endParaRPr lang="en-US" altLang="en-US"/>
          </a:p>
        </p:txBody>
      </p:sp>
    </p:spTree>
    <p:extLst>
      <p:ext uri="{BB962C8B-B14F-4D97-AF65-F5344CB8AC3E}">
        <p14:creationId xmlns:p14="http://schemas.microsoft.com/office/powerpoint/2010/main" val="83874229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F575CC-798D-4460-B08F-E35E0C583036}"/>
              </a:ext>
            </a:extLst>
          </p:cNvPr>
          <p:cNvSpPr>
            <a:spLocks noGrp="1"/>
          </p:cNvSpPr>
          <p:nvPr>
            <p:ph type="title"/>
          </p:nvPr>
        </p:nvSpPr>
        <p:spPr>
          <a:xfrm>
            <a:off x="676275" y="274639"/>
            <a:ext cx="8130012" cy="698756"/>
          </a:xfrm>
        </p:spPr>
        <p:txBody>
          <a:bodyPr/>
          <a:lstStyle/>
          <a:p>
            <a:r>
              <a:rPr lang="en-US" b="1" dirty="0">
                <a:latin typeface="Arial" panose="020B0604020202020204" pitchFamily="34" charset="0"/>
                <a:cs typeface="Arial" panose="020B0604020202020204" pitchFamily="34" charset="0"/>
              </a:rPr>
              <a:t>NACE Career Readiness Competencies</a:t>
            </a:r>
            <a:r>
              <a:rPr lang="en-US" dirty="0">
                <a:latin typeface="Arial" panose="020B0604020202020204" pitchFamily="34" charset="0"/>
                <a:cs typeface="Arial" panose="020B0604020202020204" pitchFamily="34" charset="0"/>
              </a:rPr>
              <a:t> </a:t>
            </a:r>
          </a:p>
        </p:txBody>
      </p:sp>
      <p:sp>
        <p:nvSpPr>
          <p:cNvPr id="6" name="Content Placeholder 5">
            <a:extLst>
              <a:ext uri="{FF2B5EF4-FFF2-40B4-BE49-F238E27FC236}">
                <a16:creationId xmlns:a16="http://schemas.microsoft.com/office/drawing/2014/main" id="{2C51B525-C920-484A-8EDA-9498FC964620}"/>
              </a:ext>
            </a:extLst>
          </p:cNvPr>
          <p:cNvSpPr>
            <a:spLocks noGrp="1"/>
          </p:cNvSpPr>
          <p:nvPr>
            <p:ph idx="1"/>
          </p:nvPr>
        </p:nvSpPr>
        <p:spPr>
          <a:xfrm>
            <a:off x="865239" y="1150374"/>
            <a:ext cx="7650111" cy="3718487"/>
          </a:xfrm>
        </p:spPr>
        <p:txBody>
          <a:bodyPr>
            <a:normAutofit/>
          </a:bodyPr>
          <a:lstStyle/>
          <a:p>
            <a:r>
              <a:rPr lang="en-US" dirty="0">
                <a:latin typeface="Arial" panose="020B0604020202020204" pitchFamily="34" charset="0"/>
                <a:cs typeface="Arial" panose="020B0604020202020204" pitchFamily="34" charset="0"/>
              </a:rPr>
              <a:t>Critical Thinking/Problem Solving </a:t>
            </a:r>
          </a:p>
          <a:p>
            <a:r>
              <a:rPr lang="en-US" dirty="0">
                <a:latin typeface="Arial" panose="020B0604020202020204" pitchFamily="34" charset="0"/>
                <a:cs typeface="Arial" panose="020B0604020202020204" pitchFamily="34" charset="0"/>
              </a:rPr>
              <a:t>Oral/Written Communications </a:t>
            </a:r>
          </a:p>
          <a:p>
            <a:r>
              <a:rPr lang="en-US" dirty="0">
                <a:latin typeface="Arial" panose="020B0604020202020204" pitchFamily="34" charset="0"/>
                <a:cs typeface="Arial" panose="020B0604020202020204" pitchFamily="34" charset="0"/>
              </a:rPr>
              <a:t>Teamwork/Collaboration</a:t>
            </a:r>
          </a:p>
          <a:p>
            <a:r>
              <a:rPr lang="en-US" dirty="0">
                <a:latin typeface="Arial" panose="020B0604020202020204" pitchFamily="34" charset="0"/>
                <a:cs typeface="Arial" panose="020B0604020202020204" pitchFamily="34" charset="0"/>
              </a:rPr>
              <a:t>Digital Technology</a:t>
            </a:r>
          </a:p>
          <a:p>
            <a:r>
              <a:rPr lang="en-US" dirty="0">
                <a:latin typeface="Arial" panose="020B0604020202020204" pitchFamily="34" charset="0"/>
                <a:cs typeface="Arial" panose="020B0604020202020204" pitchFamily="34" charset="0"/>
              </a:rPr>
              <a:t>Leadership</a:t>
            </a:r>
          </a:p>
          <a:p>
            <a:r>
              <a:rPr lang="en-US" dirty="0">
                <a:latin typeface="Arial" panose="020B0604020202020204" pitchFamily="34" charset="0"/>
                <a:cs typeface="Arial" panose="020B0604020202020204" pitchFamily="34" charset="0"/>
              </a:rPr>
              <a:t>Professionalism/Work Ethic </a:t>
            </a:r>
          </a:p>
          <a:p>
            <a:r>
              <a:rPr lang="en-US" dirty="0">
                <a:latin typeface="Arial" panose="020B0604020202020204" pitchFamily="34" charset="0"/>
                <a:cs typeface="Arial" panose="020B0604020202020204" pitchFamily="34" charset="0"/>
              </a:rPr>
              <a:t>Career Management.</a:t>
            </a:r>
          </a:p>
          <a:p>
            <a:r>
              <a:rPr lang="en-US" dirty="0">
                <a:latin typeface="Arial" panose="020B0604020202020204" pitchFamily="34" charset="0"/>
                <a:cs typeface="Arial" panose="020B0604020202020204" pitchFamily="34" charset="0"/>
              </a:rPr>
              <a:t>Global/Intercultural Fluency</a:t>
            </a:r>
          </a:p>
        </p:txBody>
      </p:sp>
      <p:sp>
        <p:nvSpPr>
          <p:cNvPr id="4" name="Slide Number Placeholder 3">
            <a:extLst>
              <a:ext uri="{FF2B5EF4-FFF2-40B4-BE49-F238E27FC236}">
                <a16:creationId xmlns:a16="http://schemas.microsoft.com/office/drawing/2014/main" id="{5C6281FB-65CA-4CA8-8DFE-33F6F7E8BC9B}"/>
              </a:ext>
            </a:extLst>
          </p:cNvPr>
          <p:cNvSpPr>
            <a:spLocks noGrp="1"/>
          </p:cNvSpPr>
          <p:nvPr>
            <p:ph type="sldNum" sz="quarter" idx="10"/>
          </p:nvPr>
        </p:nvSpPr>
        <p:spPr/>
        <p:txBody>
          <a:bodyPr/>
          <a:lstStyle/>
          <a:p>
            <a:pPr>
              <a:defRPr/>
            </a:pPr>
            <a:fld id="{5D73EF1F-4FC4-494E-8701-9EBB2417F4DE}" type="slidenum">
              <a:rPr lang="en-US" altLang="en-US" smtClean="0"/>
              <a:pPr>
                <a:defRPr/>
              </a:pPr>
              <a:t>8</a:t>
            </a:fld>
            <a:endParaRPr lang="en-US" altLang="en-US"/>
          </a:p>
        </p:txBody>
      </p:sp>
      <p:pic>
        <p:nvPicPr>
          <p:cNvPr id="7" name="Picture 6">
            <a:extLst>
              <a:ext uri="{FF2B5EF4-FFF2-40B4-BE49-F238E27FC236}">
                <a16:creationId xmlns:a16="http://schemas.microsoft.com/office/drawing/2014/main" id="{B46426A4-1240-49D9-8AA9-D4BD9D9CE364}"/>
              </a:ext>
            </a:extLst>
          </p:cNvPr>
          <p:cNvPicPr>
            <a:picLocks noChangeAspect="1"/>
          </p:cNvPicPr>
          <p:nvPr/>
        </p:nvPicPr>
        <p:blipFill>
          <a:blip r:embed="rId3"/>
          <a:stretch>
            <a:fillRect/>
          </a:stretch>
        </p:blipFill>
        <p:spPr>
          <a:xfrm>
            <a:off x="4919545" y="1870473"/>
            <a:ext cx="3886742" cy="1638529"/>
          </a:xfrm>
          <a:prstGeom prst="rect">
            <a:avLst/>
          </a:prstGeom>
        </p:spPr>
      </p:pic>
    </p:spTree>
    <p:extLst>
      <p:ext uri="{BB962C8B-B14F-4D97-AF65-F5344CB8AC3E}">
        <p14:creationId xmlns:p14="http://schemas.microsoft.com/office/powerpoint/2010/main" val="2937192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a:extLst>
              <a:ext uri="{FF2B5EF4-FFF2-40B4-BE49-F238E27FC236}">
                <a16:creationId xmlns:a16="http://schemas.microsoft.com/office/drawing/2014/main" id="{2D569879-46C9-4F0A-85E5-EA86137795B5}"/>
              </a:ext>
            </a:extLst>
          </p:cNvPr>
          <p:cNvSpPr>
            <a:spLocks noGrp="1" noChangeArrowheads="1"/>
          </p:cNvSpPr>
          <p:nvPr>
            <p:ph type="title"/>
          </p:nvPr>
        </p:nvSpPr>
        <p:spPr>
          <a:xfrm>
            <a:off x="300038" y="274638"/>
            <a:ext cx="8509000" cy="1044575"/>
          </a:xfrm>
        </p:spPr>
        <p:txBody>
          <a:bodyPr/>
          <a:lstStyle/>
          <a:p>
            <a:pPr eaLnBrk="1" hangingPunct="1"/>
            <a:r>
              <a:rPr lang="en-US" altLang="en-US" b="1" i="1" dirty="0">
                <a:latin typeface="Arial" panose="020B0604020202020204" pitchFamily="34" charset="0"/>
                <a:ea typeface="Open Sans"/>
                <a:cs typeface="Arial" panose="020B0604020202020204" pitchFamily="34" charset="0"/>
              </a:rPr>
              <a:t>Student employment as a HIP requires a shift in thinking…</a:t>
            </a:r>
          </a:p>
        </p:txBody>
      </p:sp>
      <p:sp>
        <p:nvSpPr>
          <p:cNvPr id="5" name="Content Placeholder 4">
            <a:extLst>
              <a:ext uri="{FF2B5EF4-FFF2-40B4-BE49-F238E27FC236}">
                <a16:creationId xmlns:a16="http://schemas.microsoft.com/office/drawing/2014/main" id="{D2DF7909-0B77-4365-B62D-0DDE385EB569}"/>
              </a:ext>
            </a:extLst>
          </p:cNvPr>
          <p:cNvSpPr>
            <a:spLocks noGrp="1"/>
          </p:cNvSpPr>
          <p:nvPr>
            <p:ph idx="1"/>
          </p:nvPr>
        </p:nvSpPr>
        <p:spPr>
          <a:xfrm>
            <a:off x="393032" y="1573213"/>
            <a:ext cx="3978018" cy="2984500"/>
          </a:xfrm>
        </p:spPr>
        <p:txBody>
          <a:bodyPr rtlCol="0"/>
          <a:lstStyle/>
          <a:p>
            <a:pPr marL="0" indent="0" algn="ctr" eaLnBrk="1" fontAlgn="auto" hangingPunct="1">
              <a:spcAft>
                <a:spcPts val="0"/>
              </a:spcAft>
              <a:buNone/>
              <a:defRPr/>
            </a:pPr>
            <a:r>
              <a:rPr lang="en-US" b="1" u="sng" dirty="0">
                <a:latin typeface="Arial" charset="0"/>
                <a:ea typeface="Arial" charset="0"/>
                <a:cs typeface="Arial" charset="0"/>
              </a:rPr>
              <a:t>FROM</a:t>
            </a:r>
          </a:p>
          <a:p>
            <a:pPr eaLnBrk="1" fontAlgn="auto" hangingPunct="1">
              <a:spcAft>
                <a:spcPts val="0"/>
              </a:spcAft>
              <a:buFont typeface="Arial"/>
              <a:buChar char="•"/>
              <a:defRPr/>
            </a:pPr>
            <a:r>
              <a:rPr lang="en-US" dirty="0">
                <a:latin typeface="Arial" charset="0"/>
                <a:ea typeface="Arial" charset="0"/>
                <a:cs typeface="Arial" charset="0"/>
              </a:rPr>
              <a:t>Training</a:t>
            </a:r>
          </a:p>
          <a:p>
            <a:pPr eaLnBrk="1" fontAlgn="auto" hangingPunct="1">
              <a:spcAft>
                <a:spcPts val="0"/>
              </a:spcAft>
              <a:buFont typeface="Arial"/>
              <a:buChar char="•"/>
              <a:defRPr/>
            </a:pPr>
            <a:r>
              <a:rPr lang="en-US" dirty="0">
                <a:latin typeface="Arial" charset="0"/>
                <a:ea typeface="Arial" charset="0"/>
                <a:cs typeface="Arial" charset="0"/>
              </a:rPr>
              <a:t>Managing</a:t>
            </a:r>
          </a:p>
          <a:p>
            <a:pPr eaLnBrk="1" fontAlgn="auto" hangingPunct="1">
              <a:spcAft>
                <a:spcPts val="0"/>
              </a:spcAft>
              <a:buFont typeface="Arial"/>
              <a:buChar char="•"/>
              <a:defRPr/>
            </a:pPr>
            <a:r>
              <a:rPr lang="en-US" dirty="0">
                <a:latin typeface="Arial" charset="0"/>
                <a:ea typeface="Arial" charset="0"/>
                <a:cs typeface="Arial" charset="0"/>
              </a:rPr>
              <a:t>Transactional (</a:t>
            </a:r>
            <a:r>
              <a:rPr lang="en-US" dirty="0" err="1">
                <a:latin typeface="Arial" charset="0"/>
                <a:ea typeface="Arial" charset="0"/>
                <a:cs typeface="Arial" charset="0"/>
              </a:rPr>
              <a:t>Mitola</a:t>
            </a:r>
            <a:r>
              <a:rPr lang="en-US" dirty="0">
                <a:latin typeface="Arial" charset="0"/>
                <a:ea typeface="Arial" charset="0"/>
                <a:cs typeface="Arial" charset="0"/>
              </a:rPr>
              <a:t>, 2018)</a:t>
            </a:r>
          </a:p>
          <a:p>
            <a:pPr eaLnBrk="1" fontAlgn="auto" hangingPunct="1">
              <a:spcAft>
                <a:spcPts val="0"/>
              </a:spcAft>
              <a:buFont typeface="Arial"/>
              <a:buChar char="•"/>
              <a:defRPr/>
            </a:pPr>
            <a:r>
              <a:rPr lang="en-US" dirty="0">
                <a:latin typeface="Arial" charset="0"/>
                <a:ea typeface="Arial" charset="0"/>
                <a:cs typeface="Arial" charset="0"/>
              </a:rPr>
              <a:t>Student Success as a by-product (</a:t>
            </a:r>
            <a:r>
              <a:rPr lang="en-US" dirty="0" err="1">
                <a:latin typeface="Arial" charset="0"/>
                <a:ea typeface="Arial" charset="0"/>
                <a:cs typeface="Arial" charset="0"/>
              </a:rPr>
              <a:t>Mitola</a:t>
            </a:r>
            <a:r>
              <a:rPr lang="en-US" dirty="0">
                <a:latin typeface="Arial" charset="0"/>
                <a:ea typeface="Arial" charset="0"/>
                <a:cs typeface="Arial" charset="0"/>
              </a:rPr>
              <a:t>, 2018) </a:t>
            </a:r>
          </a:p>
          <a:p>
            <a:pPr marL="0" indent="0" eaLnBrk="1" fontAlgn="auto" hangingPunct="1">
              <a:spcAft>
                <a:spcPts val="0"/>
              </a:spcAft>
              <a:buNone/>
              <a:defRPr/>
            </a:pPr>
            <a:r>
              <a:rPr lang="en-US" dirty="0">
                <a:latin typeface="Arial" charset="0"/>
                <a:ea typeface="Arial" charset="0"/>
                <a:cs typeface="Arial" charset="0"/>
              </a:rPr>
              <a:t>	</a:t>
            </a:r>
          </a:p>
          <a:p>
            <a:pPr lvl="1" eaLnBrk="1" fontAlgn="auto" hangingPunct="1">
              <a:spcAft>
                <a:spcPts val="0"/>
              </a:spcAft>
              <a:buFont typeface="Arial"/>
              <a:buChar char="•"/>
              <a:defRPr/>
            </a:pPr>
            <a:endParaRPr lang="en-US" dirty="0">
              <a:latin typeface="Arial" charset="0"/>
              <a:ea typeface="Arial" charset="0"/>
              <a:cs typeface="Arial" charset="0"/>
            </a:endParaRPr>
          </a:p>
        </p:txBody>
      </p:sp>
      <p:pic>
        <p:nvPicPr>
          <p:cNvPr id="4" name="Graphic 3" descr="Arrow Slight curve">
            <a:extLst>
              <a:ext uri="{FF2B5EF4-FFF2-40B4-BE49-F238E27FC236}">
                <a16:creationId xmlns:a16="http://schemas.microsoft.com/office/drawing/2014/main" id="{DC38BC37-34BD-4A63-92EF-E7256F969F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8180" y="1716005"/>
            <a:ext cx="914400" cy="914400"/>
          </a:xfrm>
          <a:prstGeom prst="rect">
            <a:avLst/>
          </a:prstGeom>
        </p:spPr>
      </p:pic>
      <p:sp>
        <p:nvSpPr>
          <p:cNvPr id="7" name="Content Placeholder 4">
            <a:extLst>
              <a:ext uri="{FF2B5EF4-FFF2-40B4-BE49-F238E27FC236}">
                <a16:creationId xmlns:a16="http://schemas.microsoft.com/office/drawing/2014/main" id="{BD549CB7-0B36-465F-B996-18F74E204CA9}"/>
              </a:ext>
            </a:extLst>
          </p:cNvPr>
          <p:cNvSpPr txBox="1">
            <a:spLocks/>
          </p:cNvSpPr>
          <p:nvPr/>
        </p:nvSpPr>
        <p:spPr bwMode="auto">
          <a:xfrm>
            <a:off x="5620249" y="1573213"/>
            <a:ext cx="3363329"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250" kern="1200">
                <a:solidFill>
                  <a:schemeClr val="tx1"/>
                </a:solidFill>
                <a:latin typeface="Open Sans" charset="0"/>
                <a:ea typeface="Open Sans" charset="0"/>
                <a:cs typeface="Open Sans"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Open Sans" charset="0"/>
                <a:ea typeface="Open Sans" charset="0"/>
                <a:cs typeface="Open Sans"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Open Sans" charset="0"/>
                <a:ea typeface="Open Sans" charset="0"/>
                <a:cs typeface="Open Sans"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gn="ctr" eaLnBrk="1" fontAlgn="auto" hangingPunct="1">
              <a:spcAft>
                <a:spcPts val="0"/>
              </a:spcAft>
              <a:buNone/>
              <a:defRPr/>
            </a:pPr>
            <a:r>
              <a:rPr lang="en-US" b="1" u="sng" dirty="0">
                <a:latin typeface="Arial" charset="0"/>
                <a:ea typeface="Arial" charset="0"/>
                <a:cs typeface="Arial" charset="0"/>
              </a:rPr>
              <a:t>TO</a:t>
            </a:r>
          </a:p>
          <a:p>
            <a:pPr eaLnBrk="1" fontAlgn="auto" hangingPunct="1">
              <a:spcAft>
                <a:spcPts val="0"/>
              </a:spcAft>
              <a:buFont typeface="Arial"/>
              <a:buChar char="•"/>
              <a:defRPr/>
            </a:pPr>
            <a:r>
              <a:rPr lang="en-US" dirty="0">
                <a:latin typeface="Arial" charset="0"/>
                <a:ea typeface="Arial" charset="0"/>
                <a:cs typeface="Arial" charset="0"/>
              </a:rPr>
              <a:t>Learning</a:t>
            </a:r>
          </a:p>
          <a:p>
            <a:pPr eaLnBrk="1" fontAlgn="auto" hangingPunct="1">
              <a:spcAft>
                <a:spcPts val="0"/>
              </a:spcAft>
              <a:buFont typeface="Arial"/>
              <a:buChar char="•"/>
              <a:defRPr/>
            </a:pPr>
            <a:r>
              <a:rPr lang="en-US" dirty="0">
                <a:latin typeface="Arial" charset="0"/>
                <a:ea typeface="Arial" charset="0"/>
                <a:cs typeface="Arial" charset="0"/>
              </a:rPr>
              <a:t>Educating</a:t>
            </a:r>
          </a:p>
          <a:p>
            <a:pPr eaLnBrk="1" fontAlgn="auto" hangingPunct="1">
              <a:spcAft>
                <a:spcPts val="0"/>
              </a:spcAft>
              <a:buFont typeface="Arial"/>
              <a:buChar char="•"/>
              <a:defRPr/>
            </a:pPr>
            <a:r>
              <a:rPr lang="en-US" dirty="0">
                <a:latin typeface="Arial" charset="0"/>
                <a:ea typeface="Arial" charset="0"/>
                <a:cs typeface="Arial" charset="0"/>
              </a:rPr>
              <a:t>Transferable</a:t>
            </a:r>
          </a:p>
          <a:p>
            <a:pPr eaLnBrk="1" fontAlgn="auto" hangingPunct="1">
              <a:spcAft>
                <a:spcPts val="0"/>
              </a:spcAft>
              <a:buFont typeface="Arial"/>
              <a:buChar char="•"/>
              <a:defRPr/>
            </a:pPr>
            <a:r>
              <a:rPr lang="en-US" dirty="0">
                <a:latin typeface="Arial" charset="0"/>
                <a:ea typeface="Arial" charset="0"/>
                <a:cs typeface="Arial" charset="0"/>
              </a:rPr>
              <a:t>Student Success as core element of employment 	</a:t>
            </a:r>
          </a:p>
          <a:p>
            <a:pPr lvl="1" eaLnBrk="1" fontAlgn="auto" hangingPunct="1">
              <a:spcAft>
                <a:spcPts val="0"/>
              </a:spcAft>
              <a:buFont typeface="Arial"/>
              <a:buChar char="•"/>
              <a:defRPr/>
            </a:pPr>
            <a:endParaRPr lang="en-US" dirty="0">
              <a:latin typeface="Arial" charset="0"/>
              <a:ea typeface="Arial" charset="0"/>
              <a:cs typeface="Arial" charset="0"/>
            </a:endParaRPr>
          </a:p>
        </p:txBody>
      </p:sp>
      <p:pic>
        <p:nvPicPr>
          <p:cNvPr id="8" name="Graphic 7" descr="Arrow Slight curve">
            <a:extLst>
              <a:ext uri="{FF2B5EF4-FFF2-40B4-BE49-F238E27FC236}">
                <a16:creationId xmlns:a16="http://schemas.microsoft.com/office/drawing/2014/main" id="{4AA2D6A4-3AFC-40C2-9CE9-627022A330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05581" y="2173832"/>
            <a:ext cx="914400" cy="914400"/>
          </a:xfrm>
          <a:prstGeom prst="rect">
            <a:avLst/>
          </a:prstGeom>
        </p:spPr>
      </p:pic>
      <p:pic>
        <p:nvPicPr>
          <p:cNvPr id="9" name="Graphic 8" descr="Arrow Slight curve">
            <a:extLst>
              <a:ext uri="{FF2B5EF4-FFF2-40B4-BE49-F238E27FC236}">
                <a16:creationId xmlns:a16="http://schemas.microsoft.com/office/drawing/2014/main" id="{DD531B77-7858-4A8B-8FC8-E8B1DF9383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77273" y="2691458"/>
            <a:ext cx="914400" cy="914400"/>
          </a:xfrm>
          <a:prstGeom prst="rect">
            <a:avLst/>
          </a:prstGeom>
        </p:spPr>
      </p:pic>
      <p:pic>
        <p:nvPicPr>
          <p:cNvPr id="10" name="Graphic 9" descr="Arrow Slight curve">
            <a:extLst>
              <a:ext uri="{FF2B5EF4-FFF2-40B4-BE49-F238E27FC236}">
                <a16:creationId xmlns:a16="http://schemas.microsoft.com/office/drawing/2014/main" id="{9868A11A-7925-44B6-B500-0448A43CAC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91986" y="3246607"/>
            <a:ext cx="914400" cy="914400"/>
          </a:xfrm>
          <a:prstGeom prst="rect">
            <a:avLst/>
          </a:prstGeom>
        </p:spPr>
      </p:pic>
      <p:sp>
        <p:nvSpPr>
          <p:cNvPr id="3" name="Slide Number Placeholder 2">
            <a:extLst>
              <a:ext uri="{FF2B5EF4-FFF2-40B4-BE49-F238E27FC236}">
                <a16:creationId xmlns:a16="http://schemas.microsoft.com/office/drawing/2014/main" id="{F780761E-7610-4B96-9E95-8576BF4A4DD3}"/>
              </a:ext>
            </a:extLst>
          </p:cNvPr>
          <p:cNvSpPr>
            <a:spLocks noGrp="1"/>
          </p:cNvSpPr>
          <p:nvPr>
            <p:ph type="sldNum" sz="quarter" idx="10"/>
          </p:nvPr>
        </p:nvSpPr>
        <p:spPr/>
        <p:txBody>
          <a:bodyPr/>
          <a:lstStyle/>
          <a:p>
            <a:pPr>
              <a:defRPr/>
            </a:pPr>
            <a:fld id="{73C6D357-73A6-456E-96A9-EA9224A4C93C}" type="slidenum">
              <a:rPr lang="en-US" altLang="en-US" smtClean="0"/>
              <a:pPr>
                <a:defRPr/>
              </a:pPr>
              <a:t>9</a:t>
            </a:fld>
            <a:endParaRPr lang="en-US" altLang="en-US"/>
          </a:p>
        </p:txBody>
      </p:sp>
    </p:spTree>
    <p:extLst>
      <p:ext uri="{BB962C8B-B14F-4D97-AF65-F5344CB8AC3E}">
        <p14:creationId xmlns:p14="http://schemas.microsoft.com/office/powerpoint/2010/main" val="3954541578"/>
      </p:ext>
    </p:extLst>
  </p:cSld>
  <p:clrMapOvr>
    <a:masterClrMapping/>
  </p:clrMapOvr>
  <p:transition spd="slow"/>
</p:sld>
</file>

<file path=ppt/theme/theme1.xml><?xml version="1.0" encoding="utf-8"?>
<a:theme xmlns:a="http://schemas.openxmlformats.org/drawingml/2006/main" name="Green Title">
  <a:themeElements>
    <a:clrScheme name="Generic Colors">
      <a:dk1>
        <a:srgbClr val="424242"/>
      </a:dk1>
      <a:lt1>
        <a:srgbClr val="FFFFFF"/>
      </a:lt1>
      <a:dk2>
        <a:srgbClr val="44546A"/>
      </a:dk2>
      <a:lt2>
        <a:srgbClr val="E7E6E6"/>
      </a:lt2>
      <a:accent1>
        <a:srgbClr val="007642"/>
      </a:accent1>
      <a:accent2>
        <a:srgbClr val="A9A600"/>
      </a:accent2>
      <a:accent3>
        <a:srgbClr val="A5A5A5"/>
      </a:accent3>
      <a:accent4>
        <a:srgbClr val="FEFB00"/>
      </a:accent4>
      <a:accent5>
        <a:srgbClr val="004000"/>
      </a:accent5>
      <a:accent6>
        <a:srgbClr val="3CA500"/>
      </a:accent6>
      <a:hlink>
        <a:srgbClr val="00A9D5"/>
      </a:hlink>
      <a:folHlink>
        <a:srgbClr val="3CA5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76BB530-B001-1F44-87CE-8106E1756E77}" vid="{D387C4D3-DE91-7349-98AD-56538ACBAF0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ack Title">
  <a:themeElements>
    <a:clrScheme name="Generic Colors">
      <a:dk1>
        <a:srgbClr val="424242"/>
      </a:dk1>
      <a:lt1>
        <a:srgbClr val="FFFFFF"/>
      </a:lt1>
      <a:dk2>
        <a:srgbClr val="44546A"/>
      </a:dk2>
      <a:lt2>
        <a:srgbClr val="E7E6E6"/>
      </a:lt2>
      <a:accent1>
        <a:srgbClr val="007642"/>
      </a:accent1>
      <a:accent2>
        <a:srgbClr val="A9A600"/>
      </a:accent2>
      <a:accent3>
        <a:srgbClr val="A5A5A5"/>
      </a:accent3>
      <a:accent4>
        <a:srgbClr val="FEFB00"/>
      </a:accent4>
      <a:accent5>
        <a:srgbClr val="004000"/>
      </a:accent5>
      <a:accent6>
        <a:srgbClr val="3CA500"/>
      </a:accent6>
      <a:hlink>
        <a:srgbClr val="00A9D5"/>
      </a:hlink>
      <a:folHlink>
        <a:srgbClr val="3CA5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76BB530-B001-1F44-87CE-8106E1756E77}" vid="{3E040964-F175-E144-88D4-97EE4779E8C1}"/>
    </a:ext>
  </a:extLst>
</a:theme>
</file>

<file path=ppt/theme/theme4.xml><?xml version="1.0" encoding="utf-8"?>
<a:theme xmlns:a="http://schemas.openxmlformats.org/drawingml/2006/main" name="Section Header/School Bran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76BB530-B001-1F44-87CE-8106E1756E77}" vid="{E1E06597-CDDC-0146-9937-077D278CB114}"/>
    </a:ext>
  </a:extLst>
</a:theme>
</file>

<file path=ppt/theme/theme5.xml><?xml version="1.0" encoding="utf-8"?>
<a:theme xmlns:a="http://schemas.openxmlformats.org/drawingml/2006/main" name="Body of Presentat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76BB530-B001-1F44-87CE-8106E1756E77}" vid="{8396113E-CDB9-E543-91AC-9D5C3AE57D59}"/>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985</TotalTime>
  <Words>1707</Words>
  <Application>Microsoft Office PowerPoint</Application>
  <PresentationFormat>On-screen Show (16:9)</PresentationFormat>
  <Paragraphs>126</Paragraphs>
  <Slides>12</Slides>
  <Notes>12</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12</vt:i4>
      </vt:variant>
    </vt:vector>
  </HeadingPairs>
  <TitlesOfParts>
    <vt:vector size="21" baseType="lpstr">
      <vt:lpstr>Arial</vt:lpstr>
      <vt:lpstr>Calibri</vt:lpstr>
      <vt:lpstr>Calibri Light</vt:lpstr>
      <vt:lpstr>Open Sans</vt:lpstr>
      <vt:lpstr>Green Title</vt:lpstr>
      <vt:lpstr>Custom Design</vt:lpstr>
      <vt:lpstr>Black Title</vt:lpstr>
      <vt:lpstr>Section Header/School Brand</vt:lpstr>
      <vt:lpstr>Body of Presentation</vt:lpstr>
      <vt:lpstr>Student Library Employment as a High-Impact Practice</vt:lpstr>
      <vt:lpstr>Intersections with my library practice…</vt:lpstr>
      <vt:lpstr>#MYUOLIBJOB</vt:lpstr>
      <vt:lpstr>Library Student Employment is an Investment….</vt:lpstr>
      <vt:lpstr>Impact: Student Employment @ UO Libraries</vt:lpstr>
      <vt:lpstr>Not your traditional High Impact Practice…</vt:lpstr>
      <vt:lpstr>What is in the works... At UO Libraries</vt:lpstr>
      <vt:lpstr>NACE Career Readiness Competencies </vt:lpstr>
      <vt:lpstr>Student employment as a HIP requires a shift in thinking…</vt:lpstr>
      <vt:lpstr>What can you do to get started?</vt:lpstr>
      <vt:lpstr>Works Mentioned</vt:lpstr>
      <vt:lpstr>THANK YOU &amp; Get in touch!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Annie Zeidman-Karpinski</dc:creator>
  <cp:lastModifiedBy>Hoffman, Kristen</cp:lastModifiedBy>
  <cp:revision>39</cp:revision>
  <dcterms:created xsi:type="dcterms:W3CDTF">2020-06-10T20:54:48Z</dcterms:created>
  <dcterms:modified xsi:type="dcterms:W3CDTF">2020-10-28T17:30:51Z</dcterms:modified>
</cp:coreProperties>
</file>