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61" r:id="rId3"/>
    <p:sldId id="263" r:id="rId4"/>
    <p:sldId id="257" r:id="rId5"/>
    <p:sldId id="258" r:id="rId6"/>
    <p:sldId id="259" r:id="rId7"/>
    <p:sldId id="266" r:id="rId8"/>
    <p:sldId id="262" r:id="rId9"/>
    <p:sldId id="260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297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86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910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00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029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209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6127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1438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944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13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494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5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866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44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22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696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7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D8581E5-E68C-40A2-A2CD-073A48983FC3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EC07A3-91E8-47B9-AF4E-F18E2D693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042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184564"/>
            <a:ext cx="6815669" cy="2473033"/>
          </a:xfrm>
        </p:spPr>
        <p:txBody>
          <a:bodyPr/>
          <a:lstStyle/>
          <a:p>
            <a:r>
              <a:rPr lang="en-US" sz="4800" b="1" dirty="0"/>
              <a:t>Implementing Group Leadership Skills in Schools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059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774432"/>
          </a:xfrm>
        </p:spPr>
        <p:txBody>
          <a:bodyPr/>
          <a:lstStyle/>
          <a:p>
            <a:r>
              <a:rPr lang="en-US" dirty="0" smtClean="0"/>
              <a:t>Questions? Thoughts?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582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Dr. Justin Silvey</a:t>
            </a:r>
          </a:p>
          <a:p>
            <a:r>
              <a:rPr lang="en-US" dirty="0" smtClean="0"/>
              <a:t>Dr. Rita Schellenberg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26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versus Art in Group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 (Receptive)</a:t>
            </a:r>
          </a:p>
          <a:p>
            <a:pPr lvl="1"/>
            <a:r>
              <a:rPr lang="en-US" dirty="0" smtClean="0"/>
              <a:t>Identification (knowing)</a:t>
            </a:r>
          </a:p>
          <a:p>
            <a:pPr lvl="1"/>
            <a:r>
              <a:rPr lang="en-US" dirty="0" smtClean="0"/>
              <a:t>Observation</a:t>
            </a:r>
          </a:p>
          <a:p>
            <a:r>
              <a:rPr lang="en-US" dirty="0" smtClean="0"/>
              <a:t>Art (Expressive)</a:t>
            </a:r>
          </a:p>
          <a:p>
            <a:pPr lvl="1"/>
            <a:r>
              <a:rPr lang="en-US" dirty="0"/>
              <a:t>Experience (doing)</a:t>
            </a:r>
          </a:p>
          <a:p>
            <a:pPr lvl="1"/>
            <a:r>
              <a:rPr lang="en-US" dirty="0" smtClean="0"/>
              <a:t>Feeling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596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567322"/>
            <a:ext cx="9601196" cy="3318936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Rate </a:t>
            </a:r>
            <a:r>
              <a:rPr lang="en-US" dirty="0" smtClean="0"/>
              <a:t>each Group Leadership skill on a scale of 1-10 </a:t>
            </a:r>
          </a:p>
          <a:p>
            <a:pPr marL="0" indent="0" algn="ctr">
              <a:buNone/>
            </a:pPr>
            <a:r>
              <a:rPr lang="en-US" dirty="0" smtClean="0"/>
              <a:t>(“1” being low and “10” being high)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596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purpose of this exercise?</a:t>
            </a:r>
          </a:p>
          <a:p>
            <a:pPr lvl="1"/>
            <a:r>
              <a:rPr lang="en-US" dirty="0" smtClean="0"/>
              <a:t>To help maintain your status as a reflective practitioner</a:t>
            </a:r>
          </a:p>
          <a:p>
            <a:pPr lvl="1"/>
            <a:r>
              <a:rPr lang="en-US" dirty="0" smtClean="0"/>
              <a:t>To identify the terminology that reflects that skills that we use</a:t>
            </a:r>
          </a:p>
          <a:p>
            <a:pPr lvl="1"/>
            <a:r>
              <a:rPr lang="en-US" dirty="0" smtClean="0"/>
              <a:t>Others?</a:t>
            </a:r>
          </a:p>
        </p:txBody>
      </p:sp>
    </p:spTree>
    <p:extLst>
      <p:ext uri="{BB962C8B-B14F-4D97-AF65-F5344CB8AC3E}">
        <p14:creationId xmlns:p14="http://schemas.microsoft.com/office/powerpoint/2010/main" val="1967023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Separate into groups of 4.</a:t>
            </a:r>
          </a:p>
          <a:p>
            <a:r>
              <a:rPr lang="en-US" dirty="0" smtClean="0"/>
              <a:t>Discuss the skills that you listed as your three highs (8-10). Discuss an example of why you listed those as high. </a:t>
            </a:r>
          </a:p>
          <a:p>
            <a:r>
              <a:rPr lang="en-US" dirty="0" smtClean="0"/>
              <a:t>Discuss the skills that you listed as your three lows (1-3). Discuss ways that you could improve on those you listed as low.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047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504209"/>
            <a:ext cx="9601196" cy="3753196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en-US" dirty="0" smtClean="0"/>
              <a:t>Clarifying</a:t>
            </a:r>
            <a:r>
              <a:rPr lang="en-US" dirty="0" smtClean="0"/>
              <a:t>, summarizing: </a:t>
            </a:r>
          </a:p>
          <a:p>
            <a:pPr lvl="2"/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grade study skills group. Student has low grades and parents yell often. 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nterpreting, suggesting:</a:t>
            </a:r>
          </a:p>
          <a:p>
            <a:pPr lvl="2"/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peer relations group. Student is having trouble making friends. </a:t>
            </a:r>
          </a:p>
          <a:p>
            <a:pPr lvl="1"/>
            <a:r>
              <a:rPr lang="en-US" dirty="0" smtClean="0"/>
              <a:t>Protecting, blocking:</a:t>
            </a:r>
          </a:p>
          <a:p>
            <a:pPr lvl="2"/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grade bullying group. Student is making fun because other student is “</a:t>
            </a:r>
            <a:r>
              <a:rPr lang="en-US" dirty="0" err="1" smtClean="0"/>
              <a:t>whimpy</a:t>
            </a:r>
            <a:r>
              <a:rPr lang="en-US" dirty="0" smtClean="0"/>
              <a:t>”.</a:t>
            </a:r>
          </a:p>
          <a:p>
            <a:pPr lvl="1"/>
            <a:r>
              <a:rPr lang="en-US" dirty="0" smtClean="0"/>
              <a:t>Confronting and feedback: </a:t>
            </a:r>
          </a:p>
          <a:p>
            <a:pPr lvl="2"/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grade group with resistant students. </a:t>
            </a:r>
          </a:p>
          <a:p>
            <a:pPr lvl="1"/>
            <a:r>
              <a:rPr lang="en-US" dirty="0" smtClean="0"/>
              <a:t>Goal setting and linking:</a:t>
            </a:r>
          </a:p>
          <a:p>
            <a:pPr lvl="2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 initial stage of making friends group.</a:t>
            </a:r>
          </a:p>
          <a:p>
            <a:pPr lvl="1"/>
            <a:r>
              <a:rPr lang="en-US" dirty="0" smtClean="0"/>
              <a:t>Terminating:</a:t>
            </a:r>
          </a:p>
          <a:p>
            <a:pPr lvl="2"/>
            <a:r>
              <a:rPr lang="en-US" dirty="0" smtClean="0"/>
              <a:t>Group is ending on death/bereavement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915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common themes came from your discussion about the skills you listed as high?</a:t>
            </a:r>
          </a:p>
          <a:p>
            <a:r>
              <a:rPr lang="en-US" dirty="0" smtClean="0"/>
              <a:t>What common ways were discussed to raise those listed as low?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0187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Sports video game analogy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5448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</TotalTime>
  <Words>276</Words>
  <Application>Microsoft Office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Garamond</vt:lpstr>
      <vt:lpstr>Organic</vt:lpstr>
      <vt:lpstr>Implementing Group Leadership Skills in Schools</vt:lpstr>
      <vt:lpstr>Introductions</vt:lpstr>
      <vt:lpstr>Science versus Art in Group Work</vt:lpstr>
      <vt:lpstr>Activity</vt:lpstr>
      <vt:lpstr>Reflection</vt:lpstr>
      <vt:lpstr>Activity</vt:lpstr>
      <vt:lpstr>Practice</vt:lpstr>
      <vt:lpstr>Reflection</vt:lpstr>
      <vt:lpstr>Attributes</vt:lpstr>
      <vt:lpstr>Questions? Thoughts?</vt:lpstr>
    </vt:vector>
  </TitlesOfParts>
  <Company>Liberty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Group Leadership Skills in Schools</dc:title>
  <dc:creator>Silvey, Richard Justin (School of Education)</dc:creator>
  <cp:lastModifiedBy>Silvey, Richard Justin (School of Education)</cp:lastModifiedBy>
  <cp:revision>7</cp:revision>
  <dcterms:created xsi:type="dcterms:W3CDTF">2016-02-17T11:46:08Z</dcterms:created>
  <dcterms:modified xsi:type="dcterms:W3CDTF">2016-02-17T12:00:45Z</dcterms:modified>
</cp:coreProperties>
</file>