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8" r:id="rId2"/>
    <p:sldId id="260" r:id="rId3"/>
    <p:sldId id="257" r:id="rId4"/>
    <p:sldId id="272" r:id="rId5"/>
    <p:sldId id="262" r:id="rId6"/>
    <p:sldId id="264" r:id="rId7"/>
    <p:sldId id="261" r:id="rId8"/>
    <p:sldId id="278" r:id="rId9"/>
    <p:sldId id="263" r:id="rId10"/>
    <p:sldId id="266" r:id="rId11"/>
    <p:sldId id="274" r:id="rId12"/>
    <p:sldId id="268" r:id="rId13"/>
    <p:sldId id="269" r:id="rId14"/>
    <p:sldId id="276" r:id="rId15"/>
    <p:sldId id="267" r:id="rId16"/>
    <p:sldId id="270" r:id="rId17"/>
    <p:sldId id="271" r:id="rId18"/>
    <p:sldId id="277" r:id="rId19"/>
    <p:sldId id="273" r:id="rId20"/>
    <p:sldId id="25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647" autoAdjust="0"/>
  </p:normalViewPr>
  <p:slideViewPr>
    <p:cSldViewPr snapToGrid="0" snapToObjects="1">
      <p:cViewPr varScale="1">
        <p:scale>
          <a:sx n="75" d="100"/>
          <a:sy n="75" d="100"/>
        </p:scale>
        <p:origin x="18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D118F6-53D8-4DC2-A62B-2619667DF651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13E053-715C-4E6B-A458-42050DA16E0B}">
      <dgm:prSet phldrT="[Text]"/>
      <dgm:spPr/>
      <dgm:t>
        <a:bodyPr/>
        <a:lstStyle/>
        <a:p>
          <a:r>
            <a:rPr lang="en-US" dirty="0" smtClean="0"/>
            <a:t>Students</a:t>
          </a:r>
          <a:endParaRPr lang="en-US" dirty="0"/>
        </a:p>
      </dgm:t>
    </dgm:pt>
    <dgm:pt modelId="{F5A812B7-7533-4794-BB04-BDE25B6BAC07}" type="parTrans" cxnId="{E01A4B70-23CD-47A6-8474-12384A49D07E}">
      <dgm:prSet/>
      <dgm:spPr/>
      <dgm:t>
        <a:bodyPr/>
        <a:lstStyle/>
        <a:p>
          <a:endParaRPr lang="en-US"/>
        </a:p>
      </dgm:t>
    </dgm:pt>
    <dgm:pt modelId="{027270EA-11C4-404A-AC84-E6DD2A11E2E3}" type="sibTrans" cxnId="{E01A4B70-23CD-47A6-8474-12384A49D07E}">
      <dgm:prSet/>
      <dgm:spPr/>
      <dgm:t>
        <a:bodyPr/>
        <a:lstStyle/>
        <a:p>
          <a:endParaRPr lang="en-US"/>
        </a:p>
      </dgm:t>
    </dgm:pt>
    <dgm:pt modelId="{F8AE0C93-89FA-410F-92D4-BA7F2F3D095C}">
      <dgm:prSet phldrT="[Text]"/>
      <dgm:spPr/>
      <dgm:t>
        <a:bodyPr/>
        <a:lstStyle/>
        <a:p>
          <a:r>
            <a:rPr lang="en-US" dirty="0" smtClean="0"/>
            <a:t>Become Parents</a:t>
          </a:r>
          <a:endParaRPr lang="en-US" dirty="0"/>
        </a:p>
      </dgm:t>
    </dgm:pt>
    <dgm:pt modelId="{D89988D1-9B5A-4305-9BB3-384FF4150476}" type="parTrans" cxnId="{47F9ED8A-F476-46E3-A889-9A41CAFEF089}">
      <dgm:prSet/>
      <dgm:spPr/>
      <dgm:t>
        <a:bodyPr/>
        <a:lstStyle/>
        <a:p>
          <a:endParaRPr lang="en-US"/>
        </a:p>
      </dgm:t>
    </dgm:pt>
    <dgm:pt modelId="{90ECD5D8-F0F2-40E2-A6B7-FBA7A4963E77}" type="sibTrans" cxnId="{47F9ED8A-F476-46E3-A889-9A41CAFEF089}">
      <dgm:prSet/>
      <dgm:spPr/>
      <dgm:t>
        <a:bodyPr/>
        <a:lstStyle/>
        <a:p>
          <a:endParaRPr lang="en-US"/>
        </a:p>
      </dgm:t>
    </dgm:pt>
    <dgm:pt modelId="{4AD94146-C04A-47B5-8213-4818740345DF}">
      <dgm:prSet phldrT="[Text]"/>
      <dgm:spPr/>
      <dgm:t>
        <a:bodyPr/>
        <a:lstStyle/>
        <a:p>
          <a:r>
            <a:rPr lang="en-US" dirty="0" smtClean="0"/>
            <a:t>Experiences</a:t>
          </a:r>
          <a:endParaRPr lang="en-US" dirty="0"/>
        </a:p>
      </dgm:t>
    </dgm:pt>
    <dgm:pt modelId="{A237EF03-421C-46D8-9A02-FB2534535AD3}" type="parTrans" cxnId="{87D62661-04D9-44B0-8C8F-4F6D55EFD1CB}">
      <dgm:prSet/>
      <dgm:spPr/>
      <dgm:t>
        <a:bodyPr/>
        <a:lstStyle/>
        <a:p>
          <a:endParaRPr lang="en-US"/>
        </a:p>
      </dgm:t>
    </dgm:pt>
    <dgm:pt modelId="{896CAC3E-9F92-4B16-86E1-3C6F6255BDF8}" type="sibTrans" cxnId="{87D62661-04D9-44B0-8C8F-4F6D55EFD1CB}">
      <dgm:prSet/>
      <dgm:spPr/>
      <dgm:t>
        <a:bodyPr/>
        <a:lstStyle/>
        <a:p>
          <a:endParaRPr lang="en-US"/>
        </a:p>
      </dgm:t>
    </dgm:pt>
    <dgm:pt modelId="{180CEB37-900F-42E3-97CD-A0AAE5DEFF79}">
      <dgm:prSet phldrT="[Text]"/>
      <dgm:spPr/>
      <dgm:t>
        <a:bodyPr/>
        <a:lstStyle/>
        <a:p>
          <a:r>
            <a:rPr lang="en-US" dirty="0" smtClean="0"/>
            <a:t>Experiences</a:t>
          </a:r>
          <a:endParaRPr lang="en-US" dirty="0"/>
        </a:p>
      </dgm:t>
    </dgm:pt>
    <dgm:pt modelId="{F96C649C-42DD-47B0-878E-358E1B62B8AC}" type="parTrans" cxnId="{703406FE-871E-4A26-AABE-1A70DAAD4C49}">
      <dgm:prSet/>
      <dgm:spPr/>
      <dgm:t>
        <a:bodyPr/>
        <a:lstStyle/>
        <a:p>
          <a:endParaRPr lang="en-US"/>
        </a:p>
      </dgm:t>
    </dgm:pt>
    <dgm:pt modelId="{4166F654-1604-424C-898E-FF974D18D5C7}" type="sibTrans" cxnId="{703406FE-871E-4A26-AABE-1A70DAAD4C49}">
      <dgm:prSet/>
      <dgm:spPr/>
      <dgm:t>
        <a:bodyPr/>
        <a:lstStyle/>
        <a:p>
          <a:endParaRPr lang="en-US"/>
        </a:p>
      </dgm:t>
    </dgm:pt>
    <dgm:pt modelId="{5FCCE880-CB52-4DAC-BCFD-29BA332F9E0C}" type="pres">
      <dgm:prSet presAssocID="{9BD118F6-53D8-4DC2-A62B-2619667DF651}" presName="cycle" presStyleCnt="0">
        <dgm:presLayoutVars>
          <dgm:dir/>
          <dgm:resizeHandles val="exact"/>
        </dgm:presLayoutVars>
      </dgm:prSet>
      <dgm:spPr/>
    </dgm:pt>
    <dgm:pt modelId="{DB9DC061-50BA-4CF8-A85B-61F712E8F221}" type="pres">
      <dgm:prSet presAssocID="{4AD94146-C04A-47B5-8213-4818740345DF}" presName="dummy" presStyleCnt="0"/>
      <dgm:spPr/>
    </dgm:pt>
    <dgm:pt modelId="{F4E45C5C-D477-4856-92FB-57D586A00E3B}" type="pres">
      <dgm:prSet presAssocID="{4AD94146-C04A-47B5-8213-4818740345DF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467CB-0236-4764-A640-2B5F2E6F29BB}" type="pres">
      <dgm:prSet presAssocID="{896CAC3E-9F92-4B16-86E1-3C6F6255BDF8}" presName="sibTrans" presStyleLbl="node1" presStyleIdx="0" presStyleCnt="4"/>
      <dgm:spPr/>
    </dgm:pt>
    <dgm:pt modelId="{F3121C48-B23A-4E8B-A4F7-2F47344AFC10}" type="pres">
      <dgm:prSet presAssocID="{2113E053-715C-4E6B-A458-42050DA16E0B}" presName="dummy" presStyleCnt="0"/>
      <dgm:spPr/>
    </dgm:pt>
    <dgm:pt modelId="{AAF462F4-62E5-4C0C-AE9F-50ACD10340A4}" type="pres">
      <dgm:prSet presAssocID="{2113E053-715C-4E6B-A458-42050DA16E0B}" presName="node" presStyleLbl="revTx" presStyleIdx="1" presStyleCnt="4">
        <dgm:presLayoutVars>
          <dgm:bulletEnabled val="1"/>
        </dgm:presLayoutVars>
      </dgm:prSet>
      <dgm:spPr/>
    </dgm:pt>
    <dgm:pt modelId="{23972D38-2E35-4DA4-8C32-570E290B34D9}" type="pres">
      <dgm:prSet presAssocID="{027270EA-11C4-404A-AC84-E6DD2A11E2E3}" presName="sibTrans" presStyleLbl="node1" presStyleIdx="1" presStyleCnt="4"/>
      <dgm:spPr/>
    </dgm:pt>
    <dgm:pt modelId="{F8FEEF03-43BC-4695-9E37-82E288F6FA2F}" type="pres">
      <dgm:prSet presAssocID="{180CEB37-900F-42E3-97CD-A0AAE5DEFF79}" presName="dummy" presStyleCnt="0"/>
      <dgm:spPr/>
    </dgm:pt>
    <dgm:pt modelId="{87220F8C-6DA9-4AD2-BEB8-955FAD8A4829}" type="pres">
      <dgm:prSet presAssocID="{180CEB37-900F-42E3-97CD-A0AAE5DEFF79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6F9DBA-F357-44C8-AE53-8E522A582830}" type="pres">
      <dgm:prSet presAssocID="{4166F654-1604-424C-898E-FF974D18D5C7}" presName="sibTrans" presStyleLbl="node1" presStyleIdx="2" presStyleCnt="4"/>
      <dgm:spPr/>
    </dgm:pt>
    <dgm:pt modelId="{F2179DC5-40AD-4352-8475-0FC2DA54B8EC}" type="pres">
      <dgm:prSet presAssocID="{F8AE0C93-89FA-410F-92D4-BA7F2F3D095C}" presName="dummy" presStyleCnt="0"/>
      <dgm:spPr/>
    </dgm:pt>
    <dgm:pt modelId="{57C354A3-0C69-46E4-9A53-8D96742347A1}" type="pres">
      <dgm:prSet presAssocID="{F8AE0C93-89FA-410F-92D4-BA7F2F3D095C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709BC3-2EF5-4283-8A9D-1FA7EE7CD91C}" type="pres">
      <dgm:prSet presAssocID="{90ECD5D8-F0F2-40E2-A6B7-FBA7A4963E77}" presName="sibTrans" presStyleLbl="node1" presStyleIdx="3" presStyleCnt="4"/>
      <dgm:spPr/>
    </dgm:pt>
  </dgm:ptLst>
  <dgm:cxnLst>
    <dgm:cxn modelId="{4398F39E-8C51-4411-A299-7136A13F4E3F}" type="presOf" srcId="{4166F654-1604-424C-898E-FF974D18D5C7}" destId="{556F9DBA-F357-44C8-AE53-8E522A582830}" srcOrd="0" destOrd="0" presId="urn:microsoft.com/office/officeart/2005/8/layout/cycle1"/>
    <dgm:cxn modelId="{47F9ED8A-F476-46E3-A889-9A41CAFEF089}" srcId="{9BD118F6-53D8-4DC2-A62B-2619667DF651}" destId="{F8AE0C93-89FA-410F-92D4-BA7F2F3D095C}" srcOrd="3" destOrd="0" parTransId="{D89988D1-9B5A-4305-9BB3-384FF4150476}" sibTransId="{90ECD5D8-F0F2-40E2-A6B7-FBA7A4963E77}"/>
    <dgm:cxn modelId="{87D62661-04D9-44B0-8C8F-4F6D55EFD1CB}" srcId="{9BD118F6-53D8-4DC2-A62B-2619667DF651}" destId="{4AD94146-C04A-47B5-8213-4818740345DF}" srcOrd="0" destOrd="0" parTransId="{A237EF03-421C-46D8-9A02-FB2534535AD3}" sibTransId="{896CAC3E-9F92-4B16-86E1-3C6F6255BDF8}"/>
    <dgm:cxn modelId="{8935C832-C685-4B6C-81EE-522DB1EE3FBE}" type="presOf" srcId="{2113E053-715C-4E6B-A458-42050DA16E0B}" destId="{AAF462F4-62E5-4C0C-AE9F-50ACD10340A4}" srcOrd="0" destOrd="0" presId="urn:microsoft.com/office/officeart/2005/8/layout/cycle1"/>
    <dgm:cxn modelId="{CC706F8D-87BA-4EA1-8CF5-47E9F7E8DADA}" type="presOf" srcId="{896CAC3E-9F92-4B16-86E1-3C6F6255BDF8}" destId="{A80467CB-0236-4764-A640-2B5F2E6F29BB}" srcOrd="0" destOrd="0" presId="urn:microsoft.com/office/officeart/2005/8/layout/cycle1"/>
    <dgm:cxn modelId="{DE96068B-E181-4609-B35F-7EADBF975BA2}" type="presOf" srcId="{F8AE0C93-89FA-410F-92D4-BA7F2F3D095C}" destId="{57C354A3-0C69-46E4-9A53-8D96742347A1}" srcOrd="0" destOrd="0" presId="urn:microsoft.com/office/officeart/2005/8/layout/cycle1"/>
    <dgm:cxn modelId="{536C5F12-352B-4C19-BBD8-3D4A1657F500}" type="presOf" srcId="{027270EA-11C4-404A-AC84-E6DD2A11E2E3}" destId="{23972D38-2E35-4DA4-8C32-570E290B34D9}" srcOrd="0" destOrd="0" presId="urn:microsoft.com/office/officeart/2005/8/layout/cycle1"/>
    <dgm:cxn modelId="{703406FE-871E-4A26-AABE-1A70DAAD4C49}" srcId="{9BD118F6-53D8-4DC2-A62B-2619667DF651}" destId="{180CEB37-900F-42E3-97CD-A0AAE5DEFF79}" srcOrd="2" destOrd="0" parTransId="{F96C649C-42DD-47B0-878E-358E1B62B8AC}" sibTransId="{4166F654-1604-424C-898E-FF974D18D5C7}"/>
    <dgm:cxn modelId="{CFC3C968-8884-4E88-A0DC-B1A2ACC1FF2D}" type="presOf" srcId="{4AD94146-C04A-47B5-8213-4818740345DF}" destId="{F4E45C5C-D477-4856-92FB-57D586A00E3B}" srcOrd="0" destOrd="0" presId="urn:microsoft.com/office/officeart/2005/8/layout/cycle1"/>
    <dgm:cxn modelId="{6A0ADBF5-8D8B-4D4D-8CE6-EFA2BFD093DD}" type="presOf" srcId="{9BD118F6-53D8-4DC2-A62B-2619667DF651}" destId="{5FCCE880-CB52-4DAC-BCFD-29BA332F9E0C}" srcOrd="0" destOrd="0" presId="urn:microsoft.com/office/officeart/2005/8/layout/cycle1"/>
    <dgm:cxn modelId="{E01A4B70-23CD-47A6-8474-12384A49D07E}" srcId="{9BD118F6-53D8-4DC2-A62B-2619667DF651}" destId="{2113E053-715C-4E6B-A458-42050DA16E0B}" srcOrd="1" destOrd="0" parTransId="{F5A812B7-7533-4794-BB04-BDE25B6BAC07}" sibTransId="{027270EA-11C4-404A-AC84-E6DD2A11E2E3}"/>
    <dgm:cxn modelId="{6B8C26EF-7CBB-4732-A5EC-48938671F741}" type="presOf" srcId="{90ECD5D8-F0F2-40E2-A6B7-FBA7A4963E77}" destId="{53709BC3-2EF5-4283-8A9D-1FA7EE7CD91C}" srcOrd="0" destOrd="0" presId="urn:microsoft.com/office/officeart/2005/8/layout/cycle1"/>
    <dgm:cxn modelId="{67030786-75DE-4988-8607-785861E5303D}" type="presOf" srcId="{180CEB37-900F-42E3-97CD-A0AAE5DEFF79}" destId="{87220F8C-6DA9-4AD2-BEB8-955FAD8A4829}" srcOrd="0" destOrd="0" presId="urn:microsoft.com/office/officeart/2005/8/layout/cycle1"/>
    <dgm:cxn modelId="{17969610-B6F6-47FC-A300-E839D8368CD6}" type="presParOf" srcId="{5FCCE880-CB52-4DAC-BCFD-29BA332F9E0C}" destId="{DB9DC061-50BA-4CF8-A85B-61F712E8F221}" srcOrd="0" destOrd="0" presId="urn:microsoft.com/office/officeart/2005/8/layout/cycle1"/>
    <dgm:cxn modelId="{A73573B1-1D62-4202-B2F5-CDA072309CB0}" type="presParOf" srcId="{5FCCE880-CB52-4DAC-BCFD-29BA332F9E0C}" destId="{F4E45C5C-D477-4856-92FB-57D586A00E3B}" srcOrd="1" destOrd="0" presId="urn:microsoft.com/office/officeart/2005/8/layout/cycle1"/>
    <dgm:cxn modelId="{981A6B1E-60F2-4067-9062-9F33B7FAABBD}" type="presParOf" srcId="{5FCCE880-CB52-4DAC-BCFD-29BA332F9E0C}" destId="{A80467CB-0236-4764-A640-2B5F2E6F29BB}" srcOrd="2" destOrd="0" presId="urn:microsoft.com/office/officeart/2005/8/layout/cycle1"/>
    <dgm:cxn modelId="{9990C353-D542-411D-9089-55047A21A69E}" type="presParOf" srcId="{5FCCE880-CB52-4DAC-BCFD-29BA332F9E0C}" destId="{F3121C48-B23A-4E8B-A4F7-2F47344AFC10}" srcOrd="3" destOrd="0" presId="urn:microsoft.com/office/officeart/2005/8/layout/cycle1"/>
    <dgm:cxn modelId="{428EED89-E185-4D7F-AE68-B05465366D9F}" type="presParOf" srcId="{5FCCE880-CB52-4DAC-BCFD-29BA332F9E0C}" destId="{AAF462F4-62E5-4C0C-AE9F-50ACD10340A4}" srcOrd="4" destOrd="0" presId="urn:microsoft.com/office/officeart/2005/8/layout/cycle1"/>
    <dgm:cxn modelId="{F52E30C3-CD82-46AE-BD1A-BECEE80BECEB}" type="presParOf" srcId="{5FCCE880-CB52-4DAC-BCFD-29BA332F9E0C}" destId="{23972D38-2E35-4DA4-8C32-570E290B34D9}" srcOrd="5" destOrd="0" presId="urn:microsoft.com/office/officeart/2005/8/layout/cycle1"/>
    <dgm:cxn modelId="{AAA12A22-BB53-40D1-890F-9BBA64F9FCA8}" type="presParOf" srcId="{5FCCE880-CB52-4DAC-BCFD-29BA332F9E0C}" destId="{F8FEEF03-43BC-4695-9E37-82E288F6FA2F}" srcOrd="6" destOrd="0" presId="urn:microsoft.com/office/officeart/2005/8/layout/cycle1"/>
    <dgm:cxn modelId="{3562D3DB-4181-44CB-AB25-CDD623E6DADC}" type="presParOf" srcId="{5FCCE880-CB52-4DAC-BCFD-29BA332F9E0C}" destId="{87220F8C-6DA9-4AD2-BEB8-955FAD8A4829}" srcOrd="7" destOrd="0" presId="urn:microsoft.com/office/officeart/2005/8/layout/cycle1"/>
    <dgm:cxn modelId="{CCF78311-EAFC-43B6-99C1-4B47EE6083B6}" type="presParOf" srcId="{5FCCE880-CB52-4DAC-BCFD-29BA332F9E0C}" destId="{556F9DBA-F357-44C8-AE53-8E522A582830}" srcOrd="8" destOrd="0" presId="urn:microsoft.com/office/officeart/2005/8/layout/cycle1"/>
    <dgm:cxn modelId="{229F9CD8-1354-41EE-8AB6-9E2F822B1B82}" type="presParOf" srcId="{5FCCE880-CB52-4DAC-BCFD-29BA332F9E0C}" destId="{F2179DC5-40AD-4352-8475-0FC2DA54B8EC}" srcOrd="9" destOrd="0" presId="urn:microsoft.com/office/officeart/2005/8/layout/cycle1"/>
    <dgm:cxn modelId="{3803EA61-907E-4A63-8311-DDA9158A40E4}" type="presParOf" srcId="{5FCCE880-CB52-4DAC-BCFD-29BA332F9E0C}" destId="{57C354A3-0C69-46E4-9A53-8D96742347A1}" srcOrd="10" destOrd="0" presId="urn:microsoft.com/office/officeart/2005/8/layout/cycle1"/>
    <dgm:cxn modelId="{839EDE59-5985-4B8F-AA1B-28F20520861F}" type="presParOf" srcId="{5FCCE880-CB52-4DAC-BCFD-29BA332F9E0C}" destId="{53709BC3-2EF5-4283-8A9D-1FA7EE7CD91C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639A98-AABC-4EDE-89C4-268AFE034304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E4B1FF-15C5-4382-99EC-565596AE98C3}">
      <dgm:prSet phldrT="[Text]"/>
      <dgm:spPr/>
      <dgm:t>
        <a:bodyPr/>
        <a:lstStyle/>
        <a:p>
          <a:r>
            <a:rPr lang="en-US" dirty="0" smtClean="0"/>
            <a:t>School Counseling</a:t>
          </a:r>
          <a:endParaRPr lang="en-US" dirty="0"/>
        </a:p>
      </dgm:t>
    </dgm:pt>
    <dgm:pt modelId="{7A72E3F1-0634-420A-B3FF-71A0607D2BB8}" type="parTrans" cxnId="{CD4C94ED-693A-4B11-BC2A-4EEEDCA13B58}">
      <dgm:prSet/>
      <dgm:spPr/>
      <dgm:t>
        <a:bodyPr/>
        <a:lstStyle/>
        <a:p>
          <a:endParaRPr lang="en-US"/>
        </a:p>
      </dgm:t>
    </dgm:pt>
    <dgm:pt modelId="{0589D7DE-AC5B-4202-AFE0-295D7C4A95CA}" type="sibTrans" cxnId="{CD4C94ED-693A-4B11-BC2A-4EEEDCA13B58}">
      <dgm:prSet/>
      <dgm:spPr/>
      <dgm:t>
        <a:bodyPr/>
        <a:lstStyle/>
        <a:p>
          <a:endParaRPr lang="en-US"/>
        </a:p>
      </dgm:t>
    </dgm:pt>
    <dgm:pt modelId="{28A16EEF-F5A5-4370-B5D3-9059C605E4E5}">
      <dgm:prSet phldrT="[Text]"/>
      <dgm:spPr/>
      <dgm:t>
        <a:bodyPr/>
        <a:lstStyle/>
        <a:p>
          <a:r>
            <a:rPr lang="en-US" dirty="0" smtClean="0"/>
            <a:t>Clinical Mental Health</a:t>
          </a:r>
          <a:endParaRPr lang="en-US" dirty="0"/>
        </a:p>
      </dgm:t>
    </dgm:pt>
    <dgm:pt modelId="{49D36E92-6BDE-4CE8-A24E-5ECCF9AA4929}" type="parTrans" cxnId="{613C4AB5-1695-4559-910F-51779B24E987}">
      <dgm:prSet/>
      <dgm:spPr/>
      <dgm:t>
        <a:bodyPr/>
        <a:lstStyle/>
        <a:p>
          <a:endParaRPr lang="en-US"/>
        </a:p>
      </dgm:t>
    </dgm:pt>
    <dgm:pt modelId="{FFCA4ED0-1BAD-426E-85E4-74647AF13C51}" type="sibTrans" cxnId="{613C4AB5-1695-4559-910F-51779B24E987}">
      <dgm:prSet/>
      <dgm:spPr/>
      <dgm:t>
        <a:bodyPr/>
        <a:lstStyle/>
        <a:p>
          <a:endParaRPr lang="en-US"/>
        </a:p>
      </dgm:t>
    </dgm:pt>
    <dgm:pt modelId="{E88F37C3-329E-42CF-A4D2-8D12B503ADDC}">
      <dgm:prSet phldrT="[Text]"/>
      <dgm:spPr/>
      <dgm:t>
        <a:bodyPr/>
        <a:lstStyle/>
        <a:p>
          <a:r>
            <a:rPr lang="en-US" dirty="0" smtClean="0"/>
            <a:t>Addictions</a:t>
          </a:r>
          <a:endParaRPr lang="en-US" dirty="0"/>
        </a:p>
      </dgm:t>
    </dgm:pt>
    <dgm:pt modelId="{D5F89153-D70C-41B3-966C-7AD69ED1BB26}" type="parTrans" cxnId="{BBC83E73-99F7-4CE8-9972-68AA7E22749A}">
      <dgm:prSet/>
      <dgm:spPr/>
      <dgm:t>
        <a:bodyPr/>
        <a:lstStyle/>
        <a:p>
          <a:endParaRPr lang="en-US"/>
        </a:p>
      </dgm:t>
    </dgm:pt>
    <dgm:pt modelId="{08C00A45-22C0-455F-B606-B756E01764CE}" type="sibTrans" cxnId="{BBC83E73-99F7-4CE8-9972-68AA7E22749A}">
      <dgm:prSet/>
      <dgm:spPr/>
      <dgm:t>
        <a:bodyPr/>
        <a:lstStyle/>
        <a:p>
          <a:endParaRPr lang="en-US"/>
        </a:p>
      </dgm:t>
    </dgm:pt>
    <dgm:pt modelId="{6FFEA01C-DE52-47A8-8BCA-4E23CC7DAA16}">
      <dgm:prSet phldrT="[Text]"/>
      <dgm:spPr/>
      <dgm:t>
        <a:bodyPr/>
        <a:lstStyle/>
        <a:p>
          <a:r>
            <a:rPr lang="en-US" dirty="0" smtClean="0"/>
            <a:t>Marriage, Couple, and Family</a:t>
          </a:r>
          <a:endParaRPr lang="en-US" dirty="0"/>
        </a:p>
      </dgm:t>
    </dgm:pt>
    <dgm:pt modelId="{C885D8D0-9195-44C5-88CD-DFAB82DFF746}" type="parTrans" cxnId="{E77FFCF7-CC9B-4D6A-B29B-455702EF8759}">
      <dgm:prSet/>
      <dgm:spPr/>
      <dgm:t>
        <a:bodyPr/>
        <a:lstStyle/>
        <a:p>
          <a:endParaRPr lang="en-US"/>
        </a:p>
      </dgm:t>
    </dgm:pt>
    <dgm:pt modelId="{DEA6F978-C48B-457C-B66D-885D00F0240F}" type="sibTrans" cxnId="{E77FFCF7-CC9B-4D6A-B29B-455702EF8759}">
      <dgm:prSet/>
      <dgm:spPr/>
      <dgm:t>
        <a:bodyPr/>
        <a:lstStyle/>
        <a:p>
          <a:endParaRPr lang="en-US"/>
        </a:p>
      </dgm:t>
    </dgm:pt>
    <dgm:pt modelId="{CF6E3991-65DE-4FF8-A1EB-8E51A8FBD11D}">
      <dgm:prSet phldrT="[Text]"/>
      <dgm:spPr/>
      <dgm:t>
        <a:bodyPr/>
        <a:lstStyle/>
        <a:p>
          <a:r>
            <a:rPr lang="en-US" dirty="0" smtClean="0"/>
            <a:t>Career</a:t>
          </a:r>
          <a:endParaRPr lang="en-US" dirty="0"/>
        </a:p>
      </dgm:t>
    </dgm:pt>
    <dgm:pt modelId="{78B21712-9883-47DF-92FA-E07CA78D164C}" type="parTrans" cxnId="{CBBA672A-2ECA-46E0-9802-5C7883D625D0}">
      <dgm:prSet/>
      <dgm:spPr/>
      <dgm:t>
        <a:bodyPr/>
        <a:lstStyle/>
        <a:p>
          <a:endParaRPr lang="en-US"/>
        </a:p>
      </dgm:t>
    </dgm:pt>
    <dgm:pt modelId="{99106037-25E4-40D9-A606-B2486645A873}" type="sibTrans" cxnId="{CBBA672A-2ECA-46E0-9802-5C7883D625D0}">
      <dgm:prSet/>
      <dgm:spPr/>
      <dgm:t>
        <a:bodyPr/>
        <a:lstStyle/>
        <a:p>
          <a:endParaRPr lang="en-US"/>
        </a:p>
      </dgm:t>
    </dgm:pt>
    <dgm:pt modelId="{A1466F2F-6E7A-4A78-A2F0-AA540B882ADB}">
      <dgm:prSet phldrT="[Text]"/>
      <dgm:spPr/>
      <dgm:t>
        <a:bodyPr/>
        <a:lstStyle/>
        <a:p>
          <a:r>
            <a:rPr lang="en-US" dirty="0" smtClean="0"/>
            <a:t>Student Affairs and College</a:t>
          </a:r>
          <a:endParaRPr lang="en-US" dirty="0"/>
        </a:p>
      </dgm:t>
    </dgm:pt>
    <dgm:pt modelId="{15AEE1EA-3467-4C1B-A334-EB10EE8E8DCB}" type="parTrans" cxnId="{24F25D40-0EF6-44E2-A9DC-8A5D26B81195}">
      <dgm:prSet/>
      <dgm:spPr/>
      <dgm:t>
        <a:bodyPr/>
        <a:lstStyle/>
        <a:p>
          <a:endParaRPr lang="en-US"/>
        </a:p>
      </dgm:t>
    </dgm:pt>
    <dgm:pt modelId="{AA45F59F-03CD-4A41-A5DC-C64FA2D4E320}" type="sibTrans" cxnId="{24F25D40-0EF6-44E2-A9DC-8A5D26B81195}">
      <dgm:prSet/>
      <dgm:spPr/>
      <dgm:t>
        <a:bodyPr/>
        <a:lstStyle/>
        <a:p>
          <a:endParaRPr lang="en-US"/>
        </a:p>
      </dgm:t>
    </dgm:pt>
    <dgm:pt modelId="{BA85B8A4-D7FB-4932-8255-370A723DE06B}">
      <dgm:prSet phldrT="[Text]"/>
      <dgm:spPr/>
      <dgm:t>
        <a:bodyPr/>
        <a:lstStyle/>
        <a:p>
          <a:endParaRPr lang="en-US" dirty="0"/>
        </a:p>
      </dgm:t>
    </dgm:pt>
    <dgm:pt modelId="{88874C5D-7FF1-49D9-94F9-7C642683AD6F}" type="parTrans" cxnId="{0606636B-7ADB-4A37-999A-45B08EF26E59}">
      <dgm:prSet/>
      <dgm:spPr/>
      <dgm:t>
        <a:bodyPr/>
        <a:lstStyle/>
        <a:p>
          <a:endParaRPr lang="en-US"/>
        </a:p>
      </dgm:t>
    </dgm:pt>
    <dgm:pt modelId="{3A0514F4-BA71-4D30-83C4-649B505F32CB}" type="sibTrans" cxnId="{0606636B-7ADB-4A37-999A-45B08EF26E59}">
      <dgm:prSet/>
      <dgm:spPr/>
      <dgm:t>
        <a:bodyPr/>
        <a:lstStyle/>
        <a:p>
          <a:endParaRPr lang="en-US"/>
        </a:p>
      </dgm:t>
    </dgm:pt>
    <dgm:pt modelId="{25CADBAB-1E19-4CE3-9AB2-342FB4DF92F4}">
      <dgm:prSet phldrT="[Text]"/>
      <dgm:spPr/>
      <dgm:t>
        <a:bodyPr/>
        <a:lstStyle/>
        <a:p>
          <a:r>
            <a:rPr lang="en-US" dirty="0" smtClean="0"/>
            <a:t>Rehabilitation </a:t>
          </a:r>
          <a:endParaRPr lang="en-US" dirty="0"/>
        </a:p>
      </dgm:t>
    </dgm:pt>
    <dgm:pt modelId="{C2826DE7-2D48-4505-B8E8-017787EBA6B7}" type="parTrans" cxnId="{2A942024-21DA-4F47-9CBA-5DCF97E9FAF9}">
      <dgm:prSet/>
      <dgm:spPr/>
      <dgm:t>
        <a:bodyPr/>
        <a:lstStyle/>
        <a:p>
          <a:endParaRPr lang="en-US"/>
        </a:p>
      </dgm:t>
    </dgm:pt>
    <dgm:pt modelId="{5FCF77DB-311A-453F-A933-1A90ECB1969E}" type="sibTrans" cxnId="{2A942024-21DA-4F47-9CBA-5DCF97E9FAF9}">
      <dgm:prSet/>
      <dgm:spPr/>
      <dgm:t>
        <a:bodyPr/>
        <a:lstStyle/>
        <a:p>
          <a:endParaRPr lang="en-US"/>
        </a:p>
      </dgm:t>
    </dgm:pt>
    <dgm:pt modelId="{C8F53DEC-32A1-4DEA-9675-A7F3B9331FE3}" type="pres">
      <dgm:prSet presAssocID="{A4639A98-AABC-4EDE-89C4-268AFE03430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EE3ABE6-DCDA-4374-A1B1-3BBE646A2129}" type="pres">
      <dgm:prSet presAssocID="{FAE4B1FF-15C5-4382-99EC-565596AE98C3}" presName="centerShape" presStyleLbl="node0" presStyleIdx="0" presStyleCnt="1"/>
      <dgm:spPr/>
      <dgm:t>
        <a:bodyPr/>
        <a:lstStyle/>
        <a:p>
          <a:endParaRPr lang="en-US"/>
        </a:p>
      </dgm:t>
    </dgm:pt>
    <dgm:pt modelId="{EBBB98B6-E31E-4A68-BD3D-68D363BD3DE1}" type="pres">
      <dgm:prSet presAssocID="{49D36E92-6BDE-4CE8-A24E-5ECCF9AA4929}" presName="Name9" presStyleLbl="parChTrans1D2" presStyleIdx="0" presStyleCnt="6"/>
      <dgm:spPr/>
    </dgm:pt>
    <dgm:pt modelId="{C720B14F-EAF2-43CF-AAFD-DF464538D697}" type="pres">
      <dgm:prSet presAssocID="{49D36E92-6BDE-4CE8-A24E-5ECCF9AA4929}" presName="connTx" presStyleLbl="parChTrans1D2" presStyleIdx="0" presStyleCnt="6"/>
      <dgm:spPr/>
    </dgm:pt>
    <dgm:pt modelId="{8DBB986B-B50F-49CC-9221-EEED13B7C071}" type="pres">
      <dgm:prSet presAssocID="{28A16EEF-F5A5-4370-B5D3-9059C605E4E5}" presName="node" presStyleLbl="node1" presStyleIdx="0" presStyleCnt="6">
        <dgm:presLayoutVars>
          <dgm:bulletEnabled val="1"/>
        </dgm:presLayoutVars>
      </dgm:prSet>
      <dgm:spPr/>
    </dgm:pt>
    <dgm:pt modelId="{C2A6E675-A5D3-4617-AFB5-1FF8967330B6}" type="pres">
      <dgm:prSet presAssocID="{D5F89153-D70C-41B3-966C-7AD69ED1BB26}" presName="Name9" presStyleLbl="parChTrans1D2" presStyleIdx="1" presStyleCnt="6"/>
      <dgm:spPr/>
    </dgm:pt>
    <dgm:pt modelId="{E3061266-2501-4554-A6F5-61B7182D9EBD}" type="pres">
      <dgm:prSet presAssocID="{D5F89153-D70C-41B3-966C-7AD69ED1BB26}" presName="connTx" presStyleLbl="parChTrans1D2" presStyleIdx="1" presStyleCnt="6"/>
      <dgm:spPr/>
    </dgm:pt>
    <dgm:pt modelId="{9065937C-19E0-4DE4-AE13-CCDEC29A5831}" type="pres">
      <dgm:prSet presAssocID="{E88F37C3-329E-42CF-A4D2-8D12B503ADD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BA294C-58E4-44D0-A5F1-559447B4B3A3}" type="pres">
      <dgm:prSet presAssocID="{C885D8D0-9195-44C5-88CD-DFAB82DFF746}" presName="Name9" presStyleLbl="parChTrans1D2" presStyleIdx="2" presStyleCnt="6"/>
      <dgm:spPr/>
    </dgm:pt>
    <dgm:pt modelId="{D70018FD-D8D3-4F85-8B9C-AB077CEE0A19}" type="pres">
      <dgm:prSet presAssocID="{C885D8D0-9195-44C5-88CD-DFAB82DFF746}" presName="connTx" presStyleLbl="parChTrans1D2" presStyleIdx="2" presStyleCnt="6"/>
      <dgm:spPr/>
    </dgm:pt>
    <dgm:pt modelId="{5EB76B0D-4ABE-44B1-A8C3-D28415825A61}" type="pres">
      <dgm:prSet presAssocID="{6FFEA01C-DE52-47A8-8BCA-4E23CC7DAA1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251AA-7B95-4C08-8D26-952DDAAD61DE}" type="pres">
      <dgm:prSet presAssocID="{78B21712-9883-47DF-92FA-E07CA78D164C}" presName="Name9" presStyleLbl="parChTrans1D2" presStyleIdx="3" presStyleCnt="6"/>
      <dgm:spPr/>
    </dgm:pt>
    <dgm:pt modelId="{A8AB9CEB-FDBD-444E-BAF9-68517B35131F}" type="pres">
      <dgm:prSet presAssocID="{78B21712-9883-47DF-92FA-E07CA78D164C}" presName="connTx" presStyleLbl="parChTrans1D2" presStyleIdx="3" presStyleCnt="6"/>
      <dgm:spPr/>
    </dgm:pt>
    <dgm:pt modelId="{A8707931-2357-436F-AD86-89B147D19199}" type="pres">
      <dgm:prSet presAssocID="{CF6E3991-65DE-4FF8-A1EB-8E51A8FBD11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37D58E-FCF7-40EF-826D-D5A82E7630B9}" type="pres">
      <dgm:prSet presAssocID="{15AEE1EA-3467-4C1B-A334-EB10EE8E8DCB}" presName="Name9" presStyleLbl="parChTrans1D2" presStyleIdx="4" presStyleCnt="6"/>
      <dgm:spPr/>
    </dgm:pt>
    <dgm:pt modelId="{FA2B38CD-7102-4634-8883-23ED5F5F679A}" type="pres">
      <dgm:prSet presAssocID="{15AEE1EA-3467-4C1B-A334-EB10EE8E8DCB}" presName="connTx" presStyleLbl="parChTrans1D2" presStyleIdx="4" presStyleCnt="6"/>
      <dgm:spPr/>
    </dgm:pt>
    <dgm:pt modelId="{34F46ACD-A7AE-4291-B0A4-9AC4D92E3754}" type="pres">
      <dgm:prSet presAssocID="{A1466F2F-6E7A-4A78-A2F0-AA540B882ADB}" presName="node" presStyleLbl="node1" presStyleIdx="4" presStyleCnt="6">
        <dgm:presLayoutVars>
          <dgm:bulletEnabled val="1"/>
        </dgm:presLayoutVars>
      </dgm:prSet>
      <dgm:spPr/>
    </dgm:pt>
    <dgm:pt modelId="{E95CFA85-E6E0-4EA1-AA95-C378B20CA9D1}" type="pres">
      <dgm:prSet presAssocID="{C2826DE7-2D48-4505-B8E8-017787EBA6B7}" presName="Name9" presStyleLbl="parChTrans1D2" presStyleIdx="5" presStyleCnt="6"/>
      <dgm:spPr/>
    </dgm:pt>
    <dgm:pt modelId="{B3A6D892-4353-4068-9C18-0FFECB8C9FE0}" type="pres">
      <dgm:prSet presAssocID="{C2826DE7-2D48-4505-B8E8-017787EBA6B7}" presName="connTx" presStyleLbl="parChTrans1D2" presStyleIdx="5" presStyleCnt="6"/>
      <dgm:spPr/>
    </dgm:pt>
    <dgm:pt modelId="{47F7858A-40D1-4D3B-AC78-6E1DDC15519F}" type="pres">
      <dgm:prSet presAssocID="{25CADBAB-1E19-4CE3-9AB2-342FB4DF92F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2FA001-5120-481B-8FB4-99C10E5B3BBA}" type="presOf" srcId="{49D36E92-6BDE-4CE8-A24E-5ECCF9AA4929}" destId="{EBBB98B6-E31E-4A68-BD3D-68D363BD3DE1}" srcOrd="0" destOrd="0" presId="urn:microsoft.com/office/officeart/2005/8/layout/radial1"/>
    <dgm:cxn modelId="{7CABE391-3CAA-4A8F-A34F-EE612848847D}" type="presOf" srcId="{15AEE1EA-3467-4C1B-A334-EB10EE8E8DCB}" destId="{A937D58E-FCF7-40EF-826D-D5A82E7630B9}" srcOrd="0" destOrd="0" presId="urn:microsoft.com/office/officeart/2005/8/layout/radial1"/>
    <dgm:cxn modelId="{097CD3C2-E4E0-4786-BA1D-7EB7C8F01760}" type="presOf" srcId="{C885D8D0-9195-44C5-88CD-DFAB82DFF746}" destId="{D70018FD-D8D3-4F85-8B9C-AB077CEE0A19}" srcOrd="1" destOrd="0" presId="urn:microsoft.com/office/officeart/2005/8/layout/radial1"/>
    <dgm:cxn modelId="{613C4AB5-1695-4559-910F-51779B24E987}" srcId="{FAE4B1FF-15C5-4382-99EC-565596AE98C3}" destId="{28A16EEF-F5A5-4370-B5D3-9059C605E4E5}" srcOrd="0" destOrd="0" parTransId="{49D36E92-6BDE-4CE8-A24E-5ECCF9AA4929}" sibTransId="{FFCA4ED0-1BAD-426E-85E4-74647AF13C51}"/>
    <dgm:cxn modelId="{A6309FE6-1EEB-4337-A237-632E682F0F73}" type="presOf" srcId="{D5F89153-D70C-41B3-966C-7AD69ED1BB26}" destId="{C2A6E675-A5D3-4617-AFB5-1FF8967330B6}" srcOrd="0" destOrd="0" presId="urn:microsoft.com/office/officeart/2005/8/layout/radial1"/>
    <dgm:cxn modelId="{E77FFCF7-CC9B-4D6A-B29B-455702EF8759}" srcId="{FAE4B1FF-15C5-4382-99EC-565596AE98C3}" destId="{6FFEA01C-DE52-47A8-8BCA-4E23CC7DAA16}" srcOrd="2" destOrd="0" parTransId="{C885D8D0-9195-44C5-88CD-DFAB82DFF746}" sibTransId="{DEA6F978-C48B-457C-B66D-885D00F0240F}"/>
    <dgm:cxn modelId="{28BFA496-F9EC-4179-A831-D5BDCDFF93ED}" type="presOf" srcId="{FAE4B1FF-15C5-4382-99EC-565596AE98C3}" destId="{0EE3ABE6-DCDA-4374-A1B1-3BBE646A2129}" srcOrd="0" destOrd="0" presId="urn:microsoft.com/office/officeart/2005/8/layout/radial1"/>
    <dgm:cxn modelId="{260AAEA6-A094-4327-908F-3D4F4909C9A4}" type="presOf" srcId="{15AEE1EA-3467-4C1B-A334-EB10EE8E8DCB}" destId="{FA2B38CD-7102-4634-8883-23ED5F5F679A}" srcOrd="1" destOrd="0" presId="urn:microsoft.com/office/officeart/2005/8/layout/radial1"/>
    <dgm:cxn modelId="{201AFF6C-6E9B-4FA0-A5F8-84B1D706A8AA}" type="presOf" srcId="{D5F89153-D70C-41B3-966C-7AD69ED1BB26}" destId="{E3061266-2501-4554-A6F5-61B7182D9EBD}" srcOrd="1" destOrd="0" presId="urn:microsoft.com/office/officeart/2005/8/layout/radial1"/>
    <dgm:cxn modelId="{0EB7CF79-FF80-4645-983C-24A48BB91FD6}" type="presOf" srcId="{78B21712-9883-47DF-92FA-E07CA78D164C}" destId="{DFA251AA-7B95-4C08-8D26-952DDAAD61DE}" srcOrd="0" destOrd="0" presId="urn:microsoft.com/office/officeart/2005/8/layout/radial1"/>
    <dgm:cxn modelId="{69890F2F-DC3B-429A-8DEA-6AB250DF2848}" type="presOf" srcId="{25CADBAB-1E19-4CE3-9AB2-342FB4DF92F4}" destId="{47F7858A-40D1-4D3B-AC78-6E1DDC15519F}" srcOrd="0" destOrd="0" presId="urn:microsoft.com/office/officeart/2005/8/layout/radial1"/>
    <dgm:cxn modelId="{0A60D434-C937-422E-87A0-E19E967428E9}" type="presOf" srcId="{78B21712-9883-47DF-92FA-E07CA78D164C}" destId="{A8AB9CEB-FDBD-444E-BAF9-68517B35131F}" srcOrd="1" destOrd="0" presId="urn:microsoft.com/office/officeart/2005/8/layout/radial1"/>
    <dgm:cxn modelId="{BBC83E73-99F7-4CE8-9972-68AA7E22749A}" srcId="{FAE4B1FF-15C5-4382-99EC-565596AE98C3}" destId="{E88F37C3-329E-42CF-A4D2-8D12B503ADDC}" srcOrd="1" destOrd="0" parTransId="{D5F89153-D70C-41B3-966C-7AD69ED1BB26}" sibTransId="{08C00A45-22C0-455F-B606-B756E01764CE}"/>
    <dgm:cxn modelId="{2C92E5B9-4BE4-421B-A919-8E1FEC854308}" type="presOf" srcId="{E88F37C3-329E-42CF-A4D2-8D12B503ADDC}" destId="{9065937C-19E0-4DE4-AE13-CCDEC29A5831}" srcOrd="0" destOrd="0" presId="urn:microsoft.com/office/officeart/2005/8/layout/radial1"/>
    <dgm:cxn modelId="{526539BB-1C50-4C1A-B4DE-8121D54FCE7F}" type="presOf" srcId="{A1466F2F-6E7A-4A78-A2F0-AA540B882ADB}" destId="{34F46ACD-A7AE-4291-B0A4-9AC4D92E3754}" srcOrd="0" destOrd="0" presId="urn:microsoft.com/office/officeart/2005/8/layout/radial1"/>
    <dgm:cxn modelId="{BBF6D05C-0B4E-49F8-A5E7-086251FB0E4D}" type="presOf" srcId="{6FFEA01C-DE52-47A8-8BCA-4E23CC7DAA16}" destId="{5EB76B0D-4ABE-44B1-A8C3-D28415825A61}" srcOrd="0" destOrd="0" presId="urn:microsoft.com/office/officeart/2005/8/layout/radial1"/>
    <dgm:cxn modelId="{2A942024-21DA-4F47-9CBA-5DCF97E9FAF9}" srcId="{FAE4B1FF-15C5-4382-99EC-565596AE98C3}" destId="{25CADBAB-1E19-4CE3-9AB2-342FB4DF92F4}" srcOrd="5" destOrd="0" parTransId="{C2826DE7-2D48-4505-B8E8-017787EBA6B7}" sibTransId="{5FCF77DB-311A-453F-A933-1A90ECB1969E}"/>
    <dgm:cxn modelId="{8FAE7259-BE5A-4EC9-8D88-2172725D3473}" type="presOf" srcId="{28A16EEF-F5A5-4370-B5D3-9059C605E4E5}" destId="{8DBB986B-B50F-49CC-9221-EEED13B7C071}" srcOrd="0" destOrd="0" presId="urn:microsoft.com/office/officeart/2005/8/layout/radial1"/>
    <dgm:cxn modelId="{0606636B-7ADB-4A37-999A-45B08EF26E59}" srcId="{A4639A98-AABC-4EDE-89C4-268AFE034304}" destId="{BA85B8A4-D7FB-4932-8255-370A723DE06B}" srcOrd="1" destOrd="0" parTransId="{88874C5D-7FF1-49D9-94F9-7C642683AD6F}" sibTransId="{3A0514F4-BA71-4D30-83C4-649B505F32CB}"/>
    <dgm:cxn modelId="{CD4C94ED-693A-4B11-BC2A-4EEEDCA13B58}" srcId="{A4639A98-AABC-4EDE-89C4-268AFE034304}" destId="{FAE4B1FF-15C5-4382-99EC-565596AE98C3}" srcOrd="0" destOrd="0" parTransId="{7A72E3F1-0634-420A-B3FF-71A0607D2BB8}" sibTransId="{0589D7DE-AC5B-4202-AFE0-295D7C4A95CA}"/>
    <dgm:cxn modelId="{AA8BD233-6C61-4439-95EF-22DDDC394508}" type="presOf" srcId="{CF6E3991-65DE-4FF8-A1EB-8E51A8FBD11D}" destId="{A8707931-2357-436F-AD86-89B147D19199}" srcOrd="0" destOrd="0" presId="urn:microsoft.com/office/officeart/2005/8/layout/radial1"/>
    <dgm:cxn modelId="{CBBA672A-2ECA-46E0-9802-5C7883D625D0}" srcId="{FAE4B1FF-15C5-4382-99EC-565596AE98C3}" destId="{CF6E3991-65DE-4FF8-A1EB-8E51A8FBD11D}" srcOrd="3" destOrd="0" parTransId="{78B21712-9883-47DF-92FA-E07CA78D164C}" sibTransId="{99106037-25E4-40D9-A606-B2486645A873}"/>
    <dgm:cxn modelId="{EE7D32BF-4DA9-45C6-BAAF-2C2F58F06A70}" type="presOf" srcId="{49D36E92-6BDE-4CE8-A24E-5ECCF9AA4929}" destId="{C720B14F-EAF2-43CF-AAFD-DF464538D697}" srcOrd="1" destOrd="0" presId="urn:microsoft.com/office/officeart/2005/8/layout/radial1"/>
    <dgm:cxn modelId="{CAA5349F-19F6-4987-8E7F-3EF2BA9B2BB3}" type="presOf" srcId="{A4639A98-AABC-4EDE-89C4-268AFE034304}" destId="{C8F53DEC-32A1-4DEA-9675-A7F3B9331FE3}" srcOrd="0" destOrd="0" presId="urn:microsoft.com/office/officeart/2005/8/layout/radial1"/>
    <dgm:cxn modelId="{E752B77D-B129-46F7-8BBD-16B5E13920EE}" type="presOf" srcId="{C2826DE7-2D48-4505-B8E8-017787EBA6B7}" destId="{E95CFA85-E6E0-4EA1-AA95-C378B20CA9D1}" srcOrd="0" destOrd="0" presId="urn:microsoft.com/office/officeart/2005/8/layout/radial1"/>
    <dgm:cxn modelId="{2C3D4D77-A691-4465-868A-107E6B3BCF0E}" type="presOf" srcId="{C885D8D0-9195-44C5-88CD-DFAB82DFF746}" destId="{32BA294C-58E4-44D0-A5F1-559447B4B3A3}" srcOrd="0" destOrd="0" presId="urn:microsoft.com/office/officeart/2005/8/layout/radial1"/>
    <dgm:cxn modelId="{24F25D40-0EF6-44E2-A9DC-8A5D26B81195}" srcId="{FAE4B1FF-15C5-4382-99EC-565596AE98C3}" destId="{A1466F2F-6E7A-4A78-A2F0-AA540B882ADB}" srcOrd="4" destOrd="0" parTransId="{15AEE1EA-3467-4C1B-A334-EB10EE8E8DCB}" sibTransId="{AA45F59F-03CD-4A41-A5DC-C64FA2D4E320}"/>
    <dgm:cxn modelId="{071B3BA3-6A61-47D5-A2DB-B50B70464747}" type="presOf" srcId="{C2826DE7-2D48-4505-B8E8-017787EBA6B7}" destId="{B3A6D892-4353-4068-9C18-0FFECB8C9FE0}" srcOrd="1" destOrd="0" presId="urn:microsoft.com/office/officeart/2005/8/layout/radial1"/>
    <dgm:cxn modelId="{A67383C9-F007-4F54-8C62-5A4B0CB8337C}" type="presParOf" srcId="{C8F53DEC-32A1-4DEA-9675-A7F3B9331FE3}" destId="{0EE3ABE6-DCDA-4374-A1B1-3BBE646A2129}" srcOrd="0" destOrd="0" presId="urn:microsoft.com/office/officeart/2005/8/layout/radial1"/>
    <dgm:cxn modelId="{3A8FA4C4-2206-4113-9966-0CBD217445A3}" type="presParOf" srcId="{C8F53DEC-32A1-4DEA-9675-A7F3B9331FE3}" destId="{EBBB98B6-E31E-4A68-BD3D-68D363BD3DE1}" srcOrd="1" destOrd="0" presId="urn:microsoft.com/office/officeart/2005/8/layout/radial1"/>
    <dgm:cxn modelId="{310DE3F8-9D61-4A48-B04D-D6F730CB0492}" type="presParOf" srcId="{EBBB98B6-E31E-4A68-BD3D-68D363BD3DE1}" destId="{C720B14F-EAF2-43CF-AAFD-DF464538D697}" srcOrd="0" destOrd="0" presId="urn:microsoft.com/office/officeart/2005/8/layout/radial1"/>
    <dgm:cxn modelId="{5107C17D-1CD8-4F26-9B97-2BB119EBDB34}" type="presParOf" srcId="{C8F53DEC-32A1-4DEA-9675-A7F3B9331FE3}" destId="{8DBB986B-B50F-49CC-9221-EEED13B7C071}" srcOrd="2" destOrd="0" presId="urn:microsoft.com/office/officeart/2005/8/layout/radial1"/>
    <dgm:cxn modelId="{263B85B7-959D-477C-93FC-76003C1200B8}" type="presParOf" srcId="{C8F53DEC-32A1-4DEA-9675-A7F3B9331FE3}" destId="{C2A6E675-A5D3-4617-AFB5-1FF8967330B6}" srcOrd="3" destOrd="0" presId="urn:microsoft.com/office/officeart/2005/8/layout/radial1"/>
    <dgm:cxn modelId="{32F64B24-7CCF-4378-A912-608489438538}" type="presParOf" srcId="{C2A6E675-A5D3-4617-AFB5-1FF8967330B6}" destId="{E3061266-2501-4554-A6F5-61B7182D9EBD}" srcOrd="0" destOrd="0" presId="urn:microsoft.com/office/officeart/2005/8/layout/radial1"/>
    <dgm:cxn modelId="{0DC98DAD-328D-48F0-82E0-8BA5CBD2320B}" type="presParOf" srcId="{C8F53DEC-32A1-4DEA-9675-A7F3B9331FE3}" destId="{9065937C-19E0-4DE4-AE13-CCDEC29A5831}" srcOrd="4" destOrd="0" presId="urn:microsoft.com/office/officeart/2005/8/layout/radial1"/>
    <dgm:cxn modelId="{0B067809-4BD3-4F9B-9AF6-93F014C56967}" type="presParOf" srcId="{C8F53DEC-32A1-4DEA-9675-A7F3B9331FE3}" destId="{32BA294C-58E4-44D0-A5F1-559447B4B3A3}" srcOrd="5" destOrd="0" presId="urn:microsoft.com/office/officeart/2005/8/layout/radial1"/>
    <dgm:cxn modelId="{53C67D09-7C40-4E08-BA09-B4AD40BF9821}" type="presParOf" srcId="{32BA294C-58E4-44D0-A5F1-559447B4B3A3}" destId="{D70018FD-D8D3-4F85-8B9C-AB077CEE0A19}" srcOrd="0" destOrd="0" presId="urn:microsoft.com/office/officeart/2005/8/layout/radial1"/>
    <dgm:cxn modelId="{F2ACF68E-2EFE-4A58-A1FA-344C07D5E376}" type="presParOf" srcId="{C8F53DEC-32A1-4DEA-9675-A7F3B9331FE3}" destId="{5EB76B0D-4ABE-44B1-A8C3-D28415825A61}" srcOrd="6" destOrd="0" presId="urn:microsoft.com/office/officeart/2005/8/layout/radial1"/>
    <dgm:cxn modelId="{A1498081-F03F-484D-9424-262F1C5B3CB1}" type="presParOf" srcId="{C8F53DEC-32A1-4DEA-9675-A7F3B9331FE3}" destId="{DFA251AA-7B95-4C08-8D26-952DDAAD61DE}" srcOrd="7" destOrd="0" presId="urn:microsoft.com/office/officeart/2005/8/layout/radial1"/>
    <dgm:cxn modelId="{61C9FE85-964B-4C37-BEDC-9CA5CBB32925}" type="presParOf" srcId="{DFA251AA-7B95-4C08-8D26-952DDAAD61DE}" destId="{A8AB9CEB-FDBD-444E-BAF9-68517B35131F}" srcOrd="0" destOrd="0" presId="urn:microsoft.com/office/officeart/2005/8/layout/radial1"/>
    <dgm:cxn modelId="{555B9C76-C9A8-4C2D-872F-5CD7CA32763C}" type="presParOf" srcId="{C8F53DEC-32A1-4DEA-9675-A7F3B9331FE3}" destId="{A8707931-2357-436F-AD86-89B147D19199}" srcOrd="8" destOrd="0" presId="urn:microsoft.com/office/officeart/2005/8/layout/radial1"/>
    <dgm:cxn modelId="{1067DF2E-62AB-4C71-9BC5-7C3D781F2098}" type="presParOf" srcId="{C8F53DEC-32A1-4DEA-9675-A7F3B9331FE3}" destId="{A937D58E-FCF7-40EF-826D-D5A82E7630B9}" srcOrd="9" destOrd="0" presId="urn:microsoft.com/office/officeart/2005/8/layout/radial1"/>
    <dgm:cxn modelId="{A5B987F9-0E7C-42FF-9E8B-8E21C55BE960}" type="presParOf" srcId="{A937D58E-FCF7-40EF-826D-D5A82E7630B9}" destId="{FA2B38CD-7102-4634-8883-23ED5F5F679A}" srcOrd="0" destOrd="0" presId="urn:microsoft.com/office/officeart/2005/8/layout/radial1"/>
    <dgm:cxn modelId="{20686DB2-EAB4-44C3-B94D-F2E153CF1AC8}" type="presParOf" srcId="{C8F53DEC-32A1-4DEA-9675-A7F3B9331FE3}" destId="{34F46ACD-A7AE-4291-B0A4-9AC4D92E3754}" srcOrd="10" destOrd="0" presId="urn:microsoft.com/office/officeart/2005/8/layout/radial1"/>
    <dgm:cxn modelId="{B80DA019-58AD-4D0C-8768-14821402CFFC}" type="presParOf" srcId="{C8F53DEC-32A1-4DEA-9675-A7F3B9331FE3}" destId="{E95CFA85-E6E0-4EA1-AA95-C378B20CA9D1}" srcOrd="11" destOrd="0" presId="urn:microsoft.com/office/officeart/2005/8/layout/radial1"/>
    <dgm:cxn modelId="{364CA21F-48A6-401A-A71B-4A129B192086}" type="presParOf" srcId="{E95CFA85-E6E0-4EA1-AA95-C378B20CA9D1}" destId="{B3A6D892-4353-4068-9C18-0FFECB8C9FE0}" srcOrd="0" destOrd="0" presId="urn:microsoft.com/office/officeart/2005/8/layout/radial1"/>
    <dgm:cxn modelId="{987A8D39-3DC3-416A-B586-EE285E52CB99}" type="presParOf" srcId="{C8F53DEC-32A1-4DEA-9675-A7F3B9331FE3}" destId="{47F7858A-40D1-4D3B-AC78-6E1DDC15519F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E45C5C-D477-4856-92FB-57D586A00E3B}">
      <dsp:nvSpPr>
        <dsp:cNvPr id="0" name=""/>
        <dsp:cNvSpPr/>
      </dsp:nvSpPr>
      <dsp:spPr>
        <a:xfrm>
          <a:off x="4674180" y="102284"/>
          <a:ext cx="1601316" cy="1601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Experiences</a:t>
          </a:r>
          <a:endParaRPr lang="en-US" sz="2300" kern="1200" dirty="0"/>
        </a:p>
      </dsp:txBody>
      <dsp:txXfrm>
        <a:off x="4674180" y="102284"/>
        <a:ext cx="1601316" cy="1601316"/>
      </dsp:txXfrm>
    </dsp:sp>
    <dsp:sp modelId="{A80467CB-0236-4764-A640-2B5F2E6F29BB}">
      <dsp:nvSpPr>
        <dsp:cNvPr id="0" name=""/>
        <dsp:cNvSpPr/>
      </dsp:nvSpPr>
      <dsp:spPr>
        <a:xfrm>
          <a:off x="1853136" y="1318"/>
          <a:ext cx="4523326" cy="4523326"/>
        </a:xfrm>
        <a:prstGeom prst="circularArrow">
          <a:avLst>
            <a:gd name="adj1" fmla="val 6903"/>
            <a:gd name="adj2" fmla="val 465447"/>
            <a:gd name="adj3" fmla="val 549018"/>
            <a:gd name="adj4" fmla="val 20585536"/>
            <a:gd name="adj5" fmla="val 80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F462F4-62E5-4C0C-AE9F-50ACD10340A4}">
      <dsp:nvSpPr>
        <dsp:cNvPr id="0" name=""/>
        <dsp:cNvSpPr/>
      </dsp:nvSpPr>
      <dsp:spPr>
        <a:xfrm>
          <a:off x="4674180" y="2822362"/>
          <a:ext cx="1601316" cy="1601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Students</a:t>
          </a:r>
          <a:endParaRPr lang="en-US" sz="2300" kern="1200" dirty="0"/>
        </a:p>
      </dsp:txBody>
      <dsp:txXfrm>
        <a:off x="4674180" y="2822362"/>
        <a:ext cx="1601316" cy="1601316"/>
      </dsp:txXfrm>
    </dsp:sp>
    <dsp:sp modelId="{23972D38-2E35-4DA4-8C32-570E290B34D9}">
      <dsp:nvSpPr>
        <dsp:cNvPr id="0" name=""/>
        <dsp:cNvSpPr/>
      </dsp:nvSpPr>
      <dsp:spPr>
        <a:xfrm>
          <a:off x="1853136" y="1318"/>
          <a:ext cx="4523326" cy="4523326"/>
        </a:xfrm>
        <a:prstGeom prst="circularArrow">
          <a:avLst>
            <a:gd name="adj1" fmla="val 6903"/>
            <a:gd name="adj2" fmla="val 465447"/>
            <a:gd name="adj3" fmla="val 5949018"/>
            <a:gd name="adj4" fmla="val 4385536"/>
            <a:gd name="adj5" fmla="val 80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20F8C-6DA9-4AD2-BEB8-955FAD8A4829}">
      <dsp:nvSpPr>
        <dsp:cNvPr id="0" name=""/>
        <dsp:cNvSpPr/>
      </dsp:nvSpPr>
      <dsp:spPr>
        <a:xfrm>
          <a:off x="1954103" y="2822362"/>
          <a:ext cx="1601316" cy="1601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Experiences</a:t>
          </a:r>
          <a:endParaRPr lang="en-US" sz="2300" kern="1200" dirty="0"/>
        </a:p>
      </dsp:txBody>
      <dsp:txXfrm>
        <a:off x="1954103" y="2822362"/>
        <a:ext cx="1601316" cy="1601316"/>
      </dsp:txXfrm>
    </dsp:sp>
    <dsp:sp modelId="{556F9DBA-F357-44C8-AE53-8E522A582830}">
      <dsp:nvSpPr>
        <dsp:cNvPr id="0" name=""/>
        <dsp:cNvSpPr/>
      </dsp:nvSpPr>
      <dsp:spPr>
        <a:xfrm>
          <a:off x="1853136" y="1318"/>
          <a:ext cx="4523326" cy="4523326"/>
        </a:xfrm>
        <a:prstGeom prst="circularArrow">
          <a:avLst>
            <a:gd name="adj1" fmla="val 6903"/>
            <a:gd name="adj2" fmla="val 465447"/>
            <a:gd name="adj3" fmla="val 11349018"/>
            <a:gd name="adj4" fmla="val 9785536"/>
            <a:gd name="adj5" fmla="val 80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C354A3-0C69-46E4-9A53-8D96742347A1}">
      <dsp:nvSpPr>
        <dsp:cNvPr id="0" name=""/>
        <dsp:cNvSpPr/>
      </dsp:nvSpPr>
      <dsp:spPr>
        <a:xfrm>
          <a:off x="1954103" y="102284"/>
          <a:ext cx="1601316" cy="1601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Become Parents</a:t>
          </a:r>
          <a:endParaRPr lang="en-US" sz="2300" kern="1200" dirty="0"/>
        </a:p>
      </dsp:txBody>
      <dsp:txXfrm>
        <a:off x="1954103" y="102284"/>
        <a:ext cx="1601316" cy="1601316"/>
      </dsp:txXfrm>
    </dsp:sp>
    <dsp:sp modelId="{53709BC3-2EF5-4283-8A9D-1FA7EE7CD91C}">
      <dsp:nvSpPr>
        <dsp:cNvPr id="0" name=""/>
        <dsp:cNvSpPr/>
      </dsp:nvSpPr>
      <dsp:spPr>
        <a:xfrm>
          <a:off x="1853136" y="1318"/>
          <a:ext cx="4523326" cy="4523326"/>
        </a:xfrm>
        <a:prstGeom prst="circularArrow">
          <a:avLst>
            <a:gd name="adj1" fmla="val 6903"/>
            <a:gd name="adj2" fmla="val 465447"/>
            <a:gd name="adj3" fmla="val 16749018"/>
            <a:gd name="adj4" fmla="val 15185536"/>
            <a:gd name="adj5" fmla="val 805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E3ABE6-DCDA-4374-A1B1-3BBE646A2129}">
      <dsp:nvSpPr>
        <dsp:cNvPr id="0" name=""/>
        <dsp:cNvSpPr/>
      </dsp:nvSpPr>
      <dsp:spPr>
        <a:xfrm>
          <a:off x="3486931" y="1635112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School Counseling</a:t>
          </a:r>
          <a:endParaRPr lang="en-US" sz="1400" kern="1200" dirty="0"/>
        </a:p>
      </dsp:txBody>
      <dsp:txXfrm>
        <a:off x="3670829" y="1819010"/>
        <a:ext cx="887941" cy="887941"/>
      </dsp:txXfrm>
    </dsp:sp>
    <dsp:sp modelId="{EBBB98B6-E31E-4A68-BD3D-68D363BD3DE1}">
      <dsp:nvSpPr>
        <dsp:cNvPr id="0" name=""/>
        <dsp:cNvSpPr/>
      </dsp:nvSpPr>
      <dsp:spPr>
        <a:xfrm rot="16200000">
          <a:off x="3926349" y="143292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1437239"/>
        <a:ext cx="18845" cy="18845"/>
      </dsp:txXfrm>
    </dsp:sp>
    <dsp:sp modelId="{8DBB986B-B50F-49CC-9221-EEED13B7C071}">
      <dsp:nvSpPr>
        <dsp:cNvPr id="0" name=""/>
        <dsp:cNvSpPr/>
      </dsp:nvSpPr>
      <dsp:spPr>
        <a:xfrm>
          <a:off x="3486931" y="2474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Clinical Mental Health</a:t>
          </a:r>
          <a:endParaRPr lang="en-US" sz="1100" kern="1200" dirty="0"/>
        </a:p>
      </dsp:txBody>
      <dsp:txXfrm>
        <a:off x="3670829" y="186372"/>
        <a:ext cx="887941" cy="887941"/>
      </dsp:txXfrm>
    </dsp:sp>
    <dsp:sp modelId="{C2A6E675-A5D3-4617-AFB5-1FF8967330B6}">
      <dsp:nvSpPr>
        <dsp:cNvPr id="0" name=""/>
        <dsp:cNvSpPr/>
      </dsp:nvSpPr>
      <dsp:spPr>
        <a:xfrm rot="19800000">
          <a:off x="4633302" y="184108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12330" y="1845399"/>
        <a:ext cx="18845" cy="18845"/>
      </dsp:txXfrm>
    </dsp:sp>
    <dsp:sp modelId="{9065937C-19E0-4DE4-AE13-CCDEC29A5831}">
      <dsp:nvSpPr>
        <dsp:cNvPr id="0" name=""/>
        <dsp:cNvSpPr/>
      </dsp:nvSpPr>
      <dsp:spPr>
        <a:xfrm>
          <a:off x="4900837" y="818793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Addictions</a:t>
          </a:r>
          <a:endParaRPr lang="en-US" sz="1100" kern="1200" dirty="0"/>
        </a:p>
      </dsp:txBody>
      <dsp:txXfrm>
        <a:off x="5084735" y="1002691"/>
        <a:ext cx="887941" cy="887941"/>
      </dsp:txXfrm>
    </dsp:sp>
    <dsp:sp modelId="{32BA294C-58E4-44D0-A5F1-559447B4B3A3}">
      <dsp:nvSpPr>
        <dsp:cNvPr id="0" name=""/>
        <dsp:cNvSpPr/>
      </dsp:nvSpPr>
      <dsp:spPr>
        <a:xfrm rot="1800000">
          <a:off x="4633302" y="265740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12330" y="2661718"/>
        <a:ext cx="18845" cy="18845"/>
      </dsp:txXfrm>
    </dsp:sp>
    <dsp:sp modelId="{5EB76B0D-4ABE-44B1-A8C3-D28415825A61}">
      <dsp:nvSpPr>
        <dsp:cNvPr id="0" name=""/>
        <dsp:cNvSpPr/>
      </dsp:nvSpPr>
      <dsp:spPr>
        <a:xfrm>
          <a:off x="4900837" y="2451431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Marriage, Couple, and Family</a:t>
          </a:r>
          <a:endParaRPr lang="en-US" sz="1100" kern="1200" dirty="0"/>
        </a:p>
      </dsp:txBody>
      <dsp:txXfrm>
        <a:off x="5084735" y="2635329"/>
        <a:ext cx="887941" cy="887941"/>
      </dsp:txXfrm>
    </dsp:sp>
    <dsp:sp modelId="{DFA251AA-7B95-4C08-8D26-952DDAAD61DE}">
      <dsp:nvSpPr>
        <dsp:cNvPr id="0" name=""/>
        <dsp:cNvSpPr/>
      </dsp:nvSpPr>
      <dsp:spPr>
        <a:xfrm rot="5400000">
          <a:off x="3926349" y="3065567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105377" y="3069878"/>
        <a:ext cx="18845" cy="18845"/>
      </dsp:txXfrm>
    </dsp:sp>
    <dsp:sp modelId="{A8707931-2357-436F-AD86-89B147D19199}">
      <dsp:nvSpPr>
        <dsp:cNvPr id="0" name=""/>
        <dsp:cNvSpPr/>
      </dsp:nvSpPr>
      <dsp:spPr>
        <a:xfrm>
          <a:off x="3486931" y="3267751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Career</a:t>
          </a:r>
          <a:endParaRPr lang="en-US" sz="1100" kern="1200" dirty="0"/>
        </a:p>
      </dsp:txBody>
      <dsp:txXfrm>
        <a:off x="3670829" y="3451649"/>
        <a:ext cx="887941" cy="887941"/>
      </dsp:txXfrm>
    </dsp:sp>
    <dsp:sp modelId="{A937D58E-FCF7-40EF-826D-D5A82E7630B9}">
      <dsp:nvSpPr>
        <dsp:cNvPr id="0" name=""/>
        <dsp:cNvSpPr/>
      </dsp:nvSpPr>
      <dsp:spPr>
        <a:xfrm rot="9000000">
          <a:off x="3219396" y="2657408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398424" y="2661718"/>
        <a:ext cx="18845" cy="18845"/>
      </dsp:txXfrm>
    </dsp:sp>
    <dsp:sp modelId="{34F46ACD-A7AE-4291-B0A4-9AC4D92E3754}">
      <dsp:nvSpPr>
        <dsp:cNvPr id="0" name=""/>
        <dsp:cNvSpPr/>
      </dsp:nvSpPr>
      <dsp:spPr>
        <a:xfrm>
          <a:off x="2073025" y="2451431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Student Affairs and College</a:t>
          </a:r>
          <a:endParaRPr lang="en-US" sz="1100" kern="1200" dirty="0"/>
        </a:p>
      </dsp:txBody>
      <dsp:txXfrm>
        <a:off x="2256923" y="2635329"/>
        <a:ext cx="887941" cy="887941"/>
      </dsp:txXfrm>
    </dsp:sp>
    <dsp:sp modelId="{E95CFA85-E6E0-4EA1-AA95-C378B20CA9D1}">
      <dsp:nvSpPr>
        <dsp:cNvPr id="0" name=""/>
        <dsp:cNvSpPr/>
      </dsp:nvSpPr>
      <dsp:spPr>
        <a:xfrm rot="12600000">
          <a:off x="3219396" y="1841089"/>
          <a:ext cx="376900" cy="27465"/>
        </a:xfrm>
        <a:custGeom>
          <a:avLst/>
          <a:gdLst/>
          <a:ahLst/>
          <a:cxnLst/>
          <a:rect l="0" t="0" r="0" b="0"/>
          <a:pathLst>
            <a:path>
              <a:moveTo>
                <a:pt x="0" y="13732"/>
              </a:moveTo>
              <a:lnTo>
                <a:pt x="376900" y="137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398424" y="1845399"/>
        <a:ext cx="18845" cy="18845"/>
      </dsp:txXfrm>
    </dsp:sp>
    <dsp:sp modelId="{47F7858A-40D1-4D3B-AC78-6E1DDC15519F}">
      <dsp:nvSpPr>
        <dsp:cNvPr id="0" name=""/>
        <dsp:cNvSpPr/>
      </dsp:nvSpPr>
      <dsp:spPr>
        <a:xfrm>
          <a:off x="2073025" y="818793"/>
          <a:ext cx="1255737" cy="12557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Rehabilitation </a:t>
          </a:r>
          <a:endParaRPr lang="en-US" sz="1100" kern="1200" dirty="0"/>
        </a:p>
      </dsp:txBody>
      <dsp:txXfrm>
        <a:off x="2256923" y="1002691"/>
        <a:ext cx="887941" cy="887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174363-CB0B-48A3-A1B5-9DC7764D0B11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6F931-0A01-4DD0-A116-02901B78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28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PLATO:</a:t>
            </a:r>
            <a:r>
              <a:rPr lang="en-US" baseline="0" dirty="0" smtClean="0"/>
              <a:t> Programmed Logic for Automated Teaching Operations</a:t>
            </a:r>
          </a:p>
          <a:p>
            <a:r>
              <a:rPr lang="en-US" baseline="0" dirty="0" smtClean="0"/>
              <a:t>ARPANET: Advanced Research Projects Agency Network</a:t>
            </a:r>
          </a:p>
          <a:p>
            <a:r>
              <a:rPr lang="en-US" baseline="0" dirty="0" smtClean="0"/>
              <a:t>LUSLL: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Liberty University School of Lifelong 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6F931-0A01-4DD0-A116-02901B788E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617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APGA: American Personnel</a:t>
            </a:r>
            <a:r>
              <a:rPr lang="en-US" baseline="0" dirty="0" smtClean="0"/>
              <a:t> and Guidance Association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6F931-0A01-4DD0-A116-02901B788E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80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 known as “vocational guidance”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Frank Parsons </a:t>
            </a:r>
            <a:r>
              <a:rPr lang="mr-IN" dirty="0" smtClean="0"/>
              <a:t>–</a:t>
            </a:r>
            <a:r>
              <a:rPr lang="en-US" dirty="0" smtClean="0"/>
              <a:t> “Father of Vocational Guidance”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D335B-9499-E24C-B764-32D0DB7FFEF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07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99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53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86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42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1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08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45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5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7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8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8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539B8-959B-9F40-A9B4-335D47313F70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E2560-1547-9E46-9222-AB130F27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90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2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2">
              <a:lumMod val="40000"/>
              <a:lumOff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Forging Online School Counseling Education through CACREP Accreditation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03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CACREP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69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Standardization</a:t>
            </a:r>
          </a:p>
          <a:p>
            <a:r>
              <a:rPr lang="en-US" dirty="0" smtClean="0"/>
              <a:t>Preparation for the field (Hollis, 1998), credentialing exams (Adams, 2005; </a:t>
            </a:r>
            <a:r>
              <a:rPr lang="en-US" dirty="0" err="1" smtClean="0"/>
              <a:t>Milsom</a:t>
            </a:r>
            <a:r>
              <a:rPr lang="en-US" dirty="0" smtClean="0"/>
              <a:t> &amp; </a:t>
            </a:r>
            <a:r>
              <a:rPr lang="en-US" dirty="0" err="1" smtClean="0"/>
              <a:t>Akos</a:t>
            </a:r>
            <a:r>
              <a:rPr lang="en-US" dirty="0" smtClean="0"/>
              <a:t>, 2007), further education, etc.</a:t>
            </a:r>
          </a:p>
          <a:p>
            <a:r>
              <a:rPr lang="en-US" dirty="0" smtClean="0"/>
              <a:t>Strengthens the “Counselor” identity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965700"/>
            <a:ext cx="8229600" cy="1765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188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656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What direction is online education going? Will it end?</a:t>
            </a:r>
          </a:p>
          <a:p>
            <a:r>
              <a:rPr lang="en-US" dirty="0" smtClean="0"/>
              <a:t>Is there a stigma placed on online education? If so, will that change?</a:t>
            </a:r>
          </a:p>
          <a:p>
            <a:r>
              <a:rPr lang="en-US" dirty="0" smtClean="0"/>
              <a:t>How is online education going to impact residential programs?</a:t>
            </a:r>
            <a:endParaRPr lang="en-US" dirty="0"/>
          </a:p>
          <a:p>
            <a:r>
              <a:rPr lang="en-US" dirty="0" smtClean="0"/>
              <a:t>Can there be rigor and flexibility simultaneously?</a:t>
            </a:r>
          </a:p>
          <a:p>
            <a:r>
              <a:rPr lang="en-US" dirty="0"/>
              <a:t>What other benefits do you see regarding CACREP?</a:t>
            </a:r>
          </a:p>
          <a:p>
            <a:r>
              <a:rPr lang="en-US" dirty="0"/>
              <a:t>Are there any downsides to accreditation?</a:t>
            </a:r>
          </a:p>
          <a:p>
            <a:r>
              <a:rPr lang="en-US" dirty="0"/>
              <a:t>Should we have a nationalized standard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693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2009 and 2016 standards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More vague, but still university autonomy</a:t>
            </a:r>
          </a:p>
          <a:p>
            <a:r>
              <a:rPr lang="en-US" dirty="0" smtClean="0"/>
              <a:t>Emphasized counselor identity</a:t>
            </a:r>
          </a:p>
          <a:p>
            <a:r>
              <a:rPr lang="en-US" dirty="0" smtClean="0"/>
              <a:t>“Provide” Supervision</a:t>
            </a:r>
          </a:p>
          <a:p>
            <a:r>
              <a:rPr lang="en-US" dirty="0" smtClean="0"/>
              <a:t>10:1 FTE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More clarity, but still university autonomy</a:t>
            </a:r>
          </a:p>
          <a:p>
            <a:r>
              <a:rPr lang="en-US" dirty="0" smtClean="0"/>
              <a:t>Still emphasized counselor identity</a:t>
            </a:r>
          </a:p>
          <a:p>
            <a:r>
              <a:rPr lang="en-US" dirty="0" smtClean="0"/>
              <a:t>Produce an even more unified field</a:t>
            </a:r>
          </a:p>
          <a:p>
            <a:r>
              <a:rPr lang="en-US" dirty="0" smtClean="0"/>
              <a:t>“Participate” in Supervision</a:t>
            </a:r>
          </a:p>
          <a:p>
            <a:r>
              <a:rPr lang="en-US" dirty="0" smtClean="0"/>
              <a:t>12:1 FTE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9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dirty="0" smtClean="0"/>
              <a:t>Big</a:t>
            </a:r>
            <a:r>
              <a:rPr lang="en-US" dirty="0" smtClean="0"/>
              <a:t>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Clinical labs</a:t>
            </a:r>
          </a:p>
          <a:p>
            <a:r>
              <a:rPr lang="en-US" dirty="0" smtClean="0"/>
              <a:t>Assessment</a:t>
            </a:r>
          </a:p>
          <a:p>
            <a:r>
              <a:rPr lang="en-US" dirty="0" smtClean="0"/>
              <a:t>FTE</a:t>
            </a:r>
          </a:p>
          <a:p>
            <a:r>
              <a:rPr lang="en-US" dirty="0" smtClean="0"/>
              <a:t>Group Supervision</a:t>
            </a:r>
          </a:p>
          <a:p>
            <a:r>
              <a:rPr lang="en-US" dirty="0" smtClean="0"/>
              <a:t>8 core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214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there be a 9</a:t>
            </a:r>
            <a:r>
              <a:rPr lang="en-US" baseline="30000" dirty="0" smtClean="0"/>
              <a:t>th</a:t>
            </a:r>
            <a:r>
              <a:rPr lang="en-US" dirty="0" smtClean="0"/>
              <a:t> core area?</a:t>
            </a:r>
          </a:p>
          <a:p>
            <a:r>
              <a:rPr lang="en-US" dirty="0" smtClean="0"/>
              <a:t>Are there other big standards that you have come across?</a:t>
            </a:r>
          </a:p>
          <a:p>
            <a:r>
              <a:rPr lang="en-US" dirty="0"/>
              <a:t>Do you feel that CACREP is </a:t>
            </a:r>
            <a:r>
              <a:rPr lang="en-US" dirty="0" smtClean="0"/>
              <a:t>conducive/inclusive to online program?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95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of Life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687032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9654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School Counselors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Dual role</a:t>
            </a:r>
          </a:p>
          <a:p>
            <a:r>
              <a:rPr lang="en-US" dirty="0" smtClean="0"/>
              <a:t>Support outside counseling through referral</a:t>
            </a:r>
          </a:p>
          <a:p>
            <a:r>
              <a:rPr lang="en-US" dirty="0" smtClean="0"/>
              <a:t>Solution-focused approach</a:t>
            </a:r>
          </a:p>
          <a:p>
            <a:r>
              <a:rPr lang="en-US" dirty="0" smtClean="0"/>
              <a:t>Evidence-based practices</a:t>
            </a:r>
          </a:p>
          <a:p>
            <a:r>
              <a:rPr lang="en-US" dirty="0" smtClean="0"/>
              <a:t>A school counselor might be the first counselor a person sees</a:t>
            </a:r>
          </a:p>
          <a:p>
            <a:r>
              <a:rPr lang="en-US" dirty="0" smtClean="0"/>
              <a:t>A school counselor might be the only counselor a person sees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427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All Fits (in my mind)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076725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1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Supports and Processes to Consider If/When Seeking CACREP Accreditation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Administration, Faculty, and Student Support</a:t>
            </a:r>
          </a:p>
          <a:p>
            <a:r>
              <a:rPr lang="en-US" dirty="0"/>
              <a:t>Strong Counselor </a:t>
            </a:r>
            <a:r>
              <a:rPr lang="en-US" dirty="0" smtClean="0"/>
              <a:t>identity</a:t>
            </a:r>
          </a:p>
          <a:p>
            <a:r>
              <a:rPr lang="en-US" dirty="0"/>
              <a:t>Assessment </a:t>
            </a:r>
            <a:r>
              <a:rPr lang="en-US" dirty="0" smtClean="0"/>
              <a:t>Model/Tools</a:t>
            </a:r>
          </a:p>
          <a:p>
            <a:r>
              <a:rPr lang="en-US" dirty="0" smtClean="0"/>
              <a:t>Supervision Tools and Tracking</a:t>
            </a:r>
          </a:p>
          <a:p>
            <a:r>
              <a:rPr lang="en-US" dirty="0" smtClean="0"/>
              <a:t>Be able to tell your story well</a:t>
            </a:r>
          </a:p>
          <a:p>
            <a:r>
              <a:rPr lang="en-US" dirty="0" smtClean="0"/>
              <a:t>Understand the “domino effect” of assessment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354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Are there other tools that </a:t>
            </a:r>
            <a:r>
              <a:rPr lang="en-US" dirty="0" smtClean="0"/>
              <a:t>you have found helpful or questions about tools?</a:t>
            </a:r>
          </a:p>
          <a:p>
            <a:r>
              <a:rPr lang="en-US" dirty="0" smtClean="0"/>
              <a:t>What have you learned </a:t>
            </a:r>
            <a:r>
              <a:rPr lang="en-US" dirty="0"/>
              <a:t>about Online </a:t>
            </a:r>
            <a:r>
              <a:rPr lang="en-US" dirty="0" smtClean="0"/>
              <a:t>Education, School Counseling, and/or CACREP?</a:t>
            </a:r>
          </a:p>
          <a:p>
            <a:r>
              <a:rPr lang="en-US" dirty="0" smtClean="0"/>
              <a:t>Is accreditation the glue that forges us all together?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27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Dr. Justin Silvey</a:t>
            </a:r>
          </a:p>
          <a:p>
            <a:r>
              <a:rPr lang="en-US" dirty="0" smtClean="0"/>
              <a:t>Former Clinical Director for Liberty University’s online CACREP accredited School Counseling program</a:t>
            </a:r>
          </a:p>
          <a:p>
            <a:r>
              <a:rPr lang="en-US" dirty="0" smtClean="0"/>
              <a:t>Licensed School Counselor in Virginia</a:t>
            </a:r>
          </a:p>
          <a:p>
            <a:r>
              <a:rPr lang="en-US" dirty="0" smtClean="0"/>
              <a:t>Experience as a Middle and High School counselor</a:t>
            </a:r>
          </a:p>
          <a:p>
            <a:r>
              <a:rPr lang="en-US" dirty="0" smtClean="0"/>
              <a:t>Let’s talk about you...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5776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-457200">
              <a:buNone/>
            </a:pPr>
            <a:r>
              <a:rPr lang="en-US" dirty="0"/>
              <a:t>Adams, S. </a:t>
            </a:r>
            <a:r>
              <a:rPr lang="en-US" dirty="0" smtClean="0"/>
              <a:t>A. </a:t>
            </a:r>
            <a:r>
              <a:rPr lang="en-US" dirty="0"/>
              <a:t>(2005). Does CACREP accreditation make </a:t>
            </a:r>
            <a:r>
              <a:rPr lang="en-US" dirty="0" smtClean="0"/>
              <a:t>	a </a:t>
            </a:r>
            <a:r>
              <a:rPr lang="en-US" dirty="0"/>
              <a:t>difference? A look at NCE results and answers. </a:t>
            </a:r>
            <a:r>
              <a:rPr lang="en-US" dirty="0" smtClean="0"/>
              <a:t>	</a:t>
            </a:r>
            <a:r>
              <a:rPr lang="en-US" i="1" dirty="0" smtClean="0"/>
              <a:t>Journal </a:t>
            </a:r>
            <a:r>
              <a:rPr lang="en-US" i="1" dirty="0"/>
              <a:t>of Professional Counseling: Practice, Theory, </a:t>
            </a:r>
            <a:r>
              <a:rPr lang="en-US" i="1" dirty="0" smtClean="0"/>
              <a:t>	&amp; </a:t>
            </a:r>
            <a:r>
              <a:rPr lang="en-US" i="1" dirty="0"/>
              <a:t>Research, </a:t>
            </a:r>
            <a:r>
              <a:rPr lang="en-US" i="1" dirty="0" smtClean="0"/>
              <a:t>33</a:t>
            </a:r>
            <a:r>
              <a:rPr lang="en-US" dirty="0" smtClean="0"/>
              <a:t>(2</a:t>
            </a:r>
            <a:r>
              <a:rPr lang="en-US" dirty="0"/>
              <a:t>), </a:t>
            </a:r>
            <a:r>
              <a:rPr lang="en-US" dirty="0" smtClean="0"/>
              <a:t>60-76</a:t>
            </a:r>
          </a:p>
          <a:p>
            <a:pPr marL="0" indent="-457200">
              <a:buNone/>
            </a:pPr>
            <a:r>
              <a:rPr lang="en-US" dirty="0" smtClean="0"/>
              <a:t>Hollis</a:t>
            </a:r>
            <a:r>
              <a:rPr lang="en-US" dirty="0"/>
              <a:t>, J. W. (1998). Is CACREP accreditation making a </a:t>
            </a:r>
            <a:r>
              <a:rPr lang="en-US" dirty="0" smtClean="0"/>
              <a:t>	difference </a:t>
            </a:r>
            <a:r>
              <a:rPr lang="en-US" dirty="0"/>
              <a:t>in mental health counselor preparation? </a:t>
            </a:r>
            <a:r>
              <a:rPr lang="en-US" dirty="0" smtClean="0"/>
              <a:t>	</a:t>
            </a:r>
            <a:r>
              <a:rPr lang="en-US" i="1" dirty="0" smtClean="0"/>
              <a:t>Journal </a:t>
            </a:r>
            <a:r>
              <a:rPr lang="en-US" i="1" dirty="0"/>
              <a:t>of Mental Health Counseling, 20</a:t>
            </a:r>
            <a:r>
              <a:rPr lang="en-US" dirty="0"/>
              <a:t>, </a:t>
            </a:r>
            <a:r>
              <a:rPr lang="en-US" dirty="0" smtClean="0"/>
              <a:t>89-92</a:t>
            </a:r>
          </a:p>
          <a:p>
            <a:pPr marL="0" indent="-457200">
              <a:buNone/>
            </a:pPr>
            <a:r>
              <a:rPr lang="en-US" dirty="0" err="1" smtClean="0"/>
              <a:t>Milsom</a:t>
            </a:r>
            <a:r>
              <a:rPr lang="en-US" dirty="0"/>
              <a:t>, </a:t>
            </a:r>
            <a:r>
              <a:rPr lang="en-US" dirty="0" smtClean="0"/>
              <a:t>A., </a:t>
            </a:r>
            <a:r>
              <a:rPr lang="en-US" dirty="0"/>
              <a:t>&amp; </a:t>
            </a:r>
            <a:r>
              <a:rPr lang="en-US" dirty="0" err="1"/>
              <a:t>Akos</a:t>
            </a:r>
            <a:r>
              <a:rPr lang="en-US" dirty="0"/>
              <a:t>, P</a:t>
            </a:r>
            <a:r>
              <a:rPr lang="en-US" dirty="0" smtClean="0"/>
              <a:t>. (</a:t>
            </a:r>
            <a:r>
              <a:rPr lang="en-US" dirty="0"/>
              <a:t>2007). National certification: </a:t>
            </a:r>
            <a:r>
              <a:rPr lang="en-US" dirty="0" smtClean="0"/>
              <a:t>	Evidence </a:t>
            </a:r>
            <a:r>
              <a:rPr lang="en-US" dirty="0"/>
              <a:t>of a professional school counselor? </a:t>
            </a:r>
            <a:r>
              <a:rPr lang="en-US" dirty="0" smtClean="0"/>
              <a:t>	</a:t>
            </a:r>
            <a:r>
              <a:rPr lang="en-US" i="1" dirty="0" smtClean="0"/>
              <a:t>Professional </a:t>
            </a:r>
            <a:r>
              <a:rPr lang="en-US" i="1" dirty="0"/>
              <a:t>School Counseling</a:t>
            </a:r>
            <a:r>
              <a:rPr lang="en-US" dirty="0"/>
              <a:t>, </a:t>
            </a:r>
            <a:r>
              <a:rPr lang="en-US" i="1" dirty="0"/>
              <a:t>10</a:t>
            </a:r>
            <a:r>
              <a:rPr lang="en-US" dirty="0"/>
              <a:t>(4), 346-351.</a:t>
            </a:r>
          </a:p>
        </p:txBody>
      </p:sp>
    </p:spTree>
    <p:extLst>
      <p:ext uri="{BB962C8B-B14F-4D97-AF65-F5344CB8AC3E}">
        <p14:creationId xmlns:p14="http://schemas.microsoft.com/office/powerpoint/2010/main" val="2135047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Participants with explore the history of online counselor education</a:t>
            </a:r>
          </a:p>
          <a:p>
            <a:r>
              <a:rPr lang="en-US" dirty="0" smtClean="0"/>
              <a:t>Participants will explore the benefits of accrediting online school counseling programs</a:t>
            </a:r>
          </a:p>
          <a:p>
            <a:r>
              <a:rPr lang="en-US" dirty="0" smtClean="0"/>
              <a:t>Participants will address the support and processes that in place within one online school counseling program.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443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know/what do you want to know about Online Education?</a:t>
            </a:r>
          </a:p>
          <a:p>
            <a:r>
              <a:rPr lang="en-US" dirty="0" smtClean="0"/>
              <a:t>What </a:t>
            </a:r>
            <a:r>
              <a:rPr lang="en-US" dirty="0"/>
              <a:t>do you know/what do you want to know </a:t>
            </a:r>
            <a:r>
              <a:rPr lang="en-US" dirty="0" smtClean="0"/>
              <a:t>about School Counseling?</a:t>
            </a:r>
          </a:p>
          <a:p>
            <a:r>
              <a:rPr lang="en-US" dirty="0" smtClean="0"/>
              <a:t>What </a:t>
            </a:r>
            <a:r>
              <a:rPr lang="en-US" dirty="0"/>
              <a:t>do you know/what do you want to know </a:t>
            </a:r>
            <a:r>
              <a:rPr lang="en-US" dirty="0" smtClean="0"/>
              <a:t>about CACREP?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766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Distance/Online Education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1728-1960: Correspondence schools</a:t>
            </a:r>
          </a:p>
          <a:p>
            <a:r>
              <a:rPr lang="en-US" dirty="0" smtClean="0"/>
              <a:t>1960: University of Illinois develops PLATO to deliver course materials via Intranet</a:t>
            </a:r>
          </a:p>
          <a:p>
            <a:r>
              <a:rPr lang="en-US" dirty="0" smtClean="0"/>
              <a:t>1969: Department of Defense commissions ARPANET (pre-cursor to the internet)</a:t>
            </a:r>
          </a:p>
          <a:p>
            <a:r>
              <a:rPr lang="en-US" dirty="0" smtClean="0"/>
              <a:t>1985: Liberty begins LUSLL and included a M.A. in Counseling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581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the numbers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 rot="10800000" flipV="1">
            <a:off x="4755401" y="3975092"/>
            <a:ext cx="3314700" cy="361631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http://www.onlinelearningsurvey.com/reports/gradechange.pdf</a:t>
            </a:r>
          </a:p>
        </p:txBody>
      </p:sp>
      <p:pic>
        <p:nvPicPr>
          <p:cNvPr id="1028" name="Picture 4" descr="degree_enrollment_pie_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7" y="1579561"/>
            <a:ext cx="3825543" cy="2456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 rot="10800000" flipV="1">
            <a:off x="86057" y="4030756"/>
            <a:ext cx="3314700" cy="361631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http://www.bestcolleges.com/features/top-online-schools/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30" name="Picture 6" descr="enrollment_online_program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402" y="1579561"/>
            <a:ext cx="3931398" cy="237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online_program_comparis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409" y="4352593"/>
            <a:ext cx="3245182" cy="203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 rot="10800000" flipV="1">
            <a:off x="2879891" y="6344928"/>
            <a:ext cx="3314700" cy="361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https://nces.ed.gov/</a:t>
            </a:r>
          </a:p>
        </p:txBody>
      </p:sp>
    </p:spTree>
    <p:extLst>
      <p:ext uri="{BB962C8B-B14F-4D97-AF65-F5344CB8AC3E}">
        <p14:creationId xmlns:p14="http://schemas.microsoft.com/office/powerpoint/2010/main" val="2548520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Accreditation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 1960s: ACES develop standards for accreditation of counseling programs</a:t>
            </a:r>
          </a:p>
          <a:p>
            <a:r>
              <a:rPr lang="en-US" dirty="0" smtClean="0"/>
              <a:t>1981: ACES and APGA (pre-cursor to ACA) combine efforts in establishing CACREP</a:t>
            </a:r>
          </a:p>
          <a:p>
            <a:r>
              <a:rPr lang="en-US" dirty="0" smtClean="0"/>
              <a:t>2009 standards</a:t>
            </a:r>
          </a:p>
          <a:p>
            <a:r>
              <a:rPr lang="en-US" dirty="0" smtClean="0"/>
              <a:t>2016 standards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9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Counseling </a:t>
            </a: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96" y="1549400"/>
            <a:ext cx="8814816" cy="509524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Early 1900s</a:t>
            </a:r>
          </a:p>
          <a:p>
            <a:pPr lvl="1"/>
            <a:r>
              <a:rPr lang="en-US" dirty="0" smtClean="0"/>
              <a:t>Career focus brought on Jesse Davis and Frank Parsons</a:t>
            </a:r>
          </a:p>
          <a:p>
            <a:r>
              <a:rPr lang="en-US" dirty="0" smtClean="0"/>
              <a:t>1930s-1940s</a:t>
            </a:r>
          </a:p>
          <a:p>
            <a:pPr lvl="1"/>
            <a:r>
              <a:rPr lang="en-US" dirty="0" smtClean="0"/>
              <a:t>College admissions counseling</a:t>
            </a:r>
          </a:p>
          <a:p>
            <a:pPr lvl="1"/>
            <a:r>
              <a:rPr lang="en-US" dirty="0" smtClean="0"/>
              <a:t>Standardized, group testing for World War II</a:t>
            </a:r>
          </a:p>
          <a:p>
            <a:r>
              <a:rPr lang="en-US" dirty="0" smtClean="0"/>
              <a:t>1950s</a:t>
            </a:r>
          </a:p>
          <a:p>
            <a:pPr lvl="1"/>
            <a:r>
              <a:rPr lang="en-US" dirty="0" smtClean="0"/>
              <a:t>Sputnik; National Defense Education Act</a:t>
            </a:r>
          </a:p>
          <a:p>
            <a:pPr lvl="1"/>
            <a:r>
              <a:rPr lang="en-US" dirty="0" smtClean="0"/>
              <a:t>Heavy focus on career and “guidance”</a:t>
            </a:r>
          </a:p>
          <a:p>
            <a:r>
              <a:rPr lang="en-US" dirty="0" smtClean="0"/>
              <a:t>1990s</a:t>
            </a:r>
          </a:p>
          <a:p>
            <a:pPr lvl="1"/>
            <a:r>
              <a:rPr lang="en-US" dirty="0" smtClean="0"/>
              <a:t>Shift in educational reform</a:t>
            </a:r>
          </a:p>
          <a:p>
            <a:pPr lvl="1"/>
            <a:r>
              <a:rPr lang="en-US" dirty="0" smtClean="0"/>
              <a:t>ASCA Standards for School Counseling were developed</a:t>
            </a:r>
          </a:p>
          <a:p>
            <a:r>
              <a:rPr lang="en-US" dirty="0" smtClean="0"/>
              <a:t>2000s</a:t>
            </a:r>
          </a:p>
          <a:p>
            <a:pPr lvl="1"/>
            <a:r>
              <a:rPr lang="en-US" dirty="0" smtClean="0"/>
              <a:t>Continued development and distinction of the role of a “Professional School Counselor”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94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Counseling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online CACREP accredited school listed: University of Louisiana at Monroe (1989)</a:t>
            </a:r>
          </a:p>
          <a:p>
            <a:r>
              <a:rPr lang="en-US" dirty="0" smtClean="0"/>
              <a:t>13 online, CACREP-accredited, master’s level school counseling programs currently</a:t>
            </a:r>
          </a:p>
        </p:txBody>
      </p:sp>
    </p:spTree>
    <p:extLst>
      <p:ext uri="{BB962C8B-B14F-4D97-AF65-F5344CB8AC3E}">
        <p14:creationId xmlns:p14="http://schemas.microsoft.com/office/powerpoint/2010/main" val="2520366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berty">
      <a:dk1>
        <a:srgbClr val="FFFFFF"/>
      </a:dk1>
      <a:lt1>
        <a:sysClr val="window" lastClr="FFFFFF"/>
      </a:lt1>
      <a:dk2>
        <a:srgbClr val="0A193E"/>
      </a:dk2>
      <a:lt2>
        <a:srgbClr val="0A193E"/>
      </a:lt2>
      <a:accent1>
        <a:srgbClr val="8EC1EB"/>
      </a:accent1>
      <a:accent2>
        <a:srgbClr val="BCBDBF"/>
      </a:accent2>
      <a:accent3>
        <a:srgbClr val="3C3E42"/>
      </a:accent3>
      <a:accent4>
        <a:srgbClr val="8A0000"/>
      </a:accent4>
      <a:accent5>
        <a:srgbClr val="CE1126"/>
      </a:accent5>
      <a:accent6>
        <a:srgbClr val="008ED6"/>
      </a:accent6>
      <a:hlink>
        <a:srgbClr val="8EC1EB"/>
      </a:hlink>
      <a:folHlink>
        <a:srgbClr val="BCBDBF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717</Words>
  <Application>Microsoft Office PowerPoint</Application>
  <PresentationFormat>On-screen Show (4:3)</PresentationFormat>
  <Paragraphs>126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</vt:lpstr>
      <vt:lpstr>Mangal</vt:lpstr>
      <vt:lpstr>Office Theme</vt:lpstr>
      <vt:lpstr>Forging Online School Counseling Education through CACREP Accreditation</vt:lpstr>
      <vt:lpstr>Introduction</vt:lpstr>
      <vt:lpstr>Objectives</vt:lpstr>
      <vt:lpstr>Questions</vt:lpstr>
      <vt:lpstr>Distance/Online Education Background</vt:lpstr>
      <vt:lpstr>By the numbers</vt:lpstr>
      <vt:lpstr>Accreditation</vt:lpstr>
      <vt:lpstr>School Counseling Background</vt:lpstr>
      <vt:lpstr>School Counseling Programs</vt:lpstr>
      <vt:lpstr>Benefits of CACREP</vt:lpstr>
      <vt:lpstr>Questions</vt:lpstr>
      <vt:lpstr>2009 and 2016 standards</vt:lpstr>
      <vt:lpstr>Big Standards</vt:lpstr>
      <vt:lpstr>Questions</vt:lpstr>
      <vt:lpstr>Cycle of Life</vt:lpstr>
      <vt:lpstr>What do School Counselors Do?</vt:lpstr>
      <vt:lpstr>How It All Fits (in my mind)</vt:lpstr>
      <vt:lpstr>Supports and Processes to Consider If/When Seeking CACREP Accreditation</vt:lpstr>
      <vt:lpstr>Questions</vt:lpstr>
      <vt:lpstr>References</vt:lpstr>
    </vt:vector>
  </TitlesOfParts>
  <Company>Liberty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Dugan</dc:creator>
  <cp:lastModifiedBy>Silvey, Richard Justin (Psychology)</cp:lastModifiedBy>
  <cp:revision>71</cp:revision>
  <dcterms:created xsi:type="dcterms:W3CDTF">2014-11-10T20:35:24Z</dcterms:created>
  <dcterms:modified xsi:type="dcterms:W3CDTF">2017-10-06T21:00:12Z</dcterms:modified>
</cp:coreProperties>
</file>