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64" r:id="rId4"/>
    <p:sldId id="261" r:id="rId5"/>
    <p:sldId id="262" r:id="rId6"/>
    <p:sldId id="258" r:id="rId7"/>
    <p:sldId id="259" r:id="rId8"/>
    <p:sldId id="260" r:id="rId9"/>
    <p:sldId id="26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E743CF8-D7A0-4D1B-8A90-11A00D3BFFBA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C922452-D0F1-44E7-A12A-C72C4DAAB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23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0CAD20-A142-4D77-935E-E211D8D48A10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F4189A-3BD4-4F39-805B-635B4A1070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Literacy &amp; Faculty Collaboration: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new model for Student Learning Success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0"/>
            <a:ext cx="3810000" cy="1045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400" y="5856244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ASEE/ELD 2012, San Antonio: Lightening Talks, P. Watkins, MLIS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04038" indent="-285750">
              <a:buFont typeface="Arial" pitchFamily="34" charset="0"/>
              <a:buChar char="•"/>
            </a:pPr>
            <a:r>
              <a:rPr lang="en-US" b="1" dirty="0" smtClean="0"/>
              <a:t>2008 – </a:t>
            </a:r>
            <a:r>
              <a:rPr lang="en-US" dirty="0" smtClean="0"/>
              <a:t>New Hazy Library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b="1" dirty="0" smtClean="0"/>
              <a:t>2010</a:t>
            </a:r>
            <a:r>
              <a:rPr lang="en-US" dirty="0" smtClean="0"/>
              <a:t> - </a:t>
            </a:r>
            <a:r>
              <a:rPr lang="en-US" b="1" dirty="0" smtClean="0"/>
              <a:t>2</a:t>
            </a:r>
            <a:r>
              <a:rPr lang="en-US" dirty="0" smtClean="0"/>
              <a:t> library white papers: </a:t>
            </a:r>
            <a:r>
              <a:rPr lang="en-US" i="1" dirty="0"/>
              <a:t>ERAU Libraries: Innovating to meet the needs of 21</a:t>
            </a:r>
            <a:r>
              <a:rPr lang="en-US" i="1" baseline="30000" dirty="0"/>
              <a:t>st</a:t>
            </a:r>
            <a:r>
              <a:rPr lang="en-US" i="1" dirty="0"/>
              <a:t> Century Learners </a:t>
            </a:r>
            <a:r>
              <a:rPr lang="en-US" dirty="0" smtClean="0"/>
              <a:t>and </a:t>
            </a:r>
            <a:r>
              <a:rPr lang="en-US" i="1" dirty="0" smtClean="0"/>
              <a:t>Innovative Library Technology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dirty="0" smtClean="0"/>
              <a:t>“… enhance </a:t>
            </a:r>
            <a:r>
              <a:rPr lang="en-US" dirty="0"/>
              <a:t>the educational experience </a:t>
            </a:r>
            <a:r>
              <a:rPr lang="en-US" dirty="0" smtClean="0"/>
              <a:t>@  </a:t>
            </a:r>
            <a:r>
              <a:rPr lang="en-US" dirty="0"/>
              <a:t>ERAU to support our students’ education as 21</a:t>
            </a:r>
            <a:r>
              <a:rPr lang="en-US" baseline="30000" dirty="0"/>
              <a:t>st</a:t>
            </a:r>
            <a:r>
              <a:rPr lang="en-US" dirty="0"/>
              <a:t> Century citizens, </a:t>
            </a:r>
            <a:r>
              <a:rPr lang="en-US" i="1" dirty="0"/>
              <a:t>fully engaged in research, information and media literacy and critical </a:t>
            </a:r>
            <a:r>
              <a:rPr lang="en-US" i="1" dirty="0" smtClean="0"/>
              <a:t>thinking</a:t>
            </a:r>
            <a:r>
              <a:rPr lang="en-US" dirty="0" smtClean="0"/>
              <a:t> …”  (Mar 2010)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b="1" dirty="0"/>
              <a:t>2010-2012: </a:t>
            </a:r>
            <a:r>
              <a:rPr lang="en-US" dirty="0"/>
              <a:t>SACS-QEP development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57734"/>
            <a:ext cx="4625975" cy="3469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99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Hazy Library &amp; Learning Center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671512"/>
            <a:ext cx="6849586" cy="489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4821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2012 – SACS acceptance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600" b="1" i="1" dirty="0" smtClean="0">
                <a:solidFill>
                  <a:srgbClr val="002060"/>
                </a:solidFill>
              </a:rPr>
              <a:t>ERAU</a:t>
            </a:r>
            <a:r>
              <a:rPr lang="en-US" sz="6600" b="1" dirty="0" smtClean="0"/>
              <a:t> QEP </a:t>
            </a:r>
            <a:endParaRPr lang="en-US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209799"/>
            <a:ext cx="6922798" cy="2557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…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Reference Desk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Bound journals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3" y="1718469"/>
            <a:ext cx="3930650" cy="2947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63" y="1718469"/>
            <a:ext cx="3930650" cy="2947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171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Morphing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Reference Collection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Living Room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3" y="1997896"/>
            <a:ext cx="3930650" cy="2389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36" y="1447800"/>
            <a:ext cx="2910304" cy="348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1751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NOW: Re-purpose space +</a:t>
            </a:r>
            <a:br>
              <a:rPr lang="en-US" dirty="0" smtClean="0"/>
            </a:br>
            <a:r>
              <a:rPr lang="en-US" dirty="0" smtClean="0"/>
              <a:t>URI Research 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space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URI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3" y="1718469"/>
            <a:ext cx="3930650" cy="2947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19200"/>
            <a:ext cx="2843609" cy="3791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089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Library Strategic Plan </a:t>
            </a:r>
            <a:r>
              <a:rPr lang="en-US" sz="2000" smtClean="0"/>
              <a:t>= </a:t>
            </a:r>
            <a:r>
              <a:rPr lang="en-US" sz="2000" smtClean="0"/>
              <a:t>expand </a:t>
            </a:r>
            <a:r>
              <a:rPr lang="en-US" sz="2000" dirty="0" smtClean="0"/>
              <a:t>campus presence 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HEAVY WEEDING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+++ Instruction, Assessment 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NEW Reference model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+++ Faculty collaboration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QEP research  </a:t>
            </a:r>
          </a:p>
          <a:p>
            <a:pPr marL="304038" indent="-285750">
              <a:buFont typeface="Arial" pitchFamily="34" charset="0"/>
              <a:buChar char="•"/>
            </a:pPr>
            <a:r>
              <a:rPr lang="en-US" sz="2000" dirty="0" smtClean="0"/>
              <a:t>CHANGE!!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57734"/>
            <a:ext cx="4625975" cy="3469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798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</TotalTime>
  <Words>155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Information Literacy &amp; Faculty Collaboration:   </vt:lpstr>
      <vt:lpstr>In the beginning: </vt:lpstr>
      <vt:lpstr>     Hazy Library &amp; Learning Center</vt:lpstr>
      <vt:lpstr>2012 – SACS acceptance </vt:lpstr>
      <vt:lpstr>SLOs</vt:lpstr>
      <vt:lpstr>Then … </vt:lpstr>
      <vt:lpstr>Morphing …</vt:lpstr>
      <vt:lpstr>NOW: Re-purpose space + URI Research Collaboration</vt:lpstr>
      <vt:lpstr>Future</vt:lpstr>
    </vt:vector>
  </TitlesOfParts>
  <Company>ERAU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&amp; Faculty Collaboration:   </dc:title>
  <dc:creator>Imageusr</dc:creator>
  <cp:lastModifiedBy>Imageusr</cp:lastModifiedBy>
  <cp:revision>14</cp:revision>
  <cp:lastPrinted>2012-05-31T20:07:05Z</cp:lastPrinted>
  <dcterms:created xsi:type="dcterms:W3CDTF">2012-05-31T18:56:18Z</dcterms:created>
  <dcterms:modified xsi:type="dcterms:W3CDTF">2012-05-31T20:20:04Z</dcterms:modified>
</cp:coreProperties>
</file>