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20" r:id="rId1"/>
  </p:sldMasterIdLst>
  <p:notesMasterIdLst>
    <p:notesMasterId r:id="rId17"/>
  </p:notesMasterIdLst>
  <p:handoutMasterIdLst>
    <p:handoutMasterId r:id="rId18"/>
  </p:handoutMasterIdLst>
  <p:sldIdLst>
    <p:sldId id="256" r:id="rId2"/>
    <p:sldId id="281" r:id="rId3"/>
    <p:sldId id="292" r:id="rId4"/>
    <p:sldId id="339" r:id="rId5"/>
    <p:sldId id="345" r:id="rId6"/>
    <p:sldId id="259" r:id="rId7"/>
    <p:sldId id="340" r:id="rId8"/>
    <p:sldId id="342" r:id="rId9"/>
    <p:sldId id="341" r:id="rId10"/>
    <p:sldId id="313" r:id="rId11"/>
    <p:sldId id="343" r:id="rId12"/>
    <p:sldId id="349" r:id="rId13"/>
    <p:sldId id="344" r:id="rId14"/>
    <p:sldId id="347" r:id="rId15"/>
    <p:sldId id="348" r:id="rId16"/>
  </p:sldIdLst>
  <p:sldSz cx="12192000" cy="6858000"/>
  <p:notesSz cx="6807200" cy="9939338"/>
  <p:embeddedFontLst>
    <p:embeddedFont>
      <p:font typeface="Calibri" panose="020F0502020204030204" pitchFamily="34" charset="0"/>
      <p:regular r:id="rId19"/>
      <p:bold r:id="rId20"/>
      <p:italic r:id="rId21"/>
      <p:boldItalic r:id="rId22"/>
    </p:embeddedFont>
    <p:embeddedFont>
      <p:font typeface="Lato" panose="020F0502020204030203" pitchFamily="34" charset="0"/>
      <p:regular r:id="rId23"/>
      <p:bold r:id="rId24"/>
      <p:italic r:id="rId25"/>
      <p:boldItalic r:id="rId26"/>
    </p:embeddedFont>
    <p:embeddedFont>
      <p:font typeface="Ubuntu Medium" panose="020B0604030602030204" pitchFamily="34" charset="0"/>
      <p:regular r:id="rId27"/>
      <p:italic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DD3288D-7B63-E689-6135-BDF74045185A}" name="Guest User" initials="GU" userId="S::urn:spo:anon#d93b210a5e27f66a468d570263b3853e589cbb875d3e805d4fed02a7b150aa2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5D067"/>
    <a:srgbClr val="FFFFCC"/>
    <a:srgbClr val="663300"/>
    <a:srgbClr val="FFFF99"/>
    <a:srgbClr val="0042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996DAE-910B-46B8-84A0-69D042288AE6}" v="22" dt="2022-04-28T05:36:11.513"/>
    <p1510:client id="{766F7C3D-4DDF-AA76-5A1D-D40F89EDEDAC}" v="1" dt="2022-04-28T06:29:01.885"/>
    <p1510:client id="{9613B6F9-990C-56D5-F489-51A731C10059}" v="1" dt="2022-04-28T04:27:57.025"/>
    <p1510:client id="{AE529026-E894-6570-54B8-3E9C08FA4D0B}" v="7" dt="2022-04-28T03:42:57.0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874" autoAdjust="0"/>
  </p:normalViewPr>
  <p:slideViewPr>
    <p:cSldViewPr snapToGrid="0">
      <p:cViewPr>
        <p:scale>
          <a:sx n="50" d="100"/>
          <a:sy n="50" d="100"/>
        </p:scale>
        <p:origin x="1906" y="35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 Id="rId35"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d93b210a5e27f66a468d570263b3853e589cbb875d3e805d4fed02a7b150aa2b::" providerId="AD" clId="Web-{9613B6F9-990C-56D5-F489-51A731C10059}"/>
    <pc:docChg chg="">
      <pc:chgData name="Guest User" userId="S::urn:spo:anon#d93b210a5e27f66a468d570263b3853e589cbb875d3e805d4fed02a7b150aa2b::" providerId="AD" clId="Web-{9613B6F9-990C-56D5-F489-51A731C10059}" dt="2022-04-28T04:27:57.025" v="0"/>
      <pc:docMkLst>
        <pc:docMk/>
      </pc:docMkLst>
      <pc:sldChg chg="addCm">
        <pc:chgData name="Guest User" userId="S::urn:spo:anon#d93b210a5e27f66a468d570263b3853e589cbb875d3e805d4fed02a7b150aa2b::" providerId="AD" clId="Web-{9613B6F9-990C-56D5-F489-51A731C10059}" dt="2022-04-28T04:27:57.025" v="0"/>
        <pc:sldMkLst>
          <pc:docMk/>
          <pc:sldMk cId="2872499377" sldId="285"/>
        </pc:sldMkLst>
      </pc:sldChg>
    </pc:docChg>
  </pc:docChgLst>
  <pc:docChgLst>
    <pc:chgData name="Guest User" userId="S::urn:spo:anon#d93b210a5e27f66a468d570263b3853e589cbb875d3e805d4fed02a7b150aa2b::" providerId="AD" clId="Web-{766F7C3D-4DDF-AA76-5A1D-D40F89EDEDAC}"/>
    <pc:docChg chg="">
      <pc:chgData name="Guest User" userId="S::urn:spo:anon#d93b210a5e27f66a468d570263b3853e589cbb875d3e805d4fed02a7b150aa2b::" providerId="AD" clId="Web-{766F7C3D-4DDF-AA76-5A1D-D40F89EDEDAC}" dt="2022-04-28T06:29:01.885" v="0"/>
      <pc:docMkLst>
        <pc:docMk/>
      </pc:docMkLst>
      <pc:sldChg chg="modCm">
        <pc:chgData name="Guest User" userId="S::urn:spo:anon#d93b210a5e27f66a468d570263b3853e589cbb875d3e805d4fed02a7b150aa2b::" providerId="AD" clId="Web-{766F7C3D-4DDF-AA76-5A1D-D40F89EDEDAC}" dt="2022-04-28T06:29:01.885" v="0"/>
        <pc:sldMkLst>
          <pc:docMk/>
          <pc:sldMk cId="1644987394" sldId="278"/>
        </pc:sldMkLst>
      </pc:sldChg>
    </pc:docChg>
  </pc:docChgLst>
  <pc:docChgLst>
    <pc:chgData name="Guest User" userId="S::urn:spo:anon#d93b210a5e27f66a468d570263b3853e589cbb875d3e805d4fed02a7b150aa2b::" providerId="AD" clId="Web-{AE529026-E894-6570-54B8-3E9C08FA4D0B}"/>
    <pc:docChg chg="mod">
      <pc:chgData name="Guest User" userId="S::urn:spo:anon#d93b210a5e27f66a468d570263b3853e589cbb875d3e805d4fed02a7b150aa2b::" providerId="AD" clId="Web-{AE529026-E894-6570-54B8-3E9C08FA4D0B}" dt="2022-04-28T03:42:57.026" v="6"/>
      <pc:docMkLst>
        <pc:docMk/>
      </pc:docMkLst>
      <pc:sldChg chg="addCm">
        <pc:chgData name="Guest User" userId="S::urn:spo:anon#d93b210a5e27f66a468d570263b3853e589cbb875d3e805d4fed02a7b150aa2b::" providerId="AD" clId="Web-{AE529026-E894-6570-54B8-3E9C08FA4D0B}" dt="2022-04-28T03:24:30.932" v="1"/>
        <pc:sldMkLst>
          <pc:docMk/>
          <pc:sldMk cId="1467077428" sldId="256"/>
        </pc:sldMkLst>
      </pc:sldChg>
      <pc:sldChg chg="addCm">
        <pc:chgData name="Guest User" userId="S::urn:spo:anon#d93b210a5e27f66a468d570263b3853e589cbb875d3e805d4fed02a7b150aa2b::" providerId="AD" clId="Web-{AE529026-E894-6570-54B8-3E9C08FA4D0B}" dt="2022-04-28T03:39:39.317" v="3"/>
        <pc:sldMkLst>
          <pc:docMk/>
          <pc:sldMk cId="3554866605" sldId="260"/>
        </pc:sldMkLst>
      </pc:sldChg>
      <pc:sldChg chg="addCm">
        <pc:chgData name="Guest User" userId="S::urn:spo:anon#d93b210a5e27f66a468d570263b3853e589cbb875d3e805d4fed02a7b150aa2b::" providerId="AD" clId="Web-{AE529026-E894-6570-54B8-3E9C08FA4D0B}" dt="2022-04-28T03:42:35.260" v="5"/>
        <pc:sldMkLst>
          <pc:docMk/>
          <pc:sldMk cId="1644987394" sldId="278"/>
        </pc:sldMkLst>
      </pc:sldChg>
      <pc:sldChg chg="addCm">
        <pc:chgData name="Guest User" userId="S::urn:spo:anon#d93b210a5e27f66a468d570263b3853e589cbb875d3e805d4fed02a7b150aa2b::" providerId="AD" clId="Web-{AE529026-E894-6570-54B8-3E9C08FA4D0B}" dt="2022-04-28T03:27:48.938" v="2"/>
        <pc:sldMkLst>
          <pc:docMk/>
          <pc:sldMk cId="3136084867" sldId="282"/>
        </pc:sldMkLst>
      </pc:sldChg>
      <pc:sldChg chg="addCm">
        <pc:chgData name="Guest User" userId="S::urn:spo:anon#d93b210a5e27f66a468d570263b3853e589cbb875d3e805d4fed02a7b150aa2b::" providerId="AD" clId="Web-{AE529026-E894-6570-54B8-3E9C08FA4D0B}" dt="2022-04-28T03:40:16.412" v="4"/>
        <pc:sldMkLst>
          <pc:docMk/>
          <pc:sldMk cId="706834685" sldId="284"/>
        </pc:sldMkLst>
      </pc:sldChg>
      <pc:sldChg chg="addCm">
        <pc:chgData name="Guest User" userId="S::urn:spo:anon#d93b210a5e27f66a468d570263b3853e589cbb875d3e805d4fed02a7b150aa2b::" providerId="AD" clId="Web-{AE529026-E894-6570-54B8-3E9C08FA4D0B}" dt="2022-04-28T03:42:57.026" v="6"/>
        <pc:sldMkLst>
          <pc:docMk/>
          <pc:sldMk cId="1031051052" sldId="287"/>
        </pc:sldMkLst>
      </pc:sldChg>
    </pc:docChg>
  </pc:docChgLst>
  <pc:docChgLst>
    <pc:chgData name="Guest User" userId="S::urn:spo:anon#d93b210a5e27f66a468d570263b3853e589cbb875d3e805d4fed02a7b150aa2b::" providerId="AD" clId="Web-{5C996DAE-910B-46B8-84A0-69D042288AE6}"/>
    <pc:docChg chg="modSld">
      <pc:chgData name="Guest User" userId="S::urn:spo:anon#d93b210a5e27f66a468d570263b3853e589cbb875d3e805d4fed02a7b150aa2b::" providerId="AD" clId="Web-{5C996DAE-910B-46B8-84A0-69D042288AE6}" dt="2022-04-28T05:36:11.513" v="15"/>
      <pc:docMkLst>
        <pc:docMk/>
      </pc:docMkLst>
      <pc:sldChg chg="modSp addCm">
        <pc:chgData name="Guest User" userId="S::urn:spo:anon#d93b210a5e27f66a468d570263b3853e589cbb875d3e805d4fed02a7b150aa2b::" providerId="AD" clId="Web-{5C996DAE-910B-46B8-84A0-69D042288AE6}" dt="2022-04-28T05:23:18.040" v="4" actId="20577"/>
        <pc:sldMkLst>
          <pc:docMk/>
          <pc:sldMk cId="1524284742" sldId="257"/>
        </pc:sldMkLst>
        <pc:spChg chg="mod">
          <ac:chgData name="Guest User" userId="S::urn:spo:anon#d93b210a5e27f66a468d570263b3853e589cbb875d3e805d4fed02a7b150aa2b::" providerId="AD" clId="Web-{5C996DAE-910B-46B8-84A0-69D042288AE6}" dt="2022-04-28T05:23:18.040" v="4" actId="20577"/>
          <ac:spMkLst>
            <pc:docMk/>
            <pc:sldMk cId="1524284742" sldId="257"/>
            <ac:spMk id="11" creationId="{8BCB7F2B-C9D7-4CFF-A840-ABD76B195312}"/>
          </ac:spMkLst>
        </pc:spChg>
      </pc:sldChg>
      <pc:sldChg chg="modCm">
        <pc:chgData name="Guest User" userId="S::urn:spo:anon#d93b210a5e27f66a468d570263b3853e589cbb875d3e805d4fed02a7b150aa2b::" providerId="AD" clId="Web-{5C996DAE-910B-46B8-84A0-69D042288AE6}" dt="2022-04-28T05:34:59.089" v="14"/>
        <pc:sldMkLst>
          <pc:docMk/>
          <pc:sldMk cId="1644987394" sldId="278"/>
        </pc:sldMkLst>
      </pc:sldChg>
      <pc:sldChg chg="modSp">
        <pc:chgData name="Guest User" userId="S::urn:spo:anon#d93b210a5e27f66a468d570263b3853e589cbb875d3e805d4fed02a7b150aa2b::" providerId="AD" clId="Web-{5C996DAE-910B-46B8-84A0-69D042288AE6}" dt="2022-04-28T05:23:38.666" v="10" actId="20577"/>
        <pc:sldMkLst>
          <pc:docMk/>
          <pc:sldMk cId="3136084867" sldId="282"/>
        </pc:sldMkLst>
        <pc:spChg chg="mod">
          <ac:chgData name="Guest User" userId="S::urn:spo:anon#d93b210a5e27f66a468d570263b3853e589cbb875d3e805d4fed02a7b150aa2b::" providerId="AD" clId="Web-{5C996DAE-910B-46B8-84A0-69D042288AE6}" dt="2022-04-28T05:23:38.666" v="10" actId="20577"/>
          <ac:spMkLst>
            <pc:docMk/>
            <pc:sldMk cId="3136084867" sldId="282"/>
            <ac:spMk id="13" creationId="{0626B177-29F8-4A48-93EC-53FA32E8AD9F}"/>
          </ac:spMkLst>
        </pc:spChg>
      </pc:sldChg>
      <pc:sldChg chg="addCm">
        <pc:chgData name="Guest User" userId="S::urn:spo:anon#d93b210a5e27f66a468d570263b3853e589cbb875d3e805d4fed02a7b150aa2b::" providerId="AD" clId="Web-{5C996DAE-910B-46B8-84A0-69D042288AE6}" dt="2022-04-28T05:32:08.710" v="13"/>
        <pc:sldMkLst>
          <pc:docMk/>
          <pc:sldMk cId="2891256142" sldId="283"/>
        </pc:sldMkLst>
      </pc:sldChg>
      <pc:sldChg chg="modCm">
        <pc:chgData name="Guest User" userId="S::urn:spo:anon#d93b210a5e27f66a468d570263b3853e589cbb875d3e805d4fed02a7b150aa2b::" providerId="AD" clId="Web-{5C996DAE-910B-46B8-84A0-69D042288AE6}" dt="2022-04-28T05:27:25.844" v="11"/>
        <pc:sldMkLst>
          <pc:docMk/>
          <pc:sldMk cId="706834685" sldId="284"/>
        </pc:sldMkLst>
      </pc:sldChg>
      <pc:sldChg chg="modCm">
        <pc:chgData name="Guest User" userId="S::urn:spo:anon#d93b210a5e27f66a468d570263b3853e589cbb875d3e805d4fed02a7b150aa2b::" providerId="AD" clId="Web-{5C996DAE-910B-46B8-84A0-69D042288AE6}" dt="2022-04-28T05:29:44.269" v="12"/>
        <pc:sldMkLst>
          <pc:docMk/>
          <pc:sldMk cId="2872499377" sldId="285"/>
        </pc:sldMkLst>
      </pc:sldChg>
      <pc:sldChg chg="modCm">
        <pc:chgData name="Guest User" userId="S::urn:spo:anon#d93b210a5e27f66a468d570263b3853e589cbb875d3e805d4fed02a7b150aa2b::" providerId="AD" clId="Web-{5C996DAE-910B-46B8-84A0-69D042288AE6}" dt="2022-04-28T05:36:11.513" v="15"/>
        <pc:sldMkLst>
          <pc:docMk/>
          <pc:sldMk cId="1031051052" sldId="28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605AEC-0FC5-462F-BA05-55E3B9C18BC0}" type="doc">
      <dgm:prSet loTypeId="urn:microsoft.com/office/officeart/2005/8/layout/hProcess4" loCatId="process" qsTypeId="urn:microsoft.com/office/officeart/2005/8/quickstyle/simple4" qsCatId="simple" csTypeId="urn:microsoft.com/office/officeart/2005/8/colors/colorful5" csCatId="colorful" phldr="1"/>
      <dgm:spPr/>
      <dgm:t>
        <a:bodyPr/>
        <a:lstStyle/>
        <a:p>
          <a:endParaRPr lang="en-AU"/>
        </a:p>
      </dgm:t>
    </dgm:pt>
    <dgm:pt modelId="{3D8B5526-95C3-4D85-9E95-7E02416F57A7}">
      <dgm:prSet phldrT="[Text]"/>
      <dgm:spPr/>
      <dgm:t>
        <a:bodyPr/>
        <a:lstStyle/>
        <a:p>
          <a:r>
            <a:rPr lang="en-AU" dirty="0">
              <a:latin typeface="+mj-lt"/>
            </a:rPr>
            <a:t>Why?</a:t>
          </a:r>
        </a:p>
      </dgm:t>
    </dgm:pt>
    <dgm:pt modelId="{4A3C4E01-67A6-44F3-87DF-72BB53ECD09D}" type="parTrans" cxnId="{DFAC3934-3C3E-4704-BA0E-40B56C807CAC}">
      <dgm:prSet/>
      <dgm:spPr/>
      <dgm:t>
        <a:bodyPr/>
        <a:lstStyle/>
        <a:p>
          <a:endParaRPr lang="en-AU">
            <a:latin typeface="+mj-lt"/>
          </a:endParaRPr>
        </a:p>
      </dgm:t>
    </dgm:pt>
    <dgm:pt modelId="{D0B547E4-CBEF-4FB6-91E9-56C6B26DC7EF}" type="sibTrans" cxnId="{DFAC3934-3C3E-4704-BA0E-40B56C807CAC}">
      <dgm:prSet/>
      <dgm:spPr/>
      <dgm:t>
        <a:bodyPr/>
        <a:lstStyle/>
        <a:p>
          <a:endParaRPr lang="en-AU">
            <a:latin typeface="+mj-lt"/>
          </a:endParaRPr>
        </a:p>
      </dgm:t>
    </dgm:pt>
    <dgm:pt modelId="{4B4E9D7B-FA6B-45AB-89CC-07DB0C23CFFB}">
      <dgm:prSet phldrT="[Text]"/>
      <dgm:spPr/>
      <dgm:t>
        <a:bodyPr/>
        <a:lstStyle/>
        <a:p>
          <a:r>
            <a:rPr lang="en-AU" dirty="0">
              <a:latin typeface="+mj-lt"/>
            </a:rPr>
            <a:t>Background into the project and how it fits with coastal management</a:t>
          </a:r>
        </a:p>
      </dgm:t>
    </dgm:pt>
    <dgm:pt modelId="{7646B871-DFBD-48A7-9EC3-951AE40741EF}" type="parTrans" cxnId="{83FD1C6F-6A89-472B-9518-280C8E74E29A}">
      <dgm:prSet/>
      <dgm:spPr/>
      <dgm:t>
        <a:bodyPr/>
        <a:lstStyle/>
        <a:p>
          <a:endParaRPr lang="en-AU">
            <a:latin typeface="+mj-lt"/>
          </a:endParaRPr>
        </a:p>
      </dgm:t>
    </dgm:pt>
    <dgm:pt modelId="{C483C40D-5AFE-4060-BDF3-337E73E86FAA}" type="sibTrans" cxnId="{83FD1C6F-6A89-472B-9518-280C8E74E29A}">
      <dgm:prSet/>
      <dgm:spPr/>
      <dgm:t>
        <a:bodyPr/>
        <a:lstStyle/>
        <a:p>
          <a:endParaRPr lang="en-AU">
            <a:latin typeface="+mj-lt"/>
          </a:endParaRPr>
        </a:p>
      </dgm:t>
    </dgm:pt>
    <dgm:pt modelId="{7F5F5771-EE92-4780-95EB-3A71CBC57666}">
      <dgm:prSet phldrT="[Text]"/>
      <dgm:spPr/>
      <dgm:t>
        <a:bodyPr/>
        <a:lstStyle/>
        <a:p>
          <a:r>
            <a:rPr lang="en-AU" dirty="0">
              <a:latin typeface="+mj-lt"/>
            </a:rPr>
            <a:t>How?</a:t>
          </a:r>
        </a:p>
      </dgm:t>
    </dgm:pt>
    <dgm:pt modelId="{8FF352F3-6D08-4201-9492-7FB0FF9DC2B1}" type="parTrans" cxnId="{B27F879F-92A2-4D80-A0FB-B7724E56E142}">
      <dgm:prSet/>
      <dgm:spPr/>
      <dgm:t>
        <a:bodyPr/>
        <a:lstStyle/>
        <a:p>
          <a:endParaRPr lang="en-AU">
            <a:latin typeface="+mj-lt"/>
          </a:endParaRPr>
        </a:p>
      </dgm:t>
    </dgm:pt>
    <dgm:pt modelId="{54ED6857-31F4-4606-9B4E-E0DE598782F6}" type="sibTrans" cxnId="{B27F879F-92A2-4D80-A0FB-B7724E56E142}">
      <dgm:prSet/>
      <dgm:spPr/>
      <dgm:t>
        <a:bodyPr/>
        <a:lstStyle/>
        <a:p>
          <a:endParaRPr lang="en-AU">
            <a:latin typeface="+mj-lt"/>
          </a:endParaRPr>
        </a:p>
      </dgm:t>
    </dgm:pt>
    <dgm:pt modelId="{3E78FA14-5BFC-4052-BF17-EC6999D0650A}">
      <dgm:prSet phldrT="[Text]"/>
      <dgm:spPr/>
      <dgm:t>
        <a:bodyPr anchor="ctr"/>
        <a:lstStyle/>
        <a:p>
          <a:r>
            <a:rPr lang="en-AU" dirty="0">
              <a:latin typeface="+mj-lt"/>
            </a:rPr>
            <a:t>Developing the CHIEP and the negotiation process</a:t>
          </a:r>
        </a:p>
      </dgm:t>
    </dgm:pt>
    <dgm:pt modelId="{ACFC02ED-5E76-447A-96CE-C8AEF912244F}" type="parTrans" cxnId="{ED92B5A9-3D94-4F01-BC61-2C1FD521EDE3}">
      <dgm:prSet/>
      <dgm:spPr/>
      <dgm:t>
        <a:bodyPr/>
        <a:lstStyle/>
        <a:p>
          <a:endParaRPr lang="en-AU">
            <a:latin typeface="+mj-lt"/>
          </a:endParaRPr>
        </a:p>
      </dgm:t>
    </dgm:pt>
    <dgm:pt modelId="{2123761B-E799-4CE7-A045-E4F81BF83659}" type="sibTrans" cxnId="{ED92B5A9-3D94-4F01-BC61-2C1FD521EDE3}">
      <dgm:prSet/>
      <dgm:spPr/>
      <dgm:t>
        <a:bodyPr/>
        <a:lstStyle/>
        <a:p>
          <a:endParaRPr lang="en-AU">
            <a:latin typeface="+mj-lt"/>
          </a:endParaRPr>
        </a:p>
      </dgm:t>
    </dgm:pt>
    <dgm:pt modelId="{531A26F9-2392-4F61-B841-992EE0E31113}">
      <dgm:prSet phldrT="[Text]"/>
      <dgm:spPr/>
      <dgm:t>
        <a:bodyPr/>
        <a:lstStyle/>
        <a:p>
          <a:r>
            <a:rPr lang="en-AU" dirty="0">
              <a:latin typeface="+mj-lt"/>
            </a:rPr>
            <a:t>What?</a:t>
          </a:r>
        </a:p>
      </dgm:t>
    </dgm:pt>
    <dgm:pt modelId="{7AC4BFCC-F039-478F-9621-BEBC723542AE}" type="parTrans" cxnId="{92C5C2B1-ABF5-4601-B6FA-6E3D2146182A}">
      <dgm:prSet/>
      <dgm:spPr/>
      <dgm:t>
        <a:bodyPr/>
        <a:lstStyle/>
        <a:p>
          <a:endParaRPr lang="en-AU">
            <a:latin typeface="+mj-lt"/>
          </a:endParaRPr>
        </a:p>
      </dgm:t>
    </dgm:pt>
    <dgm:pt modelId="{4456BA66-0B0C-4B40-BA89-90F245FA39F5}" type="sibTrans" cxnId="{92C5C2B1-ABF5-4601-B6FA-6E3D2146182A}">
      <dgm:prSet/>
      <dgm:spPr/>
      <dgm:t>
        <a:bodyPr/>
        <a:lstStyle/>
        <a:p>
          <a:endParaRPr lang="en-AU">
            <a:latin typeface="+mj-lt"/>
          </a:endParaRPr>
        </a:p>
      </dgm:t>
    </dgm:pt>
    <dgm:pt modelId="{4B177E4A-D5A3-4EF3-AB9F-3A71D6CB6152}">
      <dgm:prSet phldrT="[Text]"/>
      <dgm:spPr/>
      <dgm:t>
        <a:bodyPr anchor="ctr"/>
        <a:lstStyle/>
        <a:p>
          <a:r>
            <a:rPr lang="en-AU" dirty="0">
              <a:latin typeface="+mj-lt"/>
            </a:rPr>
            <a:t>A brief summary of the program</a:t>
          </a:r>
        </a:p>
      </dgm:t>
    </dgm:pt>
    <dgm:pt modelId="{D4D5F43D-7E5C-4C88-8204-86A49ABF08E0}" type="parTrans" cxnId="{E84B5D75-3F77-4982-AC3A-3448E1B614F3}">
      <dgm:prSet/>
      <dgm:spPr/>
      <dgm:t>
        <a:bodyPr/>
        <a:lstStyle/>
        <a:p>
          <a:endParaRPr lang="en-AU">
            <a:latin typeface="+mj-lt"/>
          </a:endParaRPr>
        </a:p>
      </dgm:t>
    </dgm:pt>
    <dgm:pt modelId="{DBD5AE79-8017-420B-8100-2CD8E9B6F05F}" type="sibTrans" cxnId="{E84B5D75-3F77-4982-AC3A-3448E1B614F3}">
      <dgm:prSet/>
      <dgm:spPr/>
      <dgm:t>
        <a:bodyPr/>
        <a:lstStyle/>
        <a:p>
          <a:endParaRPr lang="en-AU">
            <a:latin typeface="+mj-lt"/>
          </a:endParaRPr>
        </a:p>
      </dgm:t>
    </dgm:pt>
    <dgm:pt modelId="{A5F1E8D3-2395-4605-B000-059110F24217}">
      <dgm:prSet phldrT="[Text]"/>
      <dgm:spPr/>
      <dgm:t>
        <a:bodyPr/>
        <a:lstStyle/>
        <a:p>
          <a:r>
            <a:rPr lang="en-AU" dirty="0">
              <a:latin typeface="+mj-lt"/>
            </a:rPr>
            <a:t>Next?</a:t>
          </a:r>
        </a:p>
      </dgm:t>
    </dgm:pt>
    <dgm:pt modelId="{36143D88-C260-440A-AD55-4CC91D8CECCD}" type="parTrans" cxnId="{2E9D0D6A-AA17-401B-BEE2-04FEAA77F4C3}">
      <dgm:prSet/>
      <dgm:spPr/>
      <dgm:t>
        <a:bodyPr/>
        <a:lstStyle/>
        <a:p>
          <a:endParaRPr lang="en-AU">
            <a:latin typeface="+mj-lt"/>
          </a:endParaRPr>
        </a:p>
      </dgm:t>
    </dgm:pt>
    <dgm:pt modelId="{9B1DFBEE-CF6C-4FB0-80BB-FE6661C1C10B}" type="sibTrans" cxnId="{2E9D0D6A-AA17-401B-BEE2-04FEAA77F4C3}">
      <dgm:prSet/>
      <dgm:spPr/>
      <dgm:t>
        <a:bodyPr/>
        <a:lstStyle/>
        <a:p>
          <a:endParaRPr lang="en-AU">
            <a:latin typeface="+mj-lt"/>
          </a:endParaRPr>
        </a:p>
      </dgm:t>
    </dgm:pt>
    <dgm:pt modelId="{729A271B-6DE8-4C54-803C-D361586C9C62}">
      <dgm:prSet phldrT="[Text]"/>
      <dgm:spPr/>
      <dgm:t>
        <a:bodyPr anchor="ctr"/>
        <a:lstStyle/>
        <a:p>
          <a:r>
            <a:rPr lang="en-AU" dirty="0">
              <a:latin typeface="+mj-lt"/>
            </a:rPr>
            <a:t>Where to from here?</a:t>
          </a:r>
        </a:p>
      </dgm:t>
    </dgm:pt>
    <dgm:pt modelId="{70F0473D-BD7F-40A2-9B7F-58D323E96542}" type="parTrans" cxnId="{F0AFE636-E9BA-43B3-8875-AF7EE4E55FDA}">
      <dgm:prSet/>
      <dgm:spPr/>
      <dgm:t>
        <a:bodyPr/>
        <a:lstStyle/>
        <a:p>
          <a:endParaRPr lang="en-AU">
            <a:latin typeface="+mj-lt"/>
          </a:endParaRPr>
        </a:p>
      </dgm:t>
    </dgm:pt>
    <dgm:pt modelId="{9D2487FD-5EB5-409B-8D3C-2AC4F4B2E2DF}" type="sibTrans" cxnId="{F0AFE636-E9BA-43B3-8875-AF7EE4E55FDA}">
      <dgm:prSet/>
      <dgm:spPr/>
      <dgm:t>
        <a:bodyPr/>
        <a:lstStyle/>
        <a:p>
          <a:endParaRPr lang="en-AU">
            <a:latin typeface="+mj-lt"/>
          </a:endParaRPr>
        </a:p>
      </dgm:t>
    </dgm:pt>
    <dgm:pt modelId="{A4B55524-7D00-4F20-9F45-FF992BDB06D1}" type="pres">
      <dgm:prSet presAssocID="{C9605AEC-0FC5-462F-BA05-55E3B9C18BC0}" presName="Name0" presStyleCnt="0">
        <dgm:presLayoutVars>
          <dgm:dir/>
          <dgm:animLvl val="lvl"/>
          <dgm:resizeHandles val="exact"/>
        </dgm:presLayoutVars>
      </dgm:prSet>
      <dgm:spPr/>
    </dgm:pt>
    <dgm:pt modelId="{6445FE3F-9848-420B-92DF-E3E8944689D1}" type="pres">
      <dgm:prSet presAssocID="{C9605AEC-0FC5-462F-BA05-55E3B9C18BC0}" presName="tSp" presStyleCnt="0"/>
      <dgm:spPr/>
    </dgm:pt>
    <dgm:pt modelId="{F2A9AB50-863F-4201-95FE-981DBBDCE5B9}" type="pres">
      <dgm:prSet presAssocID="{C9605AEC-0FC5-462F-BA05-55E3B9C18BC0}" presName="bSp" presStyleCnt="0"/>
      <dgm:spPr/>
    </dgm:pt>
    <dgm:pt modelId="{76860455-9B97-430F-A07C-478C2DAA1BF8}" type="pres">
      <dgm:prSet presAssocID="{C9605AEC-0FC5-462F-BA05-55E3B9C18BC0}" presName="process" presStyleCnt="0"/>
      <dgm:spPr/>
    </dgm:pt>
    <dgm:pt modelId="{EB3EE646-B958-4FD3-9D87-58745FCA59B7}" type="pres">
      <dgm:prSet presAssocID="{3D8B5526-95C3-4D85-9E95-7E02416F57A7}" presName="composite1" presStyleCnt="0"/>
      <dgm:spPr/>
    </dgm:pt>
    <dgm:pt modelId="{0781B0E5-2645-47BD-B97F-A0E3686B08D2}" type="pres">
      <dgm:prSet presAssocID="{3D8B5526-95C3-4D85-9E95-7E02416F57A7}" presName="dummyNode1" presStyleLbl="node1" presStyleIdx="0" presStyleCnt="4"/>
      <dgm:spPr/>
    </dgm:pt>
    <dgm:pt modelId="{F92E0510-07C5-49A3-9875-EB9716B39868}" type="pres">
      <dgm:prSet presAssocID="{3D8B5526-95C3-4D85-9E95-7E02416F57A7}" presName="childNode1" presStyleLbl="bgAcc1" presStyleIdx="0" presStyleCnt="4">
        <dgm:presLayoutVars>
          <dgm:bulletEnabled val="1"/>
        </dgm:presLayoutVars>
      </dgm:prSet>
      <dgm:spPr/>
    </dgm:pt>
    <dgm:pt modelId="{593390B7-87E9-4BAC-944F-BEF20C97F1BA}" type="pres">
      <dgm:prSet presAssocID="{3D8B5526-95C3-4D85-9E95-7E02416F57A7}" presName="childNode1tx" presStyleLbl="bgAcc1" presStyleIdx="0" presStyleCnt="4">
        <dgm:presLayoutVars>
          <dgm:bulletEnabled val="1"/>
        </dgm:presLayoutVars>
      </dgm:prSet>
      <dgm:spPr/>
    </dgm:pt>
    <dgm:pt modelId="{9A0E7811-D542-487A-806B-9B32E936DE44}" type="pres">
      <dgm:prSet presAssocID="{3D8B5526-95C3-4D85-9E95-7E02416F57A7}" presName="parentNode1" presStyleLbl="node1" presStyleIdx="0" presStyleCnt="4">
        <dgm:presLayoutVars>
          <dgm:chMax val="1"/>
          <dgm:bulletEnabled val="1"/>
        </dgm:presLayoutVars>
      </dgm:prSet>
      <dgm:spPr/>
    </dgm:pt>
    <dgm:pt modelId="{6BAEBCD2-EFFD-4B48-9393-81A1CCE79010}" type="pres">
      <dgm:prSet presAssocID="{3D8B5526-95C3-4D85-9E95-7E02416F57A7}" presName="connSite1" presStyleCnt="0"/>
      <dgm:spPr/>
    </dgm:pt>
    <dgm:pt modelId="{60075307-E0F3-4C34-BCE4-0AD0D239E6E6}" type="pres">
      <dgm:prSet presAssocID="{D0B547E4-CBEF-4FB6-91E9-56C6B26DC7EF}" presName="Name9" presStyleLbl="sibTrans2D1" presStyleIdx="0" presStyleCnt="3"/>
      <dgm:spPr/>
    </dgm:pt>
    <dgm:pt modelId="{7709A2C4-82C6-4F2F-B54A-CC662625890B}" type="pres">
      <dgm:prSet presAssocID="{7F5F5771-EE92-4780-95EB-3A71CBC57666}" presName="composite2" presStyleCnt="0"/>
      <dgm:spPr/>
    </dgm:pt>
    <dgm:pt modelId="{7E2E5EDB-68A5-40A2-B348-3DFFF2636E89}" type="pres">
      <dgm:prSet presAssocID="{7F5F5771-EE92-4780-95EB-3A71CBC57666}" presName="dummyNode2" presStyleLbl="node1" presStyleIdx="0" presStyleCnt="4"/>
      <dgm:spPr/>
    </dgm:pt>
    <dgm:pt modelId="{CAE93C64-FC96-4D83-B581-5FA17E74AF4B}" type="pres">
      <dgm:prSet presAssocID="{7F5F5771-EE92-4780-95EB-3A71CBC57666}" presName="childNode2" presStyleLbl="bgAcc1" presStyleIdx="1" presStyleCnt="4">
        <dgm:presLayoutVars>
          <dgm:bulletEnabled val="1"/>
        </dgm:presLayoutVars>
      </dgm:prSet>
      <dgm:spPr/>
    </dgm:pt>
    <dgm:pt modelId="{62880F88-46CC-4FBB-9EC1-9D86817A00AD}" type="pres">
      <dgm:prSet presAssocID="{7F5F5771-EE92-4780-95EB-3A71CBC57666}" presName="childNode2tx" presStyleLbl="bgAcc1" presStyleIdx="1" presStyleCnt="4">
        <dgm:presLayoutVars>
          <dgm:bulletEnabled val="1"/>
        </dgm:presLayoutVars>
      </dgm:prSet>
      <dgm:spPr/>
    </dgm:pt>
    <dgm:pt modelId="{2F159537-B79A-45FF-A758-FD80781AD018}" type="pres">
      <dgm:prSet presAssocID="{7F5F5771-EE92-4780-95EB-3A71CBC57666}" presName="parentNode2" presStyleLbl="node1" presStyleIdx="1" presStyleCnt="4">
        <dgm:presLayoutVars>
          <dgm:chMax val="0"/>
          <dgm:bulletEnabled val="1"/>
        </dgm:presLayoutVars>
      </dgm:prSet>
      <dgm:spPr/>
    </dgm:pt>
    <dgm:pt modelId="{4BDDC12A-86E6-4969-8D48-6E8C53DFA2F1}" type="pres">
      <dgm:prSet presAssocID="{7F5F5771-EE92-4780-95EB-3A71CBC57666}" presName="connSite2" presStyleCnt="0"/>
      <dgm:spPr/>
    </dgm:pt>
    <dgm:pt modelId="{204E8ACA-281B-4ACC-B583-7FAC2691990F}" type="pres">
      <dgm:prSet presAssocID="{54ED6857-31F4-4606-9B4E-E0DE598782F6}" presName="Name18" presStyleLbl="sibTrans2D1" presStyleIdx="1" presStyleCnt="3"/>
      <dgm:spPr/>
    </dgm:pt>
    <dgm:pt modelId="{BA6096D5-1BD4-409D-BCBA-4C3BF206979D}" type="pres">
      <dgm:prSet presAssocID="{531A26F9-2392-4F61-B841-992EE0E31113}" presName="composite1" presStyleCnt="0"/>
      <dgm:spPr/>
    </dgm:pt>
    <dgm:pt modelId="{33E5925D-50C2-42EF-8A4F-CB9FA7157050}" type="pres">
      <dgm:prSet presAssocID="{531A26F9-2392-4F61-B841-992EE0E31113}" presName="dummyNode1" presStyleLbl="node1" presStyleIdx="1" presStyleCnt="4"/>
      <dgm:spPr/>
    </dgm:pt>
    <dgm:pt modelId="{32B175F2-9847-481B-A84D-6B1E7DEE0765}" type="pres">
      <dgm:prSet presAssocID="{531A26F9-2392-4F61-B841-992EE0E31113}" presName="childNode1" presStyleLbl="bgAcc1" presStyleIdx="2" presStyleCnt="4">
        <dgm:presLayoutVars>
          <dgm:bulletEnabled val="1"/>
        </dgm:presLayoutVars>
      </dgm:prSet>
      <dgm:spPr/>
    </dgm:pt>
    <dgm:pt modelId="{FF0950C5-C67F-424E-A018-925FCC5789AB}" type="pres">
      <dgm:prSet presAssocID="{531A26F9-2392-4F61-B841-992EE0E31113}" presName="childNode1tx" presStyleLbl="bgAcc1" presStyleIdx="2" presStyleCnt="4">
        <dgm:presLayoutVars>
          <dgm:bulletEnabled val="1"/>
        </dgm:presLayoutVars>
      </dgm:prSet>
      <dgm:spPr/>
    </dgm:pt>
    <dgm:pt modelId="{6E9E477B-A4F0-4CD1-B538-64C6FA8161DA}" type="pres">
      <dgm:prSet presAssocID="{531A26F9-2392-4F61-B841-992EE0E31113}" presName="parentNode1" presStyleLbl="node1" presStyleIdx="2" presStyleCnt="4">
        <dgm:presLayoutVars>
          <dgm:chMax val="1"/>
          <dgm:bulletEnabled val="1"/>
        </dgm:presLayoutVars>
      </dgm:prSet>
      <dgm:spPr/>
    </dgm:pt>
    <dgm:pt modelId="{B46CE56B-CA6A-4010-A2BD-B5762464025B}" type="pres">
      <dgm:prSet presAssocID="{531A26F9-2392-4F61-B841-992EE0E31113}" presName="connSite1" presStyleCnt="0"/>
      <dgm:spPr/>
    </dgm:pt>
    <dgm:pt modelId="{A445D073-5DEF-4179-94C6-A702F74D1D21}" type="pres">
      <dgm:prSet presAssocID="{4456BA66-0B0C-4B40-BA89-90F245FA39F5}" presName="Name9" presStyleLbl="sibTrans2D1" presStyleIdx="2" presStyleCnt="3"/>
      <dgm:spPr/>
    </dgm:pt>
    <dgm:pt modelId="{EBC5F833-D453-45DC-BBD2-D89C51E7B624}" type="pres">
      <dgm:prSet presAssocID="{A5F1E8D3-2395-4605-B000-059110F24217}" presName="composite2" presStyleCnt="0"/>
      <dgm:spPr/>
    </dgm:pt>
    <dgm:pt modelId="{D37DB37D-A704-4EF5-BCD7-56C26DB8919E}" type="pres">
      <dgm:prSet presAssocID="{A5F1E8D3-2395-4605-B000-059110F24217}" presName="dummyNode2" presStyleLbl="node1" presStyleIdx="2" presStyleCnt="4"/>
      <dgm:spPr/>
    </dgm:pt>
    <dgm:pt modelId="{CBB12D6C-F2F0-44F7-8AD8-0894473B090A}" type="pres">
      <dgm:prSet presAssocID="{A5F1E8D3-2395-4605-B000-059110F24217}" presName="childNode2" presStyleLbl="bgAcc1" presStyleIdx="3" presStyleCnt="4">
        <dgm:presLayoutVars>
          <dgm:bulletEnabled val="1"/>
        </dgm:presLayoutVars>
      </dgm:prSet>
      <dgm:spPr/>
    </dgm:pt>
    <dgm:pt modelId="{C0FC2EEF-BAE8-499C-AD67-F068A791C8BE}" type="pres">
      <dgm:prSet presAssocID="{A5F1E8D3-2395-4605-B000-059110F24217}" presName="childNode2tx" presStyleLbl="bgAcc1" presStyleIdx="3" presStyleCnt="4">
        <dgm:presLayoutVars>
          <dgm:bulletEnabled val="1"/>
        </dgm:presLayoutVars>
      </dgm:prSet>
      <dgm:spPr/>
    </dgm:pt>
    <dgm:pt modelId="{4D636067-AD52-4612-BC03-C2157A17984A}" type="pres">
      <dgm:prSet presAssocID="{A5F1E8D3-2395-4605-B000-059110F24217}" presName="parentNode2" presStyleLbl="node1" presStyleIdx="3" presStyleCnt="4">
        <dgm:presLayoutVars>
          <dgm:chMax val="0"/>
          <dgm:bulletEnabled val="1"/>
        </dgm:presLayoutVars>
      </dgm:prSet>
      <dgm:spPr/>
    </dgm:pt>
    <dgm:pt modelId="{D6A00ACA-E923-4433-8AC1-A01BB52E1F74}" type="pres">
      <dgm:prSet presAssocID="{A5F1E8D3-2395-4605-B000-059110F24217}" presName="connSite2" presStyleCnt="0"/>
      <dgm:spPr/>
    </dgm:pt>
  </dgm:ptLst>
  <dgm:cxnLst>
    <dgm:cxn modelId="{81B2150C-D9D8-4A39-AB88-4AAAB7A7DE06}" type="presOf" srcId="{531A26F9-2392-4F61-B841-992EE0E31113}" destId="{6E9E477B-A4F0-4CD1-B538-64C6FA8161DA}" srcOrd="0" destOrd="0" presId="urn:microsoft.com/office/officeart/2005/8/layout/hProcess4"/>
    <dgm:cxn modelId="{3FF61C11-A778-4507-94ED-BD2D5D5F879D}" type="presOf" srcId="{729A271B-6DE8-4C54-803C-D361586C9C62}" destId="{C0FC2EEF-BAE8-499C-AD67-F068A791C8BE}" srcOrd="1" destOrd="0" presId="urn:microsoft.com/office/officeart/2005/8/layout/hProcess4"/>
    <dgm:cxn modelId="{DFAC3934-3C3E-4704-BA0E-40B56C807CAC}" srcId="{C9605AEC-0FC5-462F-BA05-55E3B9C18BC0}" destId="{3D8B5526-95C3-4D85-9E95-7E02416F57A7}" srcOrd="0" destOrd="0" parTransId="{4A3C4E01-67A6-44F3-87DF-72BB53ECD09D}" sibTransId="{D0B547E4-CBEF-4FB6-91E9-56C6B26DC7EF}"/>
    <dgm:cxn modelId="{8D1FC134-6353-40F8-8366-EA4A610772A7}" type="presOf" srcId="{7F5F5771-EE92-4780-95EB-3A71CBC57666}" destId="{2F159537-B79A-45FF-A758-FD80781AD018}" srcOrd="0" destOrd="0" presId="urn:microsoft.com/office/officeart/2005/8/layout/hProcess4"/>
    <dgm:cxn modelId="{F0AFE636-E9BA-43B3-8875-AF7EE4E55FDA}" srcId="{A5F1E8D3-2395-4605-B000-059110F24217}" destId="{729A271B-6DE8-4C54-803C-D361586C9C62}" srcOrd="0" destOrd="0" parTransId="{70F0473D-BD7F-40A2-9B7F-58D323E96542}" sibTransId="{9D2487FD-5EB5-409B-8D3C-2AC4F4B2E2DF}"/>
    <dgm:cxn modelId="{2E9D0D6A-AA17-401B-BEE2-04FEAA77F4C3}" srcId="{C9605AEC-0FC5-462F-BA05-55E3B9C18BC0}" destId="{A5F1E8D3-2395-4605-B000-059110F24217}" srcOrd="3" destOrd="0" parTransId="{36143D88-C260-440A-AD55-4CC91D8CECCD}" sibTransId="{9B1DFBEE-CF6C-4FB0-80BB-FE6661C1C10B}"/>
    <dgm:cxn modelId="{83FD1C6F-6A89-472B-9518-280C8E74E29A}" srcId="{3D8B5526-95C3-4D85-9E95-7E02416F57A7}" destId="{4B4E9D7B-FA6B-45AB-89CC-07DB0C23CFFB}" srcOrd="0" destOrd="0" parTransId="{7646B871-DFBD-48A7-9EC3-951AE40741EF}" sibTransId="{C483C40D-5AFE-4060-BDF3-337E73E86FAA}"/>
    <dgm:cxn modelId="{932F0D52-7685-4571-BF18-FA54F8FF8BBC}" type="presOf" srcId="{54ED6857-31F4-4606-9B4E-E0DE598782F6}" destId="{204E8ACA-281B-4ACC-B583-7FAC2691990F}" srcOrd="0" destOrd="0" presId="urn:microsoft.com/office/officeart/2005/8/layout/hProcess4"/>
    <dgm:cxn modelId="{E84B5D75-3F77-4982-AC3A-3448E1B614F3}" srcId="{531A26F9-2392-4F61-B841-992EE0E31113}" destId="{4B177E4A-D5A3-4EF3-AB9F-3A71D6CB6152}" srcOrd="0" destOrd="0" parTransId="{D4D5F43D-7E5C-4C88-8204-86A49ABF08E0}" sibTransId="{DBD5AE79-8017-420B-8100-2CD8E9B6F05F}"/>
    <dgm:cxn modelId="{B0DE9D57-4D99-4C77-AF08-D05A5F186D83}" type="presOf" srcId="{4B4E9D7B-FA6B-45AB-89CC-07DB0C23CFFB}" destId="{593390B7-87E9-4BAC-944F-BEF20C97F1BA}" srcOrd="1" destOrd="0" presId="urn:microsoft.com/office/officeart/2005/8/layout/hProcess4"/>
    <dgm:cxn modelId="{C769B857-8C85-4A70-A9A0-9CC6F663EC57}" type="presOf" srcId="{3E78FA14-5BFC-4052-BF17-EC6999D0650A}" destId="{62880F88-46CC-4FBB-9EC1-9D86817A00AD}" srcOrd="1" destOrd="0" presId="urn:microsoft.com/office/officeart/2005/8/layout/hProcess4"/>
    <dgm:cxn modelId="{BA230293-6E7B-482D-B79B-96DE9E9DEB8A}" type="presOf" srcId="{4B177E4A-D5A3-4EF3-AB9F-3A71D6CB6152}" destId="{32B175F2-9847-481B-A84D-6B1E7DEE0765}" srcOrd="0" destOrd="0" presId="urn:microsoft.com/office/officeart/2005/8/layout/hProcess4"/>
    <dgm:cxn modelId="{B27F879F-92A2-4D80-A0FB-B7724E56E142}" srcId="{C9605AEC-0FC5-462F-BA05-55E3B9C18BC0}" destId="{7F5F5771-EE92-4780-95EB-3A71CBC57666}" srcOrd="1" destOrd="0" parTransId="{8FF352F3-6D08-4201-9492-7FB0FF9DC2B1}" sibTransId="{54ED6857-31F4-4606-9B4E-E0DE598782F6}"/>
    <dgm:cxn modelId="{F70B83A5-26C6-48B6-B984-D348B2C74DBE}" type="presOf" srcId="{4456BA66-0B0C-4B40-BA89-90F245FA39F5}" destId="{A445D073-5DEF-4179-94C6-A702F74D1D21}" srcOrd="0" destOrd="0" presId="urn:microsoft.com/office/officeart/2005/8/layout/hProcess4"/>
    <dgm:cxn modelId="{ED92B5A9-3D94-4F01-BC61-2C1FD521EDE3}" srcId="{7F5F5771-EE92-4780-95EB-3A71CBC57666}" destId="{3E78FA14-5BFC-4052-BF17-EC6999D0650A}" srcOrd="0" destOrd="0" parTransId="{ACFC02ED-5E76-447A-96CE-C8AEF912244F}" sibTransId="{2123761B-E799-4CE7-A045-E4F81BF83659}"/>
    <dgm:cxn modelId="{73F543AB-BEC0-4CBC-8D5F-BEDD7E61CA64}" type="presOf" srcId="{3D8B5526-95C3-4D85-9E95-7E02416F57A7}" destId="{9A0E7811-D542-487A-806B-9B32E936DE44}" srcOrd="0" destOrd="0" presId="urn:microsoft.com/office/officeart/2005/8/layout/hProcess4"/>
    <dgm:cxn modelId="{92C5C2B1-ABF5-4601-B6FA-6E3D2146182A}" srcId="{C9605AEC-0FC5-462F-BA05-55E3B9C18BC0}" destId="{531A26F9-2392-4F61-B841-992EE0E31113}" srcOrd="2" destOrd="0" parTransId="{7AC4BFCC-F039-478F-9621-BEBC723542AE}" sibTransId="{4456BA66-0B0C-4B40-BA89-90F245FA39F5}"/>
    <dgm:cxn modelId="{21181CB2-9095-4AF2-A852-5CB5569DF8FE}" type="presOf" srcId="{A5F1E8D3-2395-4605-B000-059110F24217}" destId="{4D636067-AD52-4612-BC03-C2157A17984A}" srcOrd="0" destOrd="0" presId="urn:microsoft.com/office/officeart/2005/8/layout/hProcess4"/>
    <dgm:cxn modelId="{EABB48B8-71BD-44E7-913E-D82513E173A8}" type="presOf" srcId="{D0B547E4-CBEF-4FB6-91E9-56C6B26DC7EF}" destId="{60075307-E0F3-4C34-BCE4-0AD0D239E6E6}" srcOrd="0" destOrd="0" presId="urn:microsoft.com/office/officeart/2005/8/layout/hProcess4"/>
    <dgm:cxn modelId="{FA283DC2-C203-43B4-8E3F-0A0F85D9F9A6}" type="presOf" srcId="{4B177E4A-D5A3-4EF3-AB9F-3A71D6CB6152}" destId="{FF0950C5-C67F-424E-A018-925FCC5789AB}" srcOrd="1" destOrd="0" presId="urn:microsoft.com/office/officeart/2005/8/layout/hProcess4"/>
    <dgm:cxn modelId="{56F63ED6-46E7-461F-B960-1B16AD598777}" type="presOf" srcId="{4B4E9D7B-FA6B-45AB-89CC-07DB0C23CFFB}" destId="{F92E0510-07C5-49A3-9875-EB9716B39868}" srcOrd="0" destOrd="0" presId="urn:microsoft.com/office/officeart/2005/8/layout/hProcess4"/>
    <dgm:cxn modelId="{0D3AFBD8-B24A-40DA-88DB-5BF1707D1215}" type="presOf" srcId="{729A271B-6DE8-4C54-803C-D361586C9C62}" destId="{CBB12D6C-F2F0-44F7-8AD8-0894473B090A}" srcOrd="0" destOrd="0" presId="urn:microsoft.com/office/officeart/2005/8/layout/hProcess4"/>
    <dgm:cxn modelId="{030ED2DA-1269-4A71-B1F5-506B0D545D42}" type="presOf" srcId="{C9605AEC-0FC5-462F-BA05-55E3B9C18BC0}" destId="{A4B55524-7D00-4F20-9F45-FF992BDB06D1}" srcOrd="0" destOrd="0" presId="urn:microsoft.com/office/officeart/2005/8/layout/hProcess4"/>
    <dgm:cxn modelId="{07D0CADD-F6DA-4BD8-BDB6-D23A4D84DCA8}" type="presOf" srcId="{3E78FA14-5BFC-4052-BF17-EC6999D0650A}" destId="{CAE93C64-FC96-4D83-B581-5FA17E74AF4B}" srcOrd="0" destOrd="0" presId="urn:microsoft.com/office/officeart/2005/8/layout/hProcess4"/>
    <dgm:cxn modelId="{7F7A3F8E-3825-4BCD-9CC2-D5CA39410356}" type="presParOf" srcId="{A4B55524-7D00-4F20-9F45-FF992BDB06D1}" destId="{6445FE3F-9848-420B-92DF-E3E8944689D1}" srcOrd="0" destOrd="0" presId="urn:microsoft.com/office/officeart/2005/8/layout/hProcess4"/>
    <dgm:cxn modelId="{843FFC0E-8239-49C6-9B1E-90D736B4AB1C}" type="presParOf" srcId="{A4B55524-7D00-4F20-9F45-FF992BDB06D1}" destId="{F2A9AB50-863F-4201-95FE-981DBBDCE5B9}" srcOrd="1" destOrd="0" presId="urn:microsoft.com/office/officeart/2005/8/layout/hProcess4"/>
    <dgm:cxn modelId="{BDF1C4E4-4BDE-4EC8-8881-899F78DF3BD7}" type="presParOf" srcId="{A4B55524-7D00-4F20-9F45-FF992BDB06D1}" destId="{76860455-9B97-430F-A07C-478C2DAA1BF8}" srcOrd="2" destOrd="0" presId="urn:microsoft.com/office/officeart/2005/8/layout/hProcess4"/>
    <dgm:cxn modelId="{D84F821C-B6BF-441F-9103-2E0C24B65BEA}" type="presParOf" srcId="{76860455-9B97-430F-A07C-478C2DAA1BF8}" destId="{EB3EE646-B958-4FD3-9D87-58745FCA59B7}" srcOrd="0" destOrd="0" presId="urn:microsoft.com/office/officeart/2005/8/layout/hProcess4"/>
    <dgm:cxn modelId="{35BBCD77-9A22-4AB5-B35B-D6A0C8289BFA}" type="presParOf" srcId="{EB3EE646-B958-4FD3-9D87-58745FCA59B7}" destId="{0781B0E5-2645-47BD-B97F-A0E3686B08D2}" srcOrd="0" destOrd="0" presId="urn:microsoft.com/office/officeart/2005/8/layout/hProcess4"/>
    <dgm:cxn modelId="{EA59E5F7-B5C4-4856-8BC6-DE9D7C199E3A}" type="presParOf" srcId="{EB3EE646-B958-4FD3-9D87-58745FCA59B7}" destId="{F92E0510-07C5-49A3-9875-EB9716B39868}" srcOrd="1" destOrd="0" presId="urn:microsoft.com/office/officeart/2005/8/layout/hProcess4"/>
    <dgm:cxn modelId="{3274C1BD-101A-4998-A3EB-D8144E1262D4}" type="presParOf" srcId="{EB3EE646-B958-4FD3-9D87-58745FCA59B7}" destId="{593390B7-87E9-4BAC-944F-BEF20C97F1BA}" srcOrd="2" destOrd="0" presId="urn:microsoft.com/office/officeart/2005/8/layout/hProcess4"/>
    <dgm:cxn modelId="{6CF2F48B-1D88-4B80-B6A6-700BD8452F89}" type="presParOf" srcId="{EB3EE646-B958-4FD3-9D87-58745FCA59B7}" destId="{9A0E7811-D542-487A-806B-9B32E936DE44}" srcOrd="3" destOrd="0" presId="urn:microsoft.com/office/officeart/2005/8/layout/hProcess4"/>
    <dgm:cxn modelId="{3DB22223-B41A-486A-AEA2-2CC97CBF4E6A}" type="presParOf" srcId="{EB3EE646-B958-4FD3-9D87-58745FCA59B7}" destId="{6BAEBCD2-EFFD-4B48-9393-81A1CCE79010}" srcOrd="4" destOrd="0" presId="urn:microsoft.com/office/officeart/2005/8/layout/hProcess4"/>
    <dgm:cxn modelId="{09414B92-AD8B-4564-A19D-490B40B6B364}" type="presParOf" srcId="{76860455-9B97-430F-A07C-478C2DAA1BF8}" destId="{60075307-E0F3-4C34-BCE4-0AD0D239E6E6}" srcOrd="1" destOrd="0" presId="urn:microsoft.com/office/officeart/2005/8/layout/hProcess4"/>
    <dgm:cxn modelId="{51F0A081-401B-49F2-93E6-C7C869A5300D}" type="presParOf" srcId="{76860455-9B97-430F-A07C-478C2DAA1BF8}" destId="{7709A2C4-82C6-4F2F-B54A-CC662625890B}" srcOrd="2" destOrd="0" presId="urn:microsoft.com/office/officeart/2005/8/layout/hProcess4"/>
    <dgm:cxn modelId="{C3AD5ACC-C89D-4DAA-993F-67ECABA0849F}" type="presParOf" srcId="{7709A2C4-82C6-4F2F-B54A-CC662625890B}" destId="{7E2E5EDB-68A5-40A2-B348-3DFFF2636E89}" srcOrd="0" destOrd="0" presId="urn:microsoft.com/office/officeart/2005/8/layout/hProcess4"/>
    <dgm:cxn modelId="{4C0DB442-7BFB-415F-9490-3ED741A40986}" type="presParOf" srcId="{7709A2C4-82C6-4F2F-B54A-CC662625890B}" destId="{CAE93C64-FC96-4D83-B581-5FA17E74AF4B}" srcOrd="1" destOrd="0" presId="urn:microsoft.com/office/officeart/2005/8/layout/hProcess4"/>
    <dgm:cxn modelId="{D316115D-D2FA-4D11-B0CA-8AADB9344184}" type="presParOf" srcId="{7709A2C4-82C6-4F2F-B54A-CC662625890B}" destId="{62880F88-46CC-4FBB-9EC1-9D86817A00AD}" srcOrd="2" destOrd="0" presId="urn:microsoft.com/office/officeart/2005/8/layout/hProcess4"/>
    <dgm:cxn modelId="{AC2BE560-4FE1-4D8D-ACDF-B9E9A1AAC6EA}" type="presParOf" srcId="{7709A2C4-82C6-4F2F-B54A-CC662625890B}" destId="{2F159537-B79A-45FF-A758-FD80781AD018}" srcOrd="3" destOrd="0" presId="urn:microsoft.com/office/officeart/2005/8/layout/hProcess4"/>
    <dgm:cxn modelId="{49DF5434-678F-46E2-A1AF-B45969600A03}" type="presParOf" srcId="{7709A2C4-82C6-4F2F-B54A-CC662625890B}" destId="{4BDDC12A-86E6-4969-8D48-6E8C53DFA2F1}" srcOrd="4" destOrd="0" presId="urn:microsoft.com/office/officeart/2005/8/layout/hProcess4"/>
    <dgm:cxn modelId="{600C3797-D9D5-4219-8D01-EFA42453989C}" type="presParOf" srcId="{76860455-9B97-430F-A07C-478C2DAA1BF8}" destId="{204E8ACA-281B-4ACC-B583-7FAC2691990F}" srcOrd="3" destOrd="0" presId="urn:microsoft.com/office/officeart/2005/8/layout/hProcess4"/>
    <dgm:cxn modelId="{D4788EE0-932A-4D9D-BE92-3258482C9A34}" type="presParOf" srcId="{76860455-9B97-430F-A07C-478C2DAA1BF8}" destId="{BA6096D5-1BD4-409D-BCBA-4C3BF206979D}" srcOrd="4" destOrd="0" presId="urn:microsoft.com/office/officeart/2005/8/layout/hProcess4"/>
    <dgm:cxn modelId="{517FC7AC-CCD8-4200-82F5-BC357C01ADBD}" type="presParOf" srcId="{BA6096D5-1BD4-409D-BCBA-4C3BF206979D}" destId="{33E5925D-50C2-42EF-8A4F-CB9FA7157050}" srcOrd="0" destOrd="0" presId="urn:microsoft.com/office/officeart/2005/8/layout/hProcess4"/>
    <dgm:cxn modelId="{4EB9E64B-1AB4-477B-8535-4C7C49B70694}" type="presParOf" srcId="{BA6096D5-1BD4-409D-BCBA-4C3BF206979D}" destId="{32B175F2-9847-481B-A84D-6B1E7DEE0765}" srcOrd="1" destOrd="0" presId="urn:microsoft.com/office/officeart/2005/8/layout/hProcess4"/>
    <dgm:cxn modelId="{4A4F41B3-08AE-464A-8A5E-EB800B343D56}" type="presParOf" srcId="{BA6096D5-1BD4-409D-BCBA-4C3BF206979D}" destId="{FF0950C5-C67F-424E-A018-925FCC5789AB}" srcOrd="2" destOrd="0" presId="urn:microsoft.com/office/officeart/2005/8/layout/hProcess4"/>
    <dgm:cxn modelId="{AAA8D6D9-651F-4296-B733-0D6EEDAB38B6}" type="presParOf" srcId="{BA6096D5-1BD4-409D-BCBA-4C3BF206979D}" destId="{6E9E477B-A4F0-4CD1-B538-64C6FA8161DA}" srcOrd="3" destOrd="0" presId="urn:microsoft.com/office/officeart/2005/8/layout/hProcess4"/>
    <dgm:cxn modelId="{30E3C2BB-6784-41DE-B03F-DE129A2FFDDA}" type="presParOf" srcId="{BA6096D5-1BD4-409D-BCBA-4C3BF206979D}" destId="{B46CE56B-CA6A-4010-A2BD-B5762464025B}" srcOrd="4" destOrd="0" presId="urn:microsoft.com/office/officeart/2005/8/layout/hProcess4"/>
    <dgm:cxn modelId="{379DF3EB-4269-4BF8-93EC-1FC0BCF384FA}" type="presParOf" srcId="{76860455-9B97-430F-A07C-478C2DAA1BF8}" destId="{A445D073-5DEF-4179-94C6-A702F74D1D21}" srcOrd="5" destOrd="0" presId="urn:microsoft.com/office/officeart/2005/8/layout/hProcess4"/>
    <dgm:cxn modelId="{AB3B8D69-9CA3-4629-B628-C3863A837679}" type="presParOf" srcId="{76860455-9B97-430F-A07C-478C2DAA1BF8}" destId="{EBC5F833-D453-45DC-BBD2-D89C51E7B624}" srcOrd="6" destOrd="0" presId="urn:microsoft.com/office/officeart/2005/8/layout/hProcess4"/>
    <dgm:cxn modelId="{64BAA169-948E-4DE2-A618-6039062862E6}" type="presParOf" srcId="{EBC5F833-D453-45DC-BBD2-D89C51E7B624}" destId="{D37DB37D-A704-4EF5-BCD7-56C26DB8919E}" srcOrd="0" destOrd="0" presId="urn:microsoft.com/office/officeart/2005/8/layout/hProcess4"/>
    <dgm:cxn modelId="{8577817E-1D6C-4024-8359-F9B8BDFF6E1B}" type="presParOf" srcId="{EBC5F833-D453-45DC-BBD2-D89C51E7B624}" destId="{CBB12D6C-F2F0-44F7-8AD8-0894473B090A}" srcOrd="1" destOrd="0" presId="urn:microsoft.com/office/officeart/2005/8/layout/hProcess4"/>
    <dgm:cxn modelId="{8D1B65B9-F4FC-4FB2-BECE-8D0052853B4C}" type="presParOf" srcId="{EBC5F833-D453-45DC-BBD2-D89C51E7B624}" destId="{C0FC2EEF-BAE8-499C-AD67-F068A791C8BE}" srcOrd="2" destOrd="0" presId="urn:microsoft.com/office/officeart/2005/8/layout/hProcess4"/>
    <dgm:cxn modelId="{386B0F6E-FA16-493C-8505-43281D415529}" type="presParOf" srcId="{EBC5F833-D453-45DC-BBD2-D89C51E7B624}" destId="{4D636067-AD52-4612-BC03-C2157A17984A}" srcOrd="3" destOrd="0" presId="urn:microsoft.com/office/officeart/2005/8/layout/hProcess4"/>
    <dgm:cxn modelId="{47682D33-CFC6-4EBF-8273-8F9F07215F89}" type="presParOf" srcId="{EBC5F833-D453-45DC-BBD2-D89C51E7B624}" destId="{D6A00ACA-E923-4433-8AC1-A01BB52E1F74}" srcOrd="4" destOrd="0" presId="urn:microsoft.com/office/officeart/2005/8/layout/hProcess4"/>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A4DFEF6-E003-4D9C-8CAD-CC337563D9F4}" type="doc">
      <dgm:prSet loTypeId="urn:microsoft.com/office/officeart/2005/8/layout/cycle4" loCatId="matrix" qsTypeId="urn:microsoft.com/office/officeart/2005/8/quickstyle/3d2" qsCatId="3D" csTypeId="urn:microsoft.com/office/officeart/2005/8/colors/colorful1" csCatId="colorful" phldr="1"/>
      <dgm:spPr/>
      <dgm:t>
        <a:bodyPr/>
        <a:lstStyle/>
        <a:p>
          <a:endParaRPr lang="en-AU"/>
        </a:p>
      </dgm:t>
    </dgm:pt>
    <dgm:pt modelId="{15251A07-1786-4A50-8A11-2D98538A4C5F}">
      <dgm:prSet phldrT="[Text]" custT="1"/>
      <dgm:spPr/>
      <dgm:t>
        <a:bodyPr/>
        <a:lstStyle/>
        <a:p>
          <a:pPr algn="l">
            <a:spcAft>
              <a:spcPts val="0"/>
            </a:spcAft>
          </a:pPr>
          <a:endParaRPr lang="en-AU" sz="2000" b="1" dirty="0"/>
        </a:p>
      </dgm:t>
    </dgm:pt>
    <dgm:pt modelId="{4EE5FD1A-5C56-4EFF-A262-A15C9B1E3ADE}" type="parTrans" cxnId="{350B5D8F-1CB3-4450-BFE7-6E36569AA073}">
      <dgm:prSet/>
      <dgm:spPr/>
      <dgm:t>
        <a:bodyPr/>
        <a:lstStyle/>
        <a:p>
          <a:endParaRPr lang="en-AU" sz="2000"/>
        </a:p>
      </dgm:t>
    </dgm:pt>
    <dgm:pt modelId="{FA28DFC3-7FF3-4514-AF97-23B9FC6B6C4D}" type="sibTrans" cxnId="{350B5D8F-1CB3-4450-BFE7-6E36569AA073}">
      <dgm:prSet/>
      <dgm:spPr/>
      <dgm:t>
        <a:bodyPr/>
        <a:lstStyle/>
        <a:p>
          <a:endParaRPr lang="en-AU" sz="2000"/>
        </a:p>
      </dgm:t>
    </dgm:pt>
    <dgm:pt modelId="{011DD323-3BC2-454F-8B58-898A358274DE}">
      <dgm:prSet phldrT="[Text]" custT="1"/>
      <dgm:spPr/>
      <dgm:t>
        <a:bodyPr/>
        <a:lstStyle/>
        <a:p>
          <a:r>
            <a:rPr lang="en-AU" sz="2000" b="1" dirty="0"/>
            <a:t>Dedicated Project Officer</a:t>
          </a:r>
        </a:p>
      </dgm:t>
    </dgm:pt>
    <dgm:pt modelId="{389F424D-D24B-4894-8270-2ECF8C95C575}" type="parTrans" cxnId="{B3A47B59-6E9F-4739-A34F-F690CD112B88}">
      <dgm:prSet/>
      <dgm:spPr/>
      <dgm:t>
        <a:bodyPr/>
        <a:lstStyle/>
        <a:p>
          <a:endParaRPr lang="en-AU" sz="2000"/>
        </a:p>
      </dgm:t>
    </dgm:pt>
    <dgm:pt modelId="{14101D20-1920-4D20-BEA3-460DB5BDAEC1}" type="sibTrans" cxnId="{B3A47B59-6E9F-4739-A34F-F690CD112B88}">
      <dgm:prSet/>
      <dgm:spPr/>
      <dgm:t>
        <a:bodyPr/>
        <a:lstStyle/>
        <a:p>
          <a:endParaRPr lang="en-AU" sz="2000"/>
        </a:p>
      </dgm:t>
    </dgm:pt>
    <dgm:pt modelId="{FC857F44-03C1-484F-8F5D-47E73D6F22A9}">
      <dgm:prSet phldrT="[Text]" custT="1"/>
      <dgm:spPr/>
      <dgm:t>
        <a:bodyPr/>
        <a:lstStyle/>
        <a:p>
          <a:r>
            <a:rPr lang="en-AU" sz="1800" dirty="0"/>
            <a:t>Locally based </a:t>
          </a:r>
        </a:p>
      </dgm:t>
    </dgm:pt>
    <dgm:pt modelId="{FFAC96B4-70CD-49EF-B5D2-D001281F6740}" type="parTrans" cxnId="{F0D7CCF8-ACD3-4816-BD9F-C74B68683393}">
      <dgm:prSet/>
      <dgm:spPr/>
      <dgm:t>
        <a:bodyPr/>
        <a:lstStyle/>
        <a:p>
          <a:endParaRPr lang="en-AU" sz="2000"/>
        </a:p>
      </dgm:t>
    </dgm:pt>
    <dgm:pt modelId="{6EFDCF50-014A-4ED6-B83F-67A5E7370CFC}" type="sibTrans" cxnId="{F0D7CCF8-ACD3-4816-BD9F-C74B68683393}">
      <dgm:prSet/>
      <dgm:spPr/>
      <dgm:t>
        <a:bodyPr/>
        <a:lstStyle/>
        <a:p>
          <a:endParaRPr lang="en-AU" sz="2000"/>
        </a:p>
      </dgm:t>
    </dgm:pt>
    <dgm:pt modelId="{DD609E64-6BF1-42BB-939F-82469C963C4F}">
      <dgm:prSet phldrT="[Text]" custT="1"/>
      <dgm:spPr/>
      <dgm:t>
        <a:bodyPr/>
        <a:lstStyle/>
        <a:p>
          <a:r>
            <a:rPr lang="en-AU" sz="2000" b="1" dirty="0"/>
            <a:t>Competitive Incentives Program</a:t>
          </a:r>
        </a:p>
      </dgm:t>
    </dgm:pt>
    <dgm:pt modelId="{E092FE64-3476-4405-AC9A-957751149BC8}" type="parTrans" cxnId="{05A6AA47-17BA-4A80-993A-43702D4E090C}">
      <dgm:prSet/>
      <dgm:spPr/>
      <dgm:t>
        <a:bodyPr/>
        <a:lstStyle/>
        <a:p>
          <a:endParaRPr lang="en-AU" sz="2000"/>
        </a:p>
      </dgm:t>
    </dgm:pt>
    <dgm:pt modelId="{28E7CF7F-61EE-4C29-AF19-492A121AEEAC}" type="sibTrans" cxnId="{05A6AA47-17BA-4A80-993A-43702D4E090C}">
      <dgm:prSet/>
      <dgm:spPr/>
      <dgm:t>
        <a:bodyPr/>
        <a:lstStyle/>
        <a:p>
          <a:endParaRPr lang="en-AU" sz="2000"/>
        </a:p>
      </dgm:t>
    </dgm:pt>
    <dgm:pt modelId="{A602F5B7-8134-4BA8-918B-4909DFDE2730}">
      <dgm:prSet phldrT="[Text]" custT="1"/>
      <dgm:spPr/>
      <dgm:t>
        <a:bodyPr/>
        <a:lstStyle/>
        <a:p>
          <a:r>
            <a:rPr lang="en-AU" sz="1800" dirty="0"/>
            <a:t>Improve Practices</a:t>
          </a:r>
        </a:p>
      </dgm:t>
    </dgm:pt>
    <dgm:pt modelId="{85083EB9-5E16-4308-B297-83947008C8C8}" type="parTrans" cxnId="{521F899A-164F-48EE-9E88-4502779042EC}">
      <dgm:prSet/>
      <dgm:spPr/>
      <dgm:t>
        <a:bodyPr/>
        <a:lstStyle/>
        <a:p>
          <a:endParaRPr lang="en-AU" sz="2000"/>
        </a:p>
      </dgm:t>
    </dgm:pt>
    <dgm:pt modelId="{4415CDA3-8CE1-4DD4-B621-B59498AB3EF7}" type="sibTrans" cxnId="{521F899A-164F-48EE-9E88-4502779042EC}">
      <dgm:prSet/>
      <dgm:spPr/>
      <dgm:t>
        <a:bodyPr/>
        <a:lstStyle/>
        <a:p>
          <a:endParaRPr lang="en-AU" sz="2000"/>
        </a:p>
      </dgm:t>
    </dgm:pt>
    <dgm:pt modelId="{736F8C59-1E62-4A91-9777-6259234F661E}">
      <dgm:prSet phldrT="[Text]" custT="1"/>
      <dgm:spPr/>
      <dgm:t>
        <a:bodyPr/>
        <a:lstStyle/>
        <a:p>
          <a:r>
            <a:rPr lang="en-AU" sz="2000" b="1" dirty="0"/>
            <a:t>Monitoring &amp; Reporting</a:t>
          </a:r>
        </a:p>
      </dgm:t>
    </dgm:pt>
    <dgm:pt modelId="{40D01103-31B9-4F37-9C7C-DB715EFBCFDB}" type="parTrans" cxnId="{2356B325-FCD0-42A5-9014-2DDE73DC4FEF}">
      <dgm:prSet/>
      <dgm:spPr/>
      <dgm:t>
        <a:bodyPr/>
        <a:lstStyle/>
        <a:p>
          <a:endParaRPr lang="en-AU" sz="2000"/>
        </a:p>
      </dgm:t>
    </dgm:pt>
    <dgm:pt modelId="{C62A5039-A485-4933-A892-96E0BE18D1F7}" type="sibTrans" cxnId="{2356B325-FCD0-42A5-9014-2DDE73DC4FEF}">
      <dgm:prSet/>
      <dgm:spPr/>
      <dgm:t>
        <a:bodyPr/>
        <a:lstStyle/>
        <a:p>
          <a:endParaRPr lang="en-AU" sz="2000"/>
        </a:p>
      </dgm:t>
    </dgm:pt>
    <dgm:pt modelId="{53050D06-E95B-4218-9464-0AE88CF28444}">
      <dgm:prSet phldrT="[Text]" custT="1"/>
      <dgm:spPr/>
      <dgm:t>
        <a:bodyPr/>
        <a:lstStyle/>
        <a:p>
          <a:r>
            <a:rPr lang="en-AU" sz="1800" dirty="0"/>
            <a:t>Stakeholder engagement</a:t>
          </a:r>
        </a:p>
      </dgm:t>
    </dgm:pt>
    <dgm:pt modelId="{E6E94A91-4A7E-4BB7-AE1F-2D3B32E5A446}" type="parTrans" cxnId="{9A5466AB-48A2-42D8-8210-B44B8CD72CCB}">
      <dgm:prSet/>
      <dgm:spPr/>
      <dgm:t>
        <a:bodyPr/>
        <a:lstStyle/>
        <a:p>
          <a:endParaRPr lang="en-AU" sz="2000"/>
        </a:p>
      </dgm:t>
    </dgm:pt>
    <dgm:pt modelId="{7E1C2B7A-76A5-4D1B-894A-6FD798409AA5}" type="sibTrans" cxnId="{9A5466AB-48A2-42D8-8210-B44B8CD72CCB}">
      <dgm:prSet/>
      <dgm:spPr/>
      <dgm:t>
        <a:bodyPr/>
        <a:lstStyle/>
        <a:p>
          <a:endParaRPr lang="en-AU" sz="2000"/>
        </a:p>
      </dgm:t>
    </dgm:pt>
    <dgm:pt modelId="{835A3C8E-62AD-4A3B-B9A0-4ABE3A2469BF}">
      <dgm:prSet phldrT="[Text]" custT="1"/>
      <dgm:spPr/>
      <dgm:t>
        <a:bodyPr/>
        <a:lstStyle/>
        <a:p>
          <a:r>
            <a:rPr lang="en-AU" sz="1800" dirty="0"/>
            <a:t>Manage the program</a:t>
          </a:r>
        </a:p>
      </dgm:t>
    </dgm:pt>
    <dgm:pt modelId="{4B58B136-3E7C-4E3C-83FC-D01CE0FA803E}" type="parTrans" cxnId="{2BA49857-92F5-4A32-ABBC-B69867105A53}">
      <dgm:prSet/>
      <dgm:spPr/>
      <dgm:t>
        <a:bodyPr/>
        <a:lstStyle/>
        <a:p>
          <a:endParaRPr lang="en-AU" sz="2000"/>
        </a:p>
      </dgm:t>
    </dgm:pt>
    <dgm:pt modelId="{29CE2E13-6E85-494F-99D9-FAD84A62E351}" type="sibTrans" cxnId="{2BA49857-92F5-4A32-ABBC-B69867105A53}">
      <dgm:prSet/>
      <dgm:spPr/>
      <dgm:t>
        <a:bodyPr/>
        <a:lstStyle/>
        <a:p>
          <a:endParaRPr lang="en-AU" sz="2000"/>
        </a:p>
      </dgm:t>
    </dgm:pt>
    <dgm:pt modelId="{D06A2451-E3EE-462A-A184-42DD220EC3E4}">
      <dgm:prSet phldrT="[Text]" custT="1"/>
      <dgm:spPr/>
      <dgm:t>
        <a:bodyPr/>
        <a:lstStyle/>
        <a:p>
          <a:r>
            <a:rPr lang="en-AU" sz="1800" dirty="0"/>
            <a:t>Innovation</a:t>
          </a:r>
        </a:p>
      </dgm:t>
    </dgm:pt>
    <dgm:pt modelId="{3F75C166-D92C-4E75-94B9-1CF92AB3F79D}" type="parTrans" cxnId="{A074FC10-4E7C-426F-A60E-DF2D32EB3E93}">
      <dgm:prSet/>
      <dgm:spPr/>
      <dgm:t>
        <a:bodyPr/>
        <a:lstStyle/>
        <a:p>
          <a:endParaRPr lang="en-AU" sz="2000"/>
        </a:p>
      </dgm:t>
    </dgm:pt>
    <dgm:pt modelId="{8EBDE52E-C116-413E-8AD7-0FA00255613B}" type="sibTrans" cxnId="{A074FC10-4E7C-426F-A60E-DF2D32EB3E93}">
      <dgm:prSet/>
      <dgm:spPr/>
      <dgm:t>
        <a:bodyPr/>
        <a:lstStyle/>
        <a:p>
          <a:endParaRPr lang="en-AU" sz="2000"/>
        </a:p>
      </dgm:t>
    </dgm:pt>
    <dgm:pt modelId="{20D10AAB-C36B-469A-9066-58BBB56DDA31}">
      <dgm:prSet phldrT="[Text]" custT="1"/>
      <dgm:spPr/>
      <dgm:t>
        <a:bodyPr/>
        <a:lstStyle/>
        <a:p>
          <a:r>
            <a:rPr lang="en-AU" sz="1800" dirty="0"/>
            <a:t>Practice change</a:t>
          </a:r>
        </a:p>
      </dgm:t>
    </dgm:pt>
    <dgm:pt modelId="{14EF40AE-BAE1-4630-8E1F-5C7C01E65679}" type="parTrans" cxnId="{8A9C0506-BE4F-4384-8B45-89C57FB9A706}">
      <dgm:prSet/>
      <dgm:spPr/>
      <dgm:t>
        <a:bodyPr/>
        <a:lstStyle/>
        <a:p>
          <a:endParaRPr lang="en-AU" sz="2000"/>
        </a:p>
      </dgm:t>
    </dgm:pt>
    <dgm:pt modelId="{6BE5C9E7-9ABF-4821-8D94-782D24FD62D5}" type="sibTrans" cxnId="{8A9C0506-BE4F-4384-8B45-89C57FB9A706}">
      <dgm:prSet/>
      <dgm:spPr/>
      <dgm:t>
        <a:bodyPr/>
        <a:lstStyle/>
        <a:p>
          <a:endParaRPr lang="en-AU" sz="2000"/>
        </a:p>
      </dgm:t>
    </dgm:pt>
    <dgm:pt modelId="{E39874A1-3DD6-42B5-9FAA-138F6239F85E}">
      <dgm:prSet phldrT="[Text]" custT="1"/>
      <dgm:spPr/>
      <dgm:t>
        <a:bodyPr/>
        <a:lstStyle/>
        <a:p>
          <a:r>
            <a:rPr lang="en-AU" sz="1800" dirty="0"/>
            <a:t>Work with growers</a:t>
          </a:r>
        </a:p>
      </dgm:t>
    </dgm:pt>
    <dgm:pt modelId="{CD82EC0A-FDBA-4F77-B136-C120925DB7A7}" type="parTrans" cxnId="{A0E0ED9C-A6C5-4E32-B3DA-24AAAF92EDD3}">
      <dgm:prSet/>
      <dgm:spPr/>
      <dgm:t>
        <a:bodyPr/>
        <a:lstStyle/>
        <a:p>
          <a:endParaRPr lang="en-AU" sz="2000"/>
        </a:p>
      </dgm:t>
    </dgm:pt>
    <dgm:pt modelId="{BEFE5CB1-ABFB-4175-B337-DB2D4E347C56}" type="sibTrans" cxnId="{A0E0ED9C-A6C5-4E32-B3DA-24AAAF92EDD3}">
      <dgm:prSet/>
      <dgm:spPr/>
      <dgm:t>
        <a:bodyPr/>
        <a:lstStyle/>
        <a:p>
          <a:endParaRPr lang="en-AU" sz="2000"/>
        </a:p>
      </dgm:t>
    </dgm:pt>
    <dgm:pt modelId="{1A9D7BB7-83EB-4D41-8606-3AD78CB7FF57}">
      <dgm:prSet phldrT="[Text]" custT="1"/>
      <dgm:spPr/>
      <dgm:t>
        <a:bodyPr/>
        <a:lstStyle/>
        <a:p>
          <a:r>
            <a:rPr lang="en-AU" sz="1800" dirty="0"/>
            <a:t>Benchmark &amp; Improve Practices</a:t>
          </a:r>
        </a:p>
      </dgm:t>
    </dgm:pt>
    <dgm:pt modelId="{8BA4B7C5-DEDF-4DE8-8E2E-B1A539399F2E}" type="parTrans" cxnId="{87173E52-170D-4403-8EDC-C4BA6ECEFBA6}">
      <dgm:prSet/>
      <dgm:spPr/>
      <dgm:t>
        <a:bodyPr/>
        <a:lstStyle/>
        <a:p>
          <a:endParaRPr lang="en-AU" sz="2000"/>
        </a:p>
      </dgm:t>
    </dgm:pt>
    <dgm:pt modelId="{E6A7676E-5BB4-44DA-8769-3B75D78A4F85}" type="sibTrans" cxnId="{87173E52-170D-4403-8EDC-C4BA6ECEFBA6}">
      <dgm:prSet/>
      <dgm:spPr/>
      <dgm:t>
        <a:bodyPr/>
        <a:lstStyle/>
        <a:p>
          <a:endParaRPr lang="en-AU" sz="2000"/>
        </a:p>
      </dgm:t>
    </dgm:pt>
    <dgm:pt modelId="{78438413-51EF-47E2-8C0E-0958271DC9D7}">
      <dgm:prSet phldrT="[Text]" custT="1"/>
      <dgm:spPr/>
      <dgm:t>
        <a:bodyPr/>
        <a:lstStyle/>
        <a:p>
          <a:pPr algn="l">
            <a:spcAft>
              <a:spcPts val="0"/>
            </a:spcAft>
          </a:pPr>
          <a:r>
            <a:rPr lang="en-AU" sz="1800"/>
            <a:t>Hort360</a:t>
          </a:r>
          <a:endParaRPr lang="en-AU" sz="2000" b="1" dirty="0"/>
        </a:p>
      </dgm:t>
    </dgm:pt>
    <dgm:pt modelId="{B0290709-42DE-487A-8DFE-4E778C098CF2}" type="parTrans" cxnId="{24CFFCC3-7B0F-46C4-BF0A-0D7D35745379}">
      <dgm:prSet/>
      <dgm:spPr/>
      <dgm:t>
        <a:bodyPr/>
        <a:lstStyle/>
        <a:p>
          <a:endParaRPr lang="en-AU"/>
        </a:p>
      </dgm:t>
    </dgm:pt>
    <dgm:pt modelId="{3555E9E4-EC8F-4BC4-A3C9-869EC97B7E3A}" type="sibTrans" cxnId="{24CFFCC3-7B0F-46C4-BF0A-0D7D35745379}">
      <dgm:prSet/>
      <dgm:spPr/>
      <dgm:t>
        <a:bodyPr/>
        <a:lstStyle/>
        <a:p>
          <a:endParaRPr lang="en-AU"/>
        </a:p>
      </dgm:t>
    </dgm:pt>
    <dgm:pt modelId="{E5E29419-1FE3-40A9-80F1-064FA970F3F9}" type="pres">
      <dgm:prSet presAssocID="{7A4DFEF6-E003-4D9C-8CAD-CC337563D9F4}" presName="cycleMatrixDiagram" presStyleCnt="0">
        <dgm:presLayoutVars>
          <dgm:chMax val="1"/>
          <dgm:dir/>
          <dgm:animLvl val="lvl"/>
          <dgm:resizeHandles val="exact"/>
        </dgm:presLayoutVars>
      </dgm:prSet>
      <dgm:spPr/>
    </dgm:pt>
    <dgm:pt modelId="{CB141A6D-E7F7-4CC4-8A99-AE25CC7D7724}" type="pres">
      <dgm:prSet presAssocID="{7A4DFEF6-E003-4D9C-8CAD-CC337563D9F4}" presName="children" presStyleCnt="0"/>
      <dgm:spPr/>
    </dgm:pt>
    <dgm:pt modelId="{3C7E0654-6370-4169-B041-2C72BCC9AE57}" type="pres">
      <dgm:prSet presAssocID="{7A4DFEF6-E003-4D9C-8CAD-CC337563D9F4}" presName="child1group" presStyleCnt="0"/>
      <dgm:spPr/>
    </dgm:pt>
    <dgm:pt modelId="{CAA02934-F3E5-4A77-9FDD-EB17D926A51D}" type="pres">
      <dgm:prSet presAssocID="{7A4DFEF6-E003-4D9C-8CAD-CC337563D9F4}" presName="child1" presStyleLbl="bgAcc1" presStyleIdx="0" presStyleCnt="4"/>
      <dgm:spPr/>
    </dgm:pt>
    <dgm:pt modelId="{EEAF7B4A-9536-4082-A1C3-5D47554DD362}" type="pres">
      <dgm:prSet presAssocID="{7A4DFEF6-E003-4D9C-8CAD-CC337563D9F4}" presName="child1Text" presStyleLbl="bgAcc1" presStyleIdx="0" presStyleCnt="4">
        <dgm:presLayoutVars>
          <dgm:bulletEnabled val="1"/>
        </dgm:presLayoutVars>
      </dgm:prSet>
      <dgm:spPr/>
    </dgm:pt>
    <dgm:pt modelId="{4E21240A-35A1-46BA-93F1-DC2702254949}" type="pres">
      <dgm:prSet presAssocID="{7A4DFEF6-E003-4D9C-8CAD-CC337563D9F4}" presName="child2group" presStyleCnt="0"/>
      <dgm:spPr/>
    </dgm:pt>
    <dgm:pt modelId="{AC549659-1E6E-4326-9397-948B946C785D}" type="pres">
      <dgm:prSet presAssocID="{7A4DFEF6-E003-4D9C-8CAD-CC337563D9F4}" presName="child2" presStyleLbl="bgAcc1" presStyleIdx="1" presStyleCnt="4" custLinFactNeighborX="6218"/>
      <dgm:spPr/>
    </dgm:pt>
    <dgm:pt modelId="{7615A510-12AF-420D-88DC-A29BDA43DD9F}" type="pres">
      <dgm:prSet presAssocID="{7A4DFEF6-E003-4D9C-8CAD-CC337563D9F4}" presName="child2Text" presStyleLbl="bgAcc1" presStyleIdx="1" presStyleCnt="4">
        <dgm:presLayoutVars>
          <dgm:bulletEnabled val="1"/>
        </dgm:presLayoutVars>
      </dgm:prSet>
      <dgm:spPr/>
    </dgm:pt>
    <dgm:pt modelId="{5C2302D3-117D-4412-A5F5-D09320136E00}" type="pres">
      <dgm:prSet presAssocID="{7A4DFEF6-E003-4D9C-8CAD-CC337563D9F4}" presName="child3group" presStyleCnt="0"/>
      <dgm:spPr/>
    </dgm:pt>
    <dgm:pt modelId="{00C97C2C-4F6C-46D7-93BF-69B662171A59}" type="pres">
      <dgm:prSet presAssocID="{7A4DFEF6-E003-4D9C-8CAD-CC337563D9F4}" presName="child3" presStyleLbl="bgAcc1" presStyleIdx="2" presStyleCnt="4"/>
      <dgm:spPr/>
    </dgm:pt>
    <dgm:pt modelId="{EB12B12F-720F-495B-BB44-B1A21E727170}" type="pres">
      <dgm:prSet presAssocID="{7A4DFEF6-E003-4D9C-8CAD-CC337563D9F4}" presName="child3Text" presStyleLbl="bgAcc1" presStyleIdx="2" presStyleCnt="4">
        <dgm:presLayoutVars>
          <dgm:bulletEnabled val="1"/>
        </dgm:presLayoutVars>
      </dgm:prSet>
      <dgm:spPr/>
    </dgm:pt>
    <dgm:pt modelId="{FB39E0DC-6203-499D-996C-F569F879EA99}" type="pres">
      <dgm:prSet presAssocID="{7A4DFEF6-E003-4D9C-8CAD-CC337563D9F4}" presName="child4group" presStyleCnt="0"/>
      <dgm:spPr/>
    </dgm:pt>
    <dgm:pt modelId="{451EB819-D5B5-43EE-A293-5D63793960CC}" type="pres">
      <dgm:prSet presAssocID="{7A4DFEF6-E003-4D9C-8CAD-CC337563D9F4}" presName="child4" presStyleLbl="bgAcc1" presStyleIdx="3" presStyleCnt="4"/>
      <dgm:spPr/>
    </dgm:pt>
    <dgm:pt modelId="{A03CA0B2-9215-404F-B7DE-26F0B7EE2A3A}" type="pres">
      <dgm:prSet presAssocID="{7A4DFEF6-E003-4D9C-8CAD-CC337563D9F4}" presName="child4Text" presStyleLbl="bgAcc1" presStyleIdx="3" presStyleCnt="4">
        <dgm:presLayoutVars>
          <dgm:bulletEnabled val="1"/>
        </dgm:presLayoutVars>
      </dgm:prSet>
      <dgm:spPr/>
    </dgm:pt>
    <dgm:pt modelId="{A723AC96-E875-4354-906F-C128BDC47C7C}" type="pres">
      <dgm:prSet presAssocID="{7A4DFEF6-E003-4D9C-8CAD-CC337563D9F4}" presName="childPlaceholder" presStyleCnt="0"/>
      <dgm:spPr/>
    </dgm:pt>
    <dgm:pt modelId="{9E601051-5050-42B7-8850-55C73EDF5EAD}" type="pres">
      <dgm:prSet presAssocID="{7A4DFEF6-E003-4D9C-8CAD-CC337563D9F4}" presName="circle" presStyleCnt="0"/>
      <dgm:spPr/>
    </dgm:pt>
    <dgm:pt modelId="{449CCC8C-FA84-4634-AC9C-C6A339FE61A4}" type="pres">
      <dgm:prSet presAssocID="{7A4DFEF6-E003-4D9C-8CAD-CC337563D9F4}" presName="quadrant1" presStyleLbl="node1" presStyleIdx="0" presStyleCnt="4">
        <dgm:presLayoutVars>
          <dgm:chMax val="1"/>
          <dgm:bulletEnabled val="1"/>
        </dgm:presLayoutVars>
      </dgm:prSet>
      <dgm:spPr/>
    </dgm:pt>
    <dgm:pt modelId="{A50E18AA-35F8-4FFF-9FCB-5D13DB1A8E01}" type="pres">
      <dgm:prSet presAssocID="{7A4DFEF6-E003-4D9C-8CAD-CC337563D9F4}" presName="quadrant2" presStyleLbl="node1" presStyleIdx="1" presStyleCnt="4">
        <dgm:presLayoutVars>
          <dgm:chMax val="1"/>
          <dgm:bulletEnabled val="1"/>
        </dgm:presLayoutVars>
      </dgm:prSet>
      <dgm:spPr/>
    </dgm:pt>
    <dgm:pt modelId="{DE720CD7-447A-4EF2-B0B3-775DED86E73E}" type="pres">
      <dgm:prSet presAssocID="{7A4DFEF6-E003-4D9C-8CAD-CC337563D9F4}" presName="quadrant3" presStyleLbl="node1" presStyleIdx="2" presStyleCnt="4">
        <dgm:presLayoutVars>
          <dgm:chMax val="1"/>
          <dgm:bulletEnabled val="1"/>
        </dgm:presLayoutVars>
      </dgm:prSet>
      <dgm:spPr/>
    </dgm:pt>
    <dgm:pt modelId="{7184C4CE-4308-44CF-A6BC-11C3AFBB6F3B}" type="pres">
      <dgm:prSet presAssocID="{7A4DFEF6-E003-4D9C-8CAD-CC337563D9F4}" presName="quadrant4" presStyleLbl="node1" presStyleIdx="3" presStyleCnt="4">
        <dgm:presLayoutVars>
          <dgm:chMax val="1"/>
          <dgm:bulletEnabled val="1"/>
        </dgm:presLayoutVars>
      </dgm:prSet>
      <dgm:spPr/>
    </dgm:pt>
    <dgm:pt modelId="{072789B8-E74D-4251-9D1B-2D9FC4F7AE6D}" type="pres">
      <dgm:prSet presAssocID="{7A4DFEF6-E003-4D9C-8CAD-CC337563D9F4}" presName="quadrantPlaceholder" presStyleCnt="0"/>
      <dgm:spPr/>
    </dgm:pt>
    <dgm:pt modelId="{B1B99A0D-EC15-4344-B0C0-6F6F3896E83A}" type="pres">
      <dgm:prSet presAssocID="{7A4DFEF6-E003-4D9C-8CAD-CC337563D9F4}" presName="center1" presStyleLbl="fgShp" presStyleIdx="0" presStyleCnt="2"/>
      <dgm:spPr/>
    </dgm:pt>
    <dgm:pt modelId="{FAFB752F-39CA-4164-AB40-D4280A6AEDE4}" type="pres">
      <dgm:prSet presAssocID="{7A4DFEF6-E003-4D9C-8CAD-CC337563D9F4}" presName="center2" presStyleLbl="fgShp" presStyleIdx="1" presStyleCnt="2"/>
      <dgm:spPr/>
    </dgm:pt>
  </dgm:ptLst>
  <dgm:cxnLst>
    <dgm:cxn modelId="{8A9C0506-BE4F-4384-8B45-89C57FB9A706}" srcId="{736F8C59-1E62-4A91-9777-6259234F661E}" destId="{20D10AAB-C36B-469A-9066-58BBB56DDA31}" srcOrd="1" destOrd="0" parTransId="{14EF40AE-BAE1-4630-8E1F-5C7C01E65679}" sibTransId="{6BE5C9E7-9ABF-4821-8D94-782D24FD62D5}"/>
    <dgm:cxn modelId="{267DCE08-2D34-422C-BA91-8DEEDD8E7D97}" type="presOf" srcId="{1A9D7BB7-83EB-4D41-8606-3AD78CB7FF57}" destId="{EEAF7B4A-9536-4082-A1C3-5D47554DD362}" srcOrd="1" destOrd="1" presId="urn:microsoft.com/office/officeart/2005/8/layout/cycle4"/>
    <dgm:cxn modelId="{A074FC10-4E7C-426F-A60E-DF2D32EB3E93}" srcId="{DD609E64-6BF1-42BB-939F-82469C963C4F}" destId="{D06A2451-E3EE-462A-A184-42DD220EC3E4}" srcOrd="1" destOrd="0" parTransId="{3F75C166-D92C-4E75-94B9-1CF92AB3F79D}" sibTransId="{8EBDE52E-C116-413E-8AD7-0FA00255613B}"/>
    <dgm:cxn modelId="{B7963422-1776-4116-8D4A-D7897664216F}" type="presOf" srcId="{78438413-51EF-47E2-8C0E-0958271DC9D7}" destId="{CAA02934-F3E5-4A77-9FDD-EB17D926A51D}" srcOrd="0" destOrd="0" presId="urn:microsoft.com/office/officeart/2005/8/layout/cycle4"/>
    <dgm:cxn modelId="{56974925-1415-47E0-A31C-8F8CCEEA5028}" type="presOf" srcId="{011DD323-3BC2-454F-8B58-898A358274DE}" destId="{A50E18AA-35F8-4FFF-9FCB-5D13DB1A8E01}" srcOrd="0" destOrd="0" presId="urn:microsoft.com/office/officeart/2005/8/layout/cycle4"/>
    <dgm:cxn modelId="{2356B325-FCD0-42A5-9014-2DDE73DC4FEF}" srcId="{7A4DFEF6-E003-4D9C-8CAD-CC337563D9F4}" destId="{736F8C59-1E62-4A91-9777-6259234F661E}" srcOrd="3" destOrd="0" parTransId="{40D01103-31B9-4F37-9C7C-DB715EFBCFDB}" sibTransId="{C62A5039-A485-4933-A892-96E0BE18D1F7}"/>
    <dgm:cxn modelId="{5533572C-89FD-458E-B624-C4CF1B060878}" type="presOf" srcId="{53050D06-E95B-4218-9464-0AE88CF28444}" destId="{451EB819-D5B5-43EE-A293-5D63793960CC}" srcOrd="0" destOrd="0" presId="urn:microsoft.com/office/officeart/2005/8/layout/cycle4"/>
    <dgm:cxn modelId="{97953E39-3839-47C7-9891-915A585216EE}" type="presOf" srcId="{736F8C59-1E62-4A91-9777-6259234F661E}" destId="{7184C4CE-4308-44CF-A6BC-11C3AFBB6F3B}" srcOrd="0" destOrd="0" presId="urn:microsoft.com/office/officeart/2005/8/layout/cycle4"/>
    <dgm:cxn modelId="{05A6AA47-17BA-4A80-993A-43702D4E090C}" srcId="{7A4DFEF6-E003-4D9C-8CAD-CC337563D9F4}" destId="{DD609E64-6BF1-42BB-939F-82469C963C4F}" srcOrd="2" destOrd="0" parTransId="{E092FE64-3476-4405-AC9A-957751149BC8}" sibTransId="{28E7CF7F-61EE-4C29-AF19-492A121AEEAC}"/>
    <dgm:cxn modelId="{273AFF6C-92EC-4FD6-93F8-EE3C5CEF2558}" type="presOf" srcId="{E39874A1-3DD6-42B5-9FAA-138F6239F85E}" destId="{7615A510-12AF-420D-88DC-A29BDA43DD9F}" srcOrd="1" destOrd="2" presId="urn:microsoft.com/office/officeart/2005/8/layout/cycle4"/>
    <dgm:cxn modelId="{88027571-4392-4049-953F-0DE155E9F6C3}" type="presOf" srcId="{835A3C8E-62AD-4A3B-B9A0-4ABE3A2469BF}" destId="{7615A510-12AF-420D-88DC-A29BDA43DD9F}" srcOrd="1" destOrd="1" presId="urn:microsoft.com/office/officeart/2005/8/layout/cycle4"/>
    <dgm:cxn modelId="{87173E52-170D-4403-8EDC-C4BA6ECEFBA6}" srcId="{15251A07-1786-4A50-8A11-2D98538A4C5F}" destId="{1A9D7BB7-83EB-4D41-8606-3AD78CB7FF57}" srcOrd="1" destOrd="0" parTransId="{8BA4B7C5-DEDF-4DE8-8E2E-B1A539399F2E}" sibTransId="{E6A7676E-5BB4-44DA-8769-3B75D78A4F85}"/>
    <dgm:cxn modelId="{FA49BE75-EB72-4ABC-8B41-0CC6A6DBAEAB}" type="presOf" srcId="{15251A07-1786-4A50-8A11-2D98538A4C5F}" destId="{449CCC8C-FA84-4634-AC9C-C6A339FE61A4}" srcOrd="0" destOrd="0" presId="urn:microsoft.com/office/officeart/2005/8/layout/cycle4"/>
    <dgm:cxn modelId="{2BA49857-92F5-4A32-ABBC-B69867105A53}" srcId="{011DD323-3BC2-454F-8B58-898A358274DE}" destId="{835A3C8E-62AD-4A3B-B9A0-4ABE3A2469BF}" srcOrd="1" destOrd="0" parTransId="{4B58B136-3E7C-4E3C-83FC-D01CE0FA803E}" sibTransId="{29CE2E13-6E85-494F-99D9-FAD84A62E351}"/>
    <dgm:cxn modelId="{B3A47B59-6E9F-4739-A34F-F690CD112B88}" srcId="{7A4DFEF6-E003-4D9C-8CAD-CC337563D9F4}" destId="{011DD323-3BC2-454F-8B58-898A358274DE}" srcOrd="1" destOrd="0" parTransId="{389F424D-D24B-4894-8270-2ECF8C95C575}" sibTransId="{14101D20-1920-4D20-BEA3-460DB5BDAEC1}"/>
    <dgm:cxn modelId="{78FC877E-B899-47F0-B453-208AE315D013}" type="presOf" srcId="{D06A2451-E3EE-462A-A184-42DD220EC3E4}" destId="{EB12B12F-720F-495B-BB44-B1A21E727170}" srcOrd="1" destOrd="1" presId="urn:microsoft.com/office/officeart/2005/8/layout/cycle4"/>
    <dgm:cxn modelId="{81A43882-2EC7-41D8-AD18-988FEC74C02C}" type="presOf" srcId="{E39874A1-3DD6-42B5-9FAA-138F6239F85E}" destId="{AC549659-1E6E-4326-9397-948B946C785D}" srcOrd="0" destOrd="2" presId="urn:microsoft.com/office/officeart/2005/8/layout/cycle4"/>
    <dgm:cxn modelId="{0A864E88-8709-401D-80FE-FF1854A5EA20}" type="presOf" srcId="{20D10AAB-C36B-469A-9066-58BBB56DDA31}" destId="{451EB819-D5B5-43EE-A293-5D63793960CC}" srcOrd="0" destOrd="1" presId="urn:microsoft.com/office/officeart/2005/8/layout/cycle4"/>
    <dgm:cxn modelId="{350B5D8F-1CB3-4450-BFE7-6E36569AA073}" srcId="{7A4DFEF6-E003-4D9C-8CAD-CC337563D9F4}" destId="{15251A07-1786-4A50-8A11-2D98538A4C5F}" srcOrd="0" destOrd="0" parTransId="{4EE5FD1A-5C56-4EFF-A262-A15C9B1E3ADE}" sibTransId="{FA28DFC3-7FF3-4514-AF97-23B9FC6B6C4D}"/>
    <dgm:cxn modelId="{3F33A895-BEB9-4D53-BEBA-4B527E86BE12}" type="presOf" srcId="{1A9D7BB7-83EB-4D41-8606-3AD78CB7FF57}" destId="{CAA02934-F3E5-4A77-9FDD-EB17D926A51D}" srcOrd="0" destOrd="1" presId="urn:microsoft.com/office/officeart/2005/8/layout/cycle4"/>
    <dgm:cxn modelId="{D71DD896-C25B-4A49-A0C4-17B92077541D}" type="presOf" srcId="{A602F5B7-8134-4BA8-918B-4909DFDE2730}" destId="{00C97C2C-4F6C-46D7-93BF-69B662171A59}" srcOrd="0" destOrd="0" presId="urn:microsoft.com/office/officeart/2005/8/layout/cycle4"/>
    <dgm:cxn modelId="{7498EC97-06D9-43FE-B62C-3A3822FC2903}" type="presOf" srcId="{53050D06-E95B-4218-9464-0AE88CF28444}" destId="{A03CA0B2-9215-404F-B7DE-26F0B7EE2A3A}" srcOrd="1" destOrd="0" presId="urn:microsoft.com/office/officeart/2005/8/layout/cycle4"/>
    <dgm:cxn modelId="{521F899A-164F-48EE-9E88-4502779042EC}" srcId="{DD609E64-6BF1-42BB-939F-82469C963C4F}" destId="{A602F5B7-8134-4BA8-918B-4909DFDE2730}" srcOrd="0" destOrd="0" parTransId="{85083EB9-5E16-4308-B297-83947008C8C8}" sibTransId="{4415CDA3-8CE1-4DD4-B621-B59498AB3EF7}"/>
    <dgm:cxn modelId="{A0E0ED9C-A6C5-4E32-B3DA-24AAAF92EDD3}" srcId="{011DD323-3BC2-454F-8B58-898A358274DE}" destId="{E39874A1-3DD6-42B5-9FAA-138F6239F85E}" srcOrd="2" destOrd="0" parTransId="{CD82EC0A-FDBA-4F77-B136-C120925DB7A7}" sibTransId="{BEFE5CB1-ABFB-4175-B337-DB2D4E347C56}"/>
    <dgm:cxn modelId="{1D222BA9-C4D4-49B4-A061-2AB439880558}" type="presOf" srcId="{FC857F44-03C1-484F-8F5D-47E73D6F22A9}" destId="{7615A510-12AF-420D-88DC-A29BDA43DD9F}" srcOrd="1" destOrd="0" presId="urn:microsoft.com/office/officeart/2005/8/layout/cycle4"/>
    <dgm:cxn modelId="{9A5466AB-48A2-42D8-8210-B44B8CD72CCB}" srcId="{736F8C59-1E62-4A91-9777-6259234F661E}" destId="{53050D06-E95B-4218-9464-0AE88CF28444}" srcOrd="0" destOrd="0" parTransId="{E6E94A91-4A7E-4BB7-AE1F-2D3B32E5A446}" sibTransId="{7E1C2B7A-76A5-4D1B-894A-6FD798409AA5}"/>
    <dgm:cxn modelId="{167F5AB1-BB4C-4604-8749-34367776A369}" type="presOf" srcId="{20D10AAB-C36B-469A-9066-58BBB56DDA31}" destId="{A03CA0B2-9215-404F-B7DE-26F0B7EE2A3A}" srcOrd="1" destOrd="1" presId="urn:microsoft.com/office/officeart/2005/8/layout/cycle4"/>
    <dgm:cxn modelId="{635876B7-68A7-40F3-BBA4-AC740CA732D0}" type="presOf" srcId="{D06A2451-E3EE-462A-A184-42DD220EC3E4}" destId="{00C97C2C-4F6C-46D7-93BF-69B662171A59}" srcOrd="0" destOrd="1" presId="urn:microsoft.com/office/officeart/2005/8/layout/cycle4"/>
    <dgm:cxn modelId="{24CFFCC3-7B0F-46C4-BF0A-0D7D35745379}" srcId="{15251A07-1786-4A50-8A11-2D98538A4C5F}" destId="{78438413-51EF-47E2-8C0E-0958271DC9D7}" srcOrd="0" destOrd="0" parTransId="{B0290709-42DE-487A-8DFE-4E778C098CF2}" sibTransId="{3555E9E4-EC8F-4BC4-A3C9-869EC97B7E3A}"/>
    <dgm:cxn modelId="{0E1236DA-7F62-462E-979D-64ABB7D9E5C7}" type="presOf" srcId="{A602F5B7-8134-4BA8-918B-4909DFDE2730}" destId="{EB12B12F-720F-495B-BB44-B1A21E727170}" srcOrd="1" destOrd="0" presId="urn:microsoft.com/office/officeart/2005/8/layout/cycle4"/>
    <dgm:cxn modelId="{B8E6C1DD-A747-4528-9126-FD14AC88E076}" type="presOf" srcId="{DD609E64-6BF1-42BB-939F-82469C963C4F}" destId="{DE720CD7-447A-4EF2-B0B3-775DED86E73E}" srcOrd="0" destOrd="0" presId="urn:microsoft.com/office/officeart/2005/8/layout/cycle4"/>
    <dgm:cxn modelId="{B4A0C2E7-8EF7-463E-9E3C-E32FED98B27B}" type="presOf" srcId="{7A4DFEF6-E003-4D9C-8CAD-CC337563D9F4}" destId="{E5E29419-1FE3-40A9-80F1-064FA970F3F9}" srcOrd="0" destOrd="0" presId="urn:microsoft.com/office/officeart/2005/8/layout/cycle4"/>
    <dgm:cxn modelId="{F0D7CCF8-ACD3-4816-BD9F-C74B68683393}" srcId="{011DD323-3BC2-454F-8B58-898A358274DE}" destId="{FC857F44-03C1-484F-8F5D-47E73D6F22A9}" srcOrd="0" destOrd="0" parTransId="{FFAC96B4-70CD-49EF-B5D2-D001281F6740}" sibTransId="{6EFDCF50-014A-4ED6-B83F-67A5E7370CFC}"/>
    <dgm:cxn modelId="{A14E1AFC-5524-4C95-9404-C3B959B64896}" type="presOf" srcId="{78438413-51EF-47E2-8C0E-0958271DC9D7}" destId="{EEAF7B4A-9536-4082-A1C3-5D47554DD362}" srcOrd="1" destOrd="0" presId="urn:microsoft.com/office/officeart/2005/8/layout/cycle4"/>
    <dgm:cxn modelId="{F90046FD-00F2-4017-AD6A-36F86908A078}" type="presOf" srcId="{835A3C8E-62AD-4A3B-B9A0-4ABE3A2469BF}" destId="{AC549659-1E6E-4326-9397-948B946C785D}" srcOrd="0" destOrd="1" presId="urn:microsoft.com/office/officeart/2005/8/layout/cycle4"/>
    <dgm:cxn modelId="{0B816EFD-0B09-41C8-8483-E83DBD88EB47}" type="presOf" srcId="{FC857F44-03C1-484F-8F5D-47E73D6F22A9}" destId="{AC549659-1E6E-4326-9397-948B946C785D}" srcOrd="0" destOrd="0" presId="urn:microsoft.com/office/officeart/2005/8/layout/cycle4"/>
    <dgm:cxn modelId="{EE0F0116-E42C-41FE-A719-CCB93FEC7ACB}" type="presParOf" srcId="{E5E29419-1FE3-40A9-80F1-064FA970F3F9}" destId="{CB141A6D-E7F7-4CC4-8A99-AE25CC7D7724}" srcOrd="0" destOrd="0" presId="urn:microsoft.com/office/officeart/2005/8/layout/cycle4"/>
    <dgm:cxn modelId="{C8808C31-8AC4-4428-912E-21306556A844}" type="presParOf" srcId="{CB141A6D-E7F7-4CC4-8A99-AE25CC7D7724}" destId="{3C7E0654-6370-4169-B041-2C72BCC9AE57}" srcOrd="0" destOrd="0" presId="urn:microsoft.com/office/officeart/2005/8/layout/cycle4"/>
    <dgm:cxn modelId="{6ED2F38B-454D-4C0E-A256-1DA58A5E2524}" type="presParOf" srcId="{3C7E0654-6370-4169-B041-2C72BCC9AE57}" destId="{CAA02934-F3E5-4A77-9FDD-EB17D926A51D}" srcOrd="0" destOrd="0" presId="urn:microsoft.com/office/officeart/2005/8/layout/cycle4"/>
    <dgm:cxn modelId="{003C42C8-5B89-442C-8DF5-0190CED89EAA}" type="presParOf" srcId="{3C7E0654-6370-4169-B041-2C72BCC9AE57}" destId="{EEAF7B4A-9536-4082-A1C3-5D47554DD362}" srcOrd="1" destOrd="0" presId="urn:microsoft.com/office/officeart/2005/8/layout/cycle4"/>
    <dgm:cxn modelId="{19798CB1-D646-475D-8316-DCAE37AC46C0}" type="presParOf" srcId="{CB141A6D-E7F7-4CC4-8A99-AE25CC7D7724}" destId="{4E21240A-35A1-46BA-93F1-DC2702254949}" srcOrd="1" destOrd="0" presId="urn:microsoft.com/office/officeart/2005/8/layout/cycle4"/>
    <dgm:cxn modelId="{45A7E86E-7EF4-4EF4-BE74-7A931D1AA5CC}" type="presParOf" srcId="{4E21240A-35A1-46BA-93F1-DC2702254949}" destId="{AC549659-1E6E-4326-9397-948B946C785D}" srcOrd="0" destOrd="0" presId="urn:microsoft.com/office/officeart/2005/8/layout/cycle4"/>
    <dgm:cxn modelId="{16ED50D1-924C-4469-85A9-DA426EB4208B}" type="presParOf" srcId="{4E21240A-35A1-46BA-93F1-DC2702254949}" destId="{7615A510-12AF-420D-88DC-A29BDA43DD9F}" srcOrd="1" destOrd="0" presId="urn:microsoft.com/office/officeart/2005/8/layout/cycle4"/>
    <dgm:cxn modelId="{3D0A0C3A-DC3D-4E31-855B-51F3DC0E8F52}" type="presParOf" srcId="{CB141A6D-E7F7-4CC4-8A99-AE25CC7D7724}" destId="{5C2302D3-117D-4412-A5F5-D09320136E00}" srcOrd="2" destOrd="0" presId="urn:microsoft.com/office/officeart/2005/8/layout/cycle4"/>
    <dgm:cxn modelId="{D3C8CA19-E86F-4724-94ED-E359CFF9C4CB}" type="presParOf" srcId="{5C2302D3-117D-4412-A5F5-D09320136E00}" destId="{00C97C2C-4F6C-46D7-93BF-69B662171A59}" srcOrd="0" destOrd="0" presId="urn:microsoft.com/office/officeart/2005/8/layout/cycle4"/>
    <dgm:cxn modelId="{696C5960-5C3D-4F5D-85A9-443142B076D2}" type="presParOf" srcId="{5C2302D3-117D-4412-A5F5-D09320136E00}" destId="{EB12B12F-720F-495B-BB44-B1A21E727170}" srcOrd="1" destOrd="0" presId="urn:microsoft.com/office/officeart/2005/8/layout/cycle4"/>
    <dgm:cxn modelId="{F64FD562-9F8C-41AE-8977-8034F38F175C}" type="presParOf" srcId="{CB141A6D-E7F7-4CC4-8A99-AE25CC7D7724}" destId="{FB39E0DC-6203-499D-996C-F569F879EA99}" srcOrd="3" destOrd="0" presId="urn:microsoft.com/office/officeart/2005/8/layout/cycle4"/>
    <dgm:cxn modelId="{77CFFEB2-6476-4527-93DD-73C5835D4B05}" type="presParOf" srcId="{FB39E0DC-6203-499D-996C-F569F879EA99}" destId="{451EB819-D5B5-43EE-A293-5D63793960CC}" srcOrd="0" destOrd="0" presId="urn:microsoft.com/office/officeart/2005/8/layout/cycle4"/>
    <dgm:cxn modelId="{34BC4F6E-7E6A-4990-BB52-6706C9CA781D}" type="presParOf" srcId="{FB39E0DC-6203-499D-996C-F569F879EA99}" destId="{A03CA0B2-9215-404F-B7DE-26F0B7EE2A3A}" srcOrd="1" destOrd="0" presId="urn:microsoft.com/office/officeart/2005/8/layout/cycle4"/>
    <dgm:cxn modelId="{DE72FCA8-290F-417B-BBD6-5BF0AA3D8471}" type="presParOf" srcId="{CB141A6D-E7F7-4CC4-8A99-AE25CC7D7724}" destId="{A723AC96-E875-4354-906F-C128BDC47C7C}" srcOrd="4" destOrd="0" presId="urn:microsoft.com/office/officeart/2005/8/layout/cycle4"/>
    <dgm:cxn modelId="{E485F067-5C04-46FE-84C3-0766EF446D9A}" type="presParOf" srcId="{E5E29419-1FE3-40A9-80F1-064FA970F3F9}" destId="{9E601051-5050-42B7-8850-55C73EDF5EAD}" srcOrd="1" destOrd="0" presId="urn:microsoft.com/office/officeart/2005/8/layout/cycle4"/>
    <dgm:cxn modelId="{4E3DA220-BAAF-4B93-B017-99F78097162A}" type="presParOf" srcId="{9E601051-5050-42B7-8850-55C73EDF5EAD}" destId="{449CCC8C-FA84-4634-AC9C-C6A339FE61A4}" srcOrd="0" destOrd="0" presId="urn:microsoft.com/office/officeart/2005/8/layout/cycle4"/>
    <dgm:cxn modelId="{7E55D83D-3ED6-448E-B534-C5D482E18258}" type="presParOf" srcId="{9E601051-5050-42B7-8850-55C73EDF5EAD}" destId="{A50E18AA-35F8-4FFF-9FCB-5D13DB1A8E01}" srcOrd="1" destOrd="0" presId="urn:microsoft.com/office/officeart/2005/8/layout/cycle4"/>
    <dgm:cxn modelId="{4C6E635C-4826-46BF-BDB6-87DAD77F9B38}" type="presParOf" srcId="{9E601051-5050-42B7-8850-55C73EDF5EAD}" destId="{DE720CD7-447A-4EF2-B0B3-775DED86E73E}" srcOrd="2" destOrd="0" presId="urn:microsoft.com/office/officeart/2005/8/layout/cycle4"/>
    <dgm:cxn modelId="{926FD6AB-8E02-4711-BE0B-1402BAF54A4B}" type="presParOf" srcId="{9E601051-5050-42B7-8850-55C73EDF5EAD}" destId="{7184C4CE-4308-44CF-A6BC-11C3AFBB6F3B}" srcOrd="3" destOrd="0" presId="urn:microsoft.com/office/officeart/2005/8/layout/cycle4"/>
    <dgm:cxn modelId="{C035DBF8-C825-4697-A458-5ED091FA8FBC}" type="presParOf" srcId="{9E601051-5050-42B7-8850-55C73EDF5EAD}" destId="{072789B8-E74D-4251-9D1B-2D9FC4F7AE6D}" srcOrd="4" destOrd="0" presId="urn:microsoft.com/office/officeart/2005/8/layout/cycle4"/>
    <dgm:cxn modelId="{0C5A8B09-8D7C-473C-ABE6-1445CCD82AB3}" type="presParOf" srcId="{E5E29419-1FE3-40A9-80F1-064FA970F3F9}" destId="{B1B99A0D-EC15-4344-B0C0-6F6F3896E83A}" srcOrd="2" destOrd="0" presId="urn:microsoft.com/office/officeart/2005/8/layout/cycle4"/>
    <dgm:cxn modelId="{B7273438-8F67-41FA-B094-DDA06474F3B1}" type="presParOf" srcId="{E5E29419-1FE3-40A9-80F1-064FA970F3F9}" destId="{FAFB752F-39CA-4164-AB40-D4280A6AEDE4}"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1C7C95-A392-4BE9-BC0A-1A90FFB1D1B8}" type="doc">
      <dgm:prSet loTypeId="urn:microsoft.com/office/officeart/2005/8/layout/hProcess9" loCatId="process" qsTypeId="urn:microsoft.com/office/officeart/2005/8/quickstyle/simple1" qsCatId="simple" csTypeId="urn:microsoft.com/office/officeart/2005/8/colors/colorful1" csCatId="colorful" phldr="1"/>
      <dgm:spPr/>
    </dgm:pt>
    <dgm:pt modelId="{72344347-C156-4D4A-BDEC-8899D4517A59}">
      <dgm:prSet phldrT="[Text]"/>
      <dgm:spPr/>
      <dgm:t>
        <a:bodyPr/>
        <a:lstStyle/>
        <a:p>
          <a:r>
            <a:rPr lang="en-AU" dirty="0">
              <a:latin typeface="+mj-lt"/>
            </a:rPr>
            <a:t>Assess current practices using Hort360</a:t>
          </a:r>
        </a:p>
      </dgm:t>
    </dgm:pt>
    <dgm:pt modelId="{4CD5188F-ADCC-4C75-AB7E-F84FCC0267E7}" type="parTrans" cxnId="{A6AD7FF3-D19F-4311-8B80-B871A95BBE38}">
      <dgm:prSet/>
      <dgm:spPr/>
      <dgm:t>
        <a:bodyPr/>
        <a:lstStyle/>
        <a:p>
          <a:endParaRPr lang="en-AU">
            <a:latin typeface="+mj-lt"/>
          </a:endParaRPr>
        </a:p>
      </dgm:t>
    </dgm:pt>
    <dgm:pt modelId="{517DC7FC-80A5-4E3A-947B-BDAE04AD3F36}" type="sibTrans" cxnId="{A6AD7FF3-D19F-4311-8B80-B871A95BBE38}">
      <dgm:prSet/>
      <dgm:spPr/>
      <dgm:t>
        <a:bodyPr/>
        <a:lstStyle/>
        <a:p>
          <a:endParaRPr lang="en-AU">
            <a:latin typeface="+mj-lt"/>
          </a:endParaRPr>
        </a:p>
      </dgm:t>
    </dgm:pt>
    <dgm:pt modelId="{64D33B46-AF7D-4504-A1C6-883436FA5BD6}">
      <dgm:prSet phldrT="[Text]"/>
      <dgm:spPr/>
      <dgm:t>
        <a:bodyPr/>
        <a:lstStyle/>
        <a:p>
          <a:r>
            <a:rPr lang="en-AU" dirty="0">
              <a:latin typeface="+mj-lt"/>
            </a:rPr>
            <a:t>Determine if Grower is “</a:t>
          </a:r>
          <a:r>
            <a:rPr lang="en-AU" i="1" dirty="0">
              <a:latin typeface="+mj-lt"/>
            </a:rPr>
            <a:t>Below</a:t>
          </a:r>
          <a:r>
            <a:rPr lang="en-AU" dirty="0">
              <a:latin typeface="+mj-lt"/>
            </a:rPr>
            <a:t>”, “</a:t>
          </a:r>
          <a:r>
            <a:rPr lang="en-AU" i="1" dirty="0">
              <a:latin typeface="+mj-lt"/>
            </a:rPr>
            <a:t>At</a:t>
          </a:r>
          <a:r>
            <a:rPr lang="en-AU" dirty="0">
              <a:latin typeface="+mj-lt"/>
            </a:rPr>
            <a:t>” or “</a:t>
          </a:r>
          <a:r>
            <a:rPr lang="en-AU" i="1" dirty="0">
              <a:latin typeface="+mj-lt"/>
            </a:rPr>
            <a:t>Above</a:t>
          </a:r>
          <a:r>
            <a:rPr lang="en-AU" dirty="0">
              <a:latin typeface="+mj-lt"/>
            </a:rPr>
            <a:t>” Industry standard</a:t>
          </a:r>
        </a:p>
      </dgm:t>
    </dgm:pt>
    <dgm:pt modelId="{1735DAB1-ED7E-42AC-A812-84F20209D9E2}" type="parTrans" cxnId="{FE974AAC-9C0A-4802-A785-CA9B04B548B8}">
      <dgm:prSet/>
      <dgm:spPr/>
      <dgm:t>
        <a:bodyPr/>
        <a:lstStyle/>
        <a:p>
          <a:endParaRPr lang="en-AU">
            <a:latin typeface="+mj-lt"/>
          </a:endParaRPr>
        </a:p>
      </dgm:t>
    </dgm:pt>
    <dgm:pt modelId="{E1C0C750-C611-426B-8F0B-A1F37EC8E7CC}" type="sibTrans" cxnId="{FE974AAC-9C0A-4802-A785-CA9B04B548B8}">
      <dgm:prSet/>
      <dgm:spPr/>
      <dgm:t>
        <a:bodyPr/>
        <a:lstStyle/>
        <a:p>
          <a:endParaRPr lang="en-AU">
            <a:latin typeface="+mj-lt"/>
          </a:endParaRPr>
        </a:p>
      </dgm:t>
    </dgm:pt>
    <dgm:pt modelId="{91F99E4B-C508-456F-84A3-02338CB0718B}">
      <dgm:prSet phldrT="[Text]"/>
      <dgm:spPr/>
      <dgm:t>
        <a:bodyPr/>
        <a:lstStyle/>
        <a:p>
          <a:r>
            <a:rPr lang="en-AU" dirty="0">
              <a:latin typeface="+mj-lt"/>
            </a:rPr>
            <a:t>Identify &amp; facilitate opportunities for practice change &amp; improvement</a:t>
          </a:r>
        </a:p>
      </dgm:t>
    </dgm:pt>
    <dgm:pt modelId="{7111FFBF-DAC2-4106-A754-044A3102841A}" type="parTrans" cxnId="{D49814B9-7AE7-4E58-B2CC-3DD3DCB372AC}">
      <dgm:prSet/>
      <dgm:spPr/>
      <dgm:t>
        <a:bodyPr/>
        <a:lstStyle/>
        <a:p>
          <a:endParaRPr lang="en-AU">
            <a:latin typeface="+mj-lt"/>
          </a:endParaRPr>
        </a:p>
      </dgm:t>
    </dgm:pt>
    <dgm:pt modelId="{B84E26BC-6ADE-46BE-8345-594FE5FA2F4E}" type="sibTrans" cxnId="{D49814B9-7AE7-4E58-B2CC-3DD3DCB372AC}">
      <dgm:prSet/>
      <dgm:spPr/>
      <dgm:t>
        <a:bodyPr/>
        <a:lstStyle/>
        <a:p>
          <a:endParaRPr lang="en-AU">
            <a:latin typeface="+mj-lt"/>
          </a:endParaRPr>
        </a:p>
      </dgm:t>
    </dgm:pt>
    <dgm:pt modelId="{10554F5C-0A73-41BB-B003-6BB3909AC5A2}">
      <dgm:prSet phldrT="[Text]"/>
      <dgm:spPr/>
      <dgm:t>
        <a:bodyPr/>
        <a:lstStyle/>
        <a:p>
          <a:r>
            <a:rPr lang="en-AU" dirty="0">
              <a:latin typeface="+mj-lt"/>
            </a:rPr>
            <a:t>Recognition for Growers who demonstrate best practice </a:t>
          </a:r>
        </a:p>
      </dgm:t>
    </dgm:pt>
    <dgm:pt modelId="{7CEEBB59-42F0-45FD-859A-4BE66D3AC667}" type="parTrans" cxnId="{1BDC1706-91CC-4618-9FBC-7C5BD50F82B8}">
      <dgm:prSet/>
      <dgm:spPr/>
      <dgm:t>
        <a:bodyPr/>
        <a:lstStyle/>
        <a:p>
          <a:endParaRPr lang="en-AU">
            <a:latin typeface="+mj-lt"/>
          </a:endParaRPr>
        </a:p>
      </dgm:t>
    </dgm:pt>
    <dgm:pt modelId="{64DBE518-86F3-4415-937A-CF43C0983DA8}" type="sibTrans" cxnId="{1BDC1706-91CC-4618-9FBC-7C5BD50F82B8}">
      <dgm:prSet/>
      <dgm:spPr/>
      <dgm:t>
        <a:bodyPr/>
        <a:lstStyle/>
        <a:p>
          <a:endParaRPr lang="en-AU">
            <a:latin typeface="+mj-lt"/>
          </a:endParaRPr>
        </a:p>
      </dgm:t>
    </dgm:pt>
    <dgm:pt modelId="{52D58677-4B25-4299-9537-60BF0E3B5A4F}" type="pres">
      <dgm:prSet presAssocID="{C01C7C95-A392-4BE9-BC0A-1A90FFB1D1B8}" presName="CompostProcess" presStyleCnt="0">
        <dgm:presLayoutVars>
          <dgm:dir/>
          <dgm:resizeHandles val="exact"/>
        </dgm:presLayoutVars>
      </dgm:prSet>
      <dgm:spPr/>
    </dgm:pt>
    <dgm:pt modelId="{1B3D5E5B-5898-4A56-818A-C5B9F3AD880A}" type="pres">
      <dgm:prSet presAssocID="{C01C7C95-A392-4BE9-BC0A-1A90FFB1D1B8}" presName="arrow" presStyleLbl="bgShp" presStyleIdx="0" presStyleCnt="1"/>
      <dgm:spPr/>
    </dgm:pt>
    <dgm:pt modelId="{272D224D-E832-4F5C-B9FE-2520562FA7A2}" type="pres">
      <dgm:prSet presAssocID="{C01C7C95-A392-4BE9-BC0A-1A90FFB1D1B8}" presName="linearProcess" presStyleCnt="0"/>
      <dgm:spPr/>
    </dgm:pt>
    <dgm:pt modelId="{46299739-B63A-41D9-BA37-AC74142E5041}" type="pres">
      <dgm:prSet presAssocID="{72344347-C156-4D4A-BDEC-8899D4517A59}" presName="textNode" presStyleLbl="node1" presStyleIdx="0" presStyleCnt="4">
        <dgm:presLayoutVars>
          <dgm:bulletEnabled val="1"/>
        </dgm:presLayoutVars>
      </dgm:prSet>
      <dgm:spPr/>
    </dgm:pt>
    <dgm:pt modelId="{65B8F5FC-1143-4155-857D-0CB3B7F11C08}" type="pres">
      <dgm:prSet presAssocID="{517DC7FC-80A5-4E3A-947B-BDAE04AD3F36}" presName="sibTrans" presStyleCnt="0"/>
      <dgm:spPr/>
    </dgm:pt>
    <dgm:pt modelId="{1FDDF187-41DA-4039-98BC-05E631A9C3C4}" type="pres">
      <dgm:prSet presAssocID="{64D33B46-AF7D-4504-A1C6-883436FA5BD6}" presName="textNode" presStyleLbl="node1" presStyleIdx="1" presStyleCnt="4">
        <dgm:presLayoutVars>
          <dgm:bulletEnabled val="1"/>
        </dgm:presLayoutVars>
      </dgm:prSet>
      <dgm:spPr/>
    </dgm:pt>
    <dgm:pt modelId="{6E9BADAB-6DD4-4827-BC1D-E173E58E0553}" type="pres">
      <dgm:prSet presAssocID="{E1C0C750-C611-426B-8F0B-A1F37EC8E7CC}" presName="sibTrans" presStyleCnt="0"/>
      <dgm:spPr/>
    </dgm:pt>
    <dgm:pt modelId="{C5202462-DDA8-4D77-ACAA-41E0B53E060F}" type="pres">
      <dgm:prSet presAssocID="{91F99E4B-C508-456F-84A3-02338CB0718B}" presName="textNode" presStyleLbl="node1" presStyleIdx="2" presStyleCnt="4">
        <dgm:presLayoutVars>
          <dgm:bulletEnabled val="1"/>
        </dgm:presLayoutVars>
      </dgm:prSet>
      <dgm:spPr/>
    </dgm:pt>
    <dgm:pt modelId="{BB5EF1BF-CC0D-4184-AF3F-FD8BC70EC6D5}" type="pres">
      <dgm:prSet presAssocID="{B84E26BC-6ADE-46BE-8345-594FE5FA2F4E}" presName="sibTrans" presStyleCnt="0"/>
      <dgm:spPr/>
    </dgm:pt>
    <dgm:pt modelId="{9945AFB7-B20D-44F8-8CE3-26AE2791E869}" type="pres">
      <dgm:prSet presAssocID="{10554F5C-0A73-41BB-B003-6BB3909AC5A2}" presName="textNode" presStyleLbl="node1" presStyleIdx="3" presStyleCnt="4">
        <dgm:presLayoutVars>
          <dgm:bulletEnabled val="1"/>
        </dgm:presLayoutVars>
      </dgm:prSet>
      <dgm:spPr/>
    </dgm:pt>
  </dgm:ptLst>
  <dgm:cxnLst>
    <dgm:cxn modelId="{1BDC1706-91CC-4618-9FBC-7C5BD50F82B8}" srcId="{C01C7C95-A392-4BE9-BC0A-1A90FFB1D1B8}" destId="{10554F5C-0A73-41BB-B003-6BB3909AC5A2}" srcOrd="3" destOrd="0" parTransId="{7CEEBB59-42F0-45FD-859A-4BE66D3AC667}" sibTransId="{64DBE518-86F3-4415-937A-CF43C0983DA8}"/>
    <dgm:cxn modelId="{7CB7370D-8DF2-4BB7-A636-53BDE585C0DA}" type="presOf" srcId="{64D33B46-AF7D-4504-A1C6-883436FA5BD6}" destId="{1FDDF187-41DA-4039-98BC-05E631A9C3C4}" srcOrd="0" destOrd="0" presId="urn:microsoft.com/office/officeart/2005/8/layout/hProcess9"/>
    <dgm:cxn modelId="{D21E8F48-2C7A-4872-9553-432D7B2436A2}" type="presOf" srcId="{C01C7C95-A392-4BE9-BC0A-1A90FFB1D1B8}" destId="{52D58677-4B25-4299-9537-60BF0E3B5A4F}" srcOrd="0" destOrd="0" presId="urn:microsoft.com/office/officeart/2005/8/layout/hProcess9"/>
    <dgm:cxn modelId="{FF8A0074-0B79-4A8B-819F-9D2ADA3D8613}" type="presOf" srcId="{91F99E4B-C508-456F-84A3-02338CB0718B}" destId="{C5202462-DDA8-4D77-ACAA-41E0B53E060F}" srcOrd="0" destOrd="0" presId="urn:microsoft.com/office/officeart/2005/8/layout/hProcess9"/>
    <dgm:cxn modelId="{2C15B375-431A-4EC0-B8C6-D0E64566FA43}" type="presOf" srcId="{72344347-C156-4D4A-BDEC-8899D4517A59}" destId="{46299739-B63A-41D9-BA37-AC74142E5041}" srcOrd="0" destOrd="0" presId="urn:microsoft.com/office/officeart/2005/8/layout/hProcess9"/>
    <dgm:cxn modelId="{FE974AAC-9C0A-4802-A785-CA9B04B548B8}" srcId="{C01C7C95-A392-4BE9-BC0A-1A90FFB1D1B8}" destId="{64D33B46-AF7D-4504-A1C6-883436FA5BD6}" srcOrd="1" destOrd="0" parTransId="{1735DAB1-ED7E-42AC-A812-84F20209D9E2}" sibTransId="{E1C0C750-C611-426B-8F0B-A1F37EC8E7CC}"/>
    <dgm:cxn modelId="{D49814B9-7AE7-4E58-B2CC-3DD3DCB372AC}" srcId="{C01C7C95-A392-4BE9-BC0A-1A90FFB1D1B8}" destId="{91F99E4B-C508-456F-84A3-02338CB0718B}" srcOrd="2" destOrd="0" parTransId="{7111FFBF-DAC2-4106-A754-044A3102841A}" sibTransId="{B84E26BC-6ADE-46BE-8345-594FE5FA2F4E}"/>
    <dgm:cxn modelId="{6BA3F7EC-EF61-4BEC-86F0-2C2DBC27E470}" type="presOf" srcId="{10554F5C-0A73-41BB-B003-6BB3909AC5A2}" destId="{9945AFB7-B20D-44F8-8CE3-26AE2791E869}" srcOrd="0" destOrd="0" presId="urn:microsoft.com/office/officeart/2005/8/layout/hProcess9"/>
    <dgm:cxn modelId="{A6AD7FF3-D19F-4311-8B80-B871A95BBE38}" srcId="{C01C7C95-A392-4BE9-BC0A-1A90FFB1D1B8}" destId="{72344347-C156-4D4A-BDEC-8899D4517A59}" srcOrd="0" destOrd="0" parTransId="{4CD5188F-ADCC-4C75-AB7E-F84FCC0267E7}" sibTransId="{517DC7FC-80A5-4E3A-947B-BDAE04AD3F36}"/>
    <dgm:cxn modelId="{74D23306-099C-44F6-AC11-8E065B6C71C0}" type="presParOf" srcId="{52D58677-4B25-4299-9537-60BF0E3B5A4F}" destId="{1B3D5E5B-5898-4A56-818A-C5B9F3AD880A}" srcOrd="0" destOrd="0" presId="urn:microsoft.com/office/officeart/2005/8/layout/hProcess9"/>
    <dgm:cxn modelId="{795966D1-537C-462F-B3CA-00F80CC7E187}" type="presParOf" srcId="{52D58677-4B25-4299-9537-60BF0E3B5A4F}" destId="{272D224D-E832-4F5C-B9FE-2520562FA7A2}" srcOrd="1" destOrd="0" presId="urn:microsoft.com/office/officeart/2005/8/layout/hProcess9"/>
    <dgm:cxn modelId="{178C680A-2ABE-4D28-B1FF-017E3666B35F}" type="presParOf" srcId="{272D224D-E832-4F5C-B9FE-2520562FA7A2}" destId="{46299739-B63A-41D9-BA37-AC74142E5041}" srcOrd="0" destOrd="0" presId="urn:microsoft.com/office/officeart/2005/8/layout/hProcess9"/>
    <dgm:cxn modelId="{6AC6385F-722A-45AE-99CA-83059CCCF7B4}" type="presParOf" srcId="{272D224D-E832-4F5C-B9FE-2520562FA7A2}" destId="{65B8F5FC-1143-4155-857D-0CB3B7F11C08}" srcOrd="1" destOrd="0" presId="urn:microsoft.com/office/officeart/2005/8/layout/hProcess9"/>
    <dgm:cxn modelId="{7B5DBFA5-1298-415B-B22F-39310F5A9341}" type="presParOf" srcId="{272D224D-E832-4F5C-B9FE-2520562FA7A2}" destId="{1FDDF187-41DA-4039-98BC-05E631A9C3C4}" srcOrd="2" destOrd="0" presId="urn:microsoft.com/office/officeart/2005/8/layout/hProcess9"/>
    <dgm:cxn modelId="{27A9A92E-FE18-47C3-A67B-5092390C3058}" type="presParOf" srcId="{272D224D-E832-4F5C-B9FE-2520562FA7A2}" destId="{6E9BADAB-6DD4-4827-BC1D-E173E58E0553}" srcOrd="3" destOrd="0" presId="urn:microsoft.com/office/officeart/2005/8/layout/hProcess9"/>
    <dgm:cxn modelId="{7097AA92-B13D-4863-9751-641AC231CF03}" type="presParOf" srcId="{272D224D-E832-4F5C-B9FE-2520562FA7A2}" destId="{C5202462-DDA8-4D77-ACAA-41E0B53E060F}" srcOrd="4" destOrd="0" presId="urn:microsoft.com/office/officeart/2005/8/layout/hProcess9"/>
    <dgm:cxn modelId="{D617511D-BF5E-4725-A87C-EDF53455BEFB}" type="presParOf" srcId="{272D224D-E832-4F5C-B9FE-2520562FA7A2}" destId="{BB5EF1BF-CC0D-4184-AF3F-FD8BC70EC6D5}" srcOrd="5" destOrd="0" presId="urn:microsoft.com/office/officeart/2005/8/layout/hProcess9"/>
    <dgm:cxn modelId="{3E42ED7D-507F-4C1A-964F-C642E692E505}" type="presParOf" srcId="{272D224D-E832-4F5C-B9FE-2520562FA7A2}" destId="{9945AFB7-B20D-44F8-8CE3-26AE2791E869}"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E0510-07C5-49A3-9875-EB9716B39868}">
      <dsp:nvSpPr>
        <dsp:cNvPr id="0" name=""/>
        <dsp:cNvSpPr/>
      </dsp:nvSpPr>
      <dsp:spPr>
        <a:xfrm>
          <a:off x="5437" y="1437510"/>
          <a:ext cx="2140242" cy="176525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171450" lvl="1" indent="-171450" algn="l" defTabSz="800100">
            <a:lnSpc>
              <a:spcPct val="90000"/>
            </a:lnSpc>
            <a:spcBef>
              <a:spcPct val="0"/>
            </a:spcBef>
            <a:spcAft>
              <a:spcPct val="15000"/>
            </a:spcAft>
            <a:buChar char="•"/>
          </a:pPr>
          <a:r>
            <a:rPr lang="en-AU" sz="1800" kern="1200" dirty="0">
              <a:latin typeface="+mj-lt"/>
            </a:rPr>
            <a:t>Background into the project and how it fits with coastal management</a:t>
          </a:r>
        </a:p>
      </dsp:txBody>
      <dsp:txXfrm>
        <a:off x="46060" y="1478133"/>
        <a:ext cx="2058996" cy="1305737"/>
      </dsp:txXfrm>
    </dsp:sp>
    <dsp:sp modelId="{60075307-E0F3-4C34-BCE4-0AD0D239E6E6}">
      <dsp:nvSpPr>
        <dsp:cNvPr id="0" name=""/>
        <dsp:cNvSpPr/>
      </dsp:nvSpPr>
      <dsp:spPr>
        <a:xfrm>
          <a:off x="1188880" y="1788557"/>
          <a:ext cx="2462785" cy="2462785"/>
        </a:xfrm>
        <a:prstGeom prst="leftCircularArrow">
          <a:avLst>
            <a:gd name="adj1" fmla="val 3568"/>
            <a:gd name="adj2" fmla="val 443374"/>
            <a:gd name="adj3" fmla="val 2218885"/>
            <a:gd name="adj4" fmla="val 9024489"/>
            <a:gd name="adj5" fmla="val 4162"/>
          </a:avLst>
        </a:prstGeom>
        <a:solidFill>
          <a:schemeClr val="accent5">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9A0E7811-D542-487A-806B-9B32E936DE44}">
      <dsp:nvSpPr>
        <dsp:cNvPr id="0" name=""/>
        <dsp:cNvSpPr/>
      </dsp:nvSpPr>
      <dsp:spPr>
        <a:xfrm>
          <a:off x="481047" y="2824494"/>
          <a:ext cx="1902437" cy="756536"/>
        </a:xfrm>
        <a:prstGeom prst="roundRect">
          <a:avLst>
            <a:gd name="adj" fmla="val 10000"/>
          </a:avLst>
        </a:prstGeom>
        <a:solidFill>
          <a:schemeClr val="accent5">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5725" tIns="57150" rIns="85725" bIns="57150" numCol="1" spcCol="1270" anchor="ctr" anchorCtr="0">
          <a:noAutofit/>
        </a:bodyPr>
        <a:lstStyle/>
        <a:p>
          <a:pPr marL="0" lvl="0" indent="0" algn="ctr" defTabSz="2000250">
            <a:lnSpc>
              <a:spcPct val="90000"/>
            </a:lnSpc>
            <a:spcBef>
              <a:spcPct val="0"/>
            </a:spcBef>
            <a:spcAft>
              <a:spcPct val="35000"/>
            </a:spcAft>
            <a:buNone/>
          </a:pPr>
          <a:r>
            <a:rPr lang="en-AU" sz="4500" kern="1200" dirty="0">
              <a:latin typeface="+mj-lt"/>
            </a:rPr>
            <a:t>Why?</a:t>
          </a:r>
        </a:p>
      </dsp:txBody>
      <dsp:txXfrm>
        <a:off x="503205" y="2846652"/>
        <a:ext cx="1858121" cy="712220"/>
      </dsp:txXfrm>
    </dsp:sp>
    <dsp:sp modelId="{CAE93C64-FC96-4D83-B581-5FA17E74AF4B}">
      <dsp:nvSpPr>
        <dsp:cNvPr id="0" name=""/>
        <dsp:cNvSpPr/>
      </dsp:nvSpPr>
      <dsp:spPr>
        <a:xfrm>
          <a:off x="2801878" y="1437510"/>
          <a:ext cx="2140242" cy="176525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3311292"/>
              <a:satOff val="13270"/>
              <a:lumOff val="287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171450" lvl="1" indent="-171450" algn="l" defTabSz="800100">
            <a:lnSpc>
              <a:spcPct val="90000"/>
            </a:lnSpc>
            <a:spcBef>
              <a:spcPct val="0"/>
            </a:spcBef>
            <a:spcAft>
              <a:spcPct val="15000"/>
            </a:spcAft>
            <a:buChar char="•"/>
          </a:pPr>
          <a:r>
            <a:rPr lang="en-AU" sz="1800" kern="1200" dirty="0">
              <a:latin typeface="+mj-lt"/>
            </a:rPr>
            <a:t>Developing the CHIEP and the negotiation process</a:t>
          </a:r>
        </a:p>
      </dsp:txBody>
      <dsp:txXfrm>
        <a:off x="2842501" y="1856401"/>
        <a:ext cx="2058996" cy="1305737"/>
      </dsp:txXfrm>
    </dsp:sp>
    <dsp:sp modelId="{204E8ACA-281B-4ACC-B583-7FAC2691990F}">
      <dsp:nvSpPr>
        <dsp:cNvPr id="0" name=""/>
        <dsp:cNvSpPr/>
      </dsp:nvSpPr>
      <dsp:spPr>
        <a:xfrm>
          <a:off x="3967485" y="319715"/>
          <a:ext cx="2736261" cy="2736261"/>
        </a:xfrm>
        <a:prstGeom prst="circularArrow">
          <a:avLst>
            <a:gd name="adj1" fmla="val 3211"/>
            <a:gd name="adj2" fmla="val 395692"/>
            <a:gd name="adj3" fmla="val 19428798"/>
            <a:gd name="adj4" fmla="val 12575511"/>
            <a:gd name="adj5" fmla="val 3746"/>
          </a:avLst>
        </a:prstGeom>
        <a:solidFill>
          <a:schemeClr val="accent5">
            <a:hueOff val="-4966938"/>
            <a:satOff val="19906"/>
            <a:lumOff val="4314"/>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2F159537-B79A-45FF-A758-FD80781AD018}">
      <dsp:nvSpPr>
        <dsp:cNvPr id="0" name=""/>
        <dsp:cNvSpPr/>
      </dsp:nvSpPr>
      <dsp:spPr>
        <a:xfrm>
          <a:off x="3277487" y="1059242"/>
          <a:ext cx="1902437" cy="756536"/>
        </a:xfrm>
        <a:prstGeom prst="roundRect">
          <a:avLst>
            <a:gd name="adj" fmla="val 10000"/>
          </a:avLst>
        </a:prstGeom>
        <a:solidFill>
          <a:schemeClr val="accent5">
            <a:hueOff val="-3311292"/>
            <a:satOff val="13270"/>
            <a:lumOff val="2876"/>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5725" tIns="57150" rIns="85725" bIns="57150" numCol="1" spcCol="1270" anchor="ctr" anchorCtr="0">
          <a:noAutofit/>
        </a:bodyPr>
        <a:lstStyle/>
        <a:p>
          <a:pPr marL="0" lvl="0" indent="0" algn="ctr" defTabSz="2000250">
            <a:lnSpc>
              <a:spcPct val="90000"/>
            </a:lnSpc>
            <a:spcBef>
              <a:spcPct val="0"/>
            </a:spcBef>
            <a:spcAft>
              <a:spcPct val="35000"/>
            </a:spcAft>
            <a:buNone/>
          </a:pPr>
          <a:r>
            <a:rPr lang="en-AU" sz="4500" kern="1200" dirty="0">
              <a:latin typeface="+mj-lt"/>
            </a:rPr>
            <a:t>How?</a:t>
          </a:r>
        </a:p>
      </dsp:txBody>
      <dsp:txXfrm>
        <a:off x="3299645" y="1081400"/>
        <a:ext cx="1858121" cy="712220"/>
      </dsp:txXfrm>
    </dsp:sp>
    <dsp:sp modelId="{32B175F2-9847-481B-A84D-6B1E7DEE0765}">
      <dsp:nvSpPr>
        <dsp:cNvPr id="0" name=""/>
        <dsp:cNvSpPr/>
      </dsp:nvSpPr>
      <dsp:spPr>
        <a:xfrm>
          <a:off x="5598319" y="1437510"/>
          <a:ext cx="2140242" cy="176525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6622584"/>
              <a:satOff val="26541"/>
              <a:lumOff val="575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171450" lvl="1" indent="-171450" algn="l" defTabSz="800100">
            <a:lnSpc>
              <a:spcPct val="90000"/>
            </a:lnSpc>
            <a:spcBef>
              <a:spcPct val="0"/>
            </a:spcBef>
            <a:spcAft>
              <a:spcPct val="15000"/>
            </a:spcAft>
            <a:buChar char="•"/>
          </a:pPr>
          <a:r>
            <a:rPr lang="en-AU" sz="1800" kern="1200" dirty="0">
              <a:latin typeface="+mj-lt"/>
            </a:rPr>
            <a:t>A brief summary of the program</a:t>
          </a:r>
        </a:p>
      </dsp:txBody>
      <dsp:txXfrm>
        <a:off x="5638942" y="1478133"/>
        <a:ext cx="2058996" cy="1305737"/>
      </dsp:txXfrm>
    </dsp:sp>
    <dsp:sp modelId="{A445D073-5DEF-4179-94C6-A702F74D1D21}">
      <dsp:nvSpPr>
        <dsp:cNvPr id="0" name=""/>
        <dsp:cNvSpPr/>
      </dsp:nvSpPr>
      <dsp:spPr>
        <a:xfrm>
          <a:off x="6781761" y="1788557"/>
          <a:ext cx="2462785" cy="2462785"/>
        </a:xfrm>
        <a:prstGeom prst="leftCircularArrow">
          <a:avLst>
            <a:gd name="adj1" fmla="val 3568"/>
            <a:gd name="adj2" fmla="val 443374"/>
            <a:gd name="adj3" fmla="val 2218885"/>
            <a:gd name="adj4" fmla="val 9024489"/>
            <a:gd name="adj5" fmla="val 4162"/>
          </a:avLst>
        </a:prstGeom>
        <a:solidFill>
          <a:schemeClr val="accent5">
            <a:hueOff val="-9933876"/>
            <a:satOff val="39811"/>
            <a:lumOff val="8628"/>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6E9E477B-A4F0-4CD1-B538-64C6FA8161DA}">
      <dsp:nvSpPr>
        <dsp:cNvPr id="0" name=""/>
        <dsp:cNvSpPr/>
      </dsp:nvSpPr>
      <dsp:spPr>
        <a:xfrm>
          <a:off x="6073928" y="2824494"/>
          <a:ext cx="1902437" cy="756536"/>
        </a:xfrm>
        <a:prstGeom prst="roundRect">
          <a:avLst>
            <a:gd name="adj" fmla="val 10000"/>
          </a:avLst>
        </a:prstGeom>
        <a:solidFill>
          <a:schemeClr val="accent5">
            <a:hueOff val="-6622584"/>
            <a:satOff val="26541"/>
            <a:lumOff val="5752"/>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5725" tIns="57150" rIns="85725" bIns="57150" numCol="1" spcCol="1270" anchor="ctr" anchorCtr="0">
          <a:noAutofit/>
        </a:bodyPr>
        <a:lstStyle/>
        <a:p>
          <a:pPr marL="0" lvl="0" indent="0" algn="ctr" defTabSz="2000250">
            <a:lnSpc>
              <a:spcPct val="90000"/>
            </a:lnSpc>
            <a:spcBef>
              <a:spcPct val="0"/>
            </a:spcBef>
            <a:spcAft>
              <a:spcPct val="35000"/>
            </a:spcAft>
            <a:buNone/>
          </a:pPr>
          <a:r>
            <a:rPr lang="en-AU" sz="4500" kern="1200" dirty="0">
              <a:latin typeface="+mj-lt"/>
            </a:rPr>
            <a:t>What?</a:t>
          </a:r>
        </a:p>
      </dsp:txBody>
      <dsp:txXfrm>
        <a:off x="6096086" y="2846652"/>
        <a:ext cx="1858121" cy="712220"/>
      </dsp:txXfrm>
    </dsp:sp>
    <dsp:sp modelId="{CBB12D6C-F2F0-44F7-8AD8-0894473B090A}">
      <dsp:nvSpPr>
        <dsp:cNvPr id="0" name=""/>
        <dsp:cNvSpPr/>
      </dsp:nvSpPr>
      <dsp:spPr>
        <a:xfrm>
          <a:off x="8394760" y="1437510"/>
          <a:ext cx="2140242" cy="176525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171450" lvl="1" indent="-171450" algn="l" defTabSz="800100">
            <a:lnSpc>
              <a:spcPct val="90000"/>
            </a:lnSpc>
            <a:spcBef>
              <a:spcPct val="0"/>
            </a:spcBef>
            <a:spcAft>
              <a:spcPct val="15000"/>
            </a:spcAft>
            <a:buChar char="•"/>
          </a:pPr>
          <a:r>
            <a:rPr lang="en-AU" sz="1800" kern="1200" dirty="0">
              <a:latin typeface="+mj-lt"/>
            </a:rPr>
            <a:t>Where to from here?</a:t>
          </a:r>
        </a:p>
      </dsp:txBody>
      <dsp:txXfrm>
        <a:off x="8435383" y="1856401"/>
        <a:ext cx="2058996" cy="1305737"/>
      </dsp:txXfrm>
    </dsp:sp>
    <dsp:sp modelId="{4D636067-AD52-4612-BC03-C2157A17984A}">
      <dsp:nvSpPr>
        <dsp:cNvPr id="0" name=""/>
        <dsp:cNvSpPr/>
      </dsp:nvSpPr>
      <dsp:spPr>
        <a:xfrm>
          <a:off x="8870369" y="1059242"/>
          <a:ext cx="1902437" cy="756536"/>
        </a:xfrm>
        <a:prstGeom prst="roundRect">
          <a:avLst>
            <a:gd name="adj" fmla="val 10000"/>
          </a:avLst>
        </a:prstGeom>
        <a:solidFill>
          <a:schemeClr val="accent5">
            <a:hueOff val="-9933876"/>
            <a:satOff val="39811"/>
            <a:lumOff val="8628"/>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5725" tIns="57150" rIns="85725" bIns="57150" numCol="1" spcCol="1270" anchor="ctr" anchorCtr="0">
          <a:noAutofit/>
        </a:bodyPr>
        <a:lstStyle/>
        <a:p>
          <a:pPr marL="0" lvl="0" indent="0" algn="ctr" defTabSz="2000250">
            <a:lnSpc>
              <a:spcPct val="90000"/>
            </a:lnSpc>
            <a:spcBef>
              <a:spcPct val="0"/>
            </a:spcBef>
            <a:spcAft>
              <a:spcPct val="35000"/>
            </a:spcAft>
            <a:buNone/>
          </a:pPr>
          <a:r>
            <a:rPr lang="en-AU" sz="4500" kern="1200" dirty="0">
              <a:latin typeface="+mj-lt"/>
            </a:rPr>
            <a:t>Next?</a:t>
          </a:r>
        </a:p>
      </dsp:txBody>
      <dsp:txXfrm>
        <a:off x="8892527" y="1081400"/>
        <a:ext cx="1858121" cy="7122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C97C2C-4F6C-46D7-93BF-69B662171A59}">
      <dsp:nvSpPr>
        <dsp:cNvPr id="0" name=""/>
        <dsp:cNvSpPr/>
      </dsp:nvSpPr>
      <dsp:spPr>
        <a:xfrm>
          <a:off x="5848026" y="3747792"/>
          <a:ext cx="2722661" cy="176366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AU" sz="1800" kern="1200" dirty="0"/>
            <a:t>Improve Practices</a:t>
          </a:r>
        </a:p>
        <a:p>
          <a:pPr marL="171450" lvl="1" indent="-171450" algn="l" defTabSz="800100">
            <a:lnSpc>
              <a:spcPct val="90000"/>
            </a:lnSpc>
            <a:spcBef>
              <a:spcPct val="0"/>
            </a:spcBef>
            <a:spcAft>
              <a:spcPct val="15000"/>
            </a:spcAft>
            <a:buChar char="•"/>
          </a:pPr>
          <a:r>
            <a:rPr lang="en-AU" sz="1800" kern="1200" dirty="0"/>
            <a:t>Innovation</a:t>
          </a:r>
        </a:p>
      </dsp:txBody>
      <dsp:txXfrm>
        <a:off x="6703567" y="4227451"/>
        <a:ext cx="1828378" cy="1245266"/>
      </dsp:txXfrm>
    </dsp:sp>
    <dsp:sp modelId="{451EB819-D5B5-43EE-A293-5D63793960CC}">
      <dsp:nvSpPr>
        <dsp:cNvPr id="0" name=""/>
        <dsp:cNvSpPr/>
      </dsp:nvSpPr>
      <dsp:spPr>
        <a:xfrm>
          <a:off x="1405790" y="3747792"/>
          <a:ext cx="2722661" cy="1763667"/>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AU" sz="1800" kern="1200" dirty="0"/>
            <a:t>Stakeholder engagement</a:t>
          </a:r>
        </a:p>
        <a:p>
          <a:pPr marL="171450" lvl="1" indent="-171450" algn="l" defTabSz="800100">
            <a:lnSpc>
              <a:spcPct val="90000"/>
            </a:lnSpc>
            <a:spcBef>
              <a:spcPct val="0"/>
            </a:spcBef>
            <a:spcAft>
              <a:spcPct val="15000"/>
            </a:spcAft>
            <a:buChar char="•"/>
          </a:pPr>
          <a:r>
            <a:rPr lang="en-AU" sz="1800" kern="1200" dirty="0"/>
            <a:t>Practice change</a:t>
          </a:r>
        </a:p>
      </dsp:txBody>
      <dsp:txXfrm>
        <a:off x="1444532" y="4227451"/>
        <a:ext cx="1828378" cy="1245266"/>
      </dsp:txXfrm>
    </dsp:sp>
    <dsp:sp modelId="{AC549659-1E6E-4326-9397-948B946C785D}">
      <dsp:nvSpPr>
        <dsp:cNvPr id="0" name=""/>
        <dsp:cNvSpPr/>
      </dsp:nvSpPr>
      <dsp:spPr>
        <a:xfrm>
          <a:off x="6017321" y="0"/>
          <a:ext cx="2722661" cy="1763667"/>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AU" sz="1800" kern="1200" dirty="0"/>
            <a:t>Locally based </a:t>
          </a:r>
        </a:p>
        <a:p>
          <a:pPr marL="171450" lvl="1" indent="-171450" algn="l" defTabSz="800100">
            <a:lnSpc>
              <a:spcPct val="90000"/>
            </a:lnSpc>
            <a:spcBef>
              <a:spcPct val="0"/>
            </a:spcBef>
            <a:spcAft>
              <a:spcPct val="15000"/>
            </a:spcAft>
            <a:buChar char="•"/>
          </a:pPr>
          <a:r>
            <a:rPr lang="en-AU" sz="1800" kern="1200" dirty="0"/>
            <a:t>Manage the program</a:t>
          </a:r>
        </a:p>
        <a:p>
          <a:pPr marL="171450" lvl="1" indent="-171450" algn="l" defTabSz="800100">
            <a:lnSpc>
              <a:spcPct val="90000"/>
            </a:lnSpc>
            <a:spcBef>
              <a:spcPct val="0"/>
            </a:spcBef>
            <a:spcAft>
              <a:spcPct val="15000"/>
            </a:spcAft>
            <a:buChar char="•"/>
          </a:pPr>
          <a:r>
            <a:rPr lang="en-AU" sz="1800" kern="1200" dirty="0"/>
            <a:t>Work with growers</a:t>
          </a:r>
        </a:p>
      </dsp:txBody>
      <dsp:txXfrm>
        <a:off x="6872862" y="38742"/>
        <a:ext cx="1828378" cy="1245266"/>
      </dsp:txXfrm>
    </dsp:sp>
    <dsp:sp modelId="{CAA02934-F3E5-4A77-9FDD-EB17D926A51D}">
      <dsp:nvSpPr>
        <dsp:cNvPr id="0" name=""/>
        <dsp:cNvSpPr/>
      </dsp:nvSpPr>
      <dsp:spPr>
        <a:xfrm>
          <a:off x="1405790" y="0"/>
          <a:ext cx="2722661" cy="1763667"/>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ts val="0"/>
            </a:spcAft>
            <a:buChar char="•"/>
          </a:pPr>
          <a:r>
            <a:rPr lang="en-AU" sz="1800" kern="1200"/>
            <a:t>Hort360</a:t>
          </a:r>
          <a:endParaRPr lang="en-AU" sz="2000" b="1" kern="1200" dirty="0"/>
        </a:p>
        <a:p>
          <a:pPr marL="171450" lvl="1" indent="-171450" algn="l" defTabSz="800100">
            <a:lnSpc>
              <a:spcPct val="90000"/>
            </a:lnSpc>
            <a:spcBef>
              <a:spcPct val="0"/>
            </a:spcBef>
            <a:spcAft>
              <a:spcPct val="15000"/>
            </a:spcAft>
            <a:buChar char="•"/>
          </a:pPr>
          <a:r>
            <a:rPr lang="en-AU" sz="1800" kern="1200" dirty="0"/>
            <a:t>Benchmark &amp; Improve Practices</a:t>
          </a:r>
        </a:p>
      </dsp:txBody>
      <dsp:txXfrm>
        <a:off x="1444532" y="38742"/>
        <a:ext cx="1828378" cy="1245266"/>
      </dsp:txXfrm>
    </dsp:sp>
    <dsp:sp modelId="{449CCC8C-FA84-4634-AC9C-C6A339FE61A4}">
      <dsp:nvSpPr>
        <dsp:cNvPr id="0" name=""/>
        <dsp:cNvSpPr/>
      </dsp:nvSpPr>
      <dsp:spPr>
        <a:xfrm>
          <a:off x="2546662" y="314153"/>
          <a:ext cx="2386462" cy="2386462"/>
        </a:xfrm>
        <a:prstGeom prst="pieWedge">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l" defTabSz="889000">
            <a:lnSpc>
              <a:spcPct val="90000"/>
            </a:lnSpc>
            <a:spcBef>
              <a:spcPct val="0"/>
            </a:spcBef>
            <a:spcAft>
              <a:spcPts val="0"/>
            </a:spcAft>
            <a:buNone/>
          </a:pPr>
          <a:endParaRPr lang="en-AU" sz="2000" b="1" kern="1200" dirty="0"/>
        </a:p>
      </dsp:txBody>
      <dsp:txXfrm>
        <a:off x="3245641" y="1013132"/>
        <a:ext cx="1687483" cy="1687483"/>
      </dsp:txXfrm>
    </dsp:sp>
    <dsp:sp modelId="{A50E18AA-35F8-4FFF-9FCB-5D13DB1A8E01}">
      <dsp:nvSpPr>
        <dsp:cNvPr id="0" name=""/>
        <dsp:cNvSpPr/>
      </dsp:nvSpPr>
      <dsp:spPr>
        <a:xfrm rot="5400000">
          <a:off x="5043353" y="314153"/>
          <a:ext cx="2386462" cy="2386462"/>
        </a:xfrm>
        <a:prstGeom prst="pieWedge">
          <a:avLst/>
        </a:prstGeom>
        <a:solidFill>
          <a:schemeClr val="accent3">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AU" sz="2000" b="1" kern="1200" dirty="0"/>
            <a:t>Dedicated Project Officer</a:t>
          </a:r>
        </a:p>
      </dsp:txBody>
      <dsp:txXfrm rot="-5400000">
        <a:off x="5043353" y="1013132"/>
        <a:ext cx="1687483" cy="1687483"/>
      </dsp:txXfrm>
    </dsp:sp>
    <dsp:sp modelId="{DE720CD7-447A-4EF2-B0B3-775DED86E73E}">
      <dsp:nvSpPr>
        <dsp:cNvPr id="0" name=""/>
        <dsp:cNvSpPr/>
      </dsp:nvSpPr>
      <dsp:spPr>
        <a:xfrm rot="10800000">
          <a:off x="5043353" y="2810844"/>
          <a:ext cx="2386462" cy="2386462"/>
        </a:xfrm>
        <a:prstGeom prst="pieWedge">
          <a:avLst/>
        </a:prstGeom>
        <a:solidFill>
          <a:schemeClr val="accent4">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AU" sz="2000" b="1" kern="1200" dirty="0"/>
            <a:t>Competitive Incentives Program</a:t>
          </a:r>
        </a:p>
      </dsp:txBody>
      <dsp:txXfrm rot="10800000">
        <a:off x="5043353" y="2810844"/>
        <a:ext cx="1687483" cy="1687483"/>
      </dsp:txXfrm>
    </dsp:sp>
    <dsp:sp modelId="{7184C4CE-4308-44CF-A6BC-11C3AFBB6F3B}">
      <dsp:nvSpPr>
        <dsp:cNvPr id="0" name=""/>
        <dsp:cNvSpPr/>
      </dsp:nvSpPr>
      <dsp:spPr>
        <a:xfrm rot="16200000">
          <a:off x="2546662" y="2810844"/>
          <a:ext cx="2386462" cy="2386462"/>
        </a:xfrm>
        <a:prstGeom prst="pieWedge">
          <a:avLst/>
        </a:prstGeom>
        <a:solidFill>
          <a:schemeClr val="accent5">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AU" sz="2000" b="1" kern="1200" dirty="0"/>
            <a:t>Monitoring &amp; Reporting</a:t>
          </a:r>
        </a:p>
      </dsp:txBody>
      <dsp:txXfrm rot="5400000">
        <a:off x="3245641" y="2810844"/>
        <a:ext cx="1687483" cy="1687483"/>
      </dsp:txXfrm>
    </dsp:sp>
    <dsp:sp modelId="{B1B99A0D-EC15-4344-B0C0-6F6F3896E83A}">
      <dsp:nvSpPr>
        <dsp:cNvPr id="0" name=""/>
        <dsp:cNvSpPr/>
      </dsp:nvSpPr>
      <dsp:spPr>
        <a:xfrm>
          <a:off x="4576257" y="2259698"/>
          <a:ext cx="823963" cy="716489"/>
        </a:xfrm>
        <a:prstGeom prst="circularArrow">
          <a:avLst/>
        </a:prstGeom>
        <a:solidFill>
          <a:schemeClr val="accent2">
            <a:tint val="40000"/>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AFB752F-39CA-4164-AB40-D4280A6AEDE4}">
      <dsp:nvSpPr>
        <dsp:cNvPr id="0" name=""/>
        <dsp:cNvSpPr/>
      </dsp:nvSpPr>
      <dsp:spPr>
        <a:xfrm rot="10800000">
          <a:off x="4576257" y="2535271"/>
          <a:ext cx="823963" cy="716489"/>
        </a:xfrm>
        <a:prstGeom prst="circularArrow">
          <a:avLst/>
        </a:prstGeom>
        <a:solidFill>
          <a:schemeClr val="accent2">
            <a:tint val="40000"/>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D5E5B-5898-4A56-818A-C5B9F3AD880A}">
      <dsp:nvSpPr>
        <dsp:cNvPr id="0" name=""/>
        <dsp:cNvSpPr/>
      </dsp:nvSpPr>
      <dsp:spPr>
        <a:xfrm>
          <a:off x="689204" y="0"/>
          <a:ext cx="7810979" cy="386968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299739-B63A-41D9-BA37-AC74142E5041}">
      <dsp:nvSpPr>
        <dsp:cNvPr id="0" name=""/>
        <dsp:cNvSpPr/>
      </dsp:nvSpPr>
      <dsp:spPr>
        <a:xfrm>
          <a:off x="4599" y="1160903"/>
          <a:ext cx="2212093" cy="154787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AU" sz="1800" kern="1200" dirty="0">
              <a:latin typeface="+mj-lt"/>
            </a:rPr>
            <a:t>Assess current practices using Hort360</a:t>
          </a:r>
        </a:p>
      </dsp:txBody>
      <dsp:txXfrm>
        <a:off x="80160" y="1236464"/>
        <a:ext cx="2060971" cy="1396750"/>
      </dsp:txXfrm>
    </dsp:sp>
    <dsp:sp modelId="{1FDDF187-41DA-4039-98BC-05E631A9C3C4}">
      <dsp:nvSpPr>
        <dsp:cNvPr id="0" name=""/>
        <dsp:cNvSpPr/>
      </dsp:nvSpPr>
      <dsp:spPr>
        <a:xfrm>
          <a:off x="2327297" y="1160903"/>
          <a:ext cx="2212093" cy="154787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AU" sz="1800" kern="1200" dirty="0">
              <a:latin typeface="+mj-lt"/>
            </a:rPr>
            <a:t>Determine if Grower is “</a:t>
          </a:r>
          <a:r>
            <a:rPr lang="en-AU" sz="1800" i="1" kern="1200" dirty="0">
              <a:latin typeface="+mj-lt"/>
            </a:rPr>
            <a:t>Below</a:t>
          </a:r>
          <a:r>
            <a:rPr lang="en-AU" sz="1800" kern="1200" dirty="0">
              <a:latin typeface="+mj-lt"/>
            </a:rPr>
            <a:t>”, “</a:t>
          </a:r>
          <a:r>
            <a:rPr lang="en-AU" sz="1800" i="1" kern="1200" dirty="0">
              <a:latin typeface="+mj-lt"/>
            </a:rPr>
            <a:t>At</a:t>
          </a:r>
          <a:r>
            <a:rPr lang="en-AU" sz="1800" kern="1200" dirty="0">
              <a:latin typeface="+mj-lt"/>
            </a:rPr>
            <a:t>” or “</a:t>
          </a:r>
          <a:r>
            <a:rPr lang="en-AU" sz="1800" i="1" kern="1200" dirty="0">
              <a:latin typeface="+mj-lt"/>
            </a:rPr>
            <a:t>Above</a:t>
          </a:r>
          <a:r>
            <a:rPr lang="en-AU" sz="1800" kern="1200" dirty="0">
              <a:latin typeface="+mj-lt"/>
            </a:rPr>
            <a:t>” Industry standard</a:t>
          </a:r>
        </a:p>
      </dsp:txBody>
      <dsp:txXfrm>
        <a:off x="2402858" y="1236464"/>
        <a:ext cx="2060971" cy="1396750"/>
      </dsp:txXfrm>
    </dsp:sp>
    <dsp:sp modelId="{C5202462-DDA8-4D77-ACAA-41E0B53E060F}">
      <dsp:nvSpPr>
        <dsp:cNvPr id="0" name=""/>
        <dsp:cNvSpPr/>
      </dsp:nvSpPr>
      <dsp:spPr>
        <a:xfrm>
          <a:off x="4649996" y="1160903"/>
          <a:ext cx="2212093" cy="154787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AU" sz="1800" kern="1200" dirty="0">
              <a:latin typeface="+mj-lt"/>
            </a:rPr>
            <a:t>Identify &amp; facilitate opportunities for practice change &amp; improvement</a:t>
          </a:r>
        </a:p>
      </dsp:txBody>
      <dsp:txXfrm>
        <a:off x="4725557" y="1236464"/>
        <a:ext cx="2060971" cy="1396750"/>
      </dsp:txXfrm>
    </dsp:sp>
    <dsp:sp modelId="{9945AFB7-B20D-44F8-8CE3-26AE2791E869}">
      <dsp:nvSpPr>
        <dsp:cNvPr id="0" name=""/>
        <dsp:cNvSpPr/>
      </dsp:nvSpPr>
      <dsp:spPr>
        <a:xfrm>
          <a:off x="6972694" y="1160903"/>
          <a:ext cx="2212093" cy="154787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AU" sz="1800" kern="1200" dirty="0">
              <a:latin typeface="+mj-lt"/>
            </a:rPr>
            <a:t>Recognition for Growers who demonstrate best practice </a:t>
          </a:r>
        </a:p>
      </dsp:txBody>
      <dsp:txXfrm>
        <a:off x="7048255" y="1236464"/>
        <a:ext cx="2060971" cy="139675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78130F5A-63A6-4DCD-B3AB-864E9C45BA1C}" type="datetimeFigureOut">
              <a:rPr lang="en-AU" smtClean="0"/>
              <a:t>16/05/2022</a:t>
            </a:fld>
            <a:endParaRPr lang="en-AU"/>
          </a:p>
        </p:txBody>
      </p:sp>
      <p:sp>
        <p:nvSpPr>
          <p:cNvPr id="4" name="Footer Placeholder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859619E2-C2B3-4A6C-AF7C-8F92C0B98EEF}" type="slidenum">
              <a:rPr lang="en-AU" smtClean="0"/>
              <a:t>‹#›</a:t>
            </a:fld>
            <a:endParaRPr lang="en-AU"/>
          </a:p>
        </p:txBody>
      </p:sp>
    </p:spTree>
    <p:extLst>
      <p:ext uri="{BB962C8B-B14F-4D97-AF65-F5344CB8AC3E}">
        <p14:creationId xmlns:p14="http://schemas.microsoft.com/office/powerpoint/2010/main" val="1610014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7685568B-3865-45AA-AF83-8EB1B3F60F81}" type="datetimeFigureOut">
              <a:rPr lang="en-AU" smtClean="0"/>
              <a:t>16/05/2022</a:t>
            </a:fld>
            <a:endParaRPr lang="en-AU"/>
          </a:p>
        </p:txBody>
      </p:sp>
      <p:sp>
        <p:nvSpPr>
          <p:cNvPr id="4" name="Slide Image Placeholder 3"/>
          <p:cNvSpPr>
            <a:spLocks noGrp="1" noRot="1" noChangeAspect="1"/>
          </p:cNvSpPr>
          <p:nvPr>
            <p:ph type="sldImg" idx="2"/>
          </p:nvPr>
        </p:nvSpPr>
        <p:spPr>
          <a:xfrm>
            <a:off x="92075" y="746125"/>
            <a:ext cx="6623050"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2BA87444-14A4-4DDD-9280-193C8015FD31}" type="slidenum">
              <a:rPr lang="en-AU" smtClean="0"/>
              <a:t>‹#›</a:t>
            </a:fld>
            <a:endParaRPr lang="en-AU"/>
          </a:p>
        </p:txBody>
      </p:sp>
    </p:spTree>
    <p:extLst>
      <p:ext uri="{BB962C8B-B14F-4D97-AF65-F5344CB8AC3E}">
        <p14:creationId xmlns:p14="http://schemas.microsoft.com/office/powerpoint/2010/main" val="3160325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Our talk today provide a case study in how we can use Big Picture thinking in coastal management.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Our case study is an example of working collaboratively government and industry to address major issues facing the coastal zone</a:t>
            </a:r>
          </a:p>
          <a:p>
            <a:pPr marL="171450" indent="-171450">
              <a:buFont typeface="Arial" panose="020B0604020202020204" pitchFamily="34" charset="0"/>
              <a:buChar char="•"/>
            </a:pPr>
            <a:r>
              <a:rPr lang="en-AU" dirty="0"/>
              <a:t>We developed an environmental program for Intense Plant Agriculture – to improve downstream estuary health benefits</a:t>
            </a:r>
          </a:p>
          <a:p>
            <a:pPr marL="171450" indent="-171450">
              <a:buFont typeface="Arial" panose="020B0604020202020204" pitchFamily="34" charset="0"/>
              <a:buChar char="•"/>
            </a:pPr>
            <a:r>
              <a:rPr lang="en-AU" dirty="0"/>
              <a:t>Acknowledge Council, and DPIE etc</a:t>
            </a:r>
          </a:p>
        </p:txBody>
      </p:sp>
      <p:sp>
        <p:nvSpPr>
          <p:cNvPr id="4" name="Slide Number Placeholder 3"/>
          <p:cNvSpPr>
            <a:spLocks noGrp="1"/>
          </p:cNvSpPr>
          <p:nvPr>
            <p:ph type="sldNum" sz="quarter" idx="5"/>
          </p:nvPr>
        </p:nvSpPr>
        <p:spPr/>
        <p:txBody>
          <a:bodyPr/>
          <a:lstStyle/>
          <a:p>
            <a:fld id="{2BA87444-14A4-4DDD-9280-193C8015FD31}" type="slidenum">
              <a:rPr lang="en-AU" smtClean="0"/>
              <a:t>1</a:t>
            </a:fld>
            <a:endParaRPr lang="en-AU"/>
          </a:p>
        </p:txBody>
      </p:sp>
    </p:spTree>
    <p:extLst>
      <p:ext uri="{BB962C8B-B14F-4D97-AF65-F5344CB8AC3E}">
        <p14:creationId xmlns:p14="http://schemas.microsoft.com/office/powerpoint/2010/main" val="2225810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Note that delivered, externally to the CMP.</a:t>
            </a:r>
          </a:p>
          <a:p>
            <a:endParaRPr lang="en-AU" dirty="0"/>
          </a:p>
          <a:p>
            <a:r>
              <a:rPr lang="en-AU" dirty="0"/>
              <a:t>But still linked with man of the actions in the certified CMP</a:t>
            </a:r>
          </a:p>
        </p:txBody>
      </p:sp>
      <p:sp>
        <p:nvSpPr>
          <p:cNvPr id="4" name="Slide Number Placeholder 3"/>
          <p:cNvSpPr>
            <a:spLocks noGrp="1"/>
          </p:cNvSpPr>
          <p:nvPr>
            <p:ph type="sldNum" sz="quarter" idx="5"/>
          </p:nvPr>
        </p:nvSpPr>
        <p:spPr/>
        <p:txBody>
          <a:bodyPr/>
          <a:lstStyle/>
          <a:p>
            <a:fld id="{2BA87444-14A4-4DDD-9280-193C8015FD31}" type="slidenum">
              <a:rPr lang="en-AU" smtClean="0"/>
              <a:t>12</a:t>
            </a:fld>
            <a:endParaRPr lang="en-AU"/>
          </a:p>
        </p:txBody>
      </p:sp>
    </p:spTree>
    <p:extLst>
      <p:ext uri="{BB962C8B-B14F-4D97-AF65-F5344CB8AC3E}">
        <p14:creationId xmlns:p14="http://schemas.microsoft.com/office/powerpoint/2010/main" val="4215819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BA87444-14A4-4DDD-9280-193C8015FD31}" type="slidenum">
              <a:rPr lang="en-AU" smtClean="0"/>
              <a:t>13</a:t>
            </a:fld>
            <a:endParaRPr lang="en-AU"/>
          </a:p>
        </p:txBody>
      </p:sp>
    </p:spTree>
    <p:extLst>
      <p:ext uri="{BB962C8B-B14F-4D97-AF65-F5344CB8AC3E}">
        <p14:creationId xmlns:p14="http://schemas.microsoft.com/office/powerpoint/2010/main" val="4081976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800" dirty="0"/>
              <a:t>Id give some kudos to:</a:t>
            </a:r>
          </a:p>
          <a:p>
            <a:r>
              <a:rPr lang="en-AU" sz="1800" dirty="0"/>
              <a:t>&gt; Rachael @ BA for being so willing to come to the table and work collaboratively</a:t>
            </a:r>
          </a:p>
          <a:p>
            <a:pPr marL="171450" indent="-171450">
              <a:buFont typeface="Wingdings" panose="05000000000000000000" pitchFamily="2" charset="2"/>
              <a:buChar char="Ø"/>
            </a:pPr>
            <a:r>
              <a:rPr lang="en-AU" sz="1800" dirty="0"/>
              <a:t>Mel @ DPI, for her technical expertise and willingness to cross-</a:t>
            </a:r>
            <a:r>
              <a:rPr lang="en-AU" sz="1800" dirty="0" err="1"/>
              <a:t>fertalize</a:t>
            </a:r>
            <a:r>
              <a:rPr lang="en-AU" sz="1800" dirty="0"/>
              <a:t> (excuse the pun), with the clean coastal catchments program</a:t>
            </a:r>
          </a:p>
          <a:p>
            <a:pPr marL="171450" indent="-171450">
              <a:buFont typeface="Wingdings" panose="05000000000000000000" pitchFamily="2" charset="2"/>
              <a:buChar char="Ø"/>
            </a:pPr>
            <a:r>
              <a:rPr lang="en-AU" sz="1800" dirty="0"/>
              <a:t>Council and DPE for engaging in good faith and genuinely wanting to progressing things towards the best outcomes</a:t>
            </a:r>
          </a:p>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BA87444-14A4-4DDD-9280-193C8015FD31}" type="slidenum">
              <a:rPr lang="en-AU" smtClean="0"/>
              <a:t>14</a:t>
            </a:fld>
            <a:endParaRPr lang="en-AU"/>
          </a:p>
        </p:txBody>
      </p:sp>
    </p:spTree>
    <p:extLst>
      <p:ext uri="{BB962C8B-B14F-4D97-AF65-F5344CB8AC3E}">
        <p14:creationId xmlns:p14="http://schemas.microsoft.com/office/powerpoint/2010/main" val="4519601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BA87444-14A4-4DDD-9280-193C8015FD31}" type="slidenum">
              <a:rPr lang="en-AU" smtClean="0"/>
              <a:t>15</a:t>
            </a:fld>
            <a:endParaRPr lang="en-AU"/>
          </a:p>
        </p:txBody>
      </p:sp>
    </p:spTree>
    <p:extLst>
      <p:ext uri="{BB962C8B-B14F-4D97-AF65-F5344CB8AC3E}">
        <p14:creationId xmlns:p14="http://schemas.microsoft.com/office/powerpoint/2010/main" val="3008703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Just giving an outline of the presentation contents. I always like to do this, but feel free to delete this slide if you want</a:t>
            </a:r>
          </a:p>
        </p:txBody>
      </p:sp>
      <p:sp>
        <p:nvSpPr>
          <p:cNvPr id="4" name="Slide Number Placeholder 3"/>
          <p:cNvSpPr>
            <a:spLocks noGrp="1"/>
          </p:cNvSpPr>
          <p:nvPr>
            <p:ph type="sldNum" sz="quarter" idx="5"/>
          </p:nvPr>
        </p:nvSpPr>
        <p:spPr/>
        <p:txBody>
          <a:bodyPr/>
          <a:lstStyle/>
          <a:p>
            <a:fld id="{2BA87444-14A4-4DDD-9280-193C8015FD31}" type="slidenum">
              <a:rPr lang="en-AU" smtClean="0"/>
              <a:t>2</a:t>
            </a:fld>
            <a:endParaRPr lang="en-AU"/>
          </a:p>
        </p:txBody>
      </p:sp>
    </p:spTree>
    <p:extLst>
      <p:ext uri="{BB962C8B-B14F-4D97-AF65-F5344CB8AC3E}">
        <p14:creationId xmlns:p14="http://schemas.microsoft.com/office/powerpoint/2010/main" val="3243008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project was initiated through a CMP for four ICOLLs in the Coffs Harbour LGA.</a:t>
            </a:r>
          </a:p>
          <a:p>
            <a:endParaRPr lang="en-AU" dirty="0"/>
          </a:p>
          <a:p>
            <a:r>
              <a:rPr lang="en-AU" dirty="0"/>
              <a:t>Engagement with the community and key stakeholders in Stage 1 identified a range of issue for the CMP to address… (cut to next slide)</a:t>
            </a:r>
          </a:p>
        </p:txBody>
      </p:sp>
      <p:sp>
        <p:nvSpPr>
          <p:cNvPr id="4" name="Slide Number Placeholder 3"/>
          <p:cNvSpPr>
            <a:spLocks noGrp="1"/>
          </p:cNvSpPr>
          <p:nvPr>
            <p:ph type="sldNum" sz="quarter" idx="5"/>
          </p:nvPr>
        </p:nvSpPr>
        <p:spPr/>
        <p:txBody>
          <a:bodyPr/>
          <a:lstStyle/>
          <a:p>
            <a:fld id="{2BA87444-14A4-4DDD-9280-193C8015FD31}" type="slidenum">
              <a:rPr lang="en-AU" smtClean="0"/>
              <a:t>3</a:t>
            </a:fld>
            <a:endParaRPr lang="en-AU"/>
          </a:p>
        </p:txBody>
      </p:sp>
    </p:spTree>
    <p:extLst>
      <p:ext uri="{BB962C8B-B14F-4D97-AF65-F5344CB8AC3E}">
        <p14:creationId xmlns:p14="http://schemas.microsoft.com/office/powerpoint/2010/main" val="1602929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issues facing these estuaries are typical of many ICOLLs</a:t>
            </a:r>
          </a:p>
          <a:p>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However, the unique issue facing estuaries on the Coffs Coast, is the extremely high density of horticulture in their catchments. In particular, there is a high density of Intense Plant Agriculture (known as IPA) &gt;&gt;  mostly blueberry horticulture. This has boomed over the last 20 years. Coffs Harbour now grows 80% of the nations blueberries!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The impacts on the downstream waterways include from runoff, water extraction, and riparian zone management. Huge amounts of research from Southern Cross Uni to identify and quantify this issue – but no coordinated management approach had yet been developed.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5"/>
          </p:nvPr>
        </p:nvSpPr>
        <p:spPr/>
        <p:txBody>
          <a:bodyPr/>
          <a:lstStyle/>
          <a:p>
            <a:fld id="{2BA87444-14A4-4DDD-9280-193C8015FD31}" type="slidenum">
              <a:rPr lang="en-AU" smtClean="0"/>
              <a:t>4</a:t>
            </a:fld>
            <a:endParaRPr lang="en-AU"/>
          </a:p>
        </p:txBody>
      </p:sp>
    </p:spTree>
    <p:extLst>
      <p:ext uri="{BB962C8B-B14F-4D97-AF65-F5344CB8AC3E}">
        <p14:creationId xmlns:p14="http://schemas.microsoft.com/office/powerpoint/2010/main" val="3895085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pink here shows the extent of IPA across these catchments. If you’ve ever flown over Coffs Harbour and seen all the blueberry netting you'll know how ubiquitous it is</a:t>
            </a:r>
          </a:p>
          <a:p>
            <a:endParaRPr lang="en-AU" dirty="0"/>
          </a:p>
          <a:p>
            <a:r>
              <a:rPr lang="en-AU" dirty="0" err="1"/>
              <a:t>Whats</a:t>
            </a:r>
            <a:r>
              <a:rPr lang="en-AU" dirty="0"/>
              <a:t> so pressing about this is that the estuaries and coastal waters are part of Solitary Islands Marine Park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5"/>
          </p:nvPr>
        </p:nvSpPr>
        <p:spPr/>
        <p:txBody>
          <a:bodyPr/>
          <a:lstStyle/>
          <a:p>
            <a:fld id="{2BA87444-14A4-4DDD-9280-193C8015FD31}" type="slidenum">
              <a:rPr lang="en-AU" smtClean="0"/>
              <a:t>5</a:t>
            </a:fld>
            <a:endParaRPr lang="en-AU"/>
          </a:p>
        </p:txBody>
      </p:sp>
    </p:spTree>
    <p:extLst>
      <p:ext uri="{BB962C8B-B14F-4D97-AF65-F5344CB8AC3E}">
        <p14:creationId xmlns:p14="http://schemas.microsoft.com/office/powerpoint/2010/main" val="2167034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a:p>
            <a:r>
              <a:rPr lang="en-AU" sz="1800" dirty="0">
                <a:effectLst/>
                <a:latin typeface="Arial" panose="020B0604020202020204" pitchFamily="34" charset="0"/>
                <a:ea typeface="Arial" panose="020B0604020202020204" pitchFamily="34" charset="0"/>
                <a:cs typeface="Times New Roman" panose="02020603050405020304" pitchFamily="18" charset="0"/>
              </a:rPr>
              <a:t>Initial discussion held with industry groups to establish trust and determine the way forward. Determined that the best way forward was to develop an </a:t>
            </a:r>
            <a:r>
              <a:rPr lang="en-AU" sz="1800" b="1" dirty="0">
                <a:effectLst/>
                <a:latin typeface="Arial" panose="020B0604020202020204" pitchFamily="34" charset="0"/>
                <a:ea typeface="Arial" panose="020B0604020202020204" pitchFamily="34" charset="0"/>
                <a:cs typeface="Times New Roman" panose="02020603050405020304" pitchFamily="18" charset="0"/>
              </a:rPr>
              <a:t>LGA wide </a:t>
            </a:r>
            <a:r>
              <a:rPr lang="en-AU" sz="1800" dirty="0">
                <a:effectLst/>
                <a:latin typeface="Arial" panose="020B0604020202020204" pitchFamily="34" charset="0"/>
                <a:ea typeface="Arial" panose="020B0604020202020204" pitchFamily="34" charset="0"/>
                <a:cs typeface="Times New Roman" panose="02020603050405020304" pitchFamily="18" charset="0"/>
              </a:rPr>
              <a:t>program of environmental improvement for growers. The best chance of uptake and success would be to include industry in the design process.</a:t>
            </a:r>
          </a:p>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Arial" panose="020B0604020202020204" pitchFamily="34" charset="0"/>
                <a:ea typeface="Arial" panose="020B0604020202020204" pitchFamily="34" charset="0"/>
                <a:cs typeface="Times New Roman" panose="02020603050405020304" pitchFamily="18" charset="0"/>
              </a:rPr>
              <a:t>In terms of design, we started with a select stakeholder group, and then gradually broadened the tent with each step in the design/negotiation process</a:t>
            </a:r>
          </a:p>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a:p>
            <a:r>
              <a:rPr lang="en-AU" sz="1800" dirty="0">
                <a:effectLst/>
                <a:latin typeface="Arial" panose="020B0604020202020204" pitchFamily="34" charset="0"/>
                <a:ea typeface="Arial" panose="020B0604020202020204" pitchFamily="34" charset="0"/>
                <a:cs typeface="Times New Roman" panose="02020603050405020304" pitchFamily="18" charset="0"/>
              </a:rPr>
              <a:t>In the next step, we brought DPI-Ag into the tent to “co-design” the program with the industry groups. Key to this was leveraging off the existing clean coastal catchments program, which is funded through MEMA. Here we can take all the great research and technical work by CCC and design a program to put it into practice in the real world. </a:t>
            </a:r>
          </a:p>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a:p>
            <a:r>
              <a:rPr lang="en-AU" sz="1800" dirty="0">
                <a:effectLst/>
                <a:latin typeface="Arial" panose="020B0604020202020204" pitchFamily="34" charset="0"/>
                <a:ea typeface="Arial" panose="020B0604020202020204" pitchFamily="34" charset="0"/>
                <a:cs typeface="Times New Roman" panose="02020603050405020304" pitchFamily="18" charset="0"/>
              </a:rPr>
              <a:t>Then, we broadened discussions to include Council and DPIE, to negotiate the contents of the program, and identify funding sources</a:t>
            </a:r>
          </a:p>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BA87444-14A4-4DDD-9280-193C8015FD31}" type="slidenum">
              <a:rPr lang="en-AU" smtClean="0"/>
              <a:t>6</a:t>
            </a:fld>
            <a:endParaRPr lang="en-AU"/>
          </a:p>
        </p:txBody>
      </p:sp>
    </p:spTree>
    <p:extLst>
      <p:ext uri="{BB962C8B-B14F-4D97-AF65-F5344CB8AC3E}">
        <p14:creationId xmlns:p14="http://schemas.microsoft.com/office/powerpoint/2010/main" val="3034037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800" dirty="0">
                <a:effectLst/>
                <a:latin typeface="Arial" panose="020B0604020202020204" pitchFamily="34" charset="0"/>
                <a:ea typeface="Arial" panose="020B0604020202020204" pitchFamily="34" charset="0"/>
                <a:cs typeface="Times New Roman" panose="02020603050405020304" pitchFamily="18" charset="0"/>
              </a:rPr>
              <a:t>Once a draft plan was developed, the draft plan was put before a three major stakeholder groups for review and input.. </a:t>
            </a:r>
          </a:p>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a:p>
            <a:r>
              <a:rPr lang="en-AU" sz="1800" dirty="0">
                <a:effectLst/>
                <a:latin typeface="Arial" panose="020B0604020202020204" pitchFamily="34" charset="0"/>
                <a:ea typeface="Arial" panose="020B0604020202020204" pitchFamily="34" charset="0"/>
                <a:cs typeface="Times New Roman" panose="02020603050405020304" pitchFamily="18" charset="0"/>
              </a:rPr>
              <a:t>CEMAC was unanimous in its support </a:t>
            </a:r>
          </a:p>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a:p>
            <a:r>
              <a:rPr lang="en-AU" sz="1800" dirty="0">
                <a:effectLst/>
                <a:latin typeface="Arial" panose="020B0604020202020204" pitchFamily="34" charset="0"/>
                <a:ea typeface="Arial" panose="020B0604020202020204" pitchFamily="34" charset="0"/>
                <a:cs typeface="Times New Roman" panose="02020603050405020304" pitchFamily="18" charset="0"/>
              </a:rPr>
              <a:t>LALC provided positive feedback.</a:t>
            </a:r>
          </a:p>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a:p>
            <a:r>
              <a:rPr lang="en-AU" sz="1800" dirty="0">
                <a:effectLst/>
                <a:latin typeface="Arial" panose="020B0604020202020204" pitchFamily="34" charset="0"/>
                <a:ea typeface="Arial" panose="020B0604020202020204" pitchFamily="34" charset="0"/>
                <a:cs typeface="Times New Roman" panose="02020603050405020304" pitchFamily="18" charset="0"/>
              </a:rPr>
              <a:t>Community feedback graph is on next slide</a:t>
            </a:r>
          </a:p>
        </p:txBody>
      </p:sp>
      <p:sp>
        <p:nvSpPr>
          <p:cNvPr id="4" name="Slide Number Placeholder 3"/>
          <p:cNvSpPr>
            <a:spLocks noGrp="1"/>
          </p:cNvSpPr>
          <p:nvPr>
            <p:ph type="sldNum" sz="quarter" idx="5"/>
          </p:nvPr>
        </p:nvSpPr>
        <p:spPr/>
        <p:txBody>
          <a:bodyPr/>
          <a:lstStyle/>
          <a:p>
            <a:fld id="{2BA87444-14A4-4DDD-9280-193C8015FD31}" type="slidenum">
              <a:rPr lang="en-AU" smtClean="0"/>
              <a:t>7</a:t>
            </a:fld>
            <a:endParaRPr lang="en-AU"/>
          </a:p>
        </p:txBody>
      </p:sp>
    </p:spTree>
    <p:extLst>
      <p:ext uri="{BB962C8B-B14F-4D97-AF65-F5344CB8AC3E}">
        <p14:creationId xmlns:p14="http://schemas.microsoft.com/office/powerpoint/2010/main" val="86476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800" dirty="0">
                <a:effectLst/>
                <a:latin typeface="Arial" panose="020B0604020202020204" pitchFamily="34" charset="0"/>
                <a:ea typeface="Arial" panose="020B0604020202020204" pitchFamily="34" charset="0"/>
                <a:cs typeface="Times New Roman" panose="02020603050405020304" pitchFamily="18" charset="0"/>
              </a:rPr>
              <a:t>Overwhelming community support. </a:t>
            </a:r>
          </a:p>
        </p:txBody>
      </p:sp>
      <p:sp>
        <p:nvSpPr>
          <p:cNvPr id="4" name="Slide Number Placeholder 3"/>
          <p:cNvSpPr>
            <a:spLocks noGrp="1"/>
          </p:cNvSpPr>
          <p:nvPr>
            <p:ph type="sldNum" sz="quarter" idx="5"/>
          </p:nvPr>
        </p:nvSpPr>
        <p:spPr/>
        <p:txBody>
          <a:bodyPr/>
          <a:lstStyle/>
          <a:p>
            <a:fld id="{2BA87444-14A4-4DDD-9280-193C8015FD31}" type="slidenum">
              <a:rPr lang="en-AU" smtClean="0"/>
              <a:t>8</a:t>
            </a:fld>
            <a:endParaRPr lang="en-AU"/>
          </a:p>
        </p:txBody>
      </p:sp>
    </p:spTree>
    <p:extLst>
      <p:ext uri="{BB962C8B-B14F-4D97-AF65-F5344CB8AC3E}">
        <p14:creationId xmlns:p14="http://schemas.microsoft.com/office/powerpoint/2010/main" val="1564250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800" dirty="0">
              <a:effectLst/>
              <a:latin typeface="Arial" panose="020B0604020202020204" pitchFamily="34" charset="0"/>
              <a:ea typeface="Arial" panose="020B06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BA87444-14A4-4DDD-9280-193C8015FD31}" type="slidenum">
              <a:rPr lang="en-AU" smtClean="0"/>
              <a:t>9</a:t>
            </a:fld>
            <a:endParaRPr lang="en-AU"/>
          </a:p>
        </p:txBody>
      </p:sp>
    </p:spTree>
    <p:extLst>
      <p:ext uri="{BB962C8B-B14F-4D97-AF65-F5344CB8AC3E}">
        <p14:creationId xmlns:p14="http://schemas.microsoft.com/office/powerpoint/2010/main" val="1743104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3352" y="1905003"/>
            <a:ext cx="10709448" cy="2593975"/>
          </a:xfrm>
        </p:spPr>
        <p:txBody>
          <a:bodyPr anchor="b"/>
          <a:lstStyle>
            <a:lvl1pPr>
              <a:defRPr sz="6000">
                <a:ln>
                  <a:noFill/>
                </a:ln>
                <a:solidFill>
                  <a:schemeClr val="tx2"/>
                </a:solidFill>
              </a:defRPr>
            </a:lvl1pPr>
          </a:lstStyle>
          <a:p>
            <a:r>
              <a:rPr lang="en-US"/>
              <a:t>Click to edit Master title style</a:t>
            </a:r>
          </a:p>
        </p:txBody>
      </p:sp>
      <p:sp>
        <p:nvSpPr>
          <p:cNvPr id="3" name="Subtitle 2"/>
          <p:cNvSpPr>
            <a:spLocks noGrp="1"/>
          </p:cNvSpPr>
          <p:nvPr>
            <p:ph type="subTitle" idx="1"/>
          </p:nvPr>
        </p:nvSpPr>
        <p:spPr>
          <a:xfrm>
            <a:off x="263352" y="4572000"/>
            <a:ext cx="9266728"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C308987-73FF-4D18-BFA0-9F042ECC9AE7}" type="datetimeFigureOut">
              <a:rPr lang="en-AU" smtClean="0"/>
              <a:t>16/05/2022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9C52F55-12B4-49C2-A54A-28EFC11BA6AB}"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308987-73FF-4D18-BFA0-9F042ECC9AE7}" type="datetimeFigureOut">
              <a:rPr lang="en-AU" smtClean="0"/>
              <a:t>16/05/2022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9C52F55-12B4-49C2-A54A-28EFC11BA6A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336800" cy="5851525"/>
          </a:xfrm>
        </p:spPr>
        <p:txBody>
          <a:bodyPr vert="eaVert" anchor="b" anchorCtr="0"/>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308987-73FF-4D18-BFA0-9F042ECC9AE7}" type="datetimeFigureOut">
              <a:rPr lang="en-AU" smtClean="0"/>
              <a:t>16/05/2022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9C52F55-12B4-49C2-A54A-28EFC11BA6AB}" type="slidenum">
              <a:rPr lang="en-AU" smtClean="0"/>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endParaRPr lang="en-AU" dirty="0"/>
          </a:p>
        </p:txBody>
      </p:sp>
      <p:sp>
        <p:nvSpPr>
          <p:cNvPr id="3" name="Content Placeholder 2"/>
          <p:cNvSpPr>
            <a:spLocks noGrp="1"/>
          </p:cNvSpPr>
          <p:nvPr>
            <p:ph idx="1" hasCustomPrompt="1"/>
          </p:nvPr>
        </p:nvSpPr>
        <p:spPr>
          <a:xfrm>
            <a:off x="838200" y="1954061"/>
            <a:ext cx="10515600" cy="498194"/>
          </a:xfrm>
        </p:spPr>
        <p:txBody>
          <a:bodyPr>
            <a:normAutofit/>
          </a:bodyPr>
          <a:lstStyle>
            <a:lvl1pPr marL="0" indent="0" algn="l">
              <a:buFont typeface="+mj-lt"/>
              <a:buNone/>
              <a:defRPr sz="2400"/>
            </a:lvl1pPr>
          </a:lstStyle>
          <a:p>
            <a:pPr lvl="0"/>
            <a:r>
              <a:rPr lang="en-US" sz="2400" dirty="0"/>
              <a:t>	</a:t>
            </a:r>
          </a:p>
          <a:p>
            <a:pPr lvl="0"/>
            <a:endParaRPr lang="en-AU" dirty="0"/>
          </a:p>
        </p:txBody>
      </p:sp>
      <p:sp>
        <p:nvSpPr>
          <p:cNvPr id="4" name="Date Placeholder 3"/>
          <p:cNvSpPr>
            <a:spLocks noGrp="1"/>
          </p:cNvSpPr>
          <p:nvPr>
            <p:ph type="dt" sz="half" idx="10"/>
          </p:nvPr>
        </p:nvSpPr>
        <p:spPr/>
        <p:txBody>
          <a:bodyPr/>
          <a:lstStyle/>
          <a:p>
            <a:endParaRPr lang="en-AU" dirty="0"/>
          </a:p>
        </p:txBody>
      </p:sp>
      <p:sp>
        <p:nvSpPr>
          <p:cNvPr id="5" name="Content Placeholder 2">
            <a:extLst>
              <a:ext uri="{FF2B5EF4-FFF2-40B4-BE49-F238E27FC236}">
                <a16:creationId xmlns:a16="http://schemas.microsoft.com/office/drawing/2014/main" id="{0EBC2105-D743-4270-872E-8318DF732E6A}"/>
              </a:ext>
            </a:extLst>
          </p:cNvPr>
          <p:cNvSpPr>
            <a:spLocks noGrp="1"/>
          </p:cNvSpPr>
          <p:nvPr>
            <p:ph idx="11"/>
          </p:nvPr>
        </p:nvSpPr>
        <p:spPr>
          <a:xfrm>
            <a:off x="838200" y="2715628"/>
            <a:ext cx="10383982" cy="3596070"/>
          </a:xfrm>
        </p:spPr>
        <p:txBody>
          <a:bodyPr>
            <a:normAutofit/>
          </a:bodyPr>
          <a:lstStyle>
            <a:lvl1pPr marL="0" indent="0" algn="l">
              <a:buFont typeface="+mj-lt"/>
              <a:buNone/>
              <a:defRPr sz="2400"/>
            </a:lvl1pPr>
            <a:lvl2pPr marL="914400" indent="-457200">
              <a:buFont typeface="+mj-lt"/>
              <a:buAutoNum type="arabicPeriod"/>
              <a:defRPr sz="2400"/>
            </a:lvl2pPr>
            <a:lvl3pPr marL="914400" indent="0">
              <a:buFont typeface="+mj-lt"/>
              <a:buNone/>
              <a:defRPr sz="2800"/>
            </a:lvl3pPr>
          </a:lstStyle>
          <a:p>
            <a:pPr lvl="2"/>
            <a:endParaRPr lang="en-US" sz="2400" dirty="0"/>
          </a:p>
        </p:txBody>
      </p:sp>
    </p:spTree>
    <p:extLst>
      <p:ext uri="{BB962C8B-B14F-4D97-AF65-F5344CB8AC3E}">
        <p14:creationId xmlns:p14="http://schemas.microsoft.com/office/powerpoint/2010/main" val="6240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308987-73FF-4D18-BFA0-9F042ECC9AE7}" type="datetimeFigureOut">
              <a:rPr lang="en-AU" smtClean="0"/>
              <a:t>16/05/2022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9C52F55-12B4-49C2-A54A-28EFC11BA6AB}"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4090" y="5068912"/>
            <a:ext cx="10921912" cy="1168400"/>
          </a:xfrm>
        </p:spPr>
        <p:txBody>
          <a:bodyPr anchor="t"/>
          <a:lstStyle>
            <a:lvl1pPr algn="l">
              <a:defRPr sz="3600" b="0" cap="all"/>
            </a:lvl1pPr>
          </a:lstStyle>
          <a:p>
            <a:r>
              <a:rPr lang="en-US"/>
              <a:t>Click to edit Master title style</a:t>
            </a:r>
          </a:p>
        </p:txBody>
      </p:sp>
      <p:sp>
        <p:nvSpPr>
          <p:cNvPr id="3" name="Text Placeholder 2"/>
          <p:cNvSpPr>
            <a:spLocks noGrp="1"/>
          </p:cNvSpPr>
          <p:nvPr>
            <p:ph type="body" idx="1"/>
          </p:nvPr>
        </p:nvSpPr>
        <p:spPr>
          <a:xfrm>
            <a:off x="254090" y="3435375"/>
            <a:ext cx="8889912"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308987-73FF-4D18-BFA0-9F042ECC9AE7}" type="datetimeFigureOut">
              <a:rPr lang="en-AU" smtClean="0"/>
              <a:t>16/05/2022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9C52F55-12B4-49C2-A54A-28EFC11BA6AB}"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63352" y="1536192"/>
            <a:ext cx="5223048"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C308987-73FF-4D18-BFA0-9F042ECC9AE7}" type="datetimeFigureOut">
              <a:rPr lang="en-AU" smtClean="0"/>
              <a:t>16/05/2022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9C52F55-12B4-49C2-A54A-28EFC11BA6AB}"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63352" y="1535113"/>
            <a:ext cx="5223048"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3352" y="2292349"/>
            <a:ext cx="5223048" cy="383381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92800" y="2292349"/>
            <a:ext cx="4876800" cy="383381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C308987-73FF-4D18-BFA0-9F042ECC9AE7}" type="datetimeFigureOut">
              <a:rPr lang="en-AU" smtClean="0"/>
              <a:t>16/05/2022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9C52F55-12B4-49C2-A54A-28EFC11BA6AB}"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C308987-73FF-4D18-BFA0-9F042ECC9AE7}" type="datetimeFigureOut">
              <a:rPr lang="en-AU" smtClean="0"/>
              <a:t>16/05/2022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9C52F55-12B4-49C2-A54A-28EFC11BA6AB}"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308987-73FF-4D18-BFA0-9F042ECC9AE7}" type="datetimeFigureOut">
              <a:rPr lang="en-AU" smtClean="0"/>
              <a:t>16/05/2022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9C52F55-12B4-49C2-A54A-28EFC11BA6AB}"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090" y="5157192"/>
            <a:ext cx="10515511" cy="594360"/>
          </a:xfrm>
        </p:spPr>
        <p:txBody>
          <a:bodyPr anchor="b"/>
          <a:lstStyle>
            <a:lvl1pPr algn="ctr">
              <a:defRPr sz="2200" b="1"/>
            </a:lvl1pPr>
          </a:lstStyle>
          <a:p>
            <a:r>
              <a:rPr lang="en-US"/>
              <a:t>Click to edit Master title style</a:t>
            </a:r>
          </a:p>
        </p:txBody>
      </p:sp>
      <p:sp>
        <p:nvSpPr>
          <p:cNvPr id="4" name="Text Placeholder 3"/>
          <p:cNvSpPr>
            <a:spLocks noGrp="1"/>
          </p:cNvSpPr>
          <p:nvPr>
            <p:ph type="body" sz="half" idx="2"/>
          </p:nvPr>
        </p:nvSpPr>
        <p:spPr>
          <a:xfrm>
            <a:off x="254091" y="5757648"/>
            <a:ext cx="10515512"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308987-73FF-4D18-BFA0-9F042ECC9AE7}" type="datetimeFigureOut">
              <a:rPr lang="en-AU" smtClean="0"/>
              <a:t>16/05/2022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9C52F55-12B4-49C2-A54A-28EFC11BA6AB}" type="slidenum">
              <a:rPr lang="en-AU" smtClean="0"/>
              <a:t>‹#›</a:t>
            </a:fld>
            <a:endParaRPr lang="en-AU"/>
          </a:p>
        </p:txBody>
      </p:sp>
      <p:sp>
        <p:nvSpPr>
          <p:cNvPr id="9" name="Content Placeholder 8"/>
          <p:cNvSpPr>
            <a:spLocks noGrp="1"/>
          </p:cNvSpPr>
          <p:nvPr>
            <p:ph sz="quarter" idx="13"/>
          </p:nvPr>
        </p:nvSpPr>
        <p:spPr>
          <a:xfrm>
            <a:off x="254090" y="381000"/>
            <a:ext cx="10515510" cy="45601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3352" y="5495278"/>
            <a:ext cx="10502184" cy="594626"/>
          </a:xfrm>
        </p:spPr>
        <p:txBody>
          <a:bodyPr anchor="b"/>
          <a:lstStyle>
            <a:lvl1pPr algn="ctr">
              <a:defRPr sz="2200" b="1">
                <a:ln>
                  <a:noFill/>
                </a:ln>
                <a:solidFill>
                  <a:schemeClr val="tx2"/>
                </a:solidFill>
              </a:defRPr>
            </a:lvl1pPr>
          </a:lstStyle>
          <a:p>
            <a:r>
              <a:rPr lang="en-US"/>
              <a:t>Click to edit Master title style</a:t>
            </a:r>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63352" y="6096000"/>
            <a:ext cx="10502184"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7C308987-73FF-4D18-BFA0-9F042ECC9AE7}" type="datetimeFigureOut">
              <a:rPr lang="en-AU" smtClean="0"/>
              <a:t>16/05/2022</a:t>
            </a:fld>
            <a:endParaRPr lang="en-AU"/>
          </a:p>
        </p:txBody>
      </p:sp>
      <p:sp>
        <p:nvSpPr>
          <p:cNvPr id="9" name="Slide Number Placeholder 8"/>
          <p:cNvSpPr>
            <a:spLocks noGrp="1"/>
          </p:cNvSpPr>
          <p:nvPr>
            <p:ph type="sldNum" sz="quarter" idx="11"/>
          </p:nvPr>
        </p:nvSpPr>
        <p:spPr/>
        <p:txBody>
          <a:bodyPr/>
          <a:lstStyle/>
          <a:p>
            <a:fld id="{F9C52F55-12B4-49C2-A54A-28EFC11BA6AB}" type="slidenum">
              <a:rPr lang="en-AU" smtClean="0"/>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3352" y="274638"/>
            <a:ext cx="10506248" cy="1143000"/>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263352" y="1600200"/>
            <a:ext cx="10506248" cy="4572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11375716" y="0"/>
            <a:ext cx="81628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11375716" y="5486400"/>
            <a:ext cx="816283"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p:cNvSpPr>
            <a:spLocks noGrp="1"/>
          </p:cNvSpPr>
          <p:nvPr>
            <p:ph type="sldNum" sz="quarter" idx="4"/>
          </p:nvPr>
        </p:nvSpPr>
        <p:spPr>
          <a:xfrm>
            <a:off x="11450229" y="5648960"/>
            <a:ext cx="657008"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9C52F55-12B4-49C2-A54A-28EFC11BA6AB}" type="slidenum">
              <a:rPr lang="en-AU" smtClean="0"/>
              <a:t>‹#›</a:t>
            </a:fld>
            <a:endParaRPr lang="en-AU"/>
          </a:p>
        </p:txBody>
      </p:sp>
      <p:sp>
        <p:nvSpPr>
          <p:cNvPr id="5" name="Footer Placeholder 4"/>
          <p:cNvSpPr>
            <a:spLocks noGrp="1"/>
          </p:cNvSpPr>
          <p:nvPr>
            <p:ph type="ftr" sz="quarter" idx="3"/>
          </p:nvPr>
        </p:nvSpPr>
        <p:spPr>
          <a:xfrm rot="16200000">
            <a:off x="10510429"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AU"/>
          </a:p>
        </p:txBody>
      </p:sp>
      <p:sp>
        <p:nvSpPr>
          <p:cNvPr id="4" name="Date Placeholder 3"/>
          <p:cNvSpPr>
            <a:spLocks noGrp="1"/>
          </p:cNvSpPr>
          <p:nvPr>
            <p:ph type="dt" sz="half" idx="2"/>
          </p:nvPr>
        </p:nvSpPr>
        <p:spPr>
          <a:xfrm rot="16200000">
            <a:off x="10474870"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7C308987-73FF-4D18-BFA0-9F042ECC9AE7}" type="datetimeFigureOut">
              <a:rPr lang="en-AU" smtClean="0"/>
              <a:t>16/05/2022</a:t>
            </a:fld>
            <a:endParaRPr lang="en-AU"/>
          </a:p>
        </p:txBody>
      </p:sp>
      <p:pic>
        <p:nvPicPr>
          <p:cNvPr id="9" name="Picture 8">
            <a:extLst>
              <a:ext uri="{FF2B5EF4-FFF2-40B4-BE49-F238E27FC236}">
                <a16:creationId xmlns:a16="http://schemas.microsoft.com/office/drawing/2014/main" id="{E75AB398-7147-4C23-B989-E7AA37FCD9A9}"/>
              </a:ext>
            </a:extLst>
          </p:cNvPr>
          <p:cNvPicPr>
            <a:picLocks noChangeAspect="1"/>
          </p:cNvPicPr>
          <p:nvPr userDrawn="1"/>
        </p:nvPicPr>
        <p:blipFill rotWithShape="1">
          <a:blip r:embed="rId14" cstate="print">
            <a:extLst>
              <a:ext uri="{28A0092B-C50C-407E-A947-70E740481C1C}">
                <a14:useLocalDpi xmlns:a14="http://schemas.microsoft.com/office/drawing/2010/main"/>
              </a:ext>
            </a:extLst>
          </a:blip>
          <a:srcRect b="-1"/>
          <a:stretch/>
        </p:blipFill>
        <p:spPr>
          <a:xfrm>
            <a:off x="11472712" y="0"/>
            <a:ext cx="671960" cy="6858000"/>
          </a:xfrm>
          <a:prstGeom prst="rect">
            <a:avLst/>
          </a:prstGeom>
        </p:spPr>
      </p:pic>
      <p:pic>
        <p:nvPicPr>
          <p:cNvPr id="10" name="Picture 9">
            <a:extLst>
              <a:ext uri="{FF2B5EF4-FFF2-40B4-BE49-F238E27FC236}">
                <a16:creationId xmlns:a16="http://schemas.microsoft.com/office/drawing/2014/main" id="{8ED52810-1441-4E92-9875-90B634710C3A}"/>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263352" y="6309320"/>
            <a:ext cx="2340947" cy="278505"/>
          </a:xfrm>
          <a:prstGeom prst="rect">
            <a:avLst/>
          </a:prstGeom>
          <a:effectLst>
            <a:outerShdw blurRad="50800" dist="38100" dir="2700000" algn="tl" rotWithShape="0">
              <a:prstClr val="black">
                <a:alpha val="40000"/>
              </a:prstClr>
            </a:outerShdw>
          </a:effectLst>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7.jpeg"/><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12.xml"/><Relationship Id="rId4" Type="http://schemas.openxmlformats.org/officeDocument/2006/relationships/image" Target="../media/image50.jpeg"/></Relationships>
</file>

<file path=ppt/slides/_rels/slide1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51.png"/></Relationships>
</file>

<file path=ppt/slides/_rels/slide1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25.jpeg"/><Relationship Id="rId7" Type="http://schemas.openxmlformats.org/officeDocument/2006/relationships/image" Target="../media/image53.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6.png"/><Relationship Id="rId4" Type="http://schemas.openxmlformats.org/officeDocument/2006/relationships/image" Target="../media/image52.jpeg"/><Relationship Id="rId9" Type="http://schemas.openxmlformats.org/officeDocument/2006/relationships/image" Target="../media/image30.jpe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7.jpeg"/><Relationship Id="rId7" Type="http://schemas.openxmlformats.org/officeDocument/2006/relationships/hyperlink" Target="mailto:Chris.beadle@watertech.com.au"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mailto:ndufty@molinostewart.com.au" TargetMode="External"/><Relationship Id="rId5" Type="http://schemas.openxmlformats.org/officeDocument/2006/relationships/image" Target="../media/image56.svg"/><Relationship Id="rId4" Type="http://schemas.openxmlformats.org/officeDocument/2006/relationships/image" Target="../media/image55.png"/><Relationship Id="rId9" Type="http://schemas.openxmlformats.org/officeDocument/2006/relationships/image" Target="../media/image57.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4.xml"/><Relationship Id="rId7" Type="http://schemas.openxmlformats.org/officeDocument/2006/relationships/image" Target="../media/image14.jpeg"/><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_rels/slide5.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notesSlide" Target="../notesSlides/notesSlide5.xml"/><Relationship Id="rId7" Type="http://schemas.openxmlformats.org/officeDocument/2006/relationships/image" Target="../media/image22.jpeg"/><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jpeg"/></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jpeg"/><Relationship Id="rId7"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2.svg"/><Relationship Id="rId5" Type="http://schemas.openxmlformats.org/officeDocument/2006/relationships/image" Target="../media/image6.png"/><Relationship Id="rId10" Type="http://schemas.openxmlformats.org/officeDocument/2006/relationships/image" Target="../media/image31.png"/><Relationship Id="rId4" Type="http://schemas.openxmlformats.org/officeDocument/2006/relationships/image" Target="../media/image26.jpeg"/><Relationship Id="rId9" Type="http://schemas.openxmlformats.org/officeDocument/2006/relationships/image" Target="../media/image30.jpeg"/></Relationships>
</file>

<file path=ppt/slides/_rels/slide7.xml.rels><?xml version="1.0" encoding="UTF-8" standalone="yes"?>
<Relationships xmlns="http://schemas.openxmlformats.org/package/2006/relationships"><Relationship Id="rId8" Type="http://schemas.openxmlformats.org/officeDocument/2006/relationships/image" Target="../media/image36.svg"/><Relationship Id="rId13" Type="http://schemas.openxmlformats.org/officeDocument/2006/relationships/image" Target="../media/image41.png"/><Relationship Id="rId3" Type="http://schemas.openxmlformats.org/officeDocument/2006/relationships/image" Target="../media/image25.jpeg"/><Relationship Id="rId7" Type="http://schemas.openxmlformats.org/officeDocument/2006/relationships/image" Target="../media/image35.png"/><Relationship Id="rId12" Type="http://schemas.openxmlformats.org/officeDocument/2006/relationships/image" Target="../media/image40.jpeg"/><Relationship Id="rId17" Type="http://schemas.openxmlformats.org/officeDocument/2006/relationships/image" Target="../media/image45.svg"/><Relationship Id="rId2" Type="http://schemas.openxmlformats.org/officeDocument/2006/relationships/notesSlide" Target="../notesSlides/notesSlide7.xml"/><Relationship Id="rId16"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34.svg"/><Relationship Id="rId11" Type="http://schemas.openxmlformats.org/officeDocument/2006/relationships/image" Target="../media/image39.png"/><Relationship Id="rId5" Type="http://schemas.openxmlformats.org/officeDocument/2006/relationships/image" Target="../media/image33.png"/><Relationship Id="rId15" Type="http://schemas.openxmlformats.org/officeDocument/2006/relationships/image" Target="../media/image43.svg"/><Relationship Id="rId10" Type="http://schemas.openxmlformats.org/officeDocument/2006/relationships/image" Target="../media/image38.png"/><Relationship Id="rId4" Type="http://schemas.openxmlformats.org/officeDocument/2006/relationships/image" Target="../media/image30.jpeg"/><Relationship Id="rId9" Type="http://schemas.openxmlformats.org/officeDocument/2006/relationships/image" Target="../media/image37.jpeg"/><Relationship Id="rId14" Type="http://schemas.openxmlformats.org/officeDocument/2006/relationships/image" Target="../media/image42.pn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7.jpeg"/><Relationship Id="rId7" Type="http://schemas.openxmlformats.org/officeDocument/2006/relationships/diagramColors" Target="../diagrams/colors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9888" y="787137"/>
            <a:ext cx="4327502" cy="3332079"/>
          </a:xfrm>
        </p:spPr>
        <p:txBody>
          <a:bodyPr anchor="t">
            <a:noAutofit/>
          </a:bodyPr>
          <a:lstStyle/>
          <a:p>
            <a:pPr>
              <a:spcBef>
                <a:spcPts val="2400"/>
              </a:spcBef>
              <a:spcAft>
                <a:spcPts val="1200"/>
              </a:spcAft>
            </a:pPr>
            <a:r>
              <a:rPr lang="en-US" sz="4400" dirty="0"/>
              <a:t>Outside the (Fruit) Box: </a:t>
            </a:r>
            <a:br>
              <a:rPr lang="en-US" sz="4400" dirty="0"/>
            </a:br>
            <a:br>
              <a:rPr lang="en-US" sz="1600" dirty="0"/>
            </a:br>
            <a:r>
              <a:rPr lang="en-US" sz="4400" dirty="0"/>
              <a:t>A Case Study in Big Picture Coastal Thinking </a:t>
            </a:r>
          </a:p>
        </p:txBody>
      </p:sp>
      <p:sp>
        <p:nvSpPr>
          <p:cNvPr id="3" name="Subtitle 2"/>
          <p:cNvSpPr>
            <a:spLocks noGrp="1"/>
          </p:cNvSpPr>
          <p:nvPr>
            <p:ph type="subTitle" idx="1"/>
          </p:nvPr>
        </p:nvSpPr>
        <p:spPr>
          <a:xfrm>
            <a:off x="263351" y="4941169"/>
            <a:ext cx="4114095" cy="549943"/>
          </a:xfrm>
        </p:spPr>
        <p:txBody>
          <a:bodyPr>
            <a:noAutofit/>
          </a:bodyPr>
          <a:lstStyle/>
          <a:p>
            <a:r>
              <a:rPr lang="en-AU" b="1" dirty="0"/>
              <a:t>Neil Dufty – Molino Stewart</a:t>
            </a:r>
          </a:p>
          <a:p>
            <a:r>
              <a:rPr lang="en-AU" b="1" dirty="0"/>
              <a:t>Chris Beadle – Water Technology </a:t>
            </a:r>
          </a:p>
        </p:txBody>
      </p:sp>
      <p:pic>
        <p:nvPicPr>
          <p:cNvPr id="7" name="Picture 6" descr="A picture containing grass, outdoor, sky, nature&#10;&#10;Description automatically generated">
            <a:extLst>
              <a:ext uri="{FF2B5EF4-FFF2-40B4-BE49-F238E27FC236}">
                <a16:creationId xmlns:a16="http://schemas.microsoft.com/office/drawing/2014/main" id="{DBE4BCF2-EDDA-2BEE-C676-43BEB91FF3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7917" y="787137"/>
            <a:ext cx="6271967" cy="4703975"/>
          </a:xfrm>
          <a:prstGeom prst="rect">
            <a:avLst/>
          </a:prstGeom>
          <a:effectLst>
            <a:outerShdw blurRad="50800" dist="165100" dir="2700000" algn="tl" rotWithShape="0">
              <a:prstClr val="black">
                <a:alpha val="40000"/>
              </a:prstClr>
            </a:outerShdw>
          </a:effectLst>
        </p:spPr>
      </p:pic>
      <p:pic>
        <p:nvPicPr>
          <p:cNvPr id="5" name="Picture 2" descr="Have Your Say Coffs Harbour">
            <a:extLst>
              <a:ext uri="{FF2B5EF4-FFF2-40B4-BE49-F238E27FC236}">
                <a16:creationId xmlns:a16="http://schemas.microsoft.com/office/drawing/2014/main" id="{F5DF37BC-DDF7-D90F-3180-C0226EE5B9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5644" y="6001097"/>
            <a:ext cx="1965486" cy="781332"/>
          </a:xfrm>
          <a:prstGeom prst="rect">
            <a:avLst/>
          </a:prstGeom>
          <a:noFill/>
          <a:ln w="28575">
            <a:solidFill>
              <a:schemeClr val="bg1"/>
            </a:solidFill>
          </a:ln>
          <a:extLst>
            <a:ext uri="{909E8E84-426E-40DD-AFC4-6F175D3DCCD1}">
              <a14:hiddenFill xmlns:a14="http://schemas.microsoft.com/office/drawing/2010/main">
                <a:solidFill>
                  <a:srgbClr val="FFFFFF"/>
                </a:solidFill>
              </a14:hiddenFill>
            </a:ext>
          </a:extLst>
        </p:spPr>
      </p:pic>
      <p:pic>
        <p:nvPicPr>
          <p:cNvPr id="6" name="Picture 4" descr="Department of Planning and Environment (DPE) - Organisations - Data.NSW">
            <a:extLst>
              <a:ext uri="{FF2B5EF4-FFF2-40B4-BE49-F238E27FC236}">
                <a16:creationId xmlns:a16="http://schemas.microsoft.com/office/drawing/2014/main" id="{B08E59FE-3A7C-DA5D-9F8A-ACFEA3B0E0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1358" y="6070862"/>
            <a:ext cx="2139340" cy="641802"/>
          </a:xfrm>
          <a:prstGeom prst="rect">
            <a:avLst/>
          </a:prstGeom>
          <a:solidFill>
            <a:schemeClr val="bg1"/>
          </a:solidFill>
          <a:ln w="19050">
            <a:solidFill>
              <a:schemeClr val="bg1"/>
            </a:solidFill>
          </a:ln>
        </p:spPr>
      </p:pic>
      <p:pic>
        <p:nvPicPr>
          <p:cNvPr id="8" name="Picture 2" descr="Environmental Consultants, Flood &amp; Ecological Consulting | Molino Stewart">
            <a:extLst>
              <a:ext uri="{FF2B5EF4-FFF2-40B4-BE49-F238E27FC236}">
                <a16:creationId xmlns:a16="http://schemas.microsoft.com/office/drawing/2014/main" id="{675B749B-A653-9015-9C80-12F891F6BB5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98637" y="6150150"/>
            <a:ext cx="1734785" cy="483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7077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sky, outdoor, water, nature&#10;&#10;Description automatically generated">
            <a:extLst>
              <a:ext uri="{FF2B5EF4-FFF2-40B4-BE49-F238E27FC236}">
                <a16:creationId xmlns:a16="http://schemas.microsoft.com/office/drawing/2014/main" id="{B795E90A-9035-F763-36B5-77B482799B2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9702"/>
          <a:stretch/>
        </p:blipFill>
        <p:spPr>
          <a:xfrm>
            <a:off x="0" y="-1"/>
            <a:ext cx="11387578" cy="6858001"/>
          </a:xfrm>
          <a:prstGeom prst="rect">
            <a:avLst/>
          </a:prstGeom>
        </p:spPr>
      </p:pic>
      <p:sp>
        <p:nvSpPr>
          <p:cNvPr id="21" name="Rectangle 20">
            <a:extLst>
              <a:ext uri="{FF2B5EF4-FFF2-40B4-BE49-F238E27FC236}">
                <a16:creationId xmlns:a16="http://schemas.microsoft.com/office/drawing/2014/main" id="{A16EE52F-B14E-200E-6B6C-5093F8A38EDD}"/>
              </a:ext>
            </a:extLst>
          </p:cNvPr>
          <p:cNvSpPr/>
          <p:nvPr/>
        </p:nvSpPr>
        <p:spPr>
          <a:xfrm>
            <a:off x="-33779" y="-1"/>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7" name="Title 6">
            <a:extLst>
              <a:ext uri="{FF2B5EF4-FFF2-40B4-BE49-F238E27FC236}">
                <a16:creationId xmlns:a16="http://schemas.microsoft.com/office/drawing/2014/main" id="{668A4118-163F-4B8E-A02A-4059458F2458}"/>
              </a:ext>
            </a:extLst>
          </p:cNvPr>
          <p:cNvSpPr>
            <a:spLocks noGrp="1"/>
          </p:cNvSpPr>
          <p:nvPr>
            <p:ph type="title"/>
          </p:nvPr>
        </p:nvSpPr>
        <p:spPr>
          <a:xfrm>
            <a:off x="838200" y="365125"/>
            <a:ext cx="9875520" cy="884555"/>
          </a:xfrm>
        </p:spPr>
        <p:txBody>
          <a:bodyPr/>
          <a:lstStyle/>
          <a:p>
            <a:r>
              <a:rPr lang="en-AU" dirty="0">
                <a:solidFill>
                  <a:schemeClr val="bg1"/>
                </a:solidFill>
              </a:rPr>
              <a:t>The CHIEP in Action</a:t>
            </a:r>
          </a:p>
        </p:txBody>
      </p:sp>
      <p:sp>
        <p:nvSpPr>
          <p:cNvPr id="10" name="TextBox 9">
            <a:extLst>
              <a:ext uri="{FF2B5EF4-FFF2-40B4-BE49-F238E27FC236}">
                <a16:creationId xmlns:a16="http://schemas.microsoft.com/office/drawing/2014/main" id="{6B227F97-ADEE-41BF-9229-8FB67CBA110B}"/>
              </a:ext>
            </a:extLst>
          </p:cNvPr>
          <p:cNvSpPr txBox="1"/>
          <p:nvPr/>
        </p:nvSpPr>
        <p:spPr>
          <a:xfrm>
            <a:off x="5508104" y="3595102"/>
            <a:ext cx="4579347" cy="276999"/>
          </a:xfrm>
          <a:prstGeom prst="rect">
            <a:avLst/>
          </a:prstGeom>
          <a:noFill/>
        </p:spPr>
        <p:txBody>
          <a:bodyPr wrap="square" rtlCol="0">
            <a:spAutoFit/>
          </a:bodyPr>
          <a:lstStyle/>
          <a:p>
            <a:r>
              <a:rPr lang="en-AU" sz="600" dirty="0">
                <a:solidFill>
                  <a:schemeClr val="bg1"/>
                </a:solidFill>
              </a:rPr>
              <a:t>June 2007 Flood (East Gippsland Catchment Management Authority)</a:t>
            </a:r>
          </a:p>
          <a:p>
            <a:endParaRPr lang="en-AU" sz="600" dirty="0">
              <a:solidFill>
                <a:schemeClr val="bg1"/>
              </a:solidFill>
            </a:endParaRPr>
          </a:p>
        </p:txBody>
      </p:sp>
      <p:graphicFrame>
        <p:nvGraphicFramePr>
          <p:cNvPr id="12" name="Diagram 11">
            <a:extLst>
              <a:ext uri="{FF2B5EF4-FFF2-40B4-BE49-F238E27FC236}">
                <a16:creationId xmlns:a16="http://schemas.microsoft.com/office/drawing/2014/main" id="{6648D9B7-7340-4A70-9B0B-FDD9838D6A11}"/>
              </a:ext>
            </a:extLst>
          </p:cNvPr>
          <p:cNvGraphicFramePr/>
          <p:nvPr>
            <p:extLst>
              <p:ext uri="{D42A27DB-BD31-4B8C-83A1-F6EECF244321}">
                <p14:modId xmlns:p14="http://schemas.microsoft.com/office/powerpoint/2010/main" val="934439219"/>
              </p:ext>
            </p:extLst>
          </p:nvPr>
        </p:nvGraphicFramePr>
        <p:xfrm>
          <a:off x="1031776" y="1525280"/>
          <a:ext cx="9189388" cy="38696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3" name="Connector: Elbow 12">
            <a:extLst>
              <a:ext uri="{FF2B5EF4-FFF2-40B4-BE49-F238E27FC236}">
                <a16:creationId xmlns:a16="http://schemas.microsoft.com/office/drawing/2014/main" id="{008F0925-DE13-4E14-9096-2F65150C1099}"/>
              </a:ext>
            </a:extLst>
          </p:cNvPr>
          <p:cNvCxnSpPr>
            <a:cxnSpLocks/>
          </p:cNvCxnSpPr>
          <p:nvPr/>
        </p:nvCxnSpPr>
        <p:spPr bwMode="auto">
          <a:xfrm flipV="1">
            <a:off x="1970836" y="2072243"/>
            <a:ext cx="3655634" cy="587423"/>
          </a:xfrm>
          <a:prstGeom prst="bentConnector3">
            <a:avLst>
              <a:gd name="adj1" fmla="val 807"/>
            </a:avLst>
          </a:prstGeom>
          <a:solidFill>
            <a:schemeClr val="accent1"/>
          </a:solidFill>
          <a:ln w="9525" cap="flat" cmpd="sng" algn="ctr">
            <a:solidFill>
              <a:schemeClr val="bg1"/>
            </a:solidFill>
            <a:prstDash val="solid"/>
            <a:round/>
            <a:headEnd type="none" w="med" len="med"/>
            <a:tailEnd type="none" w="med" len="med"/>
          </a:ln>
          <a:effectLst>
            <a:glow rad="63500">
              <a:schemeClr val="accent1">
                <a:satMod val="175000"/>
                <a:alpha val="40000"/>
              </a:schemeClr>
            </a:glow>
          </a:effectLst>
        </p:spPr>
      </p:cxnSp>
      <p:cxnSp>
        <p:nvCxnSpPr>
          <p:cNvPr id="14" name="Connector: Elbow 13">
            <a:extLst>
              <a:ext uri="{FF2B5EF4-FFF2-40B4-BE49-F238E27FC236}">
                <a16:creationId xmlns:a16="http://schemas.microsoft.com/office/drawing/2014/main" id="{ACDC681E-3E3A-4EAE-B6B4-9DCB7316ACF9}"/>
              </a:ext>
            </a:extLst>
          </p:cNvPr>
          <p:cNvCxnSpPr>
            <a:cxnSpLocks/>
          </p:cNvCxnSpPr>
          <p:nvPr/>
        </p:nvCxnSpPr>
        <p:spPr bwMode="auto">
          <a:xfrm>
            <a:off x="5624833" y="2072243"/>
            <a:ext cx="3519167" cy="661817"/>
          </a:xfrm>
          <a:prstGeom prst="bentConnector3">
            <a:avLst>
              <a:gd name="adj1" fmla="val 100084"/>
            </a:avLst>
          </a:prstGeom>
          <a:solidFill>
            <a:schemeClr val="accent1"/>
          </a:solidFill>
          <a:ln w="9525" cap="flat" cmpd="sng" algn="ctr">
            <a:solidFill>
              <a:schemeClr val="bg1"/>
            </a:solidFill>
            <a:prstDash val="solid"/>
            <a:round/>
            <a:headEnd type="none" w="med" len="med"/>
            <a:tailEnd type="none" w="med" len="med"/>
          </a:ln>
          <a:effectLst>
            <a:glow rad="63500">
              <a:schemeClr val="accent1">
                <a:satMod val="175000"/>
                <a:alpha val="40000"/>
              </a:schemeClr>
            </a:glow>
          </a:effectLst>
        </p:spPr>
      </p:cxnSp>
      <p:cxnSp>
        <p:nvCxnSpPr>
          <p:cNvPr id="15" name="Straight Connector 14">
            <a:extLst>
              <a:ext uri="{FF2B5EF4-FFF2-40B4-BE49-F238E27FC236}">
                <a16:creationId xmlns:a16="http://schemas.microsoft.com/office/drawing/2014/main" id="{57F95472-AB3C-4949-9265-03F71C42F409}"/>
              </a:ext>
            </a:extLst>
          </p:cNvPr>
          <p:cNvCxnSpPr>
            <a:cxnSpLocks/>
          </p:cNvCxnSpPr>
          <p:nvPr/>
        </p:nvCxnSpPr>
        <p:spPr bwMode="auto">
          <a:xfrm>
            <a:off x="4385627" y="2092777"/>
            <a:ext cx="0" cy="610668"/>
          </a:xfrm>
          <a:prstGeom prst="line">
            <a:avLst/>
          </a:prstGeom>
          <a:solidFill>
            <a:schemeClr val="accent1"/>
          </a:solidFill>
          <a:ln w="9525" cap="flat" cmpd="sng" algn="ctr">
            <a:solidFill>
              <a:schemeClr val="bg1"/>
            </a:solidFill>
            <a:prstDash val="solid"/>
            <a:round/>
            <a:headEnd type="none" w="med" len="med"/>
            <a:tailEnd type="none" w="med" len="med"/>
          </a:ln>
          <a:effectLst>
            <a:glow rad="63500">
              <a:schemeClr val="accent1">
                <a:satMod val="175000"/>
                <a:alpha val="40000"/>
              </a:schemeClr>
            </a:glow>
          </a:effectLst>
        </p:spPr>
      </p:cxnSp>
      <p:cxnSp>
        <p:nvCxnSpPr>
          <p:cNvPr id="16" name="Straight Connector 15">
            <a:extLst>
              <a:ext uri="{FF2B5EF4-FFF2-40B4-BE49-F238E27FC236}">
                <a16:creationId xmlns:a16="http://schemas.microsoft.com/office/drawing/2014/main" id="{27717057-D70D-4494-B78D-0305A959DEB6}"/>
              </a:ext>
            </a:extLst>
          </p:cNvPr>
          <p:cNvCxnSpPr>
            <a:cxnSpLocks/>
          </p:cNvCxnSpPr>
          <p:nvPr/>
        </p:nvCxnSpPr>
        <p:spPr bwMode="auto">
          <a:xfrm>
            <a:off x="6800419" y="2072243"/>
            <a:ext cx="0" cy="610744"/>
          </a:xfrm>
          <a:prstGeom prst="line">
            <a:avLst/>
          </a:prstGeom>
          <a:solidFill>
            <a:schemeClr val="accent1"/>
          </a:solidFill>
          <a:ln w="9525" cap="flat" cmpd="sng" algn="ctr">
            <a:solidFill>
              <a:schemeClr val="bg1"/>
            </a:solidFill>
            <a:prstDash val="solid"/>
            <a:round/>
            <a:headEnd type="none" w="med" len="med"/>
            <a:tailEnd type="none" w="med" len="med"/>
          </a:ln>
          <a:effectLst>
            <a:glow rad="63500">
              <a:schemeClr val="accent1">
                <a:satMod val="175000"/>
                <a:alpha val="40000"/>
              </a:schemeClr>
            </a:glow>
          </a:effectLst>
        </p:spPr>
      </p:cxnSp>
      <p:sp>
        <p:nvSpPr>
          <p:cNvPr id="17" name="TextBox 16">
            <a:extLst>
              <a:ext uri="{FF2B5EF4-FFF2-40B4-BE49-F238E27FC236}">
                <a16:creationId xmlns:a16="http://schemas.microsoft.com/office/drawing/2014/main" id="{FF8B879A-ADFD-4509-9DA9-C8598FBD821A}"/>
              </a:ext>
            </a:extLst>
          </p:cNvPr>
          <p:cNvSpPr txBox="1"/>
          <p:nvPr/>
        </p:nvSpPr>
        <p:spPr>
          <a:xfrm>
            <a:off x="3174432" y="1645753"/>
            <a:ext cx="5233536" cy="400110"/>
          </a:xfrm>
          <a:prstGeom prst="rect">
            <a:avLst/>
          </a:prstGeom>
          <a:noFill/>
        </p:spPr>
        <p:txBody>
          <a:bodyPr wrap="square" rtlCol="0">
            <a:spAutoFit/>
          </a:bodyPr>
          <a:lstStyle/>
          <a:p>
            <a:r>
              <a:rPr lang="en-AU" sz="2000" dirty="0">
                <a:solidFill>
                  <a:schemeClr val="bg1"/>
                </a:solidFill>
                <a:latin typeface="+mj-lt"/>
              </a:rPr>
              <a:t>Managed by CHIEP Project Officer  </a:t>
            </a:r>
          </a:p>
        </p:txBody>
      </p:sp>
      <p:sp>
        <p:nvSpPr>
          <p:cNvPr id="18" name="Freeform: Shape 17">
            <a:extLst>
              <a:ext uri="{FF2B5EF4-FFF2-40B4-BE49-F238E27FC236}">
                <a16:creationId xmlns:a16="http://schemas.microsoft.com/office/drawing/2014/main" id="{C1FB9BC6-EB54-4913-813A-5750E41E9E8E}"/>
              </a:ext>
            </a:extLst>
          </p:cNvPr>
          <p:cNvSpPr/>
          <p:nvPr/>
        </p:nvSpPr>
        <p:spPr bwMode="auto">
          <a:xfrm>
            <a:off x="245872" y="3225385"/>
            <a:ext cx="10757923" cy="2381766"/>
          </a:xfrm>
          <a:custGeom>
            <a:avLst/>
            <a:gdLst>
              <a:gd name="connsiteX0" fmla="*/ 8095139 w 8845595"/>
              <a:gd name="connsiteY0" fmla="*/ 14990 h 1266807"/>
              <a:gd name="connsiteX1" fmla="*/ 8589814 w 8845595"/>
              <a:gd name="connsiteY1" fmla="*/ 539646 h 1266807"/>
              <a:gd name="connsiteX2" fmla="*/ 4557460 w 8845595"/>
              <a:gd name="connsiteY2" fmla="*/ 1266668 h 1266807"/>
              <a:gd name="connsiteX3" fmla="*/ 225303 w 8845595"/>
              <a:gd name="connsiteY3" fmla="*/ 479685 h 1266807"/>
              <a:gd name="connsiteX4" fmla="*/ 1004791 w 8845595"/>
              <a:gd name="connsiteY4" fmla="*/ 0 h 1266807"/>
              <a:gd name="connsiteX0" fmla="*/ 8153332 w 8903788"/>
              <a:gd name="connsiteY0" fmla="*/ 0 h 1251817"/>
              <a:gd name="connsiteX1" fmla="*/ 8648007 w 8903788"/>
              <a:gd name="connsiteY1" fmla="*/ 524656 h 1251817"/>
              <a:gd name="connsiteX2" fmla="*/ 4615653 w 8903788"/>
              <a:gd name="connsiteY2" fmla="*/ 1251678 h 1251817"/>
              <a:gd name="connsiteX3" fmla="*/ 283496 w 8903788"/>
              <a:gd name="connsiteY3" fmla="*/ 464695 h 1251817"/>
              <a:gd name="connsiteX4" fmla="*/ 792907 w 8903788"/>
              <a:gd name="connsiteY4" fmla="*/ 60342 h 1251817"/>
              <a:gd name="connsiteX0" fmla="*/ 7941967 w 8847869"/>
              <a:gd name="connsiteY0" fmla="*/ 52655 h 1191471"/>
              <a:gd name="connsiteX1" fmla="*/ 8648007 w 8847869"/>
              <a:gd name="connsiteY1" fmla="*/ 464314 h 1191471"/>
              <a:gd name="connsiteX2" fmla="*/ 4615653 w 8847869"/>
              <a:gd name="connsiteY2" fmla="*/ 1191336 h 1191471"/>
              <a:gd name="connsiteX3" fmla="*/ 283496 w 8847869"/>
              <a:gd name="connsiteY3" fmla="*/ 404353 h 1191471"/>
              <a:gd name="connsiteX4" fmla="*/ 792907 w 8847869"/>
              <a:gd name="connsiteY4" fmla="*/ 0 h 1191471"/>
              <a:gd name="connsiteX0" fmla="*/ 7941967 w 8563120"/>
              <a:gd name="connsiteY0" fmla="*/ 52655 h 1194167"/>
              <a:gd name="connsiteX1" fmla="*/ 8283991 w 8563120"/>
              <a:gd name="connsiteY1" fmla="*/ 645110 h 1194167"/>
              <a:gd name="connsiteX2" fmla="*/ 4615653 w 8563120"/>
              <a:gd name="connsiteY2" fmla="*/ 1191336 h 1194167"/>
              <a:gd name="connsiteX3" fmla="*/ 283496 w 8563120"/>
              <a:gd name="connsiteY3" fmla="*/ 404353 h 1194167"/>
              <a:gd name="connsiteX4" fmla="*/ 792907 w 8563120"/>
              <a:gd name="connsiteY4" fmla="*/ 0 h 1194167"/>
              <a:gd name="connsiteX0" fmla="*/ 7717081 w 8338234"/>
              <a:gd name="connsiteY0" fmla="*/ 52655 h 1191386"/>
              <a:gd name="connsiteX1" fmla="*/ 8059105 w 8338234"/>
              <a:gd name="connsiteY1" fmla="*/ 645110 h 1191386"/>
              <a:gd name="connsiteX2" fmla="*/ 4390767 w 8338234"/>
              <a:gd name="connsiteY2" fmla="*/ 1191336 h 1191386"/>
              <a:gd name="connsiteX3" fmla="*/ 399142 w 8338234"/>
              <a:gd name="connsiteY3" fmla="*/ 615281 h 1191386"/>
              <a:gd name="connsiteX4" fmla="*/ 568021 w 8338234"/>
              <a:gd name="connsiteY4" fmla="*/ 0 h 1191386"/>
              <a:gd name="connsiteX0" fmla="*/ 7717081 w 8273654"/>
              <a:gd name="connsiteY0" fmla="*/ 52655 h 1192334"/>
              <a:gd name="connsiteX1" fmla="*/ 7965165 w 8273654"/>
              <a:gd name="connsiteY1" fmla="*/ 735508 h 1192334"/>
              <a:gd name="connsiteX2" fmla="*/ 4390767 w 8273654"/>
              <a:gd name="connsiteY2" fmla="*/ 1191336 h 1192334"/>
              <a:gd name="connsiteX3" fmla="*/ 399142 w 8273654"/>
              <a:gd name="connsiteY3" fmla="*/ 615281 h 1192334"/>
              <a:gd name="connsiteX4" fmla="*/ 568021 w 8273654"/>
              <a:gd name="connsiteY4" fmla="*/ 0 h 1192334"/>
              <a:gd name="connsiteX0" fmla="*/ 7717081 w 8284739"/>
              <a:gd name="connsiteY0" fmla="*/ 52655 h 1229906"/>
              <a:gd name="connsiteX1" fmla="*/ 7965165 w 8284739"/>
              <a:gd name="connsiteY1" fmla="*/ 735508 h 1229906"/>
              <a:gd name="connsiteX2" fmla="*/ 4238115 w 8284739"/>
              <a:gd name="connsiteY2" fmla="*/ 1229002 h 1229906"/>
              <a:gd name="connsiteX3" fmla="*/ 399142 w 8284739"/>
              <a:gd name="connsiteY3" fmla="*/ 615281 h 1229906"/>
              <a:gd name="connsiteX4" fmla="*/ 568021 w 8284739"/>
              <a:gd name="connsiteY4" fmla="*/ 0 h 1229906"/>
              <a:gd name="connsiteX0" fmla="*/ 7717081 w 8289006"/>
              <a:gd name="connsiteY0" fmla="*/ 52655 h 1177311"/>
              <a:gd name="connsiteX1" fmla="*/ 7965165 w 8289006"/>
              <a:gd name="connsiteY1" fmla="*/ 735508 h 1177311"/>
              <a:gd name="connsiteX2" fmla="*/ 4179403 w 8289006"/>
              <a:gd name="connsiteY2" fmla="*/ 1176270 h 1177311"/>
              <a:gd name="connsiteX3" fmla="*/ 399142 w 8289006"/>
              <a:gd name="connsiteY3" fmla="*/ 615281 h 1177311"/>
              <a:gd name="connsiteX4" fmla="*/ 568021 w 8289006"/>
              <a:gd name="connsiteY4" fmla="*/ 0 h 1177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9006" h="1177311">
                <a:moveTo>
                  <a:pt x="7717081" y="52655"/>
                </a:moveTo>
                <a:cubicBezTo>
                  <a:pt x="8259225" y="210676"/>
                  <a:pt x="8554778" y="548239"/>
                  <a:pt x="7965165" y="735508"/>
                </a:cubicBezTo>
                <a:cubicBezTo>
                  <a:pt x="7375552" y="922777"/>
                  <a:pt x="5440407" y="1196308"/>
                  <a:pt x="4179403" y="1176270"/>
                </a:cubicBezTo>
                <a:cubicBezTo>
                  <a:pt x="2918399" y="1156232"/>
                  <a:pt x="991253" y="826392"/>
                  <a:pt x="399142" y="615281"/>
                </a:cubicBezTo>
                <a:cubicBezTo>
                  <a:pt x="-192970" y="404170"/>
                  <a:pt x="-117779" y="134287"/>
                  <a:pt x="568021" y="0"/>
                </a:cubicBezTo>
              </a:path>
            </a:pathLst>
          </a:custGeom>
          <a:noFill/>
          <a:ln w="47625" cap="flat" cmpd="sng" algn="ctr">
            <a:solidFill>
              <a:schemeClr val="bg1"/>
            </a:solidFill>
            <a:prstDash val="solid"/>
            <a:round/>
            <a:headEnd type="none" w="med" len="med"/>
            <a:tailEnd type="triangle" w="med" len="med"/>
          </a:ln>
          <a:effectLst>
            <a:glow rad="63500">
              <a:schemeClr val="accent6">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AU" sz="2200" b="1" i="0" u="none" strike="noStrike" cap="none" normalizeH="0" baseline="0" dirty="0">
              <a:ln>
                <a:noFill/>
              </a:ln>
              <a:solidFill>
                <a:schemeClr val="tx1"/>
              </a:solidFill>
              <a:effectLst/>
              <a:latin typeface="Arial" charset="0"/>
            </a:endParaRPr>
          </a:p>
        </p:txBody>
      </p:sp>
      <p:sp>
        <p:nvSpPr>
          <p:cNvPr id="19" name="TextBox 18">
            <a:extLst>
              <a:ext uri="{FF2B5EF4-FFF2-40B4-BE49-F238E27FC236}">
                <a16:creationId xmlns:a16="http://schemas.microsoft.com/office/drawing/2014/main" id="{B98FECA4-DFBF-4A8F-A474-99E7F33E0C51}"/>
              </a:ext>
            </a:extLst>
          </p:cNvPr>
          <p:cNvSpPr txBox="1"/>
          <p:nvPr/>
        </p:nvSpPr>
        <p:spPr>
          <a:xfrm>
            <a:off x="2807647" y="3502404"/>
            <a:ext cx="6336353" cy="1958695"/>
          </a:xfrm>
          <a:prstGeom prst="rect">
            <a:avLst/>
          </a:prstGeom>
          <a:noFill/>
        </p:spPr>
        <p:txBody>
          <a:bodyPr wrap="none" rtlCol="0">
            <a:prstTxWarp prst="textArchDown">
              <a:avLst>
                <a:gd name="adj" fmla="val 2956225"/>
              </a:avLst>
            </a:prstTxWarp>
            <a:spAutoFit/>
          </a:bodyPr>
          <a:lstStyle/>
          <a:p>
            <a:r>
              <a:rPr lang="en-AU" sz="2400" b="1" dirty="0">
                <a:solidFill>
                  <a:schemeClr val="bg1"/>
                </a:solidFill>
                <a:latin typeface="+mj-lt"/>
              </a:rPr>
              <a:t>Monitoring, Evaluation and Reporting</a:t>
            </a:r>
          </a:p>
        </p:txBody>
      </p:sp>
    </p:spTree>
    <p:extLst>
      <p:ext uri="{BB962C8B-B14F-4D97-AF65-F5344CB8AC3E}">
        <p14:creationId xmlns:p14="http://schemas.microsoft.com/office/powerpoint/2010/main" val="1957059796"/>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ody of water with trees around it&#10;&#10;Description automatically generated">
            <a:extLst>
              <a:ext uri="{FF2B5EF4-FFF2-40B4-BE49-F238E27FC236}">
                <a16:creationId xmlns:a16="http://schemas.microsoft.com/office/drawing/2014/main" id="{A2F9D969-A481-505E-DCDD-12441172645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9463"/>
          <a:stretch/>
        </p:blipFill>
        <p:spPr>
          <a:xfrm>
            <a:off x="0" y="-1"/>
            <a:ext cx="11353800" cy="6858000"/>
          </a:xfrm>
          <a:prstGeom prst="rect">
            <a:avLst/>
          </a:prstGeom>
        </p:spPr>
      </p:pic>
      <p:sp>
        <p:nvSpPr>
          <p:cNvPr id="21" name="Rectangle 20">
            <a:extLst>
              <a:ext uri="{FF2B5EF4-FFF2-40B4-BE49-F238E27FC236}">
                <a16:creationId xmlns:a16="http://schemas.microsoft.com/office/drawing/2014/main" id="{A16EE52F-B14E-200E-6B6C-5093F8A38EDD}"/>
              </a:ext>
            </a:extLst>
          </p:cNvPr>
          <p:cNvSpPr/>
          <p:nvPr/>
        </p:nvSpPr>
        <p:spPr>
          <a:xfrm>
            <a:off x="0" y="-1"/>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7" name="Title 6">
            <a:extLst>
              <a:ext uri="{FF2B5EF4-FFF2-40B4-BE49-F238E27FC236}">
                <a16:creationId xmlns:a16="http://schemas.microsoft.com/office/drawing/2014/main" id="{668A4118-163F-4B8E-A02A-4059458F2458}"/>
              </a:ext>
            </a:extLst>
          </p:cNvPr>
          <p:cNvSpPr>
            <a:spLocks noGrp="1"/>
          </p:cNvSpPr>
          <p:nvPr>
            <p:ph type="title"/>
          </p:nvPr>
        </p:nvSpPr>
        <p:spPr>
          <a:xfrm>
            <a:off x="343852" y="365125"/>
            <a:ext cx="10369868" cy="884555"/>
          </a:xfrm>
        </p:spPr>
        <p:txBody>
          <a:bodyPr/>
          <a:lstStyle/>
          <a:p>
            <a:r>
              <a:rPr lang="en-AU" dirty="0">
                <a:solidFill>
                  <a:schemeClr val="bg1"/>
                </a:solidFill>
              </a:rPr>
              <a:t>Where to from here?</a:t>
            </a:r>
          </a:p>
        </p:txBody>
      </p:sp>
      <p:sp>
        <p:nvSpPr>
          <p:cNvPr id="22" name="TextBox 21">
            <a:extLst>
              <a:ext uri="{FF2B5EF4-FFF2-40B4-BE49-F238E27FC236}">
                <a16:creationId xmlns:a16="http://schemas.microsoft.com/office/drawing/2014/main" id="{E8EE6922-E456-0A82-B10A-CE17A96779C8}"/>
              </a:ext>
            </a:extLst>
          </p:cNvPr>
          <p:cNvSpPr txBox="1"/>
          <p:nvPr/>
        </p:nvSpPr>
        <p:spPr>
          <a:xfrm>
            <a:off x="343852" y="1279058"/>
            <a:ext cx="6643102" cy="5016758"/>
          </a:xfrm>
          <a:prstGeom prst="rect">
            <a:avLst/>
          </a:prstGeom>
          <a:noFill/>
        </p:spPr>
        <p:txBody>
          <a:bodyPr wrap="square" rtlCol="0">
            <a:spAutoFit/>
          </a:bodyPr>
          <a:lstStyle/>
          <a:p>
            <a:pPr marL="457200" indent="-457200">
              <a:buFont typeface="Arial" panose="020B0604020202020204" pitchFamily="34" charset="0"/>
              <a:buChar char="•"/>
            </a:pPr>
            <a:r>
              <a:rPr lang="en-AU" sz="3200" b="1" dirty="0">
                <a:solidFill>
                  <a:schemeClr val="bg1"/>
                </a:solidFill>
              </a:rPr>
              <a:t>Being championed by DPI-Agriculture </a:t>
            </a:r>
          </a:p>
          <a:p>
            <a:pPr marL="457200" indent="-457200">
              <a:buFont typeface="Arial" panose="020B0604020202020204" pitchFamily="34" charset="0"/>
              <a:buChar char="•"/>
            </a:pPr>
            <a:endParaRPr lang="en-AU" sz="3200" b="1" dirty="0">
              <a:solidFill>
                <a:schemeClr val="bg1"/>
              </a:solidFill>
            </a:endParaRPr>
          </a:p>
          <a:p>
            <a:pPr marL="457200" indent="-457200">
              <a:buFont typeface="Arial" panose="020B0604020202020204" pitchFamily="34" charset="0"/>
              <a:buChar char="•"/>
            </a:pPr>
            <a:r>
              <a:rPr lang="en-AU" sz="3200" b="1" dirty="0">
                <a:solidFill>
                  <a:schemeClr val="bg1"/>
                </a:solidFill>
              </a:rPr>
              <a:t>Marine Estate Management Strategy funding application</a:t>
            </a:r>
          </a:p>
          <a:p>
            <a:pPr marL="457200" indent="-457200">
              <a:buFont typeface="Arial" panose="020B0604020202020204" pitchFamily="34" charset="0"/>
              <a:buChar char="•"/>
            </a:pPr>
            <a:endParaRPr lang="en-AU" sz="3200" b="1" dirty="0">
              <a:solidFill>
                <a:schemeClr val="bg1"/>
              </a:solidFill>
            </a:endParaRPr>
          </a:p>
          <a:p>
            <a:pPr marL="457200" indent="-457200">
              <a:buFont typeface="Arial" panose="020B0604020202020204" pitchFamily="34" charset="0"/>
              <a:buChar char="•"/>
            </a:pPr>
            <a:r>
              <a:rPr lang="en-AU" sz="3200" b="1" dirty="0">
                <a:solidFill>
                  <a:schemeClr val="bg1"/>
                </a:solidFill>
              </a:rPr>
              <a:t>Opportunities for industry funding…</a:t>
            </a:r>
          </a:p>
          <a:p>
            <a:endParaRPr lang="en-AU" sz="3200" b="1" i="1" u="sng" dirty="0">
              <a:solidFill>
                <a:schemeClr val="bg1"/>
              </a:solidFill>
            </a:endParaRPr>
          </a:p>
          <a:p>
            <a:endParaRPr lang="en-AU" sz="3200" b="1" i="1" dirty="0">
              <a:solidFill>
                <a:schemeClr val="bg1"/>
              </a:solidFill>
            </a:endParaRPr>
          </a:p>
        </p:txBody>
      </p:sp>
      <p:pic>
        <p:nvPicPr>
          <p:cNvPr id="23" name="Picture 6" descr="Two workers wearing orange hi-vis vests picking blueberries.">
            <a:extLst>
              <a:ext uri="{FF2B5EF4-FFF2-40B4-BE49-F238E27FC236}">
                <a16:creationId xmlns:a16="http://schemas.microsoft.com/office/drawing/2014/main" id="{120BC679-636E-8AF9-431F-471EA8CE03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5827" y="632471"/>
            <a:ext cx="4260877" cy="283345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4" name="Picture 2" descr="Are You in the Driver&amp;#39;s Seat?">
            <a:extLst>
              <a:ext uri="{FF2B5EF4-FFF2-40B4-BE49-F238E27FC236}">
                <a16:creationId xmlns:a16="http://schemas.microsoft.com/office/drawing/2014/main" id="{33D2BFCB-4376-D1E1-F199-DE9FFC644F5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44"/>
          <a:stretch/>
        </p:blipFill>
        <p:spPr bwMode="auto">
          <a:xfrm>
            <a:off x="6505826" y="3891747"/>
            <a:ext cx="4207893" cy="240406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943583"/>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ody of water with trees around it&#10;&#10;Description automatically generated">
            <a:extLst>
              <a:ext uri="{FF2B5EF4-FFF2-40B4-BE49-F238E27FC236}">
                <a16:creationId xmlns:a16="http://schemas.microsoft.com/office/drawing/2014/main" id="{A2F9D969-A481-505E-DCDD-1244117264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9463"/>
          <a:stretch/>
        </p:blipFill>
        <p:spPr>
          <a:xfrm>
            <a:off x="0" y="-1"/>
            <a:ext cx="11353800" cy="6858000"/>
          </a:xfrm>
          <a:prstGeom prst="rect">
            <a:avLst/>
          </a:prstGeom>
        </p:spPr>
      </p:pic>
      <p:sp>
        <p:nvSpPr>
          <p:cNvPr id="21" name="Rectangle 20">
            <a:extLst>
              <a:ext uri="{FF2B5EF4-FFF2-40B4-BE49-F238E27FC236}">
                <a16:creationId xmlns:a16="http://schemas.microsoft.com/office/drawing/2014/main" id="{A16EE52F-B14E-200E-6B6C-5093F8A38EDD}"/>
              </a:ext>
            </a:extLst>
          </p:cNvPr>
          <p:cNvSpPr/>
          <p:nvPr/>
        </p:nvSpPr>
        <p:spPr>
          <a:xfrm>
            <a:off x="0" y="-1"/>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7" name="Title 6">
            <a:extLst>
              <a:ext uri="{FF2B5EF4-FFF2-40B4-BE49-F238E27FC236}">
                <a16:creationId xmlns:a16="http://schemas.microsoft.com/office/drawing/2014/main" id="{668A4118-163F-4B8E-A02A-4059458F2458}"/>
              </a:ext>
            </a:extLst>
          </p:cNvPr>
          <p:cNvSpPr>
            <a:spLocks noGrp="1"/>
          </p:cNvSpPr>
          <p:nvPr>
            <p:ph type="title"/>
          </p:nvPr>
        </p:nvSpPr>
        <p:spPr>
          <a:xfrm>
            <a:off x="313372" y="174070"/>
            <a:ext cx="10369868" cy="884555"/>
          </a:xfrm>
        </p:spPr>
        <p:txBody>
          <a:bodyPr/>
          <a:lstStyle/>
          <a:p>
            <a:r>
              <a:rPr lang="en-AU" dirty="0">
                <a:solidFill>
                  <a:schemeClr val="bg1"/>
                </a:solidFill>
              </a:rPr>
              <a:t>Integration with the CMP</a:t>
            </a:r>
          </a:p>
        </p:txBody>
      </p:sp>
      <p:pic>
        <p:nvPicPr>
          <p:cNvPr id="8" name="Picture 7" descr="Diagram&#10;&#10;Description automatically generated">
            <a:extLst>
              <a:ext uri="{FF2B5EF4-FFF2-40B4-BE49-F238E27FC236}">
                <a16:creationId xmlns:a16="http://schemas.microsoft.com/office/drawing/2014/main" id="{1FCD9373-D454-BC14-A27C-E2BFD0591F4F}"/>
              </a:ext>
            </a:extLst>
          </p:cNvPr>
          <p:cNvPicPr>
            <a:picLocks noChangeAspect="1"/>
          </p:cNvPicPr>
          <p:nvPr/>
        </p:nvPicPr>
        <p:blipFill rotWithShape="1">
          <a:blip r:embed="rId4">
            <a:extLst>
              <a:ext uri="{28A0092B-C50C-407E-A947-70E740481C1C}">
                <a14:useLocalDpi xmlns:a14="http://schemas.microsoft.com/office/drawing/2010/main" val="0"/>
              </a:ext>
            </a:extLst>
          </a:blip>
          <a:srcRect l="2346" b="2502"/>
          <a:stretch/>
        </p:blipFill>
        <p:spPr bwMode="auto">
          <a:xfrm>
            <a:off x="2186622" y="1232696"/>
            <a:ext cx="7506018" cy="561964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33581650"/>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ody of water with trees around it&#10;&#10;Description automatically generated">
            <a:extLst>
              <a:ext uri="{FF2B5EF4-FFF2-40B4-BE49-F238E27FC236}">
                <a16:creationId xmlns:a16="http://schemas.microsoft.com/office/drawing/2014/main" id="{A2F9D969-A481-505E-DCDD-1244117264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9463"/>
          <a:stretch/>
        </p:blipFill>
        <p:spPr>
          <a:xfrm>
            <a:off x="0" y="-1"/>
            <a:ext cx="11353800" cy="6858000"/>
          </a:xfrm>
          <a:prstGeom prst="rect">
            <a:avLst/>
          </a:prstGeom>
        </p:spPr>
      </p:pic>
      <p:sp>
        <p:nvSpPr>
          <p:cNvPr id="21" name="Rectangle 20">
            <a:extLst>
              <a:ext uri="{FF2B5EF4-FFF2-40B4-BE49-F238E27FC236}">
                <a16:creationId xmlns:a16="http://schemas.microsoft.com/office/drawing/2014/main" id="{A16EE52F-B14E-200E-6B6C-5093F8A38EDD}"/>
              </a:ext>
            </a:extLst>
          </p:cNvPr>
          <p:cNvSpPr/>
          <p:nvPr/>
        </p:nvSpPr>
        <p:spPr>
          <a:xfrm>
            <a:off x="0" y="-1"/>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7" name="Title 6">
            <a:extLst>
              <a:ext uri="{FF2B5EF4-FFF2-40B4-BE49-F238E27FC236}">
                <a16:creationId xmlns:a16="http://schemas.microsoft.com/office/drawing/2014/main" id="{668A4118-163F-4B8E-A02A-4059458F2458}"/>
              </a:ext>
            </a:extLst>
          </p:cNvPr>
          <p:cNvSpPr>
            <a:spLocks noGrp="1"/>
          </p:cNvSpPr>
          <p:nvPr>
            <p:ph type="title"/>
          </p:nvPr>
        </p:nvSpPr>
        <p:spPr>
          <a:xfrm>
            <a:off x="343852" y="365125"/>
            <a:ext cx="10369868" cy="884555"/>
          </a:xfrm>
        </p:spPr>
        <p:txBody>
          <a:bodyPr/>
          <a:lstStyle/>
          <a:p>
            <a:r>
              <a:rPr lang="en-AU" dirty="0">
                <a:solidFill>
                  <a:schemeClr val="bg1"/>
                </a:solidFill>
              </a:rPr>
              <a:t>Key Learnings</a:t>
            </a:r>
          </a:p>
        </p:txBody>
      </p:sp>
      <p:sp>
        <p:nvSpPr>
          <p:cNvPr id="22" name="TextBox 21">
            <a:extLst>
              <a:ext uri="{FF2B5EF4-FFF2-40B4-BE49-F238E27FC236}">
                <a16:creationId xmlns:a16="http://schemas.microsoft.com/office/drawing/2014/main" id="{E8EE6922-E456-0A82-B10A-CE17A96779C8}"/>
              </a:ext>
            </a:extLst>
          </p:cNvPr>
          <p:cNvSpPr txBox="1"/>
          <p:nvPr/>
        </p:nvSpPr>
        <p:spPr>
          <a:xfrm>
            <a:off x="343852" y="1279058"/>
            <a:ext cx="10677074" cy="5509200"/>
          </a:xfrm>
          <a:prstGeom prst="rect">
            <a:avLst/>
          </a:prstGeom>
          <a:noFill/>
        </p:spPr>
        <p:txBody>
          <a:bodyPr wrap="square" rtlCol="0">
            <a:spAutoFit/>
          </a:bodyPr>
          <a:lstStyle/>
          <a:p>
            <a:pPr marL="457200" indent="-457200">
              <a:buFont typeface="Arial" panose="020B0604020202020204" pitchFamily="34" charset="0"/>
              <a:buChar char="•"/>
            </a:pPr>
            <a:r>
              <a:rPr lang="en-AU" sz="3200" b="1" dirty="0">
                <a:solidFill>
                  <a:schemeClr val="bg1"/>
                </a:solidFill>
              </a:rPr>
              <a:t>Really take the time to </a:t>
            </a:r>
            <a:r>
              <a:rPr lang="en-AU" sz="3200" b="1" i="1" u="sng" dirty="0">
                <a:solidFill>
                  <a:schemeClr val="bg1"/>
                </a:solidFill>
              </a:rPr>
              <a:t>identify</a:t>
            </a:r>
            <a:r>
              <a:rPr lang="en-AU" sz="3200" b="1" dirty="0">
                <a:solidFill>
                  <a:schemeClr val="bg1"/>
                </a:solidFill>
              </a:rPr>
              <a:t> and </a:t>
            </a:r>
            <a:r>
              <a:rPr lang="en-AU" sz="3200" b="1" i="1" u="sng" dirty="0">
                <a:solidFill>
                  <a:schemeClr val="bg1"/>
                </a:solidFill>
              </a:rPr>
              <a:t>understand</a:t>
            </a:r>
            <a:r>
              <a:rPr lang="en-AU" sz="3200" b="1" dirty="0">
                <a:solidFill>
                  <a:schemeClr val="bg1"/>
                </a:solidFill>
              </a:rPr>
              <a:t> all of your stakeholders</a:t>
            </a:r>
          </a:p>
          <a:p>
            <a:pPr marL="457200" indent="-457200">
              <a:buFont typeface="Arial" panose="020B0604020202020204" pitchFamily="34" charset="0"/>
              <a:buChar char="•"/>
            </a:pPr>
            <a:endParaRPr lang="en-AU" sz="3200" b="1" dirty="0">
              <a:solidFill>
                <a:schemeClr val="bg1"/>
              </a:solidFill>
            </a:endParaRPr>
          </a:p>
          <a:p>
            <a:pPr marL="457200" indent="-457200">
              <a:buFont typeface="Arial" panose="020B0604020202020204" pitchFamily="34" charset="0"/>
              <a:buChar char="•"/>
            </a:pPr>
            <a:r>
              <a:rPr lang="en-AU" sz="3200" b="1" dirty="0">
                <a:solidFill>
                  <a:schemeClr val="bg1"/>
                </a:solidFill>
              </a:rPr>
              <a:t>Be prepared to think big and take risks (nothing ventured, nothing gained!)</a:t>
            </a:r>
          </a:p>
          <a:p>
            <a:pPr marL="457200" indent="-457200">
              <a:buFont typeface="Arial" panose="020B0604020202020204" pitchFamily="34" charset="0"/>
              <a:buChar char="•"/>
            </a:pPr>
            <a:endParaRPr lang="en-AU" sz="3200" b="1" dirty="0">
              <a:solidFill>
                <a:schemeClr val="bg1"/>
              </a:solidFill>
            </a:endParaRPr>
          </a:p>
          <a:p>
            <a:pPr marL="457200" indent="-457200">
              <a:buFont typeface="Arial" panose="020B0604020202020204" pitchFamily="34" charset="0"/>
              <a:buChar char="•"/>
            </a:pPr>
            <a:r>
              <a:rPr lang="en-AU" sz="3200" b="1" dirty="0">
                <a:solidFill>
                  <a:schemeClr val="bg1"/>
                </a:solidFill>
              </a:rPr>
              <a:t>From little things, big things grow</a:t>
            </a:r>
          </a:p>
          <a:p>
            <a:pPr marL="457200" indent="-457200">
              <a:buFont typeface="Arial" panose="020B0604020202020204" pitchFamily="34" charset="0"/>
              <a:buChar char="•"/>
            </a:pPr>
            <a:endParaRPr lang="en-AU" sz="3200" b="1" dirty="0">
              <a:solidFill>
                <a:schemeClr val="bg1"/>
              </a:solidFill>
            </a:endParaRPr>
          </a:p>
          <a:p>
            <a:pPr marL="457200" indent="-457200">
              <a:buFont typeface="Arial" panose="020B0604020202020204" pitchFamily="34" charset="0"/>
              <a:buChar char="•"/>
            </a:pPr>
            <a:r>
              <a:rPr lang="en-AU" sz="3200" b="1" dirty="0">
                <a:solidFill>
                  <a:schemeClr val="bg1"/>
                </a:solidFill>
              </a:rPr>
              <a:t>Understand how to best work within the playing field (legislation, planning &amp; funding)</a:t>
            </a:r>
            <a:endParaRPr lang="en-AU" sz="3200" b="1" i="1" u="sng" dirty="0">
              <a:solidFill>
                <a:schemeClr val="bg1"/>
              </a:solidFill>
            </a:endParaRPr>
          </a:p>
          <a:p>
            <a:endParaRPr lang="en-AU" sz="3200" b="1" i="1" dirty="0">
              <a:solidFill>
                <a:schemeClr val="bg1"/>
              </a:solidFill>
            </a:endParaRPr>
          </a:p>
        </p:txBody>
      </p:sp>
    </p:spTree>
    <p:extLst>
      <p:ext uri="{BB962C8B-B14F-4D97-AF65-F5344CB8AC3E}">
        <p14:creationId xmlns:p14="http://schemas.microsoft.com/office/powerpoint/2010/main" val="3466565286"/>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utdoor, sky, grass, ground&#10;&#10;Description automatically generated">
            <a:extLst>
              <a:ext uri="{FF2B5EF4-FFF2-40B4-BE49-F238E27FC236}">
                <a16:creationId xmlns:a16="http://schemas.microsoft.com/office/drawing/2014/main" id="{3C2FACC3-9F86-ECC4-870E-3EF8EFD66E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0549"/>
          <a:stretch/>
        </p:blipFill>
        <p:spPr>
          <a:xfrm>
            <a:off x="0" y="0"/>
            <a:ext cx="11371386" cy="6858000"/>
          </a:xfrm>
          <a:prstGeom prst="rect">
            <a:avLst/>
          </a:prstGeom>
        </p:spPr>
      </p:pic>
      <p:sp>
        <p:nvSpPr>
          <p:cNvPr id="10" name="Rectangle 9">
            <a:extLst>
              <a:ext uri="{FF2B5EF4-FFF2-40B4-BE49-F238E27FC236}">
                <a16:creationId xmlns:a16="http://schemas.microsoft.com/office/drawing/2014/main" id="{4DFDCB60-8D57-4AFE-14CD-E89A6F9FFAE3}"/>
              </a:ext>
            </a:extLst>
          </p:cNvPr>
          <p:cNvSpPr/>
          <p:nvPr/>
        </p:nvSpPr>
        <p:spPr>
          <a:xfrm>
            <a:off x="-1" y="0"/>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A4F56B21-11B6-41E9-A546-FED293B040DF}"/>
              </a:ext>
            </a:extLst>
          </p:cNvPr>
          <p:cNvSpPr>
            <a:spLocks noGrp="1"/>
          </p:cNvSpPr>
          <p:nvPr>
            <p:ph type="title"/>
          </p:nvPr>
        </p:nvSpPr>
        <p:spPr>
          <a:xfrm>
            <a:off x="517357" y="68029"/>
            <a:ext cx="4414323" cy="1143000"/>
          </a:xfrm>
        </p:spPr>
        <p:txBody>
          <a:bodyPr/>
          <a:lstStyle/>
          <a:p>
            <a:r>
              <a:rPr lang="en-AU" dirty="0">
                <a:solidFill>
                  <a:schemeClr val="bg1"/>
                </a:solidFill>
              </a:rPr>
              <a:t>Recognition…</a:t>
            </a:r>
          </a:p>
        </p:txBody>
      </p:sp>
      <p:pic>
        <p:nvPicPr>
          <p:cNvPr id="1026" name="Picture 2" descr="Have Your Say Coffs Harbour">
            <a:extLst>
              <a:ext uri="{FF2B5EF4-FFF2-40B4-BE49-F238E27FC236}">
                <a16:creationId xmlns:a16="http://schemas.microsoft.com/office/drawing/2014/main" id="{4C0A6FC2-3FDD-9CD3-49F0-F0E00727E5E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5775" y="4661722"/>
            <a:ext cx="3605905" cy="1433440"/>
          </a:xfrm>
          <a:prstGeom prst="rect">
            <a:avLst/>
          </a:prstGeom>
          <a:noFill/>
          <a:ln w="28575">
            <a:solidFill>
              <a:schemeClr val="bg1"/>
            </a:solidFill>
          </a:ln>
          <a:extLst>
            <a:ext uri="{909E8E84-426E-40DD-AFC4-6F175D3DCCD1}">
              <a14:hiddenFill xmlns:a14="http://schemas.microsoft.com/office/drawing/2010/main">
                <a:solidFill>
                  <a:srgbClr val="FFFFFF"/>
                </a:solidFill>
              </a14:hiddenFill>
            </a:ext>
          </a:extLst>
        </p:spPr>
      </p:pic>
      <p:pic>
        <p:nvPicPr>
          <p:cNvPr id="1028" name="Picture 4" descr="Department of Planning and Environment (DPE) - Organisations - Data.NSW">
            <a:extLst>
              <a:ext uri="{FF2B5EF4-FFF2-40B4-BE49-F238E27FC236}">
                <a16:creationId xmlns:a16="http://schemas.microsoft.com/office/drawing/2014/main" id="{BB1FD39F-72CE-7CDC-F9C3-74116C8F5F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3186" y="3794389"/>
            <a:ext cx="3605905" cy="1081771"/>
          </a:xfrm>
          <a:prstGeom prst="rect">
            <a:avLst/>
          </a:prstGeom>
          <a:solidFill>
            <a:schemeClr val="bg1"/>
          </a:solidFill>
          <a:ln w="19050">
            <a:solidFill>
              <a:schemeClr val="bg1"/>
            </a:solidFill>
          </a:ln>
        </p:spPr>
      </p:pic>
      <p:pic>
        <p:nvPicPr>
          <p:cNvPr id="1030" name="Picture 6" descr="Berries Australia – Welcome to Berries Australia – the body representing  the Australian berry industries">
            <a:extLst>
              <a:ext uri="{FF2B5EF4-FFF2-40B4-BE49-F238E27FC236}">
                <a16:creationId xmlns:a16="http://schemas.microsoft.com/office/drawing/2014/main" id="{63D3CB81-6386-B92F-D02C-2AFA8E8C4BF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9161" b="12011"/>
          <a:stretch/>
        </p:blipFill>
        <p:spPr bwMode="auto">
          <a:xfrm>
            <a:off x="1131488" y="1869776"/>
            <a:ext cx="3605905" cy="1193836"/>
          </a:xfrm>
          <a:prstGeom prst="rect">
            <a:avLst/>
          </a:prstGeom>
          <a:noFill/>
          <a:ln w="28575">
            <a:solidFill>
              <a:schemeClr val="bg1"/>
            </a:solidFill>
          </a:ln>
          <a:extLst>
            <a:ext uri="{909E8E84-426E-40DD-AFC4-6F175D3DCCD1}">
              <a14:hiddenFill xmlns:a14="http://schemas.microsoft.com/office/drawing/2010/main">
                <a:solidFill>
                  <a:srgbClr val="FFFFFF"/>
                </a:solidFill>
              </a14:hiddenFill>
            </a:ext>
          </a:extLst>
        </p:spPr>
      </p:pic>
      <p:pic>
        <p:nvPicPr>
          <p:cNvPr id="1032" name="Picture 8" descr="About Oz Group Coop - Oz Group Coop">
            <a:extLst>
              <a:ext uri="{FF2B5EF4-FFF2-40B4-BE49-F238E27FC236}">
                <a16:creationId xmlns:a16="http://schemas.microsoft.com/office/drawing/2014/main" id="{5BBF964E-132D-0203-0A3C-8A2B58931F9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31489" y="3224489"/>
            <a:ext cx="1748944" cy="569900"/>
          </a:xfrm>
          <a:prstGeom prst="rect">
            <a:avLst/>
          </a:prstGeom>
          <a:noFill/>
          <a:ln w="28575">
            <a:solidFill>
              <a:schemeClr val="bg1"/>
            </a:solidFill>
          </a:ln>
          <a:extLst>
            <a:ext uri="{909E8E84-426E-40DD-AFC4-6F175D3DCCD1}">
              <a14:hiddenFill xmlns:a14="http://schemas.microsoft.com/office/drawing/2010/main">
                <a:solidFill>
                  <a:srgbClr val="FFFFFF"/>
                </a:solidFill>
              </a14:hiddenFill>
            </a:ext>
          </a:extLst>
        </p:spPr>
      </p:pic>
      <p:pic>
        <p:nvPicPr>
          <p:cNvPr id="1034" name="Picture 10" descr="Berries – Costa">
            <a:extLst>
              <a:ext uri="{FF2B5EF4-FFF2-40B4-BE49-F238E27FC236}">
                <a16:creationId xmlns:a16="http://schemas.microsoft.com/office/drawing/2014/main" id="{1D0C98BE-92B1-51DB-3E49-6C6CA885EA3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327017" y="3224489"/>
            <a:ext cx="1367760" cy="569900"/>
          </a:xfrm>
          <a:prstGeom prst="rect">
            <a:avLst/>
          </a:prstGeom>
          <a:solidFill>
            <a:schemeClr val="bg1"/>
          </a:solidFill>
          <a:ln w="28575">
            <a:solidFill>
              <a:schemeClr val="bg1"/>
            </a:solidFill>
          </a:ln>
        </p:spPr>
      </p:pic>
      <p:pic>
        <p:nvPicPr>
          <p:cNvPr id="1035" name="Picture 11" descr="DPI logo colour rgb">
            <a:extLst>
              <a:ext uri="{FF2B5EF4-FFF2-40B4-BE49-F238E27FC236}">
                <a16:creationId xmlns:a16="http://schemas.microsoft.com/office/drawing/2014/main" id="{A840CFAC-E9A1-8036-266C-FB4028D55C0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16932" y="1942644"/>
            <a:ext cx="3605906" cy="899787"/>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601915"/>
      </p:ext>
    </p:extLst>
  </p:cSld>
  <p:clrMapOvr>
    <a:masterClrMapping/>
  </p:clrMapOvr>
  <p:transition spd="med">
    <p:pull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sky, outdoor, water, nature&#10;&#10;Description automatically generated">
            <a:extLst>
              <a:ext uri="{FF2B5EF4-FFF2-40B4-BE49-F238E27FC236}">
                <a16:creationId xmlns:a16="http://schemas.microsoft.com/office/drawing/2014/main" id="{65854A7F-FFCE-89AA-C1D5-3EEA4C36C6A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9702"/>
          <a:stretch/>
        </p:blipFill>
        <p:spPr>
          <a:xfrm>
            <a:off x="0" y="9821"/>
            <a:ext cx="11387578" cy="6858001"/>
          </a:xfrm>
          <a:prstGeom prst="rect">
            <a:avLst/>
          </a:prstGeom>
        </p:spPr>
      </p:pic>
      <p:sp>
        <p:nvSpPr>
          <p:cNvPr id="10" name="Rectangle 9">
            <a:extLst>
              <a:ext uri="{FF2B5EF4-FFF2-40B4-BE49-F238E27FC236}">
                <a16:creationId xmlns:a16="http://schemas.microsoft.com/office/drawing/2014/main" id="{4DFDCB60-8D57-4AFE-14CD-E89A6F9FFAE3}"/>
              </a:ext>
            </a:extLst>
          </p:cNvPr>
          <p:cNvSpPr/>
          <p:nvPr/>
        </p:nvSpPr>
        <p:spPr>
          <a:xfrm>
            <a:off x="0" y="0"/>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 name="Title 1">
            <a:extLst>
              <a:ext uri="{FF2B5EF4-FFF2-40B4-BE49-F238E27FC236}">
                <a16:creationId xmlns:a16="http://schemas.microsoft.com/office/drawing/2014/main" id="{A4F56B21-11B6-41E9-A546-FED293B040DF}"/>
              </a:ext>
            </a:extLst>
          </p:cNvPr>
          <p:cNvSpPr>
            <a:spLocks noGrp="1"/>
          </p:cNvSpPr>
          <p:nvPr>
            <p:ph type="title"/>
          </p:nvPr>
        </p:nvSpPr>
        <p:spPr>
          <a:xfrm>
            <a:off x="7247981" y="1954548"/>
            <a:ext cx="3332747" cy="1143000"/>
          </a:xfrm>
        </p:spPr>
        <p:txBody>
          <a:bodyPr/>
          <a:lstStyle/>
          <a:p>
            <a:r>
              <a:rPr lang="en-AU" dirty="0">
                <a:solidFill>
                  <a:schemeClr val="bg1"/>
                </a:solidFill>
              </a:rPr>
              <a:t> Questions</a:t>
            </a:r>
          </a:p>
        </p:txBody>
      </p:sp>
      <p:pic>
        <p:nvPicPr>
          <p:cNvPr id="7" name="Graphic 6" descr="Help with solid fill">
            <a:extLst>
              <a:ext uri="{FF2B5EF4-FFF2-40B4-BE49-F238E27FC236}">
                <a16:creationId xmlns:a16="http://schemas.microsoft.com/office/drawing/2014/main" id="{2D116733-6076-4551-0F82-A2860CE57EB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21005" y="3312822"/>
            <a:ext cx="1800200" cy="1800200"/>
          </a:xfrm>
          <a:prstGeom prst="rect">
            <a:avLst/>
          </a:prstGeom>
        </p:spPr>
      </p:pic>
      <p:sp>
        <p:nvSpPr>
          <p:cNvPr id="9" name="Subtitle 2">
            <a:extLst>
              <a:ext uri="{FF2B5EF4-FFF2-40B4-BE49-F238E27FC236}">
                <a16:creationId xmlns:a16="http://schemas.microsoft.com/office/drawing/2014/main" id="{7CCA08CD-06D9-EE46-3F30-BAA87D0A4804}"/>
              </a:ext>
            </a:extLst>
          </p:cNvPr>
          <p:cNvSpPr txBox="1">
            <a:spLocks/>
          </p:cNvSpPr>
          <p:nvPr/>
        </p:nvSpPr>
        <p:spPr>
          <a:xfrm>
            <a:off x="298981" y="1720643"/>
            <a:ext cx="7622024" cy="549943"/>
          </a:xfrm>
          <a:prstGeom prst="rect">
            <a:avLst/>
          </a:prstGeom>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AU" sz="2400" b="1" dirty="0">
                <a:solidFill>
                  <a:schemeClr val="bg1"/>
                </a:solidFill>
              </a:rPr>
              <a:t>Neil Dufty</a:t>
            </a:r>
          </a:p>
          <a:p>
            <a:pPr lvl="1"/>
            <a:r>
              <a:rPr lang="en-AU" sz="2400" b="1" dirty="0">
                <a:solidFill>
                  <a:schemeClr val="bg1"/>
                </a:solidFill>
              </a:rPr>
              <a:t>Principal at Molino Stewart</a:t>
            </a:r>
          </a:p>
          <a:p>
            <a:pPr lvl="1"/>
            <a:r>
              <a:rPr lang="en-AU" sz="2400" b="1" dirty="0">
                <a:solidFill>
                  <a:schemeClr val="bg1"/>
                </a:solidFill>
                <a:hlinkClick r:id="rId6">
                  <a:extLst>
                    <a:ext uri="{A12FA001-AC4F-418D-AE19-62706E023703}">
                      <ahyp:hlinkClr xmlns:ahyp="http://schemas.microsoft.com/office/drawing/2018/hyperlinkcolor" val="tx"/>
                    </a:ext>
                  </a:extLst>
                </a:hlinkClick>
              </a:rPr>
              <a:t>ndufty@molinostewart.com.au</a:t>
            </a:r>
            <a:r>
              <a:rPr lang="en-AU" sz="2400" b="1" dirty="0">
                <a:solidFill>
                  <a:schemeClr val="bg1"/>
                </a:solidFill>
              </a:rPr>
              <a:t> </a:t>
            </a:r>
          </a:p>
          <a:p>
            <a:pPr marL="411480" lvl="1" indent="0">
              <a:buNone/>
            </a:pPr>
            <a:endParaRPr lang="en-AU" sz="2400" b="1" dirty="0">
              <a:solidFill>
                <a:schemeClr val="bg1"/>
              </a:solidFill>
            </a:endParaRPr>
          </a:p>
          <a:p>
            <a:r>
              <a:rPr lang="en-AU" sz="2400" b="1" dirty="0">
                <a:solidFill>
                  <a:schemeClr val="bg1"/>
                </a:solidFill>
              </a:rPr>
              <a:t>Chris Beadle </a:t>
            </a:r>
          </a:p>
          <a:p>
            <a:pPr lvl="1"/>
            <a:r>
              <a:rPr lang="en-AU" sz="2400" b="1" dirty="0">
                <a:solidFill>
                  <a:schemeClr val="bg1"/>
                </a:solidFill>
              </a:rPr>
              <a:t>Coastal Engineer at Water Technology</a:t>
            </a:r>
          </a:p>
          <a:p>
            <a:pPr lvl="1"/>
            <a:r>
              <a:rPr lang="en-AU" sz="2400" b="1" dirty="0">
                <a:solidFill>
                  <a:schemeClr val="bg1"/>
                </a:solidFill>
                <a:hlinkClick r:id="rId7">
                  <a:extLst>
                    <a:ext uri="{A12FA001-AC4F-418D-AE19-62706E023703}">
                      <ahyp:hlinkClr xmlns:ahyp="http://schemas.microsoft.com/office/drawing/2018/hyperlinkcolor" val="tx"/>
                    </a:ext>
                  </a:extLst>
                </a:hlinkClick>
              </a:rPr>
              <a:t>chris.beadle@watertech.com.au</a:t>
            </a:r>
            <a:r>
              <a:rPr lang="en-AU" sz="2400" b="1" dirty="0">
                <a:solidFill>
                  <a:schemeClr val="bg1"/>
                </a:solidFill>
              </a:rPr>
              <a:t>  </a:t>
            </a:r>
          </a:p>
        </p:txBody>
      </p:sp>
      <p:pic>
        <p:nvPicPr>
          <p:cNvPr id="11" name="Picture 2" descr="Environmental Consultants, Flood &amp; Ecological Consulting | Molino Stewart">
            <a:extLst>
              <a:ext uri="{FF2B5EF4-FFF2-40B4-BE49-F238E27FC236}">
                <a16:creationId xmlns:a16="http://schemas.microsoft.com/office/drawing/2014/main" id="{69BC8A12-D263-8E97-F75F-0900725FABA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62893" y="5752243"/>
            <a:ext cx="3198065" cy="89082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FA720BC1-73DF-52ED-5AFF-675FF279AC4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695396" y="5474368"/>
            <a:ext cx="2336562" cy="1120573"/>
          </a:xfrm>
          <a:prstGeom prst="rect">
            <a:avLst/>
          </a:prstGeom>
          <a:ln w="76200">
            <a:solidFill>
              <a:schemeClr val="bg1"/>
            </a:solidFill>
            <a:miter lim="800000"/>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59884204"/>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tree next to a body of water&#10;&#10;Description automatically generated">
            <a:extLst>
              <a:ext uri="{FF2B5EF4-FFF2-40B4-BE49-F238E27FC236}">
                <a16:creationId xmlns:a16="http://schemas.microsoft.com/office/drawing/2014/main" id="{1615183C-CD8A-3791-2CE3-5F0333613911}"/>
              </a:ext>
            </a:extLst>
          </p:cNvPr>
          <p:cNvPicPr>
            <a:picLocks noChangeAspect="1"/>
          </p:cNvPicPr>
          <p:nvPr/>
        </p:nvPicPr>
        <p:blipFill rotWithShape="1">
          <a:blip r:embed="rId3" cstate="print">
            <a:alphaModFix/>
            <a:extLst>
              <a:ext uri="{28A0092B-C50C-407E-A947-70E740481C1C}">
                <a14:useLocalDpi xmlns:a14="http://schemas.microsoft.com/office/drawing/2010/main" val="0"/>
              </a:ext>
            </a:extLst>
          </a:blip>
          <a:srcRect l="1864" t="10436" r="1905" b="12293"/>
          <a:stretch/>
        </p:blipFill>
        <p:spPr>
          <a:xfrm>
            <a:off x="0" y="0"/>
            <a:ext cx="11387579" cy="6858000"/>
          </a:xfrm>
          <a:prstGeom prst="rect">
            <a:avLst/>
          </a:prstGeom>
        </p:spPr>
      </p:pic>
      <p:sp>
        <p:nvSpPr>
          <p:cNvPr id="4" name="Rectangle 3">
            <a:extLst>
              <a:ext uri="{FF2B5EF4-FFF2-40B4-BE49-F238E27FC236}">
                <a16:creationId xmlns:a16="http://schemas.microsoft.com/office/drawing/2014/main" id="{0F761A5D-04C4-7688-4E2F-C87DE9FA3080}"/>
              </a:ext>
            </a:extLst>
          </p:cNvPr>
          <p:cNvSpPr/>
          <p:nvPr/>
        </p:nvSpPr>
        <p:spPr>
          <a:xfrm>
            <a:off x="0" y="0"/>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FA6F0D30-5DBC-4F7D-AE20-3ADCAEFF4D46}"/>
              </a:ext>
            </a:extLst>
          </p:cNvPr>
          <p:cNvSpPr>
            <a:spLocks noGrp="1"/>
          </p:cNvSpPr>
          <p:nvPr>
            <p:ph type="title"/>
          </p:nvPr>
        </p:nvSpPr>
        <p:spPr/>
        <p:txBody>
          <a:bodyPr/>
          <a:lstStyle/>
          <a:p>
            <a:r>
              <a:rPr lang="en-AU" dirty="0">
                <a:solidFill>
                  <a:schemeClr val="bg1"/>
                </a:solidFill>
              </a:rPr>
              <a:t>Presentation Outline</a:t>
            </a:r>
          </a:p>
        </p:txBody>
      </p:sp>
      <p:graphicFrame>
        <p:nvGraphicFramePr>
          <p:cNvPr id="5" name="Diagram 4">
            <a:extLst>
              <a:ext uri="{FF2B5EF4-FFF2-40B4-BE49-F238E27FC236}">
                <a16:creationId xmlns:a16="http://schemas.microsoft.com/office/drawing/2014/main" id="{FF4548FA-21E4-7A69-6D8E-CC38214A0159}"/>
              </a:ext>
            </a:extLst>
          </p:cNvPr>
          <p:cNvGraphicFramePr/>
          <p:nvPr>
            <p:extLst>
              <p:ext uri="{D42A27DB-BD31-4B8C-83A1-F6EECF244321}">
                <p14:modId xmlns:p14="http://schemas.microsoft.com/office/powerpoint/2010/main" val="4157705545"/>
              </p:ext>
            </p:extLst>
          </p:nvPr>
        </p:nvGraphicFramePr>
        <p:xfrm>
          <a:off x="387893" y="1417638"/>
          <a:ext cx="10778245" cy="46402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4171725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tree next to a body of water&#10;&#10;Description automatically generated">
            <a:extLst>
              <a:ext uri="{FF2B5EF4-FFF2-40B4-BE49-F238E27FC236}">
                <a16:creationId xmlns:a16="http://schemas.microsoft.com/office/drawing/2014/main" id="{35A6DBBE-74FA-5255-DA4F-3FA942D90939}"/>
              </a:ext>
            </a:extLst>
          </p:cNvPr>
          <p:cNvPicPr>
            <a:picLocks noChangeAspect="1"/>
          </p:cNvPicPr>
          <p:nvPr/>
        </p:nvPicPr>
        <p:blipFill rotWithShape="1">
          <a:blip r:embed="rId3" cstate="print">
            <a:alphaModFix/>
            <a:extLst>
              <a:ext uri="{28A0092B-C50C-407E-A947-70E740481C1C}">
                <a14:useLocalDpi xmlns:a14="http://schemas.microsoft.com/office/drawing/2010/main" val="0"/>
              </a:ext>
            </a:extLst>
          </a:blip>
          <a:srcRect l="1864" t="10436" r="1905" b="12293"/>
          <a:stretch/>
        </p:blipFill>
        <p:spPr>
          <a:xfrm>
            <a:off x="0" y="0"/>
            <a:ext cx="11387579" cy="6858000"/>
          </a:xfrm>
          <a:prstGeom prst="rect">
            <a:avLst/>
          </a:prstGeom>
        </p:spPr>
      </p:pic>
      <p:sp>
        <p:nvSpPr>
          <p:cNvPr id="16" name="Rectangle 15">
            <a:extLst>
              <a:ext uri="{FF2B5EF4-FFF2-40B4-BE49-F238E27FC236}">
                <a16:creationId xmlns:a16="http://schemas.microsoft.com/office/drawing/2014/main" id="{F4057C1C-2A49-2F6A-317A-896430EF8ABD}"/>
              </a:ext>
            </a:extLst>
          </p:cNvPr>
          <p:cNvSpPr/>
          <p:nvPr/>
        </p:nvSpPr>
        <p:spPr>
          <a:xfrm>
            <a:off x="-1" y="0"/>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6036FB87-4B7B-4B0C-BE67-56EEFBD8723A}"/>
              </a:ext>
            </a:extLst>
          </p:cNvPr>
          <p:cNvSpPr>
            <a:spLocks noGrp="1"/>
          </p:cNvSpPr>
          <p:nvPr>
            <p:ph type="title"/>
          </p:nvPr>
        </p:nvSpPr>
        <p:spPr/>
        <p:txBody>
          <a:bodyPr/>
          <a:lstStyle/>
          <a:p>
            <a:r>
              <a:rPr lang="en-US" dirty="0">
                <a:solidFill>
                  <a:schemeClr val="bg1"/>
                </a:solidFill>
              </a:rPr>
              <a:t>It started with a CMP…..</a:t>
            </a:r>
            <a:endParaRPr lang="en-AU" dirty="0">
              <a:solidFill>
                <a:schemeClr val="bg1"/>
              </a:solidFill>
            </a:endParaRPr>
          </a:p>
        </p:txBody>
      </p:sp>
      <p:pic>
        <p:nvPicPr>
          <p:cNvPr id="12" name="Picture 11">
            <a:extLst>
              <a:ext uri="{FF2B5EF4-FFF2-40B4-BE49-F238E27FC236}">
                <a16:creationId xmlns:a16="http://schemas.microsoft.com/office/drawing/2014/main" id="{F72103B5-7DD0-426B-899B-2C4AE6E7644C}"/>
              </a:ext>
            </a:extLst>
          </p:cNvPr>
          <p:cNvPicPr>
            <a:picLocks noChangeAspect="1"/>
          </p:cNvPicPr>
          <p:nvPr/>
        </p:nvPicPr>
        <p:blipFill rotWithShape="1">
          <a:blip r:embed="rId4">
            <a:extLst>
              <a:ext uri="{28A0092B-C50C-407E-A947-70E740481C1C}">
                <a14:useLocalDpi xmlns:a14="http://schemas.microsoft.com/office/drawing/2010/main" val="0"/>
              </a:ext>
            </a:extLst>
          </a:blip>
          <a:srcRect l="17456" r="18003" b="2489"/>
          <a:stretch/>
        </p:blipFill>
        <p:spPr bwMode="auto">
          <a:xfrm>
            <a:off x="8171276" y="1865704"/>
            <a:ext cx="3916411" cy="3886537"/>
          </a:xfrm>
          <a:prstGeom prst="rect">
            <a:avLst/>
          </a:prstGeom>
          <a:noFill/>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B06AE807-8584-4551-A361-E513DEF4A62C}"/>
              </a:ext>
            </a:extLst>
          </p:cNvPr>
          <p:cNvPicPr>
            <a:picLocks noChangeAspect="1"/>
          </p:cNvPicPr>
          <p:nvPr/>
        </p:nvPicPr>
        <p:blipFill rotWithShape="1">
          <a:blip r:embed="rId5"/>
          <a:srcRect l="10875" t="21771" r="52074" b="19543"/>
          <a:stretch/>
        </p:blipFill>
        <p:spPr>
          <a:xfrm>
            <a:off x="189364" y="1715384"/>
            <a:ext cx="7855228" cy="4187178"/>
          </a:xfrm>
          <a:prstGeom prst="rect">
            <a:avLst/>
          </a:prstGeom>
          <a:ln w="76200">
            <a:solidFill>
              <a:srgbClr val="F5D067"/>
            </a:solidFill>
          </a:ln>
        </p:spPr>
      </p:pic>
      <p:sp>
        <p:nvSpPr>
          <p:cNvPr id="7" name="TextBox 6">
            <a:extLst>
              <a:ext uri="{FF2B5EF4-FFF2-40B4-BE49-F238E27FC236}">
                <a16:creationId xmlns:a16="http://schemas.microsoft.com/office/drawing/2014/main" id="{D28FB7F3-274F-4115-8674-9D4F35925E83}"/>
              </a:ext>
            </a:extLst>
          </p:cNvPr>
          <p:cNvSpPr txBox="1"/>
          <p:nvPr/>
        </p:nvSpPr>
        <p:spPr>
          <a:xfrm>
            <a:off x="6909958" y="3808972"/>
            <a:ext cx="1261318" cy="646331"/>
          </a:xfrm>
          <a:prstGeom prst="rect">
            <a:avLst/>
          </a:prstGeom>
          <a:noFill/>
        </p:spPr>
        <p:txBody>
          <a:bodyPr wrap="square" rtlCol="0">
            <a:spAutoFit/>
          </a:bodyPr>
          <a:lstStyle/>
          <a:p>
            <a:r>
              <a:rPr lang="en-AU" b="1" i="1" dirty="0">
                <a:solidFill>
                  <a:schemeClr val="bg1"/>
                </a:solidFill>
                <a:latin typeface="+mj-lt"/>
                <a:cs typeface="Arial" panose="020B0604020202020204" pitchFamily="34" charset="0"/>
              </a:rPr>
              <a:t>Darkum Creek</a:t>
            </a:r>
          </a:p>
        </p:txBody>
      </p:sp>
      <p:sp>
        <p:nvSpPr>
          <p:cNvPr id="8" name="TextBox 7">
            <a:extLst>
              <a:ext uri="{FF2B5EF4-FFF2-40B4-BE49-F238E27FC236}">
                <a16:creationId xmlns:a16="http://schemas.microsoft.com/office/drawing/2014/main" id="{33C164F9-62C5-4651-A69F-EE6CF9C2CFB2}"/>
              </a:ext>
            </a:extLst>
          </p:cNvPr>
          <p:cNvSpPr txBox="1"/>
          <p:nvPr/>
        </p:nvSpPr>
        <p:spPr>
          <a:xfrm>
            <a:off x="5191242" y="4255448"/>
            <a:ext cx="1522379" cy="646331"/>
          </a:xfrm>
          <a:prstGeom prst="rect">
            <a:avLst/>
          </a:prstGeom>
          <a:noFill/>
        </p:spPr>
        <p:txBody>
          <a:bodyPr wrap="square" rtlCol="0">
            <a:spAutoFit/>
          </a:bodyPr>
          <a:lstStyle/>
          <a:p>
            <a:r>
              <a:rPr lang="en-AU" b="1" i="1" dirty="0">
                <a:solidFill>
                  <a:schemeClr val="bg1"/>
                </a:solidFill>
                <a:latin typeface="+mj-lt"/>
                <a:cs typeface="Arial" panose="020B0604020202020204" pitchFamily="34" charset="0"/>
              </a:rPr>
              <a:t>Woolgoolga Lake</a:t>
            </a:r>
          </a:p>
        </p:txBody>
      </p:sp>
      <p:sp>
        <p:nvSpPr>
          <p:cNvPr id="9" name="TextBox 8">
            <a:extLst>
              <a:ext uri="{FF2B5EF4-FFF2-40B4-BE49-F238E27FC236}">
                <a16:creationId xmlns:a16="http://schemas.microsoft.com/office/drawing/2014/main" id="{C3CB2E53-8F19-4A12-BEB6-4F0E46A7A321}"/>
              </a:ext>
            </a:extLst>
          </p:cNvPr>
          <p:cNvSpPr txBox="1"/>
          <p:nvPr/>
        </p:nvSpPr>
        <p:spPr>
          <a:xfrm>
            <a:off x="3862101" y="4901779"/>
            <a:ext cx="805813" cy="646331"/>
          </a:xfrm>
          <a:prstGeom prst="rect">
            <a:avLst/>
          </a:prstGeom>
          <a:noFill/>
        </p:spPr>
        <p:txBody>
          <a:bodyPr wrap="square" rtlCol="0">
            <a:spAutoFit/>
          </a:bodyPr>
          <a:lstStyle/>
          <a:p>
            <a:r>
              <a:rPr lang="en-AU" b="1" i="1" dirty="0">
                <a:solidFill>
                  <a:schemeClr val="bg1"/>
                </a:solidFill>
                <a:latin typeface="+mj-lt"/>
                <a:cs typeface="Arial" panose="020B0604020202020204" pitchFamily="34" charset="0"/>
              </a:rPr>
              <a:t>Willis Creek</a:t>
            </a:r>
          </a:p>
        </p:txBody>
      </p:sp>
      <p:sp>
        <p:nvSpPr>
          <p:cNvPr id="11" name="TextBox 10">
            <a:extLst>
              <a:ext uri="{FF2B5EF4-FFF2-40B4-BE49-F238E27FC236}">
                <a16:creationId xmlns:a16="http://schemas.microsoft.com/office/drawing/2014/main" id="{F5095B0D-BC6F-4E9E-971A-D5C8DBADF4BC}"/>
              </a:ext>
            </a:extLst>
          </p:cNvPr>
          <p:cNvSpPr txBox="1"/>
          <p:nvPr/>
        </p:nvSpPr>
        <p:spPr>
          <a:xfrm>
            <a:off x="1687648" y="5256231"/>
            <a:ext cx="1104189" cy="646331"/>
          </a:xfrm>
          <a:prstGeom prst="rect">
            <a:avLst/>
          </a:prstGeom>
          <a:noFill/>
        </p:spPr>
        <p:txBody>
          <a:bodyPr wrap="square" rtlCol="0">
            <a:spAutoFit/>
          </a:bodyPr>
          <a:lstStyle/>
          <a:p>
            <a:r>
              <a:rPr lang="en-AU" b="1" i="1" dirty="0">
                <a:solidFill>
                  <a:schemeClr val="bg1"/>
                </a:solidFill>
                <a:latin typeface="+mj-lt"/>
                <a:cs typeface="Arial" panose="020B0604020202020204" pitchFamily="34" charset="0"/>
              </a:rPr>
              <a:t>Hearnes Lake</a:t>
            </a:r>
          </a:p>
        </p:txBody>
      </p:sp>
      <p:sp>
        <p:nvSpPr>
          <p:cNvPr id="14" name="TextBox 13">
            <a:extLst>
              <a:ext uri="{FF2B5EF4-FFF2-40B4-BE49-F238E27FC236}">
                <a16:creationId xmlns:a16="http://schemas.microsoft.com/office/drawing/2014/main" id="{51A73122-2E8B-9AB2-A55F-07F82F146FC1}"/>
              </a:ext>
            </a:extLst>
          </p:cNvPr>
          <p:cNvSpPr txBox="1"/>
          <p:nvPr/>
        </p:nvSpPr>
        <p:spPr>
          <a:xfrm>
            <a:off x="804421" y="1725388"/>
            <a:ext cx="6352346" cy="523220"/>
          </a:xfrm>
          <a:prstGeom prst="rect">
            <a:avLst/>
          </a:prstGeom>
          <a:noFill/>
        </p:spPr>
        <p:txBody>
          <a:bodyPr wrap="square" rtlCol="0">
            <a:spAutoFit/>
          </a:bodyPr>
          <a:lstStyle/>
          <a:p>
            <a:r>
              <a:rPr lang="en-AU" sz="2800" b="1" i="1" u="sng" dirty="0">
                <a:solidFill>
                  <a:schemeClr val="bg1"/>
                </a:solidFill>
                <a:latin typeface="+mj-lt"/>
                <a:cs typeface="Arial" panose="020B0604020202020204" pitchFamily="34" charset="0"/>
              </a:rPr>
              <a:t>The Woolgoolga Region Estuaries CMP</a:t>
            </a:r>
          </a:p>
        </p:txBody>
      </p:sp>
    </p:spTree>
    <p:extLst>
      <p:ext uri="{BB962C8B-B14F-4D97-AF65-F5344CB8AC3E}">
        <p14:creationId xmlns:p14="http://schemas.microsoft.com/office/powerpoint/2010/main" val="264589857"/>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6FB87-4B7B-4B0C-BE67-56EEFBD8723A}"/>
              </a:ext>
            </a:extLst>
          </p:cNvPr>
          <p:cNvSpPr>
            <a:spLocks noGrp="1"/>
          </p:cNvSpPr>
          <p:nvPr>
            <p:ph type="title"/>
          </p:nvPr>
        </p:nvSpPr>
        <p:spPr>
          <a:xfrm>
            <a:off x="337207" y="1"/>
            <a:ext cx="11477803" cy="1219200"/>
          </a:xfrm>
        </p:spPr>
        <p:txBody>
          <a:bodyPr>
            <a:normAutofit fontScale="90000"/>
          </a:bodyPr>
          <a:lstStyle/>
          <a:p>
            <a:r>
              <a:rPr lang="en-US" dirty="0">
                <a:cs typeface="Arial" panose="020B0604020202020204" pitchFamily="34" charset="0"/>
              </a:rPr>
              <a:t>The Various Stressors Affecting the Estuaries</a:t>
            </a:r>
            <a:endParaRPr lang="en-AU" dirty="0">
              <a:cs typeface="Arial" panose="020B0604020202020204" pitchFamily="34" charset="0"/>
            </a:endParaRPr>
          </a:p>
        </p:txBody>
      </p:sp>
      <p:grpSp>
        <p:nvGrpSpPr>
          <p:cNvPr id="18" name="Group 17">
            <a:extLst>
              <a:ext uri="{FF2B5EF4-FFF2-40B4-BE49-F238E27FC236}">
                <a16:creationId xmlns:a16="http://schemas.microsoft.com/office/drawing/2014/main" id="{CC96104C-71A1-4B5D-A86A-E5816EE952F1}"/>
              </a:ext>
            </a:extLst>
          </p:cNvPr>
          <p:cNvGrpSpPr/>
          <p:nvPr/>
        </p:nvGrpSpPr>
        <p:grpSpPr>
          <a:xfrm>
            <a:off x="131150" y="1140120"/>
            <a:ext cx="3274695" cy="1889759"/>
            <a:chOff x="311785" y="1351281"/>
            <a:chExt cx="2898775" cy="1625599"/>
          </a:xfrm>
        </p:grpSpPr>
        <p:pic>
          <p:nvPicPr>
            <p:cNvPr id="14" name="Picture 13">
              <a:extLst>
                <a:ext uri="{FF2B5EF4-FFF2-40B4-BE49-F238E27FC236}">
                  <a16:creationId xmlns:a16="http://schemas.microsoft.com/office/drawing/2014/main" id="{E77180AD-4BBC-4D2C-BBC4-412035E0165D}"/>
                </a:ext>
              </a:extLst>
            </p:cNvPr>
            <p:cNvPicPr/>
            <p:nvPr/>
          </p:nvPicPr>
          <p:blipFill rotWithShape="1">
            <a:blip r:embed="rId4" cstate="hqprint">
              <a:extLst>
                <a:ext uri="{28A0092B-C50C-407E-A947-70E740481C1C}">
                  <a14:useLocalDpi xmlns:a14="http://schemas.microsoft.com/office/drawing/2010/main"/>
                </a:ext>
              </a:extLst>
            </a:blip>
            <a:srcRect/>
            <a:stretch/>
          </p:blipFill>
          <p:spPr bwMode="auto">
            <a:xfrm>
              <a:off x="311785" y="1351281"/>
              <a:ext cx="2898775" cy="1625599"/>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7C38CE16-02C6-4AAA-8CD1-088A76F55C3C}"/>
                </a:ext>
              </a:extLst>
            </p:cNvPr>
            <p:cNvSpPr txBox="1"/>
            <p:nvPr/>
          </p:nvSpPr>
          <p:spPr>
            <a:xfrm>
              <a:off x="1811331" y="2570482"/>
              <a:ext cx="1353997" cy="317705"/>
            </a:xfrm>
            <a:prstGeom prst="rect">
              <a:avLst/>
            </a:prstGeom>
            <a:noFill/>
          </p:spPr>
          <p:txBody>
            <a:bodyPr wrap="none" rtlCol="0">
              <a:spAutoFit/>
            </a:bodyPr>
            <a:lstStyle/>
            <a:p>
              <a:r>
                <a:rPr lang="en-AU" b="1" dirty="0"/>
                <a:t>Bank erosion</a:t>
              </a:r>
            </a:p>
          </p:txBody>
        </p:sp>
      </p:grpSp>
      <p:grpSp>
        <p:nvGrpSpPr>
          <p:cNvPr id="25" name="Group 24">
            <a:extLst>
              <a:ext uri="{FF2B5EF4-FFF2-40B4-BE49-F238E27FC236}">
                <a16:creationId xmlns:a16="http://schemas.microsoft.com/office/drawing/2014/main" id="{330B4231-E887-4E9E-B1CF-C9ABE4927CD4}"/>
              </a:ext>
            </a:extLst>
          </p:cNvPr>
          <p:cNvGrpSpPr/>
          <p:nvPr/>
        </p:nvGrpSpPr>
        <p:grpSpPr>
          <a:xfrm>
            <a:off x="267395" y="3130173"/>
            <a:ext cx="2900680" cy="1691889"/>
            <a:chOff x="8453120" y="4744720"/>
            <a:chExt cx="2900680" cy="1691889"/>
          </a:xfrm>
        </p:grpSpPr>
        <p:pic>
          <p:nvPicPr>
            <p:cNvPr id="16" name="Picture 15" descr="A body of water surrounded by trees&#10;&#10;Description automatically generated">
              <a:extLst>
                <a:ext uri="{FF2B5EF4-FFF2-40B4-BE49-F238E27FC236}">
                  <a16:creationId xmlns:a16="http://schemas.microsoft.com/office/drawing/2014/main" id="{62D22793-7FBA-437D-B6A2-DE1C49C5267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2908" b="9119"/>
            <a:stretch/>
          </p:blipFill>
          <p:spPr>
            <a:xfrm>
              <a:off x="8453120" y="4744720"/>
              <a:ext cx="2900680" cy="1691889"/>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759922E7-86FD-4DF3-A1C3-178396156CEA}"/>
                </a:ext>
              </a:extLst>
            </p:cNvPr>
            <p:cNvSpPr txBox="1"/>
            <p:nvPr/>
          </p:nvSpPr>
          <p:spPr>
            <a:xfrm>
              <a:off x="8781089" y="6067277"/>
              <a:ext cx="2476960" cy="369332"/>
            </a:xfrm>
            <a:prstGeom prst="rect">
              <a:avLst/>
            </a:prstGeom>
            <a:noFill/>
          </p:spPr>
          <p:txBody>
            <a:bodyPr wrap="none" rtlCol="0">
              <a:spAutoFit/>
            </a:bodyPr>
            <a:lstStyle/>
            <a:p>
              <a:r>
                <a:rPr lang="en-AU" b="1" dirty="0"/>
                <a:t>Inundation &amp; Flooding</a:t>
              </a:r>
            </a:p>
          </p:txBody>
        </p:sp>
      </p:grpSp>
      <p:grpSp>
        <p:nvGrpSpPr>
          <p:cNvPr id="27" name="Group 26">
            <a:extLst>
              <a:ext uri="{FF2B5EF4-FFF2-40B4-BE49-F238E27FC236}">
                <a16:creationId xmlns:a16="http://schemas.microsoft.com/office/drawing/2014/main" id="{8D307626-851F-46D5-BA0C-BCE4AA321593}"/>
              </a:ext>
            </a:extLst>
          </p:cNvPr>
          <p:cNvGrpSpPr/>
          <p:nvPr/>
        </p:nvGrpSpPr>
        <p:grpSpPr>
          <a:xfrm>
            <a:off x="5906427" y="3143407"/>
            <a:ext cx="5694973" cy="3607697"/>
            <a:chOff x="7152640" y="983615"/>
            <a:chExt cx="3563485" cy="2257425"/>
          </a:xfrm>
        </p:grpSpPr>
        <p:pic>
          <p:nvPicPr>
            <p:cNvPr id="23" name="Picture 22" descr="The outside of a building&#10;&#10;Description automatically generated">
              <a:extLst>
                <a:ext uri="{FF2B5EF4-FFF2-40B4-BE49-F238E27FC236}">
                  <a16:creationId xmlns:a16="http://schemas.microsoft.com/office/drawing/2014/main" id="{7ABE4249-1F52-4B6F-A75A-819C3B102A0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1206"/>
            <a:stretch/>
          </p:blipFill>
          <p:spPr>
            <a:xfrm>
              <a:off x="7152640" y="983615"/>
              <a:ext cx="3563485" cy="2257425"/>
            </a:xfrm>
            <a:prstGeom prst="rect">
              <a:avLst/>
            </a:prstGeom>
            <a:ln>
              <a:noFill/>
            </a:ln>
            <a:effectLst>
              <a:outerShdw blurRad="292100" dist="139700" dir="2700000" algn="tl" rotWithShape="0">
                <a:srgbClr val="333333">
                  <a:alpha val="65000"/>
                </a:srgbClr>
              </a:outerShdw>
            </a:effectLst>
          </p:spPr>
        </p:pic>
        <p:sp>
          <p:nvSpPr>
            <p:cNvPr id="26" name="TextBox 25">
              <a:extLst>
                <a:ext uri="{FF2B5EF4-FFF2-40B4-BE49-F238E27FC236}">
                  <a16:creationId xmlns:a16="http://schemas.microsoft.com/office/drawing/2014/main" id="{6C55A606-6205-43D5-ADE6-2170216C1856}"/>
                </a:ext>
              </a:extLst>
            </p:cNvPr>
            <p:cNvSpPr txBox="1"/>
            <p:nvPr/>
          </p:nvSpPr>
          <p:spPr>
            <a:xfrm>
              <a:off x="7211133" y="1001122"/>
              <a:ext cx="2634054" cy="369332"/>
            </a:xfrm>
            <a:prstGeom prst="rect">
              <a:avLst/>
            </a:prstGeom>
            <a:noFill/>
          </p:spPr>
          <p:txBody>
            <a:bodyPr wrap="none" rtlCol="0">
              <a:spAutoFit/>
            </a:bodyPr>
            <a:lstStyle/>
            <a:p>
              <a:r>
                <a:rPr lang="en-AU" b="1" dirty="0">
                  <a:solidFill>
                    <a:schemeClr val="bg1"/>
                  </a:solidFill>
                </a:rPr>
                <a:t>Agricultural Land Usage</a:t>
              </a:r>
            </a:p>
          </p:txBody>
        </p:sp>
      </p:grpSp>
      <p:grpSp>
        <p:nvGrpSpPr>
          <p:cNvPr id="39" name="Group 38">
            <a:extLst>
              <a:ext uri="{FF2B5EF4-FFF2-40B4-BE49-F238E27FC236}">
                <a16:creationId xmlns:a16="http://schemas.microsoft.com/office/drawing/2014/main" id="{3A0DC83D-43C2-4C37-9672-9E8605463C2B}"/>
              </a:ext>
            </a:extLst>
          </p:cNvPr>
          <p:cNvGrpSpPr/>
          <p:nvPr/>
        </p:nvGrpSpPr>
        <p:grpSpPr>
          <a:xfrm>
            <a:off x="291486" y="4850569"/>
            <a:ext cx="2621727" cy="1965683"/>
            <a:chOff x="5808251" y="4790163"/>
            <a:chExt cx="2621727" cy="1965683"/>
          </a:xfrm>
        </p:grpSpPr>
        <p:pic>
          <p:nvPicPr>
            <p:cNvPr id="36" name="Picture 35" descr="A person walking down a dirt road&#10;&#10;Description automatically generated">
              <a:extLst>
                <a:ext uri="{FF2B5EF4-FFF2-40B4-BE49-F238E27FC236}">
                  <a16:creationId xmlns:a16="http://schemas.microsoft.com/office/drawing/2014/main" id="{02EC7079-44CF-4E58-A77F-7DA1ED41092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08251" y="4790163"/>
              <a:ext cx="2621727" cy="1965683"/>
            </a:xfrm>
            <a:prstGeom prst="rect">
              <a:avLst/>
            </a:prstGeom>
            <a:ln>
              <a:noFill/>
            </a:ln>
            <a:effectLst>
              <a:outerShdw blurRad="292100" dist="139700" dir="2700000" algn="tl" rotWithShape="0">
                <a:srgbClr val="333333">
                  <a:alpha val="65000"/>
                </a:srgbClr>
              </a:outerShdw>
            </a:effectLst>
          </p:spPr>
        </p:pic>
        <p:sp>
          <p:nvSpPr>
            <p:cNvPr id="38" name="TextBox 37">
              <a:extLst>
                <a:ext uri="{FF2B5EF4-FFF2-40B4-BE49-F238E27FC236}">
                  <a16:creationId xmlns:a16="http://schemas.microsoft.com/office/drawing/2014/main" id="{DEB31858-3212-4B1C-BC1B-F3E5A23C770B}"/>
                </a:ext>
              </a:extLst>
            </p:cNvPr>
            <p:cNvSpPr txBox="1"/>
            <p:nvPr/>
          </p:nvSpPr>
          <p:spPr>
            <a:xfrm>
              <a:off x="5853972" y="6321367"/>
              <a:ext cx="1685077" cy="369332"/>
            </a:xfrm>
            <a:prstGeom prst="rect">
              <a:avLst/>
            </a:prstGeom>
            <a:noFill/>
          </p:spPr>
          <p:txBody>
            <a:bodyPr wrap="none" rtlCol="0">
              <a:spAutoFit/>
            </a:bodyPr>
            <a:lstStyle/>
            <a:p>
              <a:r>
                <a:rPr lang="en-AU" b="1" dirty="0"/>
                <a:t>Sedimentation</a:t>
              </a:r>
            </a:p>
          </p:txBody>
        </p:sp>
      </p:grpSp>
      <p:grpSp>
        <p:nvGrpSpPr>
          <p:cNvPr id="41" name="Group 40">
            <a:extLst>
              <a:ext uri="{FF2B5EF4-FFF2-40B4-BE49-F238E27FC236}">
                <a16:creationId xmlns:a16="http://schemas.microsoft.com/office/drawing/2014/main" id="{C5B9360B-CFA9-4C78-830B-1FED6A0F5BE3}"/>
              </a:ext>
            </a:extLst>
          </p:cNvPr>
          <p:cNvGrpSpPr/>
          <p:nvPr/>
        </p:nvGrpSpPr>
        <p:grpSpPr>
          <a:xfrm>
            <a:off x="8131125" y="1140120"/>
            <a:ext cx="3274626" cy="1889759"/>
            <a:chOff x="1780318" y="4585749"/>
            <a:chExt cx="3766604" cy="2173675"/>
          </a:xfrm>
        </p:grpSpPr>
        <p:pic>
          <p:nvPicPr>
            <p:cNvPr id="40" name="Picture 39">
              <a:extLst>
                <a:ext uri="{FF2B5EF4-FFF2-40B4-BE49-F238E27FC236}">
                  <a16:creationId xmlns:a16="http://schemas.microsoft.com/office/drawing/2014/main" id="{8A0F5C33-38BA-4FE6-8167-3291FDFDF753}"/>
                </a:ext>
              </a:extLst>
            </p:cNvPr>
            <p:cNvPicPr>
              <a:picLocks noChangeAspect="1"/>
            </p:cNvPicPr>
            <p:nvPr/>
          </p:nvPicPr>
          <p:blipFill>
            <a:blip r:embed="rId8"/>
            <a:stretch>
              <a:fillRect/>
            </a:stretch>
          </p:blipFill>
          <p:spPr>
            <a:xfrm>
              <a:off x="1780318" y="4585749"/>
              <a:ext cx="3622792" cy="2173675"/>
            </a:xfrm>
            <a:prstGeom prst="rect">
              <a:avLst/>
            </a:prstGeom>
          </p:spPr>
        </p:pic>
        <p:sp>
          <p:nvSpPr>
            <p:cNvPr id="37" name="TextBox 36">
              <a:extLst>
                <a:ext uri="{FF2B5EF4-FFF2-40B4-BE49-F238E27FC236}">
                  <a16:creationId xmlns:a16="http://schemas.microsoft.com/office/drawing/2014/main" id="{2D1E6755-EAF4-4CC5-B2F0-A579B0CC7C24}"/>
                </a:ext>
              </a:extLst>
            </p:cNvPr>
            <p:cNvSpPr txBox="1"/>
            <p:nvPr/>
          </p:nvSpPr>
          <p:spPr>
            <a:xfrm>
              <a:off x="3867801" y="4620508"/>
              <a:ext cx="1679121" cy="923330"/>
            </a:xfrm>
            <a:prstGeom prst="rect">
              <a:avLst/>
            </a:prstGeom>
            <a:noFill/>
          </p:spPr>
          <p:txBody>
            <a:bodyPr wrap="square" rtlCol="0">
              <a:spAutoFit/>
            </a:bodyPr>
            <a:lstStyle/>
            <a:p>
              <a:r>
                <a:rPr lang="en-AU" b="1" dirty="0">
                  <a:solidFill>
                    <a:schemeClr val="bg1"/>
                  </a:solidFill>
                </a:rPr>
                <a:t>Climate change impacts</a:t>
              </a:r>
            </a:p>
          </p:txBody>
        </p:sp>
      </p:grpSp>
      <p:grpSp>
        <p:nvGrpSpPr>
          <p:cNvPr id="6" name="Group 5">
            <a:extLst>
              <a:ext uri="{FF2B5EF4-FFF2-40B4-BE49-F238E27FC236}">
                <a16:creationId xmlns:a16="http://schemas.microsoft.com/office/drawing/2014/main" id="{FBD0E66B-6DF9-40F0-9CFD-02FE4ACAB5EC}"/>
              </a:ext>
            </a:extLst>
          </p:cNvPr>
          <p:cNvGrpSpPr/>
          <p:nvPr/>
        </p:nvGrpSpPr>
        <p:grpSpPr>
          <a:xfrm>
            <a:off x="3650151" y="1140120"/>
            <a:ext cx="4041443" cy="1806020"/>
            <a:chOff x="3585260" y="3036541"/>
            <a:chExt cx="4330600" cy="1935237"/>
          </a:xfrm>
        </p:grpSpPr>
        <p:pic>
          <p:nvPicPr>
            <p:cNvPr id="2050" name="Picture 2" descr="Masterplans">
              <a:extLst>
                <a:ext uri="{FF2B5EF4-FFF2-40B4-BE49-F238E27FC236}">
                  <a16:creationId xmlns:a16="http://schemas.microsoft.com/office/drawing/2014/main" id="{873C725A-A39D-4855-A084-5468C3E373F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5260" y="3036541"/>
              <a:ext cx="4330600" cy="1935237"/>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DF6D234D-2C69-4988-87F1-490BA9EDF2B6}"/>
                </a:ext>
              </a:extLst>
            </p:cNvPr>
            <p:cNvSpPr txBox="1"/>
            <p:nvPr/>
          </p:nvSpPr>
          <p:spPr>
            <a:xfrm>
              <a:off x="4045424" y="4577755"/>
              <a:ext cx="2621727" cy="369332"/>
            </a:xfrm>
            <a:prstGeom prst="rect">
              <a:avLst/>
            </a:prstGeom>
            <a:noFill/>
          </p:spPr>
          <p:txBody>
            <a:bodyPr wrap="square" rtlCol="0">
              <a:spAutoFit/>
            </a:bodyPr>
            <a:lstStyle/>
            <a:p>
              <a:r>
                <a:rPr lang="en-AU" b="1" dirty="0">
                  <a:solidFill>
                    <a:schemeClr val="bg1"/>
                  </a:solidFill>
                </a:rPr>
                <a:t>Urban stormwater</a:t>
              </a:r>
            </a:p>
          </p:txBody>
        </p:sp>
      </p:grpSp>
      <p:pic>
        <p:nvPicPr>
          <p:cNvPr id="8" name="Picture 7" descr="A picture containing letter&#10;&#10;Description automatically generated">
            <a:extLst>
              <a:ext uri="{FF2B5EF4-FFF2-40B4-BE49-F238E27FC236}">
                <a16:creationId xmlns:a16="http://schemas.microsoft.com/office/drawing/2014/main" id="{87946FCC-2787-48E8-BEFB-2213E2ABD3D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400000">
            <a:off x="2885695" y="4707962"/>
            <a:ext cx="2386485" cy="1789864"/>
          </a:xfrm>
          <a:prstGeom prst="rect">
            <a:avLst/>
          </a:prstGeom>
        </p:spPr>
      </p:pic>
      <p:sp>
        <p:nvSpPr>
          <p:cNvPr id="11" name="TextBox 10">
            <a:extLst>
              <a:ext uri="{FF2B5EF4-FFF2-40B4-BE49-F238E27FC236}">
                <a16:creationId xmlns:a16="http://schemas.microsoft.com/office/drawing/2014/main" id="{E4BA7C96-0648-427B-99AE-499D92C250A8}"/>
              </a:ext>
            </a:extLst>
          </p:cNvPr>
          <p:cNvSpPr txBox="1"/>
          <p:nvPr/>
        </p:nvSpPr>
        <p:spPr>
          <a:xfrm>
            <a:off x="3308991" y="6157432"/>
            <a:ext cx="1664879" cy="646331"/>
          </a:xfrm>
          <a:prstGeom prst="rect">
            <a:avLst/>
          </a:prstGeom>
          <a:noFill/>
        </p:spPr>
        <p:txBody>
          <a:bodyPr wrap="square" rtlCol="0">
            <a:spAutoFit/>
          </a:bodyPr>
          <a:lstStyle/>
          <a:p>
            <a:r>
              <a:rPr lang="en-AU" b="1" dirty="0">
                <a:solidFill>
                  <a:schemeClr val="bg1"/>
                </a:solidFill>
              </a:rPr>
              <a:t>Industrial runoff</a:t>
            </a:r>
          </a:p>
        </p:txBody>
      </p:sp>
      <p:sp>
        <p:nvSpPr>
          <p:cNvPr id="3" name="Rectangle 2">
            <a:extLst>
              <a:ext uri="{FF2B5EF4-FFF2-40B4-BE49-F238E27FC236}">
                <a16:creationId xmlns:a16="http://schemas.microsoft.com/office/drawing/2014/main" id="{A58C0050-03B6-99F2-705A-E7EB52D816E0}"/>
              </a:ext>
            </a:extLst>
          </p:cNvPr>
          <p:cNvSpPr/>
          <p:nvPr/>
        </p:nvSpPr>
        <p:spPr>
          <a:xfrm>
            <a:off x="5906427" y="3126766"/>
            <a:ext cx="5720322" cy="360769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34" name="Group 33">
            <a:extLst>
              <a:ext uri="{FF2B5EF4-FFF2-40B4-BE49-F238E27FC236}">
                <a16:creationId xmlns:a16="http://schemas.microsoft.com/office/drawing/2014/main" id="{0C611021-3C26-4449-AA0C-293B0BD3E3E3}"/>
              </a:ext>
            </a:extLst>
          </p:cNvPr>
          <p:cNvGrpSpPr/>
          <p:nvPr/>
        </p:nvGrpSpPr>
        <p:grpSpPr>
          <a:xfrm>
            <a:off x="3684608" y="3322287"/>
            <a:ext cx="1986265" cy="1493837"/>
            <a:chOff x="182489" y="4236998"/>
            <a:chExt cx="2613649" cy="1965682"/>
          </a:xfrm>
        </p:grpSpPr>
        <p:pic>
          <p:nvPicPr>
            <p:cNvPr id="32" name="Picture 31">
              <a:extLst>
                <a:ext uri="{FF2B5EF4-FFF2-40B4-BE49-F238E27FC236}">
                  <a16:creationId xmlns:a16="http://schemas.microsoft.com/office/drawing/2014/main" id="{E8407E91-8685-4AD7-ABAA-D7AF63A336DB}"/>
                </a:ext>
              </a:extLst>
            </p:cNvPr>
            <p:cNvPicPr>
              <a:picLocks noChangeAspect="1"/>
            </p:cNvPicPr>
            <p:nvPr/>
          </p:nvPicPr>
          <p:blipFill>
            <a:blip r:embed="rId11"/>
            <a:stretch>
              <a:fillRect/>
            </a:stretch>
          </p:blipFill>
          <p:spPr>
            <a:xfrm>
              <a:off x="182489" y="4236998"/>
              <a:ext cx="2613649" cy="1965682"/>
            </a:xfrm>
            <a:prstGeom prst="rect">
              <a:avLst/>
            </a:prstGeom>
            <a:ln>
              <a:noFill/>
            </a:ln>
            <a:effectLst>
              <a:outerShdw blurRad="292100" dist="139700" dir="2700000" algn="tl" rotWithShape="0">
                <a:srgbClr val="333333">
                  <a:alpha val="65000"/>
                </a:srgbClr>
              </a:outerShdw>
            </a:effectLst>
          </p:spPr>
        </p:pic>
        <p:sp>
          <p:nvSpPr>
            <p:cNvPr id="33" name="TextBox 32">
              <a:extLst>
                <a:ext uri="{FF2B5EF4-FFF2-40B4-BE49-F238E27FC236}">
                  <a16:creationId xmlns:a16="http://schemas.microsoft.com/office/drawing/2014/main" id="{74614079-653E-4CE4-847A-737237FA19F8}"/>
                </a:ext>
              </a:extLst>
            </p:cNvPr>
            <p:cNvSpPr txBox="1"/>
            <p:nvPr/>
          </p:nvSpPr>
          <p:spPr>
            <a:xfrm>
              <a:off x="579606" y="4335195"/>
              <a:ext cx="2216532" cy="646331"/>
            </a:xfrm>
            <a:prstGeom prst="rect">
              <a:avLst/>
            </a:prstGeom>
            <a:noFill/>
          </p:spPr>
          <p:txBody>
            <a:bodyPr wrap="square" rtlCol="0">
              <a:spAutoFit/>
            </a:bodyPr>
            <a:lstStyle/>
            <a:p>
              <a:r>
                <a:rPr lang="en-AU" b="1" dirty="0">
                  <a:solidFill>
                    <a:schemeClr val="bg1"/>
                  </a:solidFill>
                </a:rPr>
                <a:t>Invasive flora and fauna</a:t>
              </a:r>
            </a:p>
          </p:txBody>
        </p:sp>
      </p:grpSp>
    </p:spTree>
    <p:custDataLst>
      <p:tags r:id="rId1"/>
    </p:custDataLst>
    <p:extLst>
      <p:ext uri="{BB962C8B-B14F-4D97-AF65-F5344CB8AC3E}">
        <p14:creationId xmlns:p14="http://schemas.microsoft.com/office/powerpoint/2010/main" val="1196140746"/>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487E8355-E4F9-44A7-9B14-9CF6D9FF9DDF}"/>
              </a:ext>
            </a:extLst>
          </p:cNvPr>
          <p:cNvPicPr>
            <a:picLocks noChangeAspect="1"/>
          </p:cNvPicPr>
          <p:nvPr/>
        </p:nvPicPr>
        <p:blipFill rotWithShape="1">
          <a:blip r:embed="rId4">
            <a:extLst>
              <a:ext uri="{28A0092B-C50C-407E-A947-70E740481C1C}">
                <a14:useLocalDpi xmlns:a14="http://schemas.microsoft.com/office/drawing/2010/main" val="0"/>
              </a:ext>
            </a:extLst>
          </a:blip>
          <a:srcRect l="3589" t="3964" r="3744" b="4626"/>
          <a:stretch/>
        </p:blipFill>
        <p:spPr bwMode="auto">
          <a:xfrm>
            <a:off x="1205163" y="0"/>
            <a:ext cx="9781674" cy="6834224"/>
          </a:xfrm>
          <a:prstGeom prst="rect">
            <a:avLst/>
          </a:prstGeom>
          <a:noFill/>
          <a:ln>
            <a:noFill/>
          </a:ln>
          <a:extLst>
            <a:ext uri="{53640926-AAD7-44D8-BBD7-CCE9431645EC}">
              <a14:shadowObscured xmlns:a14="http://schemas.microsoft.com/office/drawing/2010/main"/>
            </a:ext>
          </a:extLst>
        </p:spPr>
      </p:pic>
      <p:sp>
        <p:nvSpPr>
          <p:cNvPr id="7" name="Rectangle: Rounded Corners 6">
            <a:extLst>
              <a:ext uri="{FF2B5EF4-FFF2-40B4-BE49-F238E27FC236}">
                <a16:creationId xmlns:a16="http://schemas.microsoft.com/office/drawing/2014/main" id="{B117626B-D743-318D-4F26-25D199204FC1}"/>
              </a:ext>
            </a:extLst>
          </p:cNvPr>
          <p:cNvSpPr/>
          <p:nvPr/>
        </p:nvSpPr>
        <p:spPr>
          <a:xfrm>
            <a:off x="649705" y="168443"/>
            <a:ext cx="2755232" cy="171562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AU" dirty="0">
                <a:latin typeface="+mj-lt"/>
              </a:rPr>
              <a:t>Pink areas show the extent of IPA in the 4 x ICOLL catchments.</a:t>
            </a:r>
          </a:p>
          <a:p>
            <a:pPr algn="ctr"/>
            <a:endParaRPr lang="en-AU" dirty="0">
              <a:latin typeface="+mj-lt"/>
            </a:endParaRPr>
          </a:p>
          <a:p>
            <a:pPr algn="ctr"/>
            <a:r>
              <a:rPr lang="en-AU" dirty="0">
                <a:latin typeface="+mj-lt"/>
              </a:rPr>
              <a:t>IPA = 25-50% of the catchments</a:t>
            </a:r>
          </a:p>
        </p:txBody>
      </p:sp>
      <p:cxnSp>
        <p:nvCxnSpPr>
          <p:cNvPr id="12" name="Straight Arrow Connector 11">
            <a:extLst>
              <a:ext uri="{FF2B5EF4-FFF2-40B4-BE49-F238E27FC236}">
                <a16:creationId xmlns:a16="http://schemas.microsoft.com/office/drawing/2014/main" id="{62C339F4-B310-1886-6720-558F2384409D}"/>
              </a:ext>
            </a:extLst>
          </p:cNvPr>
          <p:cNvCxnSpPr>
            <a:cxnSpLocks/>
            <a:stCxn id="7" idx="3"/>
          </p:cNvCxnSpPr>
          <p:nvPr/>
        </p:nvCxnSpPr>
        <p:spPr>
          <a:xfrm>
            <a:off x="3404937" y="1026256"/>
            <a:ext cx="2526631" cy="826607"/>
          </a:xfrm>
          <a:prstGeom prst="straightConnector1">
            <a:avLst/>
          </a:prstGeom>
          <a:ln w="76200">
            <a:tailEnd type="triangle"/>
          </a:ln>
        </p:spPr>
        <p:style>
          <a:lnRef idx="1">
            <a:schemeClr val="accent2"/>
          </a:lnRef>
          <a:fillRef idx="0">
            <a:schemeClr val="accent2"/>
          </a:fillRef>
          <a:effectRef idx="0">
            <a:schemeClr val="accent2"/>
          </a:effectRef>
          <a:fontRef idx="minor">
            <a:schemeClr val="tx1"/>
          </a:fontRef>
        </p:style>
      </p:cxnSp>
      <p:pic>
        <p:nvPicPr>
          <p:cNvPr id="35" name="Picture 34" descr="A picture containing grass, outdoor, sky, nature&#10;&#10;Description automatically generated">
            <a:extLst>
              <a:ext uri="{FF2B5EF4-FFF2-40B4-BE49-F238E27FC236}">
                <a16:creationId xmlns:a16="http://schemas.microsoft.com/office/drawing/2014/main" id="{25A5E284-1428-AE64-7666-B3B4C0A18D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7358" y="1947799"/>
            <a:ext cx="2560721" cy="1920540"/>
          </a:xfrm>
          <a:prstGeom prst="rect">
            <a:avLst/>
          </a:prstGeom>
          <a:ln>
            <a:solidFill>
              <a:schemeClr val="bg1"/>
            </a:solidFill>
          </a:ln>
          <a:effectLst/>
        </p:spPr>
      </p:pic>
      <p:pic>
        <p:nvPicPr>
          <p:cNvPr id="42" name="Picture 41">
            <a:extLst>
              <a:ext uri="{FF2B5EF4-FFF2-40B4-BE49-F238E27FC236}">
                <a16:creationId xmlns:a16="http://schemas.microsoft.com/office/drawing/2014/main" id="{2379E9EE-0946-1333-EDD5-0C03BFAFCF78}"/>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bwMode="auto">
          <a:xfrm>
            <a:off x="8511109" y="4615499"/>
            <a:ext cx="3513560" cy="2085975"/>
          </a:xfrm>
          <a:prstGeom prst="rect">
            <a:avLst/>
          </a:prstGeom>
          <a:noFill/>
          <a:ln w="28575">
            <a:solidFill>
              <a:srgbClr val="FF0000"/>
            </a:solidFill>
          </a:ln>
          <a:extLst>
            <a:ext uri="{53640926-AAD7-44D8-BBD7-CCE9431645EC}">
              <a14:shadowObscured xmlns:a14="http://schemas.microsoft.com/office/drawing/2010/main"/>
            </a:ext>
          </a:extLst>
        </p:spPr>
      </p:pic>
      <p:pic>
        <p:nvPicPr>
          <p:cNvPr id="17" name="Picture 16" descr="A picture containing outdoor, green, mountain, plant&#10;&#10;Description automatically generated">
            <a:extLst>
              <a:ext uri="{FF2B5EF4-FFF2-40B4-BE49-F238E27FC236}">
                <a16:creationId xmlns:a16="http://schemas.microsoft.com/office/drawing/2014/main" id="{9A188CA6-4040-D1CE-767A-A7E587F7DE6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6661" b="21051"/>
          <a:stretch/>
        </p:blipFill>
        <p:spPr>
          <a:xfrm>
            <a:off x="8837865" y="214313"/>
            <a:ext cx="3305309" cy="2348413"/>
          </a:xfrm>
          <a:prstGeom prst="rect">
            <a:avLst/>
          </a:prstGeom>
          <a:ln>
            <a:solidFill>
              <a:schemeClr val="bg1"/>
            </a:solidFill>
          </a:ln>
        </p:spPr>
      </p:pic>
      <p:pic>
        <p:nvPicPr>
          <p:cNvPr id="21" name="Picture 20" descr="A picture containing grass, sky, outdoor, nature&#10;&#10;Description automatically generated">
            <a:extLst>
              <a:ext uri="{FF2B5EF4-FFF2-40B4-BE49-F238E27FC236}">
                <a16:creationId xmlns:a16="http://schemas.microsoft.com/office/drawing/2014/main" id="{06F864C1-7D7E-0B48-93EA-DB0CD14C7E3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7331" y="3932070"/>
            <a:ext cx="2075663" cy="2767550"/>
          </a:xfrm>
          <a:prstGeom prst="rect">
            <a:avLst/>
          </a:prstGeom>
          <a:ln>
            <a:solidFill>
              <a:schemeClr val="bg1"/>
            </a:solidFill>
          </a:ln>
        </p:spPr>
      </p:pic>
      <p:pic>
        <p:nvPicPr>
          <p:cNvPr id="29" name="Picture 28" descr="A picture containing grass, outdoor, sky, field&#10;&#10;Description automatically generated">
            <a:extLst>
              <a:ext uri="{FF2B5EF4-FFF2-40B4-BE49-F238E27FC236}">
                <a16:creationId xmlns:a16="http://schemas.microsoft.com/office/drawing/2014/main" id="{3A4835FF-7CAF-DBBD-7622-FF513888198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24865" b="15215"/>
          <a:stretch/>
        </p:blipFill>
        <p:spPr>
          <a:xfrm>
            <a:off x="8396434" y="2777039"/>
            <a:ext cx="3795566" cy="1705710"/>
          </a:xfrm>
          <a:prstGeom prst="rect">
            <a:avLst/>
          </a:prstGeom>
          <a:ln>
            <a:solidFill>
              <a:schemeClr val="bg1"/>
            </a:solidFill>
          </a:ln>
        </p:spPr>
      </p:pic>
      <p:sp>
        <p:nvSpPr>
          <p:cNvPr id="43" name="Rectangle: Rounded Corners 42">
            <a:extLst>
              <a:ext uri="{FF2B5EF4-FFF2-40B4-BE49-F238E27FC236}">
                <a16:creationId xmlns:a16="http://schemas.microsoft.com/office/drawing/2014/main" id="{7C9050FB-FE95-F241-8AB6-DF25015A51AF}"/>
              </a:ext>
            </a:extLst>
          </p:cNvPr>
          <p:cNvSpPr/>
          <p:nvPr/>
        </p:nvSpPr>
        <p:spPr>
          <a:xfrm>
            <a:off x="3501190" y="6080834"/>
            <a:ext cx="3764652" cy="61878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AU" dirty="0">
                <a:latin typeface="+mj-lt"/>
              </a:rPr>
              <a:t>Downstream estuary waterways are within SIMP</a:t>
            </a:r>
          </a:p>
        </p:txBody>
      </p:sp>
      <p:cxnSp>
        <p:nvCxnSpPr>
          <p:cNvPr id="44" name="Straight Arrow Connector 43">
            <a:extLst>
              <a:ext uri="{FF2B5EF4-FFF2-40B4-BE49-F238E27FC236}">
                <a16:creationId xmlns:a16="http://schemas.microsoft.com/office/drawing/2014/main" id="{25E36920-4A43-E76E-628E-758DCBD1F1E5}"/>
              </a:ext>
            </a:extLst>
          </p:cNvPr>
          <p:cNvCxnSpPr>
            <a:cxnSpLocks/>
            <a:stCxn id="43" idx="3"/>
            <a:endCxn id="42" idx="1"/>
          </p:cNvCxnSpPr>
          <p:nvPr/>
        </p:nvCxnSpPr>
        <p:spPr>
          <a:xfrm flipV="1">
            <a:off x="7265842" y="5658487"/>
            <a:ext cx="1245267" cy="731740"/>
          </a:xfrm>
          <a:prstGeom prst="straightConnector1">
            <a:avLst/>
          </a:prstGeom>
          <a:ln w="76200">
            <a:solidFill>
              <a:schemeClr val="tx2">
                <a:lumMod val="20000"/>
                <a:lumOff val="80000"/>
              </a:schemeClr>
            </a:solidFill>
            <a:tailEnd type="triangle"/>
          </a:ln>
        </p:spPr>
        <p:style>
          <a:lnRef idx="1">
            <a:schemeClr val="accent2"/>
          </a:lnRef>
          <a:fillRef idx="0">
            <a:schemeClr val="accent2"/>
          </a:fillRef>
          <a:effectRef idx="0">
            <a:schemeClr val="accent2"/>
          </a:effectRef>
          <a:fontRef idx="minor">
            <a:schemeClr val="tx1"/>
          </a:fontRef>
        </p:style>
      </p:cxnSp>
    </p:spTree>
    <p:custDataLst>
      <p:tags r:id="rId1"/>
    </p:custDataLst>
    <p:extLst>
      <p:ext uri="{BB962C8B-B14F-4D97-AF65-F5344CB8AC3E}">
        <p14:creationId xmlns:p14="http://schemas.microsoft.com/office/powerpoint/2010/main" val="1031580045"/>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utdoor, sky, grass, ground&#10;&#10;Description automatically generated">
            <a:extLst>
              <a:ext uri="{FF2B5EF4-FFF2-40B4-BE49-F238E27FC236}">
                <a16:creationId xmlns:a16="http://schemas.microsoft.com/office/drawing/2014/main" id="{3C2FACC3-9F86-ECC4-870E-3EF8EFD66E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0549"/>
          <a:stretch/>
        </p:blipFill>
        <p:spPr>
          <a:xfrm>
            <a:off x="0" y="0"/>
            <a:ext cx="11371386" cy="6858000"/>
          </a:xfrm>
          <a:prstGeom prst="rect">
            <a:avLst/>
          </a:prstGeom>
        </p:spPr>
      </p:pic>
      <p:sp>
        <p:nvSpPr>
          <p:cNvPr id="10" name="Rectangle 9">
            <a:extLst>
              <a:ext uri="{FF2B5EF4-FFF2-40B4-BE49-F238E27FC236}">
                <a16:creationId xmlns:a16="http://schemas.microsoft.com/office/drawing/2014/main" id="{4DFDCB60-8D57-4AFE-14CD-E89A6F9FFAE3}"/>
              </a:ext>
            </a:extLst>
          </p:cNvPr>
          <p:cNvSpPr/>
          <p:nvPr/>
        </p:nvSpPr>
        <p:spPr>
          <a:xfrm>
            <a:off x="-1" y="0"/>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Rectangle: Rounded Corners 27">
            <a:extLst>
              <a:ext uri="{FF2B5EF4-FFF2-40B4-BE49-F238E27FC236}">
                <a16:creationId xmlns:a16="http://schemas.microsoft.com/office/drawing/2014/main" id="{04E4C6F7-1850-C597-9A5E-D8946485B27A}"/>
              </a:ext>
            </a:extLst>
          </p:cNvPr>
          <p:cNvSpPr/>
          <p:nvPr/>
        </p:nvSpPr>
        <p:spPr>
          <a:xfrm>
            <a:off x="160568" y="1859278"/>
            <a:ext cx="11101791" cy="4721994"/>
          </a:xfrm>
          <a:prstGeom prst="roundRect">
            <a:avLst>
              <a:gd name="adj" fmla="val 10971"/>
            </a:avLst>
          </a:prstGeom>
          <a:noFill/>
          <a:ln w="19050" cap="flat" cmpd="sng" algn="ctr">
            <a:solidFill>
              <a:schemeClr val="accent5">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AU"/>
          </a:p>
        </p:txBody>
      </p:sp>
      <p:sp>
        <p:nvSpPr>
          <p:cNvPr id="2" name="Title 1">
            <a:extLst>
              <a:ext uri="{FF2B5EF4-FFF2-40B4-BE49-F238E27FC236}">
                <a16:creationId xmlns:a16="http://schemas.microsoft.com/office/drawing/2014/main" id="{A4F56B21-11B6-41E9-A546-FED293B040DF}"/>
              </a:ext>
            </a:extLst>
          </p:cNvPr>
          <p:cNvSpPr>
            <a:spLocks noGrp="1"/>
          </p:cNvSpPr>
          <p:nvPr>
            <p:ph type="title"/>
          </p:nvPr>
        </p:nvSpPr>
        <p:spPr>
          <a:xfrm>
            <a:off x="32295" y="68029"/>
            <a:ext cx="10506248" cy="1143000"/>
          </a:xfrm>
        </p:spPr>
        <p:txBody>
          <a:bodyPr/>
          <a:lstStyle/>
          <a:p>
            <a:r>
              <a:rPr lang="en-AU" dirty="0">
                <a:solidFill>
                  <a:schemeClr val="bg1"/>
                </a:solidFill>
              </a:rPr>
              <a:t>The negotiation and design process</a:t>
            </a:r>
          </a:p>
        </p:txBody>
      </p:sp>
      <p:sp>
        <p:nvSpPr>
          <p:cNvPr id="23" name="TextBox 22">
            <a:extLst>
              <a:ext uri="{FF2B5EF4-FFF2-40B4-BE49-F238E27FC236}">
                <a16:creationId xmlns:a16="http://schemas.microsoft.com/office/drawing/2014/main" id="{94E1688A-1616-487E-A1C7-6A37F7636BC3}"/>
              </a:ext>
            </a:extLst>
          </p:cNvPr>
          <p:cNvSpPr txBox="1"/>
          <p:nvPr/>
        </p:nvSpPr>
        <p:spPr>
          <a:xfrm>
            <a:off x="382485" y="2123471"/>
            <a:ext cx="3000927" cy="1569660"/>
          </a:xfrm>
          <a:prstGeom prst="rect">
            <a:avLst/>
          </a:prstGeom>
          <a:noFill/>
        </p:spPr>
        <p:txBody>
          <a:bodyPr wrap="square" rtlCol="0">
            <a:spAutoFit/>
          </a:bodyPr>
          <a:lstStyle/>
          <a:p>
            <a:r>
              <a:rPr lang="en-AU" sz="2400" b="1" i="1" dirty="0">
                <a:solidFill>
                  <a:schemeClr val="bg1"/>
                </a:solidFill>
              </a:rPr>
              <a:t>Initial discussions and project scoping</a:t>
            </a:r>
          </a:p>
          <a:p>
            <a:endParaRPr lang="en-AU" sz="2400" b="1" i="1" u="sng" dirty="0">
              <a:solidFill>
                <a:schemeClr val="bg1"/>
              </a:solidFill>
            </a:endParaRPr>
          </a:p>
          <a:p>
            <a:endParaRPr lang="en-AU" sz="2400" b="1" i="1" dirty="0">
              <a:solidFill>
                <a:schemeClr val="bg1"/>
              </a:solidFill>
            </a:endParaRPr>
          </a:p>
        </p:txBody>
      </p:sp>
      <p:pic>
        <p:nvPicPr>
          <p:cNvPr id="1026" name="Picture 2" descr="Have Your Say Coffs Harbour">
            <a:extLst>
              <a:ext uri="{FF2B5EF4-FFF2-40B4-BE49-F238E27FC236}">
                <a16:creationId xmlns:a16="http://schemas.microsoft.com/office/drawing/2014/main" id="{4C0A6FC2-3FDD-9CD3-49F0-F0E00727E5E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2164" y="5273201"/>
            <a:ext cx="2664000" cy="1059009"/>
          </a:xfrm>
          <a:prstGeom prst="rect">
            <a:avLst/>
          </a:prstGeom>
          <a:noFill/>
          <a:ln w="28575">
            <a:solidFill>
              <a:schemeClr val="bg1"/>
            </a:solidFill>
          </a:ln>
          <a:extLst>
            <a:ext uri="{909E8E84-426E-40DD-AFC4-6F175D3DCCD1}">
              <a14:hiddenFill xmlns:a14="http://schemas.microsoft.com/office/drawing/2010/main">
                <a:solidFill>
                  <a:srgbClr val="FFFFFF"/>
                </a:solidFill>
              </a14:hiddenFill>
            </a:ext>
          </a:extLst>
        </p:spPr>
      </p:pic>
      <p:pic>
        <p:nvPicPr>
          <p:cNvPr id="1028" name="Picture 4" descr="Department of Planning and Environment (DPE) - Organisations - Data.NSW">
            <a:extLst>
              <a:ext uri="{FF2B5EF4-FFF2-40B4-BE49-F238E27FC236}">
                <a16:creationId xmlns:a16="http://schemas.microsoft.com/office/drawing/2014/main" id="{BB1FD39F-72CE-7CDC-F9C3-74116C8F5F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43556" y="4318911"/>
            <a:ext cx="2664000" cy="799200"/>
          </a:xfrm>
          <a:prstGeom prst="rect">
            <a:avLst/>
          </a:prstGeom>
          <a:solidFill>
            <a:schemeClr val="bg1"/>
          </a:solidFill>
          <a:ln w="19050">
            <a:solidFill>
              <a:schemeClr val="bg1"/>
            </a:solidFill>
          </a:ln>
        </p:spPr>
      </p:pic>
      <p:pic>
        <p:nvPicPr>
          <p:cNvPr id="1030" name="Picture 6" descr="Berries Australia – Welcome to Berries Australia – the body representing  the Australian berry industries">
            <a:extLst>
              <a:ext uri="{FF2B5EF4-FFF2-40B4-BE49-F238E27FC236}">
                <a16:creationId xmlns:a16="http://schemas.microsoft.com/office/drawing/2014/main" id="{63D3CB81-6386-B92F-D02C-2AFA8E8C4BF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9161" b="12011"/>
          <a:stretch/>
        </p:blipFill>
        <p:spPr bwMode="auto">
          <a:xfrm>
            <a:off x="319789" y="4318911"/>
            <a:ext cx="2916000" cy="965423"/>
          </a:xfrm>
          <a:prstGeom prst="rect">
            <a:avLst/>
          </a:prstGeom>
          <a:noFill/>
          <a:ln w="28575">
            <a:solidFill>
              <a:schemeClr val="bg1"/>
            </a:solidFill>
          </a:ln>
          <a:extLst>
            <a:ext uri="{909E8E84-426E-40DD-AFC4-6F175D3DCCD1}">
              <a14:hiddenFill xmlns:a14="http://schemas.microsoft.com/office/drawing/2010/main">
                <a:solidFill>
                  <a:srgbClr val="FFFFFF"/>
                </a:solidFill>
              </a14:hiddenFill>
            </a:ext>
          </a:extLst>
        </p:spPr>
      </p:pic>
      <p:pic>
        <p:nvPicPr>
          <p:cNvPr id="1032" name="Picture 8" descr="About Oz Group Coop - Oz Group Coop">
            <a:extLst>
              <a:ext uri="{FF2B5EF4-FFF2-40B4-BE49-F238E27FC236}">
                <a16:creationId xmlns:a16="http://schemas.microsoft.com/office/drawing/2014/main" id="{5BBF964E-132D-0203-0A3C-8A2B58931F9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9790" y="5488386"/>
            <a:ext cx="1436227" cy="468000"/>
          </a:xfrm>
          <a:prstGeom prst="rect">
            <a:avLst/>
          </a:prstGeom>
          <a:noFill/>
          <a:ln w="28575">
            <a:solidFill>
              <a:schemeClr val="bg1"/>
            </a:solidFill>
          </a:ln>
          <a:extLst>
            <a:ext uri="{909E8E84-426E-40DD-AFC4-6F175D3DCCD1}">
              <a14:hiddenFill xmlns:a14="http://schemas.microsoft.com/office/drawing/2010/main">
                <a:solidFill>
                  <a:srgbClr val="FFFFFF"/>
                </a:solidFill>
              </a14:hiddenFill>
            </a:ext>
          </a:extLst>
        </p:spPr>
      </p:pic>
      <p:pic>
        <p:nvPicPr>
          <p:cNvPr id="1034" name="Picture 10" descr="Berries – Costa">
            <a:extLst>
              <a:ext uri="{FF2B5EF4-FFF2-40B4-BE49-F238E27FC236}">
                <a16:creationId xmlns:a16="http://schemas.microsoft.com/office/drawing/2014/main" id="{1D0C98BE-92B1-51DB-3E49-6C6CA885EA3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12589" y="5479658"/>
            <a:ext cx="1123200" cy="468000"/>
          </a:xfrm>
          <a:prstGeom prst="rect">
            <a:avLst/>
          </a:prstGeom>
          <a:solidFill>
            <a:schemeClr val="bg1"/>
          </a:solidFill>
          <a:ln w="28575">
            <a:solidFill>
              <a:schemeClr val="bg1"/>
            </a:solidFill>
          </a:ln>
        </p:spPr>
      </p:pic>
      <p:pic>
        <p:nvPicPr>
          <p:cNvPr id="1035" name="Picture 11" descr="DPI logo colour rgb">
            <a:extLst>
              <a:ext uri="{FF2B5EF4-FFF2-40B4-BE49-F238E27FC236}">
                <a16:creationId xmlns:a16="http://schemas.microsoft.com/office/drawing/2014/main" id="{A840CFAC-E9A1-8036-266C-FB4028D55C0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38899" y="4318911"/>
            <a:ext cx="2916000" cy="727634"/>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5" name="Arrow: Right 4">
            <a:extLst>
              <a:ext uri="{FF2B5EF4-FFF2-40B4-BE49-F238E27FC236}">
                <a16:creationId xmlns:a16="http://schemas.microsoft.com/office/drawing/2014/main" id="{1D136C41-4CB5-0E59-E3AD-AD3A73BFD74E}"/>
              </a:ext>
            </a:extLst>
          </p:cNvPr>
          <p:cNvSpPr/>
          <p:nvPr/>
        </p:nvSpPr>
        <p:spPr>
          <a:xfrm>
            <a:off x="319789" y="3782908"/>
            <a:ext cx="3000927" cy="413718"/>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AU"/>
          </a:p>
        </p:txBody>
      </p:sp>
      <p:sp>
        <p:nvSpPr>
          <p:cNvPr id="19" name="Rectangle: Rounded Corners 18">
            <a:extLst>
              <a:ext uri="{FF2B5EF4-FFF2-40B4-BE49-F238E27FC236}">
                <a16:creationId xmlns:a16="http://schemas.microsoft.com/office/drawing/2014/main" id="{A116A0E3-516F-096D-DA0A-4E5D2CBA7D9D}"/>
              </a:ext>
            </a:extLst>
          </p:cNvPr>
          <p:cNvSpPr/>
          <p:nvPr/>
        </p:nvSpPr>
        <p:spPr>
          <a:xfrm>
            <a:off x="152475" y="1859279"/>
            <a:ext cx="7437045" cy="4721994"/>
          </a:xfrm>
          <a:prstGeom prst="roundRect">
            <a:avLst>
              <a:gd name="adj" fmla="val 10971"/>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AU"/>
          </a:p>
        </p:txBody>
      </p:sp>
      <p:sp>
        <p:nvSpPr>
          <p:cNvPr id="6" name="Rectangle: Rounded Corners 5">
            <a:extLst>
              <a:ext uri="{FF2B5EF4-FFF2-40B4-BE49-F238E27FC236}">
                <a16:creationId xmlns:a16="http://schemas.microsoft.com/office/drawing/2014/main" id="{CD696119-389E-1431-B87D-0A9350BC4318}"/>
              </a:ext>
            </a:extLst>
          </p:cNvPr>
          <p:cNvSpPr/>
          <p:nvPr/>
        </p:nvSpPr>
        <p:spPr>
          <a:xfrm>
            <a:off x="144379" y="1859280"/>
            <a:ext cx="3453063" cy="4721994"/>
          </a:xfrm>
          <a:prstGeom prst="roundRect">
            <a:avLst/>
          </a:prstGeom>
          <a:noFill/>
          <a:ln w="5715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AU"/>
          </a:p>
        </p:txBody>
      </p:sp>
      <p:sp>
        <p:nvSpPr>
          <p:cNvPr id="20" name="Arrow: Right 19">
            <a:extLst>
              <a:ext uri="{FF2B5EF4-FFF2-40B4-BE49-F238E27FC236}">
                <a16:creationId xmlns:a16="http://schemas.microsoft.com/office/drawing/2014/main" id="{355E370B-51B1-1336-0C27-700C9EBC4285}"/>
              </a:ext>
            </a:extLst>
          </p:cNvPr>
          <p:cNvSpPr/>
          <p:nvPr/>
        </p:nvSpPr>
        <p:spPr>
          <a:xfrm>
            <a:off x="4196435" y="3782908"/>
            <a:ext cx="2916001" cy="413718"/>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AU"/>
          </a:p>
        </p:txBody>
      </p:sp>
      <p:sp>
        <p:nvSpPr>
          <p:cNvPr id="27" name="TextBox 26">
            <a:extLst>
              <a:ext uri="{FF2B5EF4-FFF2-40B4-BE49-F238E27FC236}">
                <a16:creationId xmlns:a16="http://schemas.microsoft.com/office/drawing/2014/main" id="{7164A36B-D341-9F70-11AA-9EA51576E89A}"/>
              </a:ext>
            </a:extLst>
          </p:cNvPr>
          <p:cNvSpPr txBox="1"/>
          <p:nvPr/>
        </p:nvSpPr>
        <p:spPr>
          <a:xfrm>
            <a:off x="4153301" y="2123471"/>
            <a:ext cx="3116179" cy="1569660"/>
          </a:xfrm>
          <a:prstGeom prst="rect">
            <a:avLst/>
          </a:prstGeom>
          <a:noFill/>
        </p:spPr>
        <p:txBody>
          <a:bodyPr wrap="square" rtlCol="0">
            <a:spAutoFit/>
          </a:bodyPr>
          <a:lstStyle/>
          <a:p>
            <a:r>
              <a:rPr lang="en-AU" sz="2400" b="1" i="1" dirty="0">
                <a:solidFill>
                  <a:schemeClr val="bg1"/>
                </a:solidFill>
              </a:rPr>
              <a:t>Facilitated workshops to co-design the program</a:t>
            </a:r>
          </a:p>
          <a:p>
            <a:endParaRPr lang="en-AU" sz="2400" b="1" i="1" u="sng" dirty="0">
              <a:solidFill>
                <a:schemeClr val="bg1"/>
              </a:solidFill>
            </a:endParaRPr>
          </a:p>
        </p:txBody>
      </p:sp>
      <p:sp>
        <p:nvSpPr>
          <p:cNvPr id="7" name="Rectangle: Rounded Corners 6">
            <a:extLst>
              <a:ext uri="{FF2B5EF4-FFF2-40B4-BE49-F238E27FC236}">
                <a16:creationId xmlns:a16="http://schemas.microsoft.com/office/drawing/2014/main" id="{0930F66D-BD28-3FA9-1223-A029281A996A}"/>
              </a:ext>
            </a:extLst>
          </p:cNvPr>
          <p:cNvSpPr/>
          <p:nvPr/>
        </p:nvSpPr>
        <p:spPr>
          <a:xfrm>
            <a:off x="4196435" y="5296572"/>
            <a:ext cx="2958464" cy="65981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b="1" i="1" dirty="0">
                <a:solidFill>
                  <a:schemeClr val="tx2"/>
                </a:solidFill>
                <a:latin typeface="Arial" panose="020B0604020202020204" pitchFamily="34" charset="0"/>
                <a:cs typeface="Arial" panose="020B0604020202020204" pitchFamily="34" charset="0"/>
              </a:rPr>
              <a:t>Clean </a:t>
            </a:r>
          </a:p>
          <a:p>
            <a:pPr algn="ctr"/>
            <a:r>
              <a:rPr lang="en-AU" sz="1600" b="1" i="1" dirty="0">
                <a:solidFill>
                  <a:schemeClr val="tx2"/>
                </a:solidFill>
                <a:latin typeface="Arial" panose="020B0604020202020204" pitchFamily="34" charset="0"/>
                <a:cs typeface="Arial" panose="020B0604020202020204" pitchFamily="34" charset="0"/>
              </a:rPr>
              <a:t>         Coastal Catchments</a:t>
            </a:r>
          </a:p>
        </p:txBody>
      </p:sp>
      <p:pic>
        <p:nvPicPr>
          <p:cNvPr id="9" name="Graphic 8" descr="Blueberry with solid fill">
            <a:extLst>
              <a:ext uri="{FF2B5EF4-FFF2-40B4-BE49-F238E27FC236}">
                <a16:creationId xmlns:a16="http://schemas.microsoft.com/office/drawing/2014/main" id="{E8663239-4CE9-5202-AE0C-7BDFE5C2BD0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280593" y="5296571"/>
            <a:ext cx="651087" cy="651087"/>
          </a:xfrm>
          <a:prstGeom prst="rect">
            <a:avLst/>
          </a:prstGeom>
        </p:spPr>
      </p:pic>
      <p:sp>
        <p:nvSpPr>
          <p:cNvPr id="29" name="TextBox 28">
            <a:extLst>
              <a:ext uri="{FF2B5EF4-FFF2-40B4-BE49-F238E27FC236}">
                <a16:creationId xmlns:a16="http://schemas.microsoft.com/office/drawing/2014/main" id="{1A1F979E-F375-1581-24E3-FB520A0F1B13}"/>
              </a:ext>
            </a:extLst>
          </p:cNvPr>
          <p:cNvSpPr txBox="1"/>
          <p:nvPr/>
        </p:nvSpPr>
        <p:spPr>
          <a:xfrm>
            <a:off x="7917556" y="2123471"/>
            <a:ext cx="3116179" cy="1877437"/>
          </a:xfrm>
          <a:prstGeom prst="rect">
            <a:avLst/>
          </a:prstGeom>
          <a:noFill/>
        </p:spPr>
        <p:txBody>
          <a:bodyPr wrap="square" rtlCol="0">
            <a:spAutoFit/>
          </a:bodyPr>
          <a:lstStyle/>
          <a:p>
            <a:r>
              <a:rPr lang="en-AU" sz="2400" b="1" i="1" dirty="0">
                <a:solidFill>
                  <a:schemeClr val="bg1"/>
                </a:solidFill>
              </a:rPr>
              <a:t>Include additional stakeholders and negotiate content &amp; funding</a:t>
            </a:r>
          </a:p>
          <a:p>
            <a:endParaRPr lang="en-AU" sz="2000" b="1" i="1" u="sng" dirty="0">
              <a:solidFill>
                <a:schemeClr val="bg1"/>
              </a:solidFill>
            </a:endParaRPr>
          </a:p>
        </p:txBody>
      </p:sp>
      <p:sp>
        <p:nvSpPr>
          <p:cNvPr id="30" name="Arrow: Right 29">
            <a:extLst>
              <a:ext uri="{FF2B5EF4-FFF2-40B4-BE49-F238E27FC236}">
                <a16:creationId xmlns:a16="http://schemas.microsoft.com/office/drawing/2014/main" id="{FC7E805F-BF52-79C9-AE00-7FCEFED08111}"/>
              </a:ext>
            </a:extLst>
          </p:cNvPr>
          <p:cNvSpPr/>
          <p:nvPr/>
        </p:nvSpPr>
        <p:spPr>
          <a:xfrm>
            <a:off x="8017644" y="3782908"/>
            <a:ext cx="2916001" cy="413718"/>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AU"/>
          </a:p>
        </p:txBody>
      </p:sp>
      <p:sp>
        <p:nvSpPr>
          <p:cNvPr id="11" name="Rectangle: Rounded Corners 10">
            <a:extLst>
              <a:ext uri="{FF2B5EF4-FFF2-40B4-BE49-F238E27FC236}">
                <a16:creationId xmlns:a16="http://schemas.microsoft.com/office/drawing/2014/main" id="{A09709E0-FE1B-4C45-6491-10B106853DC4}"/>
              </a:ext>
            </a:extLst>
          </p:cNvPr>
          <p:cNvSpPr/>
          <p:nvPr/>
        </p:nvSpPr>
        <p:spPr>
          <a:xfrm rot="5400000">
            <a:off x="5373159" y="-4182321"/>
            <a:ext cx="644228" cy="1113417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algn="ctr"/>
            <a:r>
              <a:rPr lang="en-AU" sz="2400" dirty="0"/>
              <a:t>Coffs Intensive Horticulture Environmental Program (CHIEP) </a:t>
            </a:r>
          </a:p>
        </p:txBody>
      </p:sp>
    </p:spTree>
    <p:extLst>
      <p:ext uri="{BB962C8B-B14F-4D97-AF65-F5344CB8AC3E}">
        <p14:creationId xmlns:p14="http://schemas.microsoft.com/office/powerpoint/2010/main" val="1374269340"/>
      </p:ext>
    </p:extLst>
  </p:cSld>
  <p:clrMapOvr>
    <a:masterClrMapping/>
  </p:clrMapOvr>
  <p:transition spd="med">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utdoor, sky, grass, ground&#10;&#10;Description automatically generated">
            <a:extLst>
              <a:ext uri="{FF2B5EF4-FFF2-40B4-BE49-F238E27FC236}">
                <a16:creationId xmlns:a16="http://schemas.microsoft.com/office/drawing/2014/main" id="{3C2FACC3-9F86-ECC4-870E-3EF8EFD66E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0549"/>
          <a:stretch/>
        </p:blipFill>
        <p:spPr>
          <a:xfrm>
            <a:off x="0" y="0"/>
            <a:ext cx="11371386" cy="6858000"/>
          </a:xfrm>
          <a:prstGeom prst="rect">
            <a:avLst/>
          </a:prstGeom>
        </p:spPr>
      </p:pic>
      <p:sp>
        <p:nvSpPr>
          <p:cNvPr id="10" name="Rectangle 9">
            <a:extLst>
              <a:ext uri="{FF2B5EF4-FFF2-40B4-BE49-F238E27FC236}">
                <a16:creationId xmlns:a16="http://schemas.microsoft.com/office/drawing/2014/main" id="{4DFDCB60-8D57-4AFE-14CD-E89A6F9FFAE3}"/>
              </a:ext>
            </a:extLst>
          </p:cNvPr>
          <p:cNvSpPr/>
          <p:nvPr/>
        </p:nvSpPr>
        <p:spPr>
          <a:xfrm>
            <a:off x="-1" y="0"/>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 name="Title 1">
            <a:extLst>
              <a:ext uri="{FF2B5EF4-FFF2-40B4-BE49-F238E27FC236}">
                <a16:creationId xmlns:a16="http://schemas.microsoft.com/office/drawing/2014/main" id="{A4F56B21-11B6-41E9-A546-FED293B040DF}"/>
              </a:ext>
            </a:extLst>
          </p:cNvPr>
          <p:cNvSpPr>
            <a:spLocks noGrp="1"/>
          </p:cNvSpPr>
          <p:nvPr>
            <p:ph type="title"/>
          </p:nvPr>
        </p:nvSpPr>
        <p:spPr>
          <a:xfrm>
            <a:off x="32295" y="68029"/>
            <a:ext cx="10506248" cy="1143000"/>
          </a:xfrm>
        </p:spPr>
        <p:txBody>
          <a:bodyPr/>
          <a:lstStyle/>
          <a:p>
            <a:r>
              <a:rPr lang="en-AU" dirty="0">
                <a:solidFill>
                  <a:schemeClr val="bg1"/>
                </a:solidFill>
              </a:rPr>
              <a:t>Broader stakeholder engagement</a:t>
            </a:r>
          </a:p>
        </p:txBody>
      </p:sp>
      <p:sp>
        <p:nvSpPr>
          <p:cNvPr id="22" name="TextBox 21">
            <a:extLst>
              <a:ext uri="{FF2B5EF4-FFF2-40B4-BE49-F238E27FC236}">
                <a16:creationId xmlns:a16="http://schemas.microsoft.com/office/drawing/2014/main" id="{2956768B-1808-76B3-98A7-57B4652911EC}"/>
              </a:ext>
            </a:extLst>
          </p:cNvPr>
          <p:cNvSpPr txBox="1"/>
          <p:nvPr/>
        </p:nvSpPr>
        <p:spPr>
          <a:xfrm>
            <a:off x="343852" y="1279058"/>
            <a:ext cx="10506248" cy="1323439"/>
          </a:xfrm>
          <a:prstGeom prst="rect">
            <a:avLst/>
          </a:prstGeom>
          <a:noFill/>
        </p:spPr>
        <p:txBody>
          <a:bodyPr wrap="square" rtlCol="0">
            <a:spAutoFit/>
          </a:bodyPr>
          <a:lstStyle/>
          <a:p>
            <a:r>
              <a:rPr lang="en-AU" sz="2000" b="1" dirty="0">
                <a:solidFill>
                  <a:schemeClr val="bg1"/>
                </a:solidFill>
              </a:rPr>
              <a:t>Once a draft plan was developed, additional stakeholders were provided opportunities for review and comment engagement, which was facilitated through the Stage 3 of the CMP…</a:t>
            </a:r>
          </a:p>
          <a:p>
            <a:endParaRPr lang="en-AU" sz="2000" b="1" i="1" u="sng" dirty="0">
              <a:solidFill>
                <a:schemeClr val="bg1"/>
              </a:solidFill>
            </a:endParaRPr>
          </a:p>
          <a:p>
            <a:endParaRPr lang="en-AU" sz="2000" b="1" i="1" dirty="0">
              <a:solidFill>
                <a:schemeClr val="bg1"/>
              </a:solidFill>
            </a:endParaRPr>
          </a:p>
        </p:txBody>
      </p:sp>
      <p:pic>
        <p:nvPicPr>
          <p:cNvPr id="24" name="Picture 11" descr="DPI logo colour rgb">
            <a:extLst>
              <a:ext uri="{FF2B5EF4-FFF2-40B4-BE49-F238E27FC236}">
                <a16:creationId xmlns:a16="http://schemas.microsoft.com/office/drawing/2014/main" id="{9A12A82B-7897-3246-6A78-D6BCD7892E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987" y="3209112"/>
            <a:ext cx="2916000" cy="727634"/>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5" name="Rectangle: Rounded Corners 24">
            <a:extLst>
              <a:ext uri="{FF2B5EF4-FFF2-40B4-BE49-F238E27FC236}">
                <a16:creationId xmlns:a16="http://schemas.microsoft.com/office/drawing/2014/main" id="{6F8CF9F2-01FD-BCA7-07C5-D62DF008DC4C}"/>
              </a:ext>
            </a:extLst>
          </p:cNvPr>
          <p:cNvSpPr/>
          <p:nvPr/>
        </p:nvSpPr>
        <p:spPr>
          <a:xfrm>
            <a:off x="1251283" y="4181935"/>
            <a:ext cx="2322167" cy="47468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AU" sz="1600" b="1" i="1" dirty="0">
                <a:solidFill>
                  <a:schemeClr val="tx2"/>
                </a:solidFill>
                <a:latin typeface="Arial" panose="020B0604020202020204" pitchFamily="34" charset="0"/>
                <a:cs typeface="Arial" panose="020B0604020202020204" pitchFamily="34" charset="0"/>
              </a:rPr>
              <a:t>DPI-Fisheries</a:t>
            </a:r>
          </a:p>
        </p:txBody>
      </p:sp>
      <p:sp>
        <p:nvSpPr>
          <p:cNvPr id="26" name="Rectangle: Rounded Corners 25">
            <a:extLst>
              <a:ext uri="{FF2B5EF4-FFF2-40B4-BE49-F238E27FC236}">
                <a16:creationId xmlns:a16="http://schemas.microsoft.com/office/drawing/2014/main" id="{6404C6E9-FAE5-F8A5-5909-212C7FFF849A}"/>
              </a:ext>
            </a:extLst>
          </p:cNvPr>
          <p:cNvSpPr/>
          <p:nvPr/>
        </p:nvSpPr>
        <p:spPr>
          <a:xfrm>
            <a:off x="1251283" y="4746635"/>
            <a:ext cx="2322167" cy="47468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AU" sz="1600" b="1" i="1" dirty="0">
                <a:solidFill>
                  <a:schemeClr val="tx2"/>
                </a:solidFill>
                <a:latin typeface="Arial" panose="020B0604020202020204" pitchFamily="34" charset="0"/>
                <a:cs typeface="Arial" panose="020B0604020202020204" pitchFamily="34" charset="0"/>
              </a:rPr>
              <a:t>Solitary Islands Marine Park</a:t>
            </a:r>
          </a:p>
        </p:txBody>
      </p:sp>
      <p:pic>
        <p:nvPicPr>
          <p:cNvPr id="8" name="Graphic 7" descr="Fish with solid fill">
            <a:extLst>
              <a:ext uri="{FF2B5EF4-FFF2-40B4-BE49-F238E27FC236}">
                <a16:creationId xmlns:a16="http://schemas.microsoft.com/office/drawing/2014/main" id="{74AAF29D-1658-54A4-F7B3-837E823882C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75873" y="4199421"/>
            <a:ext cx="457200" cy="457200"/>
          </a:xfrm>
          <a:prstGeom prst="rect">
            <a:avLst/>
          </a:prstGeom>
        </p:spPr>
      </p:pic>
      <p:pic>
        <p:nvPicPr>
          <p:cNvPr id="12" name="Graphic 11" descr="Seaweed with solid fill">
            <a:extLst>
              <a:ext uri="{FF2B5EF4-FFF2-40B4-BE49-F238E27FC236}">
                <a16:creationId xmlns:a16="http://schemas.microsoft.com/office/drawing/2014/main" id="{936AD9FA-16A2-35F1-7AAA-4156C4136E3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475873" y="4811367"/>
            <a:ext cx="354754" cy="354754"/>
          </a:xfrm>
          <a:prstGeom prst="rect">
            <a:avLst/>
          </a:prstGeom>
        </p:spPr>
      </p:pic>
      <p:cxnSp>
        <p:nvCxnSpPr>
          <p:cNvPr id="14" name="Connector: Elbow 13">
            <a:extLst>
              <a:ext uri="{FF2B5EF4-FFF2-40B4-BE49-F238E27FC236}">
                <a16:creationId xmlns:a16="http://schemas.microsoft.com/office/drawing/2014/main" id="{1E02AE47-366F-C1E0-579F-25F25B37FD99}"/>
              </a:ext>
            </a:extLst>
          </p:cNvPr>
          <p:cNvCxnSpPr>
            <a:endCxn id="25" idx="1"/>
          </p:cNvCxnSpPr>
          <p:nvPr/>
        </p:nvCxnSpPr>
        <p:spPr>
          <a:xfrm rot="16200000" flipH="1">
            <a:off x="800698" y="3968693"/>
            <a:ext cx="482532" cy="418638"/>
          </a:xfrm>
          <a:prstGeom prst="bentConnector2">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648C7329-9EEA-D614-3D60-21B5E38884CC}"/>
              </a:ext>
            </a:extLst>
          </p:cNvPr>
          <p:cNvCxnSpPr>
            <a:cxnSpLocks/>
            <a:endCxn id="26" idx="1"/>
          </p:cNvCxnSpPr>
          <p:nvPr/>
        </p:nvCxnSpPr>
        <p:spPr>
          <a:xfrm rot="16200000" flipH="1">
            <a:off x="563354" y="4296049"/>
            <a:ext cx="957218" cy="418640"/>
          </a:xfrm>
          <a:prstGeom prst="bentConnector2">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2052" name="Picture 4" descr="Presentations | 2022 NSW Landcare and Local Land Services Conference">
            <a:extLst>
              <a:ext uri="{FF2B5EF4-FFF2-40B4-BE49-F238E27FC236}">
                <a16:creationId xmlns:a16="http://schemas.microsoft.com/office/drawing/2014/main" id="{9988945F-11D7-C4C1-A05C-823ECE31AD0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4256" y="5377043"/>
            <a:ext cx="2322167" cy="776533"/>
          </a:xfrm>
          <a:prstGeom prst="rect">
            <a:avLst/>
          </a:prstGeom>
          <a:noFill/>
          <a:ln w="28575">
            <a:solidFill>
              <a:schemeClr val="bg1"/>
            </a:solidFill>
          </a:ln>
          <a:extLst>
            <a:ext uri="{909E8E84-426E-40DD-AFC4-6F175D3DCCD1}">
              <a14:hiddenFill xmlns:a14="http://schemas.microsoft.com/office/drawing/2010/main">
                <a:solidFill>
                  <a:srgbClr val="FFFFFF"/>
                </a:solidFill>
              </a14:hiddenFill>
            </a:ext>
          </a:extLst>
        </p:spPr>
      </p:pic>
      <p:pic>
        <p:nvPicPr>
          <p:cNvPr id="2054" name="Picture 6" descr="Southern Cross University Courses &amp; Degrees | Open Universities Australia">
            <a:extLst>
              <a:ext uri="{FF2B5EF4-FFF2-40B4-BE49-F238E27FC236}">
                <a16:creationId xmlns:a16="http://schemas.microsoft.com/office/drawing/2014/main" id="{1E10ABDF-ECEF-AEF6-FF15-8C4B31E8BC0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50202" y="5779714"/>
            <a:ext cx="1977432" cy="655755"/>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743A26D0-054C-4EC1-3A8E-DF866D2C4FAC}"/>
              </a:ext>
            </a:extLst>
          </p:cNvPr>
          <p:cNvSpPr txBox="1"/>
          <p:nvPr/>
        </p:nvSpPr>
        <p:spPr>
          <a:xfrm>
            <a:off x="488810" y="2326470"/>
            <a:ext cx="5202127" cy="707886"/>
          </a:xfrm>
          <a:prstGeom prst="rect">
            <a:avLst/>
          </a:prstGeom>
          <a:noFill/>
        </p:spPr>
        <p:txBody>
          <a:bodyPr wrap="square" rtlCol="0">
            <a:spAutoFit/>
          </a:bodyPr>
          <a:lstStyle/>
          <a:p>
            <a:pPr algn="ctr"/>
            <a:r>
              <a:rPr lang="en-AU" sz="2000" b="1" u="sng" dirty="0">
                <a:solidFill>
                  <a:schemeClr val="bg1"/>
                </a:solidFill>
              </a:rPr>
              <a:t>Coffs Harbour Coast and Estuary Management Committee </a:t>
            </a:r>
          </a:p>
        </p:txBody>
      </p:sp>
      <p:pic>
        <p:nvPicPr>
          <p:cNvPr id="2056" name="Picture 8" descr="Coffs Harbour Regional Landcare - Coffs Harbour - My Community Directory">
            <a:extLst>
              <a:ext uri="{FF2B5EF4-FFF2-40B4-BE49-F238E27FC236}">
                <a16:creationId xmlns:a16="http://schemas.microsoft.com/office/drawing/2014/main" id="{48DBB28D-5EB5-D7BD-25F8-3CAD1EF36D8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38327" y="4908574"/>
            <a:ext cx="2001181" cy="80714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Beach to Brother Trail Running Festival 2022">
            <a:extLst>
              <a:ext uri="{FF2B5EF4-FFF2-40B4-BE49-F238E27FC236}">
                <a16:creationId xmlns:a16="http://schemas.microsoft.com/office/drawing/2014/main" id="{F4FF394C-A9E3-8D25-6EE0-42749B592653}"/>
              </a:ext>
            </a:extLst>
          </p:cNvPr>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t="9794" b="6791"/>
          <a:stretch/>
        </p:blipFill>
        <p:spPr bwMode="auto">
          <a:xfrm>
            <a:off x="3862077" y="3197849"/>
            <a:ext cx="2001182" cy="1001572"/>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199BAE4E-E048-0628-A588-D8D656E97E48}"/>
              </a:ext>
            </a:extLst>
          </p:cNvPr>
          <p:cNvGrpSpPr/>
          <p:nvPr/>
        </p:nvGrpSpPr>
        <p:grpSpPr>
          <a:xfrm>
            <a:off x="3862077" y="4306873"/>
            <a:ext cx="2021764" cy="505157"/>
            <a:chOff x="3862077" y="4306873"/>
            <a:chExt cx="2021764" cy="505157"/>
          </a:xfrm>
        </p:grpSpPr>
        <p:pic>
          <p:nvPicPr>
            <p:cNvPr id="42" name="Picture 11" descr="DPI logo colour rgb">
              <a:extLst>
                <a:ext uri="{FF2B5EF4-FFF2-40B4-BE49-F238E27FC236}">
                  <a16:creationId xmlns:a16="http://schemas.microsoft.com/office/drawing/2014/main" id="{2FBAA961-133E-B1AE-4596-04BC8E86765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2077" y="4306873"/>
              <a:ext cx="2021764" cy="504494"/>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76DBE735-1EE1-B6B3-6B5A-C6AE2CA616F7}"/>
                </a:ext>
              </a:extLst>
            </p:cNvPr>
            <p:cNvSpPr/>
            <p:nvPr/>
          </p:nvSpPr>
          <p:spPr>
            <a:xfrm>
              <a:off x="4441421" y="4324112"/>
              <a:ext cx="1425978" cy="4879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b="1" dirty="0">
                  <a:solidFill>
                    <a:schemeClr val="tx2"/>
                  </a:solidFill>
                </a:rPr>
                <a:t>Crown Lands</a:t>
              </a:r>
            </a:p>
          </p:txBody>
        </p:sp>
      </p:grpSp>
      <p:sp>
        <p:nvSpPr>
          <p:cNvPr id="33" name="Rectangle: Rounded Corners 32">
            <a:extLst>
              <a:ext uri="{FF2B5EF4-FFF2-40B4-BE49-F238E27FC236}">
                <a16:creationId xmlns:a16="http://schemas.microsoft.com/office/drawing/2014/main" id="{1EBBB416-4FBE-5620-1520-B1D0A71722D0}"/>
              </a:ext>
            </a:extLst>
          </p:cNvPr>
          <p:cNvSpPr/>
          <p:nvPr/>
        </p:nvSpPr>
        <p:spPr>
          <a:xfrm>
            <a:off x="192506" y="2129589"/>
            <a:ext cx="6027820" cy="4660382"/>
          </a:xfrm>
          <a:prstGeom prst="round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AU"/>
          </a:p>
        </p:txBody>
      </p:sp>
      <p:sp>
        <p:nvSpPr>
          <p:cNvPr id="46" name="TextBox 45">
            <a:extLst>
              <a:ext uri="{FF2B5EF4-FFF2-40B4-BE49-F238E27FC236}">
                <a16:creationId xmlns:a16="http://schemas.microsoft.com/office/drawing/2014/main" id="{014D74EC-1E4B-AF0B-DA5C-FCDCB88C4C2C}"/>
              </a:ext>
            </a:extLst>
          </p:cNvPr>
          <p:cNvSpPr txBox="1"/>
          <p:nvPr/>
        </p:nvSpPr>
        <p:spPr>
          <a:xfrm>
            <a:off x="5991825" y="2192287"/>
            <a:ext cx="5202127" cy="400110"/>
          </a:xfrm>
          <a:prstGeom prst="rect">
            <a:avLst/>
          </a:prstGeom>
          <a:noFill/>
        </p:spPr>
        <p:txBody>
          <a:bodyPr wrap="square" rtlCol="0">
            <a:spAutoFit/>
          </a:bodyPr>
          <a:lstStyle/>
          <a:p>
            <a:pPr algn="ctr"/>
            <a:r>
              <a:rPr lang="en-AU" sz="2000" b="1" u="sng" dirty="0">
                <a:solidFill>
                  <a:schemeClr val="bg1"/>
                </a:solidFill>
              </a:rPr>
              <a:t>Traditional Owners</a:t>
            </a:r>
          </a:p>
        </p:txBody>
      </p:sp>
      <p:grpSp>
        <p:nvGrpSpPr>
          <p:cNvPr id="35" name="Group 34">
            <a:extLst>
              <a:ext uri="{FF2B5EF4-FFF2-40B4-BE49-F238E27FC236}">
                <a16:creationId xmlns:a16="http://schemas.microsoft.com/office/drawing/2014/main" id="{FF84F45F-15F7-B64B-4142-CFCC24EAB005}"/>
              </a:ext>
            </a:extLst>
          </p:cNvPr>
          <p:cNvGrpSpPr/>
          <p:nvPr/>
        </p:nvGrpSpPr>
        <p:grpSpPr>
          <a:xfrm>
            <a:off x="7200558" y="2698674"/>
            <a:ext cx="2958064" cy="1092530"/>
            <a:chOff x="7219271" y="4490731"/>
            <a:chExt cx="2213811" cy="817648"/>
          </a:xfrm>
        </p:grpSpPr>
        <p:sp>
          <p:nvSpPr>
            <p:cNvPr id="34" name="Rectangle: Rounded Corners 33">
              <a:extLst>
                <a:ext uri="{FF2B5EF4-FFF2-40B4-BE49-F238E27FC236}">
                  <a16:creationId xmlns:a16="http://schemas.microsoft.com/office/drawing/2014/main" id="{97F16252-BA83-7DD1-1E14-A4BA70A229FD}"/>
                </a:ext>
              </a:extLst>
            </p:cNvPr>
            <p:cNvSpPr/>
            <p:nvPr/>
          </p:nvSpPr>
          <p:spPr>
            <a:xfrm>
              <a:off x="7219271" y="4490731"/>
              <a:ext cx="2213811" cy="8176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47" name="Picture 46" descr="Coffs Harbour and District Local Aboriginal Land Council">
              <a:extLst>
                <a:ext uri="{FF2B5EF4-FFF2-40B4-BE49-F238E27FC236}">
                  <a16:creationId xmlns:a16="http://schemas.microsoft.com/office/drawing/2014/main" id="{28BBEE3D-293D-92B7-AC22-9ABA6A1AE3C7}"/>
                </a:ext>
              </a:extLst>
            </p:cNvPr>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7336211" y="4602186"/>
              <a:ext cx="1979930" cy="612775"/>
            </a:xfrm>
            <a:prstGeom prst="rect">
              <a:avLst/>
            </a:prstGeom>
            <a:noFill/>
            <a:ln>
              <a:solidFill>
                <a:schemeClr val="bg1"/>
              </a:solidFill>
            </a:ln>
          </p:spPr>
        </p:pic>
      </p:grpSp>
      <p:sp>
        <p:nvSpPr>
          <p:cNvPr id="36" name="Rectangle: Rounded Corners 35">
            <a:extLst>
              <a:ext uri="{FF2B5EF4-FFF2-40B4-BE49-F238E27FC236}">
                <a16:creationId xmlns:a16="http://schemas.microsoft.com/office/drawing/2014/main" id="{491E3329-5246-5FD0-4E0D-4997BA7F5FD7}"/>
              </a:ext>
            </a:extLst>
          </p:cNvPr>
          <p:cNvSpPr/>
          <p:nvPr/>
        </p:nvSpPr>
        <p:spPr>
          <a:xfrm>
            <a:off x="6365284" y="2124258"/>
            <a:ext cx="4629774" cy="1812488"/>
          </a:xfrm>
          <a:prstGeom prst="round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AU"/>
          </a:p>
        </p:txBody>
      </p:sp>
      <p:sp>
        <p:nvSpPr>
          <p:cNvPr id="51" name="TextBox 50">
            <a:extLst>
              <a:ext uri="{FF2B5EF4-FFF2-40B4-BE49-F238E27FC236}">
                <a16:creationId xmlns:a16="http://schemas.microsoft.com/office/drawing/2014/main" id="{8873B827-F8FA-BDEB-30F9-E8972E6FCB86}"/>
              </a:ext>
            </a:extLst>
          </p:cNvPr>
          <p:cNvSpPr txBox="1"/>
          <p:nvPr/>
        </p:nvSpPr>
        <p:spPr>
          <a:xfrm>
            <a:off x="6444916" y="4255504"/>
            <a:ext cx="4495801" cy="400110"/>
          </a:xfrm>
          <a:prstGeom prst="rect">
            <a:avLst/>
          </a:prstGeom>
          <a:noFill/>
        </p:spPr>
        <p:txBody>
          <a:bodyPr wrap="square" rtlCol="0">
            <a:spAutoFit/>
          </a:bodyPr>
          <a:lstStyle/>
          <a:p>
            <a:pPr algn="ctr"/>
            <a:r>
              <a:rPr lang="en-AU" sz="2000" b="1" u="sng" dirty="0">
                <a:solidFill>
                  <a:schemeClr val="bg1"/>
                </a:solidFill>
              </a:rPr>
              <a:t>The Local Community </a:t>
            </a:r>
          </a:p>
        </p:txBody>
      </p:sp>
      <p:sp>
        <p:nvSpPr>
          <p:cNvPr id="52" name="Rectangle: Rounded Corners 51">
            <a:extLst>
              <a:ext uri="{FF2B5EF4-FFF2-40B4-BE49-F238E27FC236}">
                <a16:creationId xmlns:a16="http://schemas.microsoft.com/office/drawing/2014/main" id="{422234CC-5662-12F3-09DC-AE1E67F80DB1}"/>
              </a:ext>
            </a:extLst>
          </p:cNvPr>
          <p:cNvSpPr/>
          <p:nvPr/>
        </p:nvSpPr>
        <p:spPr>
          <a:xfrm>
            <a:off x="6393177" y="4065471"/>
            <a:ext cx="4629774" cy="2724500"/>
          </a:xfrm>
          <a:prstGeom prst="roundRect">
            <a:avLst/>
          </a:prstGeom>
          <a:noFill/>
          <a:ln w="28575" cap="flat" cmpd="sng" algn="ctr">
            <a:solidFill>
              <a:srgbClr val="FFFF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AU"/>
          </a:p>
        </p:txBody>
      </p:sp>
      <p:pic>
        <p:nvPicPr>
          <p:cNvPr id="38" name="Graphic 37" descr="Group with solid fill">
            <a:extLst>
              <a:ext uri="{FF2B5EF4-FFF2-40B4-BE49-F238E27FC236}">
                <a16:creationId xmlns:a16="http://schemas.microsoft.com/office/drawing/2014/main" id="{9897D86A-F0C3-BEA6-2EC2-76BE51031CE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924209" y="4821670"/>
            <a:ext cx="914400" cy="914400"/>
          </a:xfrm>
          <a:prstGeom prst="rect">
            <a:avLst/>
          </a:prstGeom>
        </p:spPr>
      </p:pic>
      <p:pic>
        <p:nvPicPr>
          <p:cNvPr id="41" name="Graphic 40" descr="Internet with solid fill">
            <a:extLst>
              <a:ext uri="{FF2B5EF4-FFF2-40B4-BE49-F238E27FC236}">
                <a16:creationId xmlns:a16="http://schemas.microsoft.com/office/drawing/2014/main" id="{80EB82AD-63B0-7777-2C86-93CEE5E46A93}"/>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962605" y="5715717"/>
            <a:ext cx="914400" cy="914400"/>
          </a:xfrm>
          <a:prstGeom prst="rect">
            <a:avLst/>
          </a:prstGeom>
        </p:spPr>
      </p:pic>
      <p:sp>
        <p:nvSpPr>
          <p:cNvPr id="60" name="TextBox 59">
            <a:extLst>
              <a:ext uri="{FF2B5EF4-FFF2-40B4-BE49-F238E27FC236}">
                <a16:creationId xmlns:a16="http://schemas.microsoft.com/office/drawing/2014/main" id="{23886748-C774-45BB-8FA8-13F8D8701E1E}"/>
              </a:ext>
            </a:extLst>
          </p:cNvPr>
          <p:cNvSpPr txBox="1"/>
          <p:nvPr/>
        </p:nvSpPr>
        <p:spPr>
          <a:xfrm>
            <a:off x="7838609" y="4996849"/>
            <a:ext cx="2877518" cy="400110"/>
          </a:xfrm>
          <a:prstGeom prst="rect">
            <a:avLst/>
          </a:prstGeom>
          <a:noFill/>
        </p:spPr>
        <p:txBody>
          <a:bodyPr wrap="square" rtlCol="0">
            <a:spAutoFit/>
          </a:bodyPr>
          <a:lstStyle/>
          <a:p>
            <a:r>
              <a:rPr lang="en-AU" sz="2000" b="1" i="1" dirty="0">
                <a:solidFill>
                  <a:schemeClr val="bg1"/>
                </a:solidFill>
              </a:rPr>
              <a:t>Community drop-ins</a:t>
            </a:r>
          </a:p>
        </p:txBody>
      </p:sp>
      <p:sp>
        <p:nvSpPr>
          <p:cNvPr id="61" name="TextBox 60">
            <a:extLst>
              <a:ext uri="{FF2B5EF4-FFF2-40B4-BE49-F238E27FC236}">
                <a16:creationId xmlns:a16="http://schemas.microsoft.com/office/drawing/2014/main" id="{C228809B-0070-6224-35C0-FE938CF8C4DF}"/>
              </a:ext>
            </a:extLst>
          </p:cNvPr>
          <p:cNvSpPr txBox="1"/>
          <p:nvPr/>
        </p:nvSpPr>
        <p:spPr>
          <a:xfrm>
            <a:off x="7915401" y="5928633"/>
            <a:ext cx="2877518" cy="400110"/>
          </a:xfrm>
          <a:prstGeom prst="rect">
            <a:avLst/>
          </a:prstGeom>
          <a:noFill/>
        </p:spPr>
        <p:txBody>
          <a:bodyPr wrap="square" rtlCol="0">
            <a:spAutoFit/>
          </a:bodyPr>
          <a:lstStyle/>
          <a:p>
            <a:r>
              <a:rPr lang="en-AU" sz="2000" b="1" i="1" dirty="0">
                <a:solidFill>
                  <a:schemeClr val="bg1"/>
                </a:solidFill>
              </a:rPr>
              <a:t>Online engagement</a:t>
            </a:r>
          </a:p>
        </p:txBody>
      </p:sp>
      <p:sp>
        <p:nvSpPr>
          <p:cNvPr id="43" name="TextBox 42">
            <a:extLst>
              <a:ext uri="{FF2B5EF4-FFF2-40B4-BE49-F238E27FC236}">
                <a16:creationId xmlns:a16="http://schemas.microsoft.com/office/drawing/2014/main" id="{955CE98E-F0B7-FEF7-3C13-4D2ADCB4AE41}"/>
              </a:ext>
            </a:extLst>
          </p:cNvPr>
          <p:cNvSpPr txBox="1"/>
          <p:nvPr/>
        </p:nvSpPr>
        <p:spPr>
          <a:xfrm>
            <a:off x="5126382" y="2258934"/>
            <a:ext cx="688009" cy="861774"/>
          </a:xfrm>
          <a:prstGeom prst="rect">
            <a:avLst/>
          </a:prstGeom>
          <a:noFill/>
        </p:spPr>
        <p:txBody>
          <a:bodyPr wrap="none" rtlCol="0">
            <a:spAutoFit/>
          </a:bodyPr>
          <a:lstStyle/>
          <a:p>
            <a:r>
              <a:rPr lang="en-AU" sz="5000" b="1" dirty="0">
                <a:solidFill>
                  <a:srgbClr val="00B050"/>
                </a:solidFill>
                <a:sym typeface="Wingdings" panose="05000000000000000000" pitchFamily="2" charset="2"/>
              </a:rPr>
              <a:t></a:t>
            </a:r>
            <a:endParaRPr lang="en-AU" sz="5000" b="1" dirty="0">
              <a:solidFill>
                <a:srgbClr val="00B050"/>
              </a:solidFill>
            </a:endParaRPr>
          </a:p>
        </p:txBody>
      </p:sp>
      <p:sp>
        <p:nvSpPr>
          <p:cNvPr id="63" name="TextBox 62">
            <a:extLst>
              <a:ext uri="{FF2B5EF4-FFF2-40B4-BE49-F238E27FC236}">
                <a16:creationId xmlns:a16="http://schemas.microsoft.com/office/drawing/2014/main" id="{5746E737-3960-10F4-E78C-521C1862A932}"/>
              </a:ext>
            </a:extLst>
          </p:cNvPr>
          <p:cNvSpPr txBox="1"/>
          <p:nvPr/>
        </p:nvSpPr>
        <p:spPr>
          <a:xfrm>
            <a:off x="10017619" y="2094568"/>
            <a:ext cx="688009" cy="861774"/>
          </a:xfrm>
          <a:prstGeom prst="rect">
            <a:avLst/>
          </a:prstGeom>
          <a:noFill/>
        </p:spPr>
        <p:txBody>
          <a:bodyPr wrap="none" rtlCol="0">
            <a:spAutoFit/>
          </a:bodyPr>
          <a:lstStyle/>
          <a:p>
            <a:r>
              <a:rPr lang="en-AU" sz="5000" b="1" dirty="0">
                <a:solidFill>
                  <a:srgbClr val="00B050"/>
                </a:solidFill>
                <a:sym typeface="Wingdings" panose="05000000000000000000" pitchFamily="2" charset="2"/>
              </a:rPr>
              <a:t></a:t>
            </a:r>
            <a:endParaRPr lang="en-AU" sz="5000" b="1" dirty="0">
              <a:solidFill>
                <a:srgbClr val="00B050"/>
              </a:solidFill>
            </a:endParaRPr>
          </a:p>
        </p:txBody>
      </p:sp>
      <p:sp>
        <p:nvSpPr>
          <p:cNvPr id="64" name="TextBox 63">
            <a:extLst>
              <a:ext uri="{FF2B5EF4-FFF2-40B4-BE49-F238E27FC236}">
                <a16:creationId xmlns:a16="http://schemas.microsoft.com/office/drawing/2014/main" id="{05B9DAC2-8D06-4136-9A1B-9DBB6C58A69A}"/>
              </a:ext>
            </a:extLst>
          </p:cNvPr>
          <p:cNvSpPr txBox="1"/>
          <p:nvPr/>
        </p:nvSpPr>
        <p:spPr>
          <a:xfrm>
            <a:off x="9949821" y="4092258"/>
            <a:ext cx="688009" cy="861774"/>
          </a:xfrm>
          <a:prstGeom prst="rect">
            <a:avLst/>
          </a:prstGeom>
          <a:noFill/>
        </p:spPr>
        <p:txBody>
          <a:bodyPr wrap="none" rtlCol="0">
            <a:spAutoFit/>
          </a:bodyPr>
          <a:lstStyle/>
          <a:p>
            <a:r>
              <a:rPr lang="en-AU" sz="5000" b="1" dirty="0">
                <a:solidFill>
                  <a:srgbClr val="00B050"/>
                </a:solidFill>
                <a:sym typeface="Wingdings" panose="05000000000000000000" pitchFamily="2" charset="2"/>
              </a:rPr>
              <a:t></a:t>
            </a:r>
            <a:endParaRPr lang="en-AU" sz="5000" b="1" dirty="0">
              <a:solidFill>
                <a:srgbClr val="00B050"/>
              </a:solidFill>
            </a:endParaRPr>
          </a:p>
        </p:txBody>
      </p:sp>
    </p:spTree>
    <p:extLst>
      <p:ext uri="{BB962C8B-B14F-4D97-AF65-F5344CB8AC3E}">
        <p14:creationId xmlns:p14="http://schemas.microsoft.com/office/powerpoint/2010/main" val="165960655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utdoor, sky, grass, ground&#10;&#10;Description automatically generated">
            <a:extLst>
              <a:ext uri="{FF2B5EF4-FFF2-40B4-BE49-F238E27FC236}">
                <a16:creationId xmlns:a16="http://schemas.microsoft.com/office/drawing/2014/main" id="{3C2FACC3-9F86-ECC4-870E-3EF8EFD66E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0549"/>
          <a:stretch/>
        </p:blipFill>
        <p:spPr>
          <a:xfrm>
            <a:off x="0" y="0"/>
            <a:ext cx="11371386" cy="6858000"/>
          </a:xfrm>
          <a:prstGeom prst="rect">
            <a:avLst/>
          </a:prstGeom>
        </p:spPr>
      </p:pic>
      <p:sp>
        <p:nvSpPr>
          <p:cNvPr id="10" name="Rectangle 9">
            <a:extLst>
              <a:ext uri="{FF2B5EF4-FFF2-40B4-BE49-F238E27FC236}">
                <a16:creationId xmlns:a16="http://schemas.microsoft.com/office/drawing/2014/main" id="{4DFDCB60-8D57-4AFE-14CD-E89A6F9FFAE3}"/>
              </a:ext>
            </a:extLst>
          </p:cNvPr>
          <p:cNvSpPr/>
          <p:nvPr/>
        </p:nvSpPr>
        <p:spPr>
          <a:xfrm>
            <a:off x="-1" y="0"/>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 name="Title 1">
            <a:extLst>
              <a:ext uri="{FF2B5EF4-FFF2-40B4-BE49-F238E27FC236}">
                <a16:creationId xmlns:a16="http://schemas.microsoft.com/office/drawing/2014/main" id="{A4F56B21-11B6-41E9-A546-FED293B040DF}"/>
              </a:ext>
            </a:extLst>
          </p:cNvPr>
          <p:cNvSpPr>
            <a:spLocks noGrp="1"/>
          </p:cNvSpPr>
          <p:nvPr>
            <p:ph type="title"/>
          </p:nvPr>
        </p:nvSpPr>
        <p:spPr>
          <a:xfrm>
            <a:off x="137159" y="68029"/>
            <a:ext cx="10401383" cy="1143000"/>
          </a:xfrm>
        </p:spPr>
        <p:txBody>
          <a:bodyPr/>
          <a:lstStyle/>
          <a:p>
            <a:r>
              <a:rPr lang="en-AU" dirty="0">
                <a:solidFill>
                  <a:schemeClr val="bg1"/>
                </a:solidFill>
              </a:rPr>
              <a:t>Community Response</a:t>
            </a:r>
          </a:p>
        </p:txBody>
      </p:sp>
      <p:pic>
        <p:nvPicPr>
          <p:cNvPr id="5" name="Picture 4">
            <a:extLst>
              <a:ext uri="{FF2B5EF4-FFF2-40B4-BE49-F238E27FC236}">
                <a16:creationId xmlns:a16="http://schemas.microsoft.com/office/drawing/2014/main" id="{C0A2405C-8494-02AD-4277-432486748A3A}"/>
              </a:ext>
            </a:extLst>
          </p:cNvPr>
          <p:cNvPicPr>
            <a:picLocks noChangeAspect="1"/>
          </p:cNvPicPr>
          <p:nvPr/>
        </p:nvPicPr>
        <p:blipFill>
          <a:blip r:embed="rId4"/>
          <a:stretch>
            <a:fillRect/>
          </a:stretch>
        </p:blipFill>
        <p:spPr>
          <a:xfrm>
            <a:off x="697502" y="1279058"/>
            <a:ext cx="10275298" cy="5004779"/>
          </a:xfrm>
          <a:prstGeom prst="rect">
            <a:avLst/>
          </a:prstGeom>
        </p:spPr>
      </p:pic>
      <p:sp>
        <p:nvSpPr>
          <p:cNvPr id="44" name="TextBox 43">
            <a:extLst>
              <a:ext uri="{FF2B5EF4-FFF2-40B4-BE49-F238E27FC236}">
                <a16:creationId xmlns:a16="http://schemas.microsoft.com/office/drawing/2014/main" id="{B94BDA51-B99D-3D2A-8D6C-4E06C7777EE0}"/>
              </a:ext>
            </a:extLst>
          </p:cNvPr>
          <p:cNvSpPr txBox="1"/>
          <p:nvPr/>
        </p:nvSpPr>
        <p:spPr>
          <a:xfrm>
            <a:off x="8580120" y="2459607"/>
            <a:ext cx="638316" cy="369332"/>
          </a:xfrm>
          <a:prstGeom prst="rect">
            <a:avLst/>
          </a:prstGeom>
          <a:noFill/>
        </p:spPr>
        <p:txBody>
          <a:bodyPr wrap="none" rtlCol="0">
            <a:spAutoFit/>
          </a:bodyPr>
          <a:lstStyle/>
          <a:p>
            <a:r>
              <a:rPr lang="en-AU" b="1" dirty="0"/>
              <a:t>84%</a:t>
            </a:r>
          </a:p>
        </p:txBody>
      </p:sp>
      <p:sp>
        <p:nvSpPr>
          <p:cNvPr id="45" name="TextBox 44">
            <a:extLst>
              <a:ext uri="{FF2B5EF4-FFF2-40B4-BE49-F238E27FC236}">
                <a16:creationId xmlns:a16="http://schemas.microsoft.com/office/drawing/2014/main" id="{3DA407E2-9742-FCF5-8DAF-DABB40F93BF7}"/>
              </a:ext>
            </a:extLst>
          </p:cNvPr>
          <p:cNvSpPr txBox="1"/>
          <p:nvPr/>
        </p:nvSpPr>
        <p:spPr>
          <a:xfrm>
            <a:off x="3429000" y="3781447"/>
            <a:ext cx="643125" cy="369332"/>
          </a:xfrm>
          <a:prstGeom prst="rect">
            <a:avLst/>
          </a:prstGeom>
          <a:noFill/>
        </p:spPr>
        <p:txBody>
          <a:bodyPr wrap="none" rtlCol="0">
            <a:spAutoFit/>
          </a:bodyPr>
          <a:lstStyle/>
          <a:p>
            <a:r>
              <a:rPr lang="en-AU" b="1" dirty="0"/>
              <a:t>12%</a:t>
            </a:r>
          </a:p>
        </p:txBody>
      </p:sp>
      <p:sp>
        <p:nvSpPr>
          <p:cNvPr id="48" name="TextBox 47">
            <a:extLst>
              <a:ext uri="{FF2B5EF4-FFF2-40B4-BE49-F238E27FC236}">
                <a16:creationId xmlns:a16="http://schemas.microsoft.com/office/drawing/2014/main" id="{9A335D69-B230-29A5-128F-AEDDA75A135D}"/>
              </a:ext>
            </a:extLst>
          </p:cNvPr>
          <p:cNvSpPr txBox="1"/>
          <p:nvPr/>
        </p:nvSpPr>
        <p:spPr>
          <a:xfrm>
            <a:off x="3383280" y="5149884"/>
            <a:ext cx="508473" cy="369332"/>
          </a:xfrm>
          <a:prstGeom prst="rect">
            <a:avLst/>
          </a:prstGeom>
          <a:noFill/>
        </p:spPr>
        <p:txBody>
          <a:bodyPr wrap="none" rtlCol="0">
            <a:spAutoFit/>
          </a:bodyPr>
          <a:lstStyle/>
          <a:p>
            <a:r>
              <a:rPr lang="en-AU" b="1" dirty="0"/>
              <a:t>4%</a:t>
            </a:r>
          </a:p>
        </p:txBody>
      </p:sp>
    </p:spTree>
    <p:extLst>
      <p:ext uri="{BB962C8B-B14F-4D97-AF65-F5344CB8AC3E}">
        <p14:creationId xmlns:p14="http://schemas.microsoft.com/office/powerpoint/2010/main" val="158009369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sky, outdoor, water, nature&#10;&#10;Description automatically generated">
            <a:extLst>
              <a:ext uri="{FF2B5EF4-FFF2-40B4-BE49-F238E27FC236}">
                <a16:creationId xmlns:a16="http://schemas.microsoft.com/office/drawing/2014/main" id="{65854A7F-FFCE-89AA-C1D5-3EEA4C36C6A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9702"/>
          <a:stretch/>
        </p:blipFill>
        <p:spPr>
          <a:xfrm>
            <a:off x="0" y="9821"/>
            <a:ext cx="11387578" cy="6858001"/>
          </a:xfrm>
          <a:prstGeom prst="rect">
            <a:avLst/>
          </a:prstGeom>
        </p:spPr>
      </p:pic>
      <p:sp>
        <p:nvSpPr>
          <p:cNvPr id="10" name="Rectangle 9">
            <a:extLst>
              <a:ext uri="{FF2B5EF4-FFF2-40B4-BE49-F238E27FC236}">
                <a16:creationId xmlns:a16="http://schemas.microsoft.com/office/drawing/2014/main" id="{4DFDCB60-8D57-4AFE-14CD-E89A6F9FFAE3}"/>
              </a:ext>
            </a:extLst>
          </p:cNvPr>
          <p:cNvSpPr/>
          <p:nvPr/>
        </p:nvSpPr>
        <p:spPr>
          <a:xfrm>
            <a:off x="0" y="0"/>
            <a:ext cx="11387579"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 name="Title 1">
            <a:extLst>
              <a:ext uri="{FF2B5EF4-FFF2-40B4-BE49-F238E27FC236}">
                <a16:creationId xmlns:a16="http://schemas.microsoft.com/office/drawing/2014/main" id="{A4F56B21-11B6-41E9-A546-FED293B040DF}"/>
              </a:ext>
            </a:extLst>
          </p:cNvPr>
          <p:cNvSpPr>
            <a:spLocks noGrp="1"/>
          </p:cNvSpPr>
          <p:nvPr>
            <p:ph type="title"/>
          </p:nvPr>
        </p:nvSpPr>
        <p:spPr>
          <a:xfrm>
            <a:off x="190854" y="-44564"/>
            <a:ext cx="10506248" cy="1143000"/>
          </a:xfrm>
        </p:spPr>
        <p:txBody>
          <a:bodyPr/>
          <a:lstStyle/>
          <a:p>
            <a:r>
              <a:rPr lang="en-AU" dirty="0">
                <a:solidFill>
                  <a:schemeClr val="bg1"/>
                </a:solidFill>
              </a:rPr>
              <a:t> The components of the CHIEP</a:t>
            </a:r>
          </a:p>
        </p:txBody>
      </p:sp>
      <p:graphicFrame>
        <p:nvGraphicFramePr>
          <p:cNvPr id="37" name="Diagram 36">
            <a:extLst>
              <a:ext uri="{FF2B5EF4-FFF2-40B4-BE49-F238E27FC236}">
                <a16:creationId xmlns:a16="http://schemas.microsoft.com/office/drawing/2014/main" id="{45666259-66B6-129D-1B97-F4768195FD0F}"/>
              </a:ext>
            </a:extLst>
          </p:cNvPr>
          <p:cNvGraphicFramePr/>
          <p:nvPr>
            <p:extLst>
              <p:ext uri="{D42A27DB-BD31-4B8C-83A1-F6EECF244321}">
                <p14:modId xmlns:p14="http://schemas.microsoft.com/office/powerpoint/2010/main" val="1088827923"/>
              </p:ext>
            </p:extLst>
          </p:nvPr>
        </p:nvGraphicFramePr>
        <p:xfrm>
          <a:off x="594360" y="1053872"/>
          <a:ext cx="9976478" cy="55114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BE75A2A6-A8CA-7A3C-C7AB-92687885814E}"/>
              </a:ext>
            </a:extLst>
          </p:cNvPr>
          <p:cNvSpPr txBox="1"/>
          <p:nvPr/>
        </p:nvSpPr>
        <p:spPr>
          <a:xfrm>
            <a:off x="3703320" y="2316480"/>
            <a:ext cx="1740658" cy="1015663"/>
          </a:xfrm>
          <a:prstGeom prst="rect">
            <a:avLst/>
          </a:prstGeom>
          <a:noFill/>
        </p:spPr>
        <p:txBody>
          <a:bodyPr wrap="square" rtlCol="0">
            <a:spAutoFit/>
          </a:bodyPr>
          <a:lstStyle/>
          <a:p>
            <a:r>
              <a:rPr lang="en-AU" sz="2000" b="1" dirty="0">
                <a:solidFill>
                  <a:schemeClr val="bg1"/>
                </a:solidFill>
              </a:rPr>
              <a:t>Best </a:t>
            </a:r>
          </a:p>
          <a:p>
            <a:r>
              <a:rPr lang="en-AU" sz="2000" b="1" dirty="0">
                <a:solidFill>
                  <a:schemeClr val="bg1"/>
                </a:solidFill>
              </a:rPr>
              <a:t>Practice </a:t>
            </a:r>
          </a:p>
          <a:p>
            <a:r>
              <a:rPr lang="en-AU" sz="2000" b="1" dirty="0">
                <a:solidFill>
                  <a:schemeClr val="bg1"/>
                </a:solidFill>
              </a:rPr>
              <a:t>Management</a:t>
            </a:r>
          </a:p>
        </p:txBody>
      </p:sp>
    </p:spTree>
    <p:extLst>
      <p:ext uri="{BB962C8B-B14F-4D97-AF65-F5344CB8AC3E}">
        <p14:creationId xmlns:p14="http://schemas.microsoft.com/office/powerpoint/2010/main" val="2682646104"/>
      </p:ext>
    </p:extLst>
  </p:cSld>
  <p:clrMapOvr>
    <a:masterClrMapping/>
  </p:clrMapOvr>
  <p:transition spd="med">
    <p:pull/>
  </p:transition>
</p:sld>
</file>

<file path=ppt/tags/tag1.xml><?xml version="1.0" encoding="utf-8"?>
<p:tagLst xmlns:a="http://schemas.openxmlformats.org/drawingml/2006/main" xmlns:r="http://schemas.openxmlformats.org/officeDocument/2006/relationships" xmlns:p="http://schemas.openxmlformats.org/presentationml/2006/main">
  <p:tag name="TIMING" val="|30.1|6.4|5.7|8.3|10.3|17.6|8.4"/>
</p:tagLst>
</file>

<file path=ppt/tags/tag2.xml><?xml version="1.0" encoding="utf-8"?>
<p:tagLst xmlns:a="http://schemas.openxmlformats.org/drawingml/2006/main" xmlns:r="http://schemas.openxmlformats.org/officeDocument/2006/relationships" xmlns:p="http://schemas.openxmlformats.org/presentationml/2006/main">
  <p:tag name="TIMING" val="|30.1|6.4|5.7|8.3|10.3|17.6|8.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T">
      <a:majorFont>
        <a:latin typeface="Ubuntu Medium"/>
        <a:ea typeface=""/>
        <a:cs typeface=""/>
      </a:majorFont>
      <a:minorFont>
        <a:latin typeface="Lato"/>
        <a:ea typeface=""/>
        <a:cs typeface=""/>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emplate>
  <TotalTime>641</TotalTime>
  <Words>1058</Words>
  <Application>Microsoft Office PowerPoint</Application>
  <PresentationFormat>Widescreen</PresentationFormat>
  <Paragraphs>155</Paragraphs>
  <Slides>15</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Wingdings</vt:lpstr>
      <vt:lpstr>Lato</vt:lpstr>
      <vt:lpstr>Arial</vt:lpstr>
      <vt:lpstr>Calibri</vt:lpstr>
      <vt:lpstr>Ubuntu Medium</vt:lpstr>
      <vt:lpstr>Adjacency</vt:lpstr>
      <vt:lpstr>Outside the (Fruit) Box:   A Case Study in Big Picture Coastal Thinking </vt:lpstr>
      <vt:lpstr>Presentation Outline</vt:lpstr>
      <vt:lpstr>It started with a CMP…..</vt:lpstr>
      <vt:lpstr>The Various Stressors Affecting the Estuaries</vt:lpstr>
      <vt:lpstr>PowerPoint Presentation</vt:lpstr>
      <vt:lpstr>The negotiation and design process</vt:lpstr>
      <vt:lpstr>Broader stakeholder engagement</vt:lpstr>
      <vt:lpstr>Community Response</vt:lpstr>
      <vt:lpstr> The components of the CHIEP</vt:lpstr>
      <vt:lpstr>The CHIEP in Action</vt:lpstr>
      <vt:lpstr>Where to from here?</vt:lpstr>
      <vt:lpstr>Integration with the CMP</vt:lpstr>
      <vt:lpstr>Key Learnings</vt:lpstr>
      <vt:lpstr>Recognition…</vt:lpstr>
      <vt:lpstr>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River Styles Course</dc:title>
  <dc:creator>Mick Cheetham</dc:creator>
  <cp:lastModifiedBy>Christopher Beadle</cp:lastModifiedBy>
  <cp:revision>32</cp:revision>
  <cp:lastPrinted>2015-10-08T00:30:10Z</cp:lastPrinted>
  <dcterms:created xsi:type="dcterms:W3CDTF">2013-06-02T23:51:21Z</dcterms:created>
  <dcterms:modified xsi:type="dcterms:W3CDTF">2022-05-16T07:33:17Z</dcterms:modified>
</cp:coreProperties>
</file>