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38" r:id="rId1"/>
  </p:sldMasterIdLst>
  <p:handoutMasterIdLst>
    <p:handoutMasterId r:id="rId17"/>
  </p:handoutMasterIdLst>
  <p:sldIdLst>
    <p:sldId id="266" r:id="rId2"/>
    <p:sldId id="267" r:id="rId3"/>
    <p:sldId id="284" r:id="rId4"/>
    <p:sldId id="269" r:id="rId5"/>
    <p:sldId id="270" r:id="rId6"/>
    <p:sldId id="271" r:id="rId7"/>
    <p:sldId id="272" r:id="rId8"/>
    <p:sldId id="279" r:id="rId9"/>
    <p:sldId id="280" r:id="rId10"/>
    <p:sldId id="281" r:id="rId11"/>
    <p:sldId id="283" r:id="rId12"/>
    <p:sldId id="282" r:id="rId13"/>
    <p:sldId id="278" r:id="rId14"/>
    <p:sldId id="277" r:id="rId15"/>
    <p:sldId id="273" r:id="rId16"/>
  </p:sldIdLst>
  <p:sldSz cx="12192000" cy="6858000"/>
  <p:notesSz cx="7077075" cy="9363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62B709-236C-4C11-A26E-DADC40FE0035}" type="doc">
      <dgm:prSet loTypeId="urn:microsoft.com/office/officeart/2005/8/layout/equation2" loCatId="process" qsTypeId="urn:microsoft.com/office/officeart/2005/8/quickstyle/simple1" qsCatId="simple" csTypeId="urn:microsoft.com/office/officeart/2005/8/colors/accent1_2" csCatId="accent1" phldr="1"/>
      <dgm:spPr/>
    </dgm:pt>
    <dgm:pt modelId="{A9E07755-E346-46D4-97AB-1477760CAFDE}">
      <dgm:prSet phldrT="[Text]"/>
      <dgm:spPr/>
      <dgm:t>
        <a:bodyPr/>
        <a:lstStyle/>
        <a:p>
          <a:r>
            <a:rPr lang="en-US" dirty="0" smtClean="0"/>
            <a:t>Program Evaluation </a:t>
          </a:r>
          <a:endParaRPr lang="en-US" dirty="0"/>
        </a:p>
      </dgm:t>
    </dgm:pt>
    <dgm:pt modelId="{2432DF2F-F518-419E-B173-FA55199B723A}" type="parTrans" cxnId="{39266A48-E504-46BE-AA05-02FBBFB5474E}">
      <dgm:prSet/>
      <dgm:spPr/>
      <dgm:t>
        <a:bodyPr/>
        <a:lstStyle/>
        <a:p>
          <a:endParaRPr lang="en-US"/>
        </a:p>
      </dgm:t>
    </dgm:pt>
    <dgm:pt modelId="{AD7488AF-4866-4548-A568-C8D83D9086D5}" type="sibTrans" cxnId="{39266A48-E504-46BE-AA05-02FBBFB5474E}">
      <dgm:prSet/>
      <dgm:spPr/>
      <dgm:t>
        <a:bodyPr/>
        <a:lstStyle/>
        <a:p>
          <a:endParaRPr lang="en-US"/>
        </a:p>
      </dgm:t>
    </dgm:pt>
    <dgm:pt modelId="{B52F6C4E-A7C4-4500-8E4E-B55EFD4A7655}">
      <dgm:prSet phldrT="[Text]"/>
      <dgm:spPr/>
      <dgm:t>
        <a:bodyPr/>
        <a:lstStyle/>
        <a:p>
          <a:r>
            <a:rPr lang="en-US" dirty="0" smtClean="0"/>
            <a:t>Feedback from Community Leaders</a:t>
          </a:r>
          <a:endParaRPr lang="en-US" dirty="0"/>
        </a:p>
      </dgm:t>
    </dgm:pt>
    <dgm:pt modelId="{75490829-330D-445F-A85F-C630F0E06CEE}" type="parTrans" cxnId="{0F376C78-5551-4DE8-8AD0-AB50BC43DC28}">
      <dgm:prSet/>
      <dgm:spPr/>
      <dgm:t>
        <a:bodyPr/>
        <a:lstStyle/>
        <a:p>
          <a:endParaRPr lang="en-US"/>
        </a:p>
      </dgm:t>
    </dgm:pt>
    <dgm:pt modelId="{307A7856-FB56-4371-945D-DF89D3C00D42}" type="sibTrans" cxnId="{0F376C78-5551-4DE8-8AD0-AB50BC43DC28}">
      <dgm:prSet/>
      <dgm:spPr/>
      <dgm:t>
        <a:bodyPr/>
        <a:lstStyle/>
        <a:p>
          <a:endParaRPr lang="en-US"/>
        </a:p>
      </dgm:t>
    </dgm:pt>
    <dgm:pt modelId="{4DECAC69-F762-4BD4-BD13-67D48A33E695}">
      <dgm:prSet phldrT="[Text]"/>
      <dgm:spPr/>
      <dgm:t>
        <a:bodyPr/>
        <a:lstStyle/>
        <a:p>
          <a:r>
            <a:rPr lang="en-US" dirty="0" smtClean="0"/>
            <a:t>A need to better equip candidates for the unique needs of urban schools </a:t>
          </a:r>
          <a:endParaRPr lang="en-US" dirty="0"/>
        </a:p>
      </dgm:t>
    </dgm:pt>
    <dgm:pt modelId="{079AA94D-12A6-4593-98FA-5D503CFFD3C9}" type="parTrans" cxnId="{EC5C0689-D2DC-4788-91D9-0560A89DD52D}">
      <dgm:prSet/>
      <dgm:spPr/>
      <dgm:t>
        <a:bodyPr/>
        <a:lstStyle/>
        <a:p>
          <a:endParaRPr lang="en-US"/>
        </a:p>
      </dgm:t>
    </dgm:pt>
    <dgm:pt modelId="{BE14ACFC-14C1-47EE-A545-E362AB464C66}" type="sibTrans" cxnId="{EC5C0689-D2DC-4788-91D9-0560A89DD52D}">
      <dgm:prSet/>
      <dgm:spPr/>
      <dgm:t>
        <a:bodyPr/>
        <a:lstStyle/>
        <a:p>
          <a:endParaRPr lang="en-US"/>
        </a:p>
      </dgm:t>
    </dgm:pt>
    <dgm:pt modelId="{89116E02-616D-4369-BBFF-E1DAAE196985}" type="pres">
      <dgm:prSet presAssocID="{CA62B709-236C-4C11-A26E-DADC40FE0035}" presName="Name0" presStyleCnt="0">
        <dgm:presLayoutVars>
          <dgm:dir/>
          <dgm:resizeHandles val="exact"/>
        </dgm:presLayoutVars>
      </dgm:prSet>
      <dgm:spPr/>
    </dgm:pt>
    <dgm:pt modelId="{FE9C1003-AFB3-43A4-9F9D-B55DDFDE167E}" type="pres">
      <dgm:prSet presAssocID="{CA62B709-236C-4C11-A26E-DADC40FE0035}" presName="vNodes" presStyleCnt="0"/>
      <dgm:spPr/>
    </dgm:pt>
    <dgm:pt modelId="{230C3E95-1F1A-4CF1-BE9C-1340002FCD32}" type="pres">
      <dgm:prSet presAssocID="{A9E07755-E346-46D4-97AB-1477760CAFDE}" presName="node" presStyleLbl="node1" presStyleIdx="0" presStyleCnt="3">
        <dgm:presLayoutVars>
          <dgm:bulletEnabled val="1"/>
        </dgm:presLayoutVars>
      </dgm:prSet>
      <dgm:spPr/>
      <dgm:t>
        <a:bodyPr/>
        <a:lstStyle/>
        <a:p>
          <a:endParaRPr lang="en-US"/>
        </a:p>
      </dgm:t>
    </dgm:pt>
    <dgm:pt modelId="{1776D279-0C34-422C-8168-8C9982C6A01C}" type="pres">
      <dgm:prSet presAssocID="{AD7488AF-4866-4548-A568-C8D83D9086D5}" presName="spacerT" presStyleCnt="0"/>
      <dgm:spPr/>
    </dgm:pt>
    <dgm:pt modelId="{A290EB37-3605-4FC7-A4A9-9FCD24BD54F7}" type="pres">
      <dgm:prSet presAssocID="{AD7488AF-4866-4548-A568-C8D83D9086D5}" presName="sibTrans" presStyleLbl="sibTrans2D1" presStyleIdx="0" presStyleCnt="2"/>
      <dgm:spPr/>
      <dgm:t>
        <a:bodyPr/>
        <a:lstStyle/>
        <a:p>
          <a:endParaRPr lang="en-US"/>
        </a:p>
      </dgm:t>
    </dgm:pt>
    <dgm:pt modelId="{D03A7201-3417-47D4-B508-AD80821702F4}" type="pres">
      <dgm:prSet presAssocID="{AD7488AF-4866-4548-A568-C8D83D9086D5}" presName="spacerB" presStyleCnt="0"/>
      <dgm:spPr/>
    </dgm:pt>
    <dgm:pt modelId="{4AEA2AB2-DBE8-4605-AB34-5AB1A1A9A293}" type="pres">
      <dgm:prSet presAssocID="{B52F6C4E-A7C4-4500-8E4E-B55EFD4A7655}" presName="node" presStyleLbl="node1" presStyleIdx="1" presStyleCnt="3">
        <dgm:presLayoutVars>
          <dgm:bulletEnabled val="1"/>
        </dgm:presLayoutVars>
      </dgm:prSet>
      <dgm:spPr/>
      <dgm:t>
        <a:bodyPr/>
        <a:lstStyle/>
        <a:p>
          <a:endParaRPr lang="en-US"/>
        </a:p>
      </dgm:t>
    </dgm:pt>
    <dgm:pt modelId="{297483A8-9589-4AFE-9DDB-146333A43652}" type="pres">
      <dgm:prSet presAssocID="{CA62B709-236C-4C11-A26E-DADC40FE0035}" presName="sibTransLast" presStyleLbl="sibTrans2D1" presStyleIdx="1" presStyleCnt="2"/>
      <dgm:spPr/>
      <dgm:t>
        <a:bodyPr/>
        <a:lstStyle/>
        <a:p>
          <a:endParaRPr lang="en-US"/>
        </a:p>
      </dgm:t>
    </dgm:pt>
    <dgm:pt modelId="{C8C6D9B9-67A8-40CE-B652-34AEA2460027}" type="pres">
      <dgm:prSet presAssocID="{CA62B709-236C-4C11-A26E-DADC40FE0035}" presName="connectorText" presStyleLbl="sibTrans2D1" presStyleIdx="1" presStyleCnt="2"/>
      <dgm:spPr/>
      <dgm:t>
        <a:bodyPr/>
        <a:lstStyle/>
        <a:p>
          <a:endParaRPr lang="en-US"/>
        </a:p>
      </dgm:t>
    </dgm:pt>
    <dgm:pt modelId="{58CD6577-797A-4EE5-94E6-027B22943625}" type="pres">
      <dgm:prSet presAssocID="{CA62B709-236C-4C11-A26E-DADC40FE0035}" presName="lastNode" presStyleLbl="node1" presStyleIdx="2" presStyleCnt="3">
        <dgm:presLayoutVars>
          <dgm:bulletEnabled val="1"/>
        </dgm:presLayoutVars>
      </dgm:prSet>
      <dgm:spPr/>
      <dgm:t>
        <a:bodyPr/>
        <a:lstStyle/>
        <a:p>
          <a:endParaRPr lang="en-US"/>
        </a:p>
      </dgm:t>
    </dgm:pt>
  </dgm:ptLst>
  <dgm:cxnLst>
    <dgm:cxn modelId="{1114A8EF-D86E-4442-AFF1-70E4A291F357}" type="presOf" srcId="{CA62B709-236C-4C11-A26E-DADC40FE0035}" destId="{89116E02-616D-4369-BBFF-E1DAAE196985}" srcOrd="0" destOrd="0" presId="urn:microsoft.com/office/officeart/2005/8/layout/equation2"/>
    <dgm:cxn modelId="{0F376C78-5551-4DE8-8AD0-AB50BC43DC28}" srcId="{CA62B709-236C-4C11-A26E-DADC40FE0035}" destId="{B52F6C4E-A7C4-4500-8E4E-B55EFD4A7655}" srcOrd="1" destOrd="0" parTransId="{75490829-330D-445F-A85F-C630F0E06CEE}" sibTransId="{307A7856-FB56-4371-945D-DF89D3C00D42}"/>
    <dgm:cxn modelId="{39266A48-E504-46BE-AA05-02FBBFB5474E}" srcId="{CA62B709-236C-4C11-A26E-DADC40FE0035}" destId="{A9E07755-E346-46D4-97AB-1477760CAFDE}" srcOrd="0" destOrd="0" parTransId="{2432DF2F-F518-419E-B173-FA55199B723A}" sibTransId="{AD7488AF-4866-4548-A568-C8D83D9086D5}"/>
    <dgm:cxn modelId="{36467676-C78D-4A1A-84E6-F40656DF560E}" type="presOf" srcId="{307A7856-FB56-4371-945D-DF89D3C00D42}" destId="{C8C6D9B9-67A8-40CE-B652-34AEA2460027}" srcOrd="1" destOrd="0" presId="urn:microsoft.com/office/officeart/2005/8/layout/equation2"/>
    <dgm:cxn modelId="{65361703-9A3D-4D0C-BE10-4E97528702B2}" type="presOf" srcId="{B52F6C4E-A7C4-4500-8E4E-B55EFD4A7655}" destId="{4AEA2AB2-DBE8-4605-AB34-5AB1A1A9A293}" srcOrd="0" destOrd="0" presId="urn:microsoft.com/office/officeart/2005/8/layout/equation2"/>
    <dgm:cxn modelId="{7B11E28F-B946-4021-9276-55EDB6498E1C}" type="presOf" srcId="{AD7488AF-4866-4548-A568-C8D83D9086D5}" destId="{A290EB37-3605-4FC7-A4A9-9FCD24BD54F7}" srcOrd="0" destOrd="0" presId="urn:microsoft.com/office/officeart/2005/8/layout/equation2"/>
    <dgm:cxn modelId="{BA8806E9-C8A2-4028-9197-417979497095}" type="presOf" srcId="{4DECAC69-F762-4BD4-BD13-67D48A33E695}" destId="{58CD6577-797A-4EE5-94E6-027B22943625}" srcOrd="0" destOrd="0" presId="urn:microsoft.com/office/officeart/2005/8/layout/equation2"/>
    <dgm:cxn modelId="{8E96903F-3C36-4848-AFC5-933DD3388A6D}" type="presOf" srcId="{307A7856-FB56-4371-945D-DF89D3C00D42}" destId="{297483A8-9589-4AFE-9DDB-146333A43652}" srcOrd="0" destOrd="0" presId="urn:microsoft.com/office/officeart/2005/8/layout/equation2"/>
    <dgm:cxn modelId="{EC5C0689-D2DC-4788-91D9-0560A89DD52D}" srcId="{CA62B709-236C-4C11-A26E-DADC40FE0035}" destId="{4DECAC69-F762-4BD4-BD13-67D48A33E695}" srcOrd="2" destOrd="0" parTransId="{079AA94D-12A6-4593-98FA-5D503CFFD3C9}" sibTransId="{BE14ACFC-14C1-47EE-A545-E362AB464C66}"/>
    <dgm:cxn modelId="{0365E594-6DAF-49C6-A174-845FD8ABD94D}" type="presOf" srcId="{A9E07755-E346-46D4-97AB-1477760CAFDE}" destId="{230C3E95-1F1A-4CF1-BE9C-1340002FCD32}" srcOrd="0" destOrd="0" presId="urn:microsoft.com/office/officeart/2005/8/layout/equation2"/>
    <dgm:cxn modelId="{2DBDC279-6C69-427A-B365-8B1135C7493D}" type="presParOf" srcId="{89116E02-616D-4369-BBFF-E1DAAE196985}" destId="{FE9C1003-AFB3-43A4-9F9D-B55DDFDE167E}" srcOrd="0" destOrd="0" presId="urn:microsoft.com/office/officeart/2005/8/layout/equation2"/>
    <dgm:cxn modelId="{789D81D8-7CC8-4154-A784-F43128C28328}" type="presParOf" srcId="{FE9C1003-AFB3-43A4-9F9D-B55DDFDE167E}" destId="{230C3E95-1F1A-4CF1-BE9C-1340002FCD32}" srcOrd="0" destOrd="0" presId="urn:microsoft.com/office/officeart/2005/8/layout/equation2"/>
    <dgm:cxn modelId="{9136CF7F-4C67-4BE6-8E04-F4BCF11B8245}" type="presParOf" srcId="{FE9C1003-AFB3-43A4-9F9D-B55DDFDE167E}" destId="{1776D279-0C34-422C-8168-8C9982C6A01C}" srcOrd="1" destOrd="0" presId="urn:microsoft.com/office/officeart/2005/8/layout/equation2"/>
    <dgm:cxn modelId="{3FD8537F-7F6D-49BD-B88D-D897314A2CA2}" type="presParOf" srcId="{FE9C1003-AFB3-43A4-9F9D-B55DDFDE167E}" destId="{A290EB37-3605-4FC7-A4A9-9FCD24BD54F7}" srcOrd="2" destOrd="0" presId="urn:microsoft.com/office/officeart/2005/8/layout/equation2"/>
    <dgm:cxn modelId="{40476F92-A2C9-4262-ACF8-197DD79BABB9}" type="presParOf" srcId="{FE9C1003-AFB3-43A4-9F9D-B55DDFDE167E}" destId="{D03A7201-3417-47D4-B508-AD80821702F4}" srcOrd="3" destOrd="0" presId="urn:microsoft.com/office/officeart/2005/8/layout/equation2"/>
    <dgm:cxn modelId="{E8311039-814F-4930-8094-A54678C6CCA9}" type="presParOf" srcId="{FE9C1003-AFB3-43A4-9F9D-B55DDFDE167E}" destId="{4AEA2AB2-DBE8-4605-AB34-5AB1A1A9A293}" srcOrd="4" destOrd="0" presId="urn:microsoft.com/office/officeart/2005/8/layout/equation2"/>
    <dgm:cxn modelId="{6D267A50-61BB-4759-AE75-E3C9CB509470}" type="presParOf" srcId="{89116E02-616D-4369-BBFF-E1DAAE196985}" destId="{297483A8-9589-4AFE-9DDB-146333A43652}" srcOrd="1" destOrd="0" presId="urn:microsoft.com/office/officeart/2005/8/layout/equation2"/>
    <dgm:cxn modelId="{8BFD848D-987A-49B4-B740-EF2672B1FA4B}" type="presParOf" srcId="{297483A8-9589-4AFE-9DDB-146333A43652}" destId="{C8C6D9B9-67A8-40CE-B652-34AEA2460027}" srcOrd="0" destOrd="0" presId="urn:microsoft.com/office/officeart/2005/8/layout/equation2"/>
    <dgm:cxn modelId="{E4B0A117-53C4-40DD-896D-EEBF7AE651AA}" type="presParOf" srcId="{89116E02-616D-4369-BBFF-E1DAAE196985}" destId="{58CD6577-797A-4EE5-94E6-027B22943625}"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010CCEB-9105-4FFC-9B6F-1261585B7901}"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6A76571F-54D3-4385-8BB6-4A4D093F5054}">
      <dgm:prSet phldrT="[Text]"/>
      <dgm:spPr/>
      <dgm:t>
        <a:bodyPr/>
        <a:lstStyle/>
        <a:p>
          <a:r>
            <a:rPr lang="en-US" dirty="0" smtClean="0"/>
            <a:t>The Team</a:t>
          </a:r>
          <a:endParaRPr lang="en-US" dirty="0"/>
        </a:p>
      </dgm:t>
    </dgm:pt>
    <dgm:pt modelId="{0E7AF57E-9D2E-42CA-BC28-4F2F3FA4AADB}" type="parTrans" cxnId="{957039BE-F6C0-44EB-8369-1FDDCDA97372}">
      <dgm:prSet/>
      <dgm:spPr/>
      <dgm:t>
        <a:bodyPr/>
        <a:lstStyle/>
        <a:p>
          <a:endParaRPr lang="en-US"/>
        </a:p>
      </dgm:t>
    </dgm:pt>
    <dgm:pt modelId="{BA3A2913-C920-4390-B94E-EA8BC4C4DFD8}" type="sibTrans" cxnId="{957039BE-F6C0-44EB-8369-1FDDCDA97372}">
      <dgm:prSet/>
      <dgm:spPr/>
      <dgm:t>
        <a:bodyPr/>
        <a:lstStyle/>
        <a:p>
          <a:endParaRPr lang="en-US"/>
        </a:p>
      </dgm:t>
    </dgm:pt>
    <dgm:pt modelId="{0AD5AD08-CAED-4166-9823-7DEBA2C0CC94}">
      <dgm:prSet phldrT="[Text]"/>
      <dgm:spPr/>
      <dgm:t>
        <a:bodyPr/>
        <a:lstStyle/>
        <a:p>
          <a:r>
            <a:rPr lang="en-US" dirty="0" smtClean="0"/>
            <a:t>Associate Dean</a:t>
          </a:r>
          <a:endParaRPr lang="en-US" dirty="0"/>
        </a:p>
      </dgm:t>
    </dgm:pt>
    <dgm:pt modelId="{4D05D54A-2F8C-4C2C-9BFA-177BB392140E}" type="parTrans" cxnId="{D223E4BC-C382-4E7A-8B3B-D86A8D34270F}">
      <dgm:prSet/>
      <dgm:spPr/>
      <dgm:t>
        <a:bodyPr/>
        <a:lstStyle/>
        <a:p>
          <a:endParaRPr lang="en-US"/>
        </a:p>
      </dgm:t>
    </dgm:pt>
    <dgm:pt modelId="{11A92353-BC3B-45C2-9C70-C3B622A67612}" type="sibTrans" cxnId="{D223E4BC-C382-4E7A-8B3B-D86A8D34270F}">
      <dgm:prSet/>
      <dgm:spPr/>
      <dgm:t>
        <a:bodyPr/>
        <a:lstStyle/>
        <a:p>
          <a:endParaRPr lang="en-US"/>
        </a:p>
      </dgm:t>
    </dgm:pt>
    <dgm:pt modelId="{A2146F49-209C-4FEF-8077-4825DDE49163}">
      <dgm:prSet phldrT="[Text]"/>
      <dgm:spPr/>
      <dgm:t>
        <a:bodyPr/>
        <a:lstStyle/>
        <a:p>
          <a:r>
            <a:rPr lang="en-US" dirty="0" smtClean="0"/>
            <a:t>Local Elementary  Principal</a:t>
          </a:r>
          <a:endParaRPr lang="en-US" dirty="0"/>
        </a:p>
      </dgm:t>
    </dgm:pt>
    <dgm:pt modelId="{C0B8D8AC-1E86-46B5-B1DE-CA3E9861872F}" type="parTrans" cxnId="{0AC43CE1-F1E2-4294-80ED-E53F4FF6B9C6}">
      <dgm:prSet/>
      <dgm:spPr/>
      <dgm:t>
        <a:bodyPr/>
        <a:lstStyle/>
        <a:p>
          <a:endParaRPr lang="en-US"/>
        </a:p>
      </dgm:t>
    </dgm:pt>
    <dgm:pt modelId="{AF02055B-3859-4889-BFDA-F2F5C7215C57}" type="sibTrans" cxnId="{0AC43CE1-F1E2-4294-80ED-E53F4FF6B9C6}">
      <dgm:prSet/>
      <dgm:spPr/>
      <dgm:t>
        <a:bodyPr/>
        <a:lstStyle/>
        <a:p>
          <a:endParaRPr lang="en-US"/>
        </a:p>
      </dgm:t>
    </dgm:pt>
    <dgm:pt modelId="{1BFA169E-E987-47DC-B66C-CC19436A1D59}">
      <dgm:prSet phldrT="[Text]"/>
      <dgm:spPr/>
      <dgm:t>
        <a:bodyPr/>
        <a:lstStyle/>
        <a:p>
          <a:r>
            <a:rPr lang="en-US" dirty="0" smtClean="0"/>
            <a:t>3 Faculty Members</a:t>
          </a:r>
          <a:endParaRPr lang="en-US" dirty="0"/>
        </a:p>
      </dgm:t>
    </dgm:pt>
    <dgm:pt modelId="{F3CD7BD5-B07E-4112-A00E-1210DDFED356}" type="parTrans" cxnId="{47CEBD1F-2A61-4C1B-A183-F20EAE87B25C}">
      <dgm:prSet/>
      <dgm:spPr/>
      <dgm:t>
        <a:bodyPr/>
        <a:lstStyle/>
        <a:p>
          <a:endParaRPr lang="en-US"/>
        </a:p>
      </dgm:t>
    </dgm:pt>
    <dgm:pt modelId="{A459534E-27D1-4F44-B759-57DD4131CBC9}" type="sibTrans" cxnId="{47CEBD1F-2A61-4C1B-A183-F20EAE87B25C}">
      <dgm:prSet/>
      <dgm:spPr/>
      <dgm:t>
        <a:bodyPr/>
        <a:lstStyle/>
        <a:p>
          <a:endParaRPr lang="en-US"/>
        </a:p>
      </dgm:t>
    </dgm:pt>
    <dgm:pt modelId="{77CFEDC9-D7F7-465A-8426-92A5240A87ED}" type="pres">
      <dgm:prSet presAssocID="{A010CCEB-9105-4FFC-9B6F-1261585B7901}" presName="cycle" presStyleCnt="0">
        <dgm:presLayoutVars>
          <dgm:chMax val="1"/>
          <dgm:dir/>
          <dgm:animLvl val="ctr"/>
          <dgm:resizeHandles val="exact"/>
        </dgm:presLayoutVars>
      </dgm:prSet>
      <dgm:spPr/>
      <dgm:t>
        <a:bodyPr/>
        <a:lstStyle/>
        <a:p>
          <a:endParaRPr lang="en-US"/>
        </a:p>
      </dgm:t>
    </dgm:pt>
    <dgm:pt modelId="{863D4112-0C06-4435-BD69-0C930B1B5E08}" type="pres">
      <dgm:prSet presAssocID="{6A76571F-54D3-4385-8BB6-4A4D093F5054}" presName="centerShape" presStyleLbl="node0" presStyleIdx="0" presStyleCnt="1"/>
      <dgm:spPr/>
      <dgm:t>
        <a:bodyPr/>
        <a:lstStyle/>
        <a:p>
          <a:endParaRPr lang="en-US"/>
        </a:p>
      </dgm:t>
    </dgm:pt>
    <dgm:pt modelId="{4CFC1686-1DE6-4049-AF8B-A25BC76AF91B}" type="pres">
      <dgm:prSet presAssocID="{4D05D54A-2F8C-4C2C-9BFA-177BB392140E}" presName="Name9" presStyleLbl="parChTrans1D2" presStyleIdx="0" presStyleCnt="3"/>
      <dgm:spPr/>
      <dgm:t>
        <a:bodyPr/>
        <a:lstStyle/>
        <a:p>
          <a:endParaRPr lang="en-US"/>
        </a:p>
      </dgm:t>
    </dgm:pt>
    <dgm:pt modelId="{BDC25B09-88D1-4B0B-8F08-DDA8D2DD7D0B}" type="pres">
      <dgm:prSet presAssocID="{4D05D54A-2F8C-4C2C-9BFA-177BB392140E}" presName="connTx" presStyleLbl="parChTrans1D2" presStyleIdx="0" presStyleCnt="3"/>
      <dgm:spPr/>
      <dgm:t>
        <a:bodyPr/>
        <a:lstStyle/>
        <a:p>
          <a:endParaRPr lang="en-US"/>
        </a:p>
      </dgm:t>
    </dgm:pt>
    <dgm:pt modelId="{586BCE95-0942-453A-8C90-A5767429A6AD}" type="pres">
      <dgm:prSet presAssocID="{0AD5AD08-CAED-4166-9823-7DEBA2C0CC94}" presName="node" presStyleLbl="node1" presStyleIdx="0" presStyleCnt="3">
        <dgm:presLayoutVars>
          <dgm:bulletEnabled val="1"/>
        </dgm:presLayoutVars>
      </dgm:prSet>
      <dgm:spPr/>
      <dgm:t>
        <a:bodyPr/>
        <a:lstStyle/>
        <a:p>
          <a:endParaRPr lang="en-US"/>
        </a:p>
      </dgm:t>
    </dgm:pt>
    <dgm:pt modelId="{F14EEF2F-459D-4C60-BA28-6B631676BF1A}" type="pres">
      <dgm:prSet presAssocID="{C0B8D8AC-1E86-46B5-B1DE-CA3E9861872F}" presName="Name9" presStyleLbl="parChTrans1D2" presStyleIdx="1" presStyleCnt="3"/>
      <dgm:spPr/>
      <dgm:t>
        <a:bodyPr/>
        <a:lstStyle/>
        <a:p>
          <a:endParaRPr lang="en-US"/>
        </a:p>
      </dgm:t>
    </dgm:pt>
    <dgm:pt modelId="{8DD5C76E-79A1-4023-B141-E3716A0FF28F}" type="pres">
      <dgm:prSet presAssocID="{C0B8D8AC-1E86-46B5-B1DE-CA3E9861872F}" presName="connTx" presStyleLbl="parChTrans1D2" presStyleIdx="1" presStyleCnt="3"/>
      <dgm:spPr/>
      <dgm:t>
        <a:bodyPr/>
        <a:lstStyle/>
        <a:p>
          <a:endParaRPr lang="en-US"/>
        </a:p>
      </dgm:t>
    </dgm:pt>
    <dgm:pt modelId="{5FB92EE5-7FE6-4613-87F6-D61374DEC28A}" type="pres">
      <dgm:prSet presAssocID="{A2146F49-209C-4FEF-8077-4825DDE49163}" presName="node" presStyleLbl="node1" presStyleIdx="1" presStyleCnt="3">
        <dgm:presLayoutVars>
          <dgm:bulletEnabled val="1"/>
        </dgm:presLayoutVars>
      </dgm:prSet>
      <dgm:spPr/>
      <dgm:t>
        <a:bodyPr/>
        <a:lstStyle/>
        <a:p>
          <a:endParaRPr lang="en-US"/>
        </a:p>
      </dgm:t>
    </dgm:pt>
    <dgm:pt modelId="{783F0F60-2FC6-4B57-A400-1E37444A753B}" type="pres">
      <dgm:prSet presAssocID="{F3CD7BD5-B07E-4112-A00E-1210DDFED356}" presName="Name9" presStyleLbl="parChTrans1D2" presStyleIdx="2" presStyleCnt="3"/>
      <dgm:spPr/>
      <dgm:t>
        <a:bodyPr/>
        <a:lstStyle/>
        <a:p>
          <a:endParaRPr lang="en-US"/>
        </a:p>
      </dgm:t>
    </dgm:pt>
    <dgm:pt modelId="{93A5F4C6-ADDC-42F1-8B22-616F5BD9F267}" type="pres">
      <dgm:prSet presAssocID="{F3CD7BD5-B07E-4112-A00E-1210DDFED356}" presName="connTx" presStyleLbl="parChTrans1D2" presStyleIdx="2" presStyleCnt="3"/>
      <dgm:spPr/>
      <dgm:t>
        <a:bodyPr/>
        <a:lstStyle/>
        <a:p>
          <a:endParaRPr lang="en-US"/>
        </a:p>
      </dgm:t>
    </dgm:pt>
    <dgm:pt modelId="{51A7F4C2-D3A5-49C2-BD82-7AC035673849}" type="pres">
      <dgm:prSet presAssocID="{1BFA169E-E987-47DC-B66C-CC19436A1D59}" presName="node" presStyleLbl="node1" presStyleIdx="2" presStyleCnt="3">
        <dgm:presLayoutVars>
          <dgm:bulletEnabled val="1"/>
        </dgm:presLayoutVars>
      </dgm:prSet>
      <dgm:spPr/>
      <dgm:t>
        <a:bodyPr/>
        <a:lstStyle/>
        <a:p>
          <a:endParaRPr lang="en-US"/>
        </a:p>
      </dgm:t>
    </dgm:pt>
  </dgm:ptLst>
  <dgm:cxnLst>
    <dgm:cxn modelId="{04B4DE92-B791-4195-89CA-7240FD38E9AD}" type="presOf" srcId="{1BFA169E-E987-47DC-B66C-CC19436A1D59}" destId="{51A7F4C2-D3A5-49C2-BD82-7AC035673849}" srcOrd="0" destOrd="0" presId="urn:microsoft.com/office/officeart/2005/8/layout/radial1"/>
    <dgm:cxn modelId="{D7F0959F-9816-4F7E-9637-1944F0FB7436}" type="presOf" srcId="{6A76571F-54D3-4385-8BB6-4A4D093F5054}" destId="{863D4112-0C06-4435-BD69-0C930B1B5E08}" srcOrd="0" destOrd="0" presId="urn:microsoft.com/office/officeart/2005/8/layout/radial1"/>
    <dgm:cxn modelId="{302DB6E9-D80B-4969-B88A-A7C52A5EB2F0}" type="presOf" srcId="{A010CCEB-9105-4FFC-9B6F-1261585B7901}" destId="{77CFEDC9-D7F7-465A-8426-92A5240A87ED}" srcOrd="0" destOrd="0" presId="urn:microsoft.com/office/officeart/2005/8/layout/radial1"/>
    <dgm:cxn modelId="{873EC700-B583-4AAE-833C-5788A4DF85DE}" type="presOf" srcId="{F3CD7BD5-B07E-4112-A00E-1210DDFED356}" destId="{783F0F60-2FC6-4B57-A400-1E37444A753B}" srcOrd="0" destOrd="0" presId="urn:microsoft.com/office/officeart/2005/8/layout/radial1"/>
    <dgm:cxn modelId="{EAC8DA97-F3C5-4424-8B76-EE639DAC2BBA}" type="presOf" srcId="{A2146F49-209C-4FEF-8077-4825DDE49163}" destId="{5FB92EE5-7FE6-4613-87F6-D61374DEC28A}" srcOrd="0" destOrd="0" presId="urn:microsoft.com/office/officeart/2005/8/layout/radial1"/>
    <dgm:cxn modelId="{957039BE-F6C0-44EB-8369-1FDDCDA97372}" srcId="{A010CCEB-9105-4FFC-9B6F-1261585B7901}" destId="{6A76571F-54D3-4385-8BB6-4A4D093F5054}" srcOrd="0" destOrd="0" parTransId="{0E7AF57E-9D2E-42CA-BC28-4F2F3FA4AADB}" sibTransId="{BA3A2913-C920-4390-B94E-EA8BC4C4DFD8}"/>
    <dgm:cxn modelId="{A3E58116-01BB-4985-A075-2ED995C37C4B}" type="presOf" srcId="{0AD5AD08-CAED-4166-9823-7DEBA2C0CC94}" destId="{586BCE95-0942-453A-8C90-A5767429A6AD}" srcOrd="0" destOrd="0" presId="urn:microsoft.com/office/officeart/2005/8/layout/radial1"/>
    <dgm:cxn modelId="{2E6B830D-AE66-4157-A09F-FF5A93BB76FB}" type="presOf" srcId="{4D05D54A-2F8C-4C2C-9BFA-177BB392140E}" destId="{BDC25B09-88D1-4B0B-8F08-DDA8D2DD7D0B}" srcOrd="1" destOrd="0" presId="urn:microsoft.com/office/officeart/2005/8/layout/radial1"/>
    <dgm:cxn modelId="{B06B5615-7A93-4BFA-B4E2-FC4A9C82FC14}" type="presOf" srcId="{F3CD7BD5-B07E-4112-A00E-1210DDFED356}" destId="{93A5F4C6-ADDC-42F1-8B22-616F5BD9F267}" srcOrd="1" destOrd="0" presId="urn:microsoft.com/office/officeart/2005/8/layout/radial1"/>
    <dgm:cxn modelId="{0AC43CE1-F1E2-4294-80ED-E53F4FF6B9C6}" srcId="{6A76571F-54D3-4385-8BB6-4A4D093F5054}" destId="{A2146F49-209C-4FEF-8077-4825DDE49163}" srcOrd="1" destOrd="0" parTransId="{C0B8D8AC-1E86-46B5-B1DE-CA3E9861872F}" sibTransId="{AF02055B-3859-4889-BFDA-F2F5C7215C57}"/>
    <dgm:cxn modelId="{43B0842D-4533-4E1A-ABC0-272C9F82B481}" type="presOf" srcId="{4D05D54A-2F8C-4C2C-9BFA-177BB392140E}" destId="{4CFC1686-1DE6-4049-AF8B-A25BC76AF91B}" srcOrd="0" destOrd="0" presId="urn:microsoft.com/office/officeart/2005/8/layout/radial1"/>
    <dgm:cxn modelId="{47CEBD1F-2A61-4C1B-A183-F20EAE87B25C}" srcId="{6A76571F-54D3-4385-8BB6-4A4D093F5054}" destId="{1BFA169E-E987-47DC-B66C-CC19436A1D59}" srcOrd="2" destOrd="0" parTransId="{F3CD7BD5-B07E-4112-A00E-1210DDFED356}" sibTransId="{A459534E-27D1-4F44-B759-57DD4131CBC9}"/>
    <dgm:cxn modelId="{8CDF5385-D245-4D8F-B0C2-CEBC8C237F00}" type="presOf" srcId="{C0B8D8AC-1E86-46B5-B1DE-CA3E9861872F}" destId="{F14EEF2F-459D-4C60-BA28-6B631676BF1A}" srcOrd="0" destOrd="0" presId="urn:microsoft.com/office/officeart/2005/8/layout/radial1"/>
    <dgm:cxn modelId="{D223E4BC-C382-4E7A-8B3B-D86A8D34270F}" srcId="{6A76571F-54D3-4385-8BB6-4A4D093F5054}" destId="{0AD5AD08-CAED-4166-9823-7DEBA2C0CC94}" srcOrd="0" destOrd="0" parTransId="{4D05D54A-2F8C-4C2C-9BFA-177BB392140E}" sibTransId="{11A92353-BC3B-45C2-9C70-C3B622A67612}"/>
    <dgm:cxn modelId="{E0D59577-995C-40DE-A1FC-73A0C5EFB937}" type="presOf" srcId="{C0B8D8AC-1E86-46B5-B1DE-CA3E9861872F}" destId="{8DD5C76E-79A1-4023-B141-E3716A0FF28F}" srcOrd="1" destOrd="0" presId="urn:microsoft.com/office/officeart/2005/8/layout/radial1"/>
    <dgm:cxn modelId="{7AD5BA85-F396-486D-B335-92F2353BA4F4}" type="presParOf" srcId="{77CFEDC9-D7F7-465A-8426-92A5240A87ED}" destId="{863D4112-0C06-4435-BD69-0C930B1B5E08}" srcOrd="0" destOrd="0" presId="urn:microsoft.com/office/officeart/2005/8/layout/radial1"/>
    <dgm:cxn modelId="{C4E313F1-228B-4D5C-9A07-5CC563BD3A75}" type="presParOf" srcId="{77CFEDC9-D7F7-465A-8426-92A5240A87ED}" destId="{4CFC1686-1DE6-4049-AF8B-A25BC76AF91B}" srcOrd="1" destOrd="0" presId="urn:microsoft.com/office/officeart/2005/8/layout/radial1"/>
    <dgm:cxn modelId="{AA2E61BA-70D0-4626-9440-C2775FBE1A68}" type="presParOf" srcId="{4CFC1686-1DE6-4049-AF8B-A25BC76AF91B}" destId="{BDC25B09-88D1-4B0B-8F08-DDA8D2DD7D0B}" srcOrd="0" destOrd="0" presId="urn:microsoft.com/office/officeart/2005/8/layout/radial1"/>
    <dgm:cxn modelId="{DD3BD871-FBE3-4EEC-B1D3-9EAF528436C7}" type="presParOf" srcId="{77CFEDC9-D7F7-465A-8426-92A5240A87ED}" destId="{586BCE95-0942-453A-8C90-A5767429A6AD}" srcOrd="2" destOrd="0" presId="urn:microsoft.com/office/officeart/2005/8/layout/radial1"/>
    <dgm:cxn modelId="{B34726B1-E5A8-475E-9F2E-E812C12B1590}" type="presParOf" srcId="{77CFEDC9-D7F7-465A-8426-92A5240A87ED}" destId="{F14EEF2F-459D-4C60-BA28-6B631676BF1A}" srcOrd="3" destOrd="0" presId="urn:microsoft.com/office/officeart/2005/8/layout/radial1"/>
    <dgm:cxn modelId="{63770CF1-B5D7-44C9-9307-D591D9EB9958}" type="presParOf" srcId="{F14EEF2F-459D-4C60-BA28-6B631676BF1A}" destId="{8DD5C76E-79A1-4023-B141-E3716A0FF28F}" srcOrd="0" destOrd="0" presId="urn:microsoft.com/office/officeart/2005/8/layout/radial1"/>
    <dgm:cxn modelId="{4DD6B5AA-3A8E-4369-AFC7-596677D176E7}" type="presParOf" srcId="{77CFEDC9-D7F7-465A-8426-92A5240A87ED}" destId="{5FB92EE5-7FE6-4613-87F6-D61374DEC28A}" srcOrd="4" destOrd="0" presId="urn:microsoft.com/office/officeart/2005/8/layout/radial1"/>
    <dgm:cxn modelId="{B96736A2-3FF4-4376-A39A-3DF4580757C8}" type="presParOf" srcId="{77CFEDC9-D7F7-465A-8426-92A5240A87ED}" destId="{783F0F60-2FC6-4B57-A400-1E37444A753B}" srcOrd="5" destOrd="0" presId="urn:microsoft.com/office/officeart/2005/8/layout/radial1"/>
    <dgm:cxn modelId="{7781CFB8-C87A-4829-BF80-7578A453986A}" type="presParOf" srcId="{783F0F60-2FC6-4B57-A400-1E37444A753B}" destId="{93A5F4C6-ADDC-42F1-8B22-616F5BD9F267}" srcOrd="0" destOrd="0" presId="urn:microsoft.com/office/officeart/2005/8/layout/radial1"/>
    <dgm:cxn modelId="{BEF8C991-0FDE-4C7B-8F23-037247DDDAF8}" type="presParOf" srcId="{77CFEDC9-D7F7-465A-8426-92A5240A87ED}" destId="{51A7F4C2-D3A5-49C2-BD82-7AC035673849}" srcOrd="6"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59B682F-740A-4073-AB7F-3E0B917EFEE5}"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n-US"/>
        </a:p>
      </dgm:t>
    </dgm:pt>
    <dgm:pt modelId="{16E7E076-BE05-40B4-AC58-F1E2B314E304}">
      <dgm:prSet phldrT="[Text]"/>
      <dgm:spPr/>
      <dgm:t>
        <a:bodyPr/>
        <a:lstStyle/>
        <a:p>
          <a:r>
            <a:rPr lang="en-US" dirty="0" smtClean="0"/>
            <a:t>Field Experience Hours</a:t>
          </a:r>
          <a:endParaRPr lang="en-US" dirty="0"/>
        </a:p>
      </dgm:t>
    </dgm:pt>
    <dgm:pt modelId="{8A5E61A1-0BF9-4628-A929-E52982029E90}" type="parTrans" cxnId="{0A375BDA-1B25-4551-AB7D-37BE0848EF9D}">
      <dgm:prSet/>
      <dgm:spPr/>
      <dgm:t>
        <a:bodyPr/>
        <a:lstStyle/>
        <a:p>
          <a:endParaRPr lang="en-US"/>
        </a:p>
      </dgm:t>
    </dgm:pt>
    <dgm:pt modelId="{11DC13CA-85F9-41B1-B564-B8145097377A}" type="sibTrans" cxnId="{0A375BDA-1B25-4551-AB7D-37BE0848EF9D}">
      <dgm:prSet/>
      <dgm:spPr/>
      <dgm:t>
        <a:bodyPr/>
        <a:lstStyle/>
        <a:p>
          <a:endParaRPr lang="en-US"/>
        </a:p>
      </dgm:t>
    </dgm:pt>
    <dgm:pt modelId="{1EF2134D-9C1B-4CFD-9D0C-4C5220A8D541}">
      <dgm:prSet phldrT="[Text]"/>
      <dgm:spPr/>
      <dgm:t>
        <a:bodyPr/>
        <a:lstStyle/>
        <a:p>
          <a:r>
            <a:rPr lang="en-US" dirty="0" smtClean="0"/>
            <a:t>Chapter Meetings</a:t>
          </a:r>
          <a:endParaRPr lang="en-US" dirty="0"/>
        </a:p>
      </dgm:t>
    </dgm:pt>
    <dgm:pt modelId="{BF0C468E-E86C-4CFE-8888-73C6B294CFC7}" type="parTrans" cxnId="{EEA84A13-A41F-4089-A4A8-8C51924A369D}">
      <dgm:prSet/>
      <dgm:spPr/>
      <dgm:t>
        <a:bodyPr/>
        <a:lstStyle/>
        <a:p>
          <a:endParaRPr lang="en-US"/>
        </a:p>
      </dgm:t>
    </dgm:pt>
    <dgm:pt modelId="{95823F3E-0171-4A19-8FD0-AFE2F133F31D}" type="sibTrans" cxnId="{EEA84A13-A41F-4089-A4A8-8C51924A369D}">
      <dgm:prSet/>
      <dgm:spPr/>
      <dgm:t>
        <a:bodyPr/>
        <a:lstStyle/>
        <a:p>
          <a:endParaRPr lang="en-US"/>
        </a:p>
      </dgm:t>
    </dgm:pt>
    <dgm:pt modelId="{8B13A6AC-1CB8-41C6-B98C-FFB5247419D3}" type="pres">
      <dgm:prSet presAssocID="{459B682F-740A-4073-AB7F-3E0B917EFEE5}" presName="compositeShape" presStyleCnt="0">
        <dgm:presLayoutVars>
          <dgm:chMax val="2"/>
          <dgm:dir/>
          <dgm:resizeHandles val="exact"/>
        </dgm:presLayoutVars>
      </dgm:prSet>
      <dgm:spPr/>
      <dgm:t>
        <a:bodyPr/>
        <a:lstStyle/>
        <a:p>
          <a:endParaRPr lang="en-US"/>
        </a:p>
      </dgm:t>
    </dgm:pt>
    <dgm:pt modelId="{461CC767-F96E-4D02-9541-621F98486BED}" type="pres">
      <dgm:prSet presAssocID="{459B682F-740A-4073-AB7F-3E0B917EFEE5}" presName="divider" presStyleLbl="fgShp" presStyleIdx="0" presStyleCnt="1"/>
      <dgm:spPr/>
    </dgm:pt>
    <dgm:pt modelId="{02468837-D6CE-447F-BC45-14DC9E8CDB71}" type="pres">
      <dgm:prSet presAssocID="{16E7E076-BE05-40B4-AC58-F1E2B314E304}" presName="downArrow" presStyleLbl="node1" presStyleIdx="0" presStyleCnt="2"/>
      <dgm:spPr/>
    </dgm:pt>
    <dgm:pt modelId="{DFCEB615-B6B3-4F96-9578-415FC451F2D2}" type="pres">
      <dgm:prSet presAssocID="{16E7E076-BE05-40B4-AC58-F1E2B314E304}" presName="downArrowText" presStyleLbl="revTx" presStyleIdx="0" presStyleCnt="2">
        <dgm:presLayoutVars>
          <dgm:bulletEnabled val="1"/>
        </dgm:presLayoutVars>
      </dgm:prSet>
      <dgm:spPr/>
      <dgm:t>
        <a:bodyPr/>
        <a:lstStyle/>
        <a:p>
          <a:endParaRPr lang="en-US"/>
        </a:p>
      </dgm:t>
    </dgm:pt>
    <dgm:pt modelId="{28A9D1CB-236C-49B3-BC9C-BF20DB0DC075}" type="pres">
      <dgm:prSet presAssocID="{1EF2134D-9C1B-4CFD-9D0C-4C5220A8D541}" presName="upArrow" presStyleLbl="node1" presStyleIdx="1" presStyleCnt="2"/>
      <dgm:spPr/>
    </dgm:pt>
    <dgm:pt modelId="{5CA5439D-46B4-489B-8DE5-780E757C20F2}" type="pres">
      <dgm:prSet presAssocID="{1EF2134D-9C1B-4CFD-9D0C-4C5220A8D541}" presName="upArrowText" presStyleLbl="revTx" presStyleIdx="1" presStyleCnt="2">
        <dgm:presLayoutVars>
          <dgm:bulletEnabled val="1"/>
        </dgm:presLayoutVars>
      </dgm:prSet>
      <dgm:spPr/>
      <dgm:t>
        <a:bodyPr/>
        <a:lstStyle/>
        <a:p>
          <a:endParaRPr lang="en-US"/>
        </a:p>
      </dgm:t>
    </dgm:pt>
  </dgm:ptLst>
  <dgm:cxnLst>
    <dgm:cxn modelId="{EEA84A13-A41F-4089-A4A8-8C51924A369D}" srcId="{459B682F-740A-4073-AB7F-3E0B917EFEE5}" destId="{1EF2134D-9C1B-4CFD-9D0C-4C5220A8D541}" srcOrd="1" destOrd="0" parTransId="{BF0C468E-E86C-4CFE-8888-73C6B294CFC7}" sibTransId="{95823F3E-0171-4A19-8FD0-AFE2F133F31D}"/>
    <dgm:cxn modelId="{FC0B4AEC-08AB-4C7A-9B82-C4D062C4766F}" type="presOf" srcId="{1EF2134D-9C1B-4CFD-9D0C-4C5220A8D541}" destId="{5CA5439D-46B4-489B-8DE5-780E757C20F2}" srcOrd="0" destOrd="0" presId="urn:microsoft.com/office/officeart/2005/8/layout/arrow3"/>
    <dgm:cxn modelId="{0A375BDA-1B25-4551-AB7D-37BE0848EF9D}" srcId="{459B682F-740A-4073-AB7F-3E0B917EFEE5}" destId="{16E7E076-BE05-40B4-AC58-F1E2B314E304}" srcOrd="0" destOrd="0" parTransId="{8A5E61A1-0BF9-4628-A929-E52982029E90}" sibTransId="{11DC13CA-85F9-41B1-B564-B8145097377A}"/>
    <dgm:cxn modelId="{5F927CAA-AEA8-4313-B86D-16944BECF1ED}" type="presOf" srcId="{459B682F-740A-4073-AB7F-3E0B917EFEE5}" destId="{8B13A6AC-1CB8-41C6-B98C-FFB5247419D3}" srcOrd="0" destOrd="0" presId="urn:microsoft.com/office/officeart/2005/8/layout/arrow3"/>
    <dgm:cxn modelId="{AC9C628A-2009-4932-B4D3-7383DD86ECDF}" type="presOf" srcId="{16E7E076-BE05-40B4-AC58-F1E2B314E304}" destId="{DFCEB615-B6B3-4F96-9578-415FC451F2D2}" srcOrd="0" destOrd="0" presId="urn:microsoft.com/office/officeart/2005/8/layout/arrow3"/>
    <dgm:cxn modelId="{63DD2F2F-3B1C-495A-9FB2-8D53F97F07EA}" type="presParOf" srcId="{8B13A6AC-1CB8-41C6-B98C-FFB5247419D3}" destId="{461CC767-F96E-4D02-9541-621F98486BED}" srcOrd="0" destOrd="0" presId="urn:microsoft.com/office/officeart/2005/8/layout/arrow3"/>
    <dgm:cxn modelId="{2B3488D2-1EAC-4D6E-A125-0A36553D00E9}" type="presParOf" srcId="{8B13A6AC-1CB8-41C6-B98C-FFB5247419D3}" destId="{02468837-D6CE-447F-BC45-14DC9E8CDB71}" srcOrd="1" destOrd="0" presId="urn:microsoft.com/office/officeart/2005/8/layout/arrow3"/>
    <dgm:cxn modelId="{4E0F0EEF-2596-4CC7-94ED-2F3379A779B3}" type="presParOf" srcId="{8B13A6AC-1CB8-41C6-B98C-FFB5247419D3}" destId="{DFCEB615-B6B3-4F96-9578-415FC451F2D2}" srcOrd="2" destOrd="0" presId="urn:microsoft.com/office/officeart/2005/8/layout/arrow3"/>
    <dgm:cxn modelId="{B8CA297D-1A0F-49F6-85C8-D81F1F938ECA}" type="presParOf" srcId="{8B13A6AC-1CB8-41C6-B98C-FFB5247419D3}" destId="{28A9D1CB-236C-49B3-BC9C-BF20DB0DC075}" srcOrd="3" destOrd="0" presId="urn:microsoft.com/office/officeart/2005/8/layout/arrow3"/>
    <dgm:cxn modelId="{C23E8B85-6B63-46AE-A18F-583666FBCD80}" type="presParOf" srcId="{8B13A6AC-1CB8-41C6-B98C-FFB5247419D3}" destId="{5CA5439D-46B4-489B-8DE5-780E757C20F2}"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ED926CA-F043-47C3-AD41-6D11C9585D5B}"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8735FAF4-79DC-410A-8699-3163CFFA78DA}">
      <dgm:prSet phldrT="[Text]" custT="1"/>
      <dgm:spPr/>
      <dgm:t>
        <a:bodyPr/>
        <a:lstStyle/>
        <a:p>
          <a:r>
            <a:rPr lang="en-US" sz="2400" dirty="0" smtClean="0"/>
            <a:t>Impact on Skills, Knowledge, &amp; Dispositions</a:t>
          </a:r>
          <a:endParaRPr lang="en-US" sz="2400" dirty="0"/>
        </a:p>
      </dgm:t>
    </dgm:pt>
    <dgm:pt modelId="{3E2C978B-DD2D-4850-BE2A-12416A2D550D}" type="parTrans" cxnId="{CA4901C1-61B1-40E1-BCF5-F5B316AE0F8F}">
      <dgm:prSet/>
      <dgm:spPr/>
      <dgm:t>
        <a:bodyPr/>
        <a:lstStyle/>
        <a:p>
          <a:endParaRPr lang="en-US"/>
        </a:p>
      </dgm:t>
    </dgm:pt>
    <dgm:pt modelId="{D1E0052C-C69E-4528-9798-ADBA99E22E63}" type="sibTrans" cxnId="{CA4901C1-61B1-40E1-BCF5-F5B316AE0F8F}">
      <dgm:prSet/>
      <dgm:spPr/>
      <dgm:t>
        <a:bodyPr/>
        <a:lstStyle/>
        <a:p>
          <a:endParaRPr lang="en-US"/>
        </a:p>
      </dgm:t>
    </dgm:pt>
    <dgm:pt modelId="{C04E549F-8CB6-4A24-8C6C-1022A97F1BBE}">
      <dgm:prSet phldrT="[Text]"/>
      <dgm:spPr/>
      <dgm:t>
        <a:bodyPr/>
        <a:lstStyle/>
        <a:p>
          <a:r>
            <a:rPr lang="en-US" dirty="0" smtClean="0"/>
            <a:t>“It is sad to say that I was told to beware of urban schools but now I know that there are just differences that the teacher should be aware of and good teachers can handle well. I have learned tons on classroom management and teacher enthusiasm. The more enthusiastic I am the more enthusiastic my kids will be. I have also deepened my ideals behind expectation. If I start to expect the very best from my students then they will work harder than they ever thought possible to achieve their best work.”</a:t>
          </a:r>
          <a:endParaRPr lang="en-US" dirty="0"/>
        </a:p>
      </dgm:t>
    </dgm:pt>
    <dgm:pt modelId="{A36AD7E3-7A30-4BA8-A586-1C34D6647613}" type="parTrans" cxnId="{311281C6-F545-40F1-B28F-5BF6701C9DDE}">
      <dgm:prSet/>
      <dgm:spPr/>
      <dgm:t>
        <a:bodyPr/>
        <a:lstStyle/>
        <a:p>
          <a:endParaRPr lang="en-US"/>
        </a:p>
      </dgm:t>
    </dgm:pt>
    <dgm:pt modelId="{2500FB0F-2A2F-42B9-8F51-C45F1CFBE37E}" type="sibTrans" cxnId="{311281C6-F545-40F1-B28F-5BF6701C9DDE}">
      <dgm:prSet/>
      <dgm:spPr/>
      <dgm:t>
        <a:bodyPr/>
        <a:lstStyle/>
        <a:p>
          <a:endParaRPr lang="en-US"/>
        </a:p>
      </dgm:t>
    </dgm:pt>
    <dgm:pt modelId="{1D5664DA-5661-4E48-912D-5AFAD86CDAAC}">
      <dgm:prSet phldrT="[Text]"/>
      <dgm:spPr/>
      <dgm:t>
        <a:bodyPr/>
        <a:lstStyle/>
        <a:p>
          <a:r>
            <a:rPr lang="en-US" dirty="0" smtClean="0"/>
            <a:t>“My placement grew my classroom management skills because there were so many behavioral issues. I got to tutor a lot of different students so I feel like I improved at articulating and differentiating concepts.”</a:t>
          </a:r>
          <a:endParaRPr lang="en-US" dirty="0"/>
        </a:p>
      </dgm:t>
    </dgm:pt>
    <dgm:pt modelId="{A75FBC03-82CB-4715-929A-D02B418F69CD}" type="parTrans" cxnId="{C708760A-C192-455B-9541-FF777BCA4BF6}">
      <dgm:prSet/>
      <dgm:spPr/>
      <dgm:t>
        <a:bodyPr/>
        <a:lstStyle/>
        <a:p>
          <a:endParaRPr lang="en-US"/>
        </a:p>
      </dgm:t>
    </dgm:pt>
    <dgm:pt modelId="{4EAFA890-FE28-4D46-AE30-DEC901B812B6}" type="sibTrans" cxnId="{C708760A-C192-455B-9541-FF777BCA4BF6}">
      <dgm:prSet/>
      <dgm:spPr/>
      <dgm:t>
        <a:bodyPr/>
        <a:lstStyle/>
        <a:p>
          <a:endParaRPr lang="en-US"/>
        </a:p>
      </dgm:t>
    </dgm:pt>
    <dgm:pt modelId="{A7CF1123-D91A-492A-A191-26D09B53C364}">
      <dgm:prSet/>
      <dgm:spPr/>
      <dgm:t>
        <a:bodyPr/>
        <a:lstStyle/>
        <a:p>
          <a:r>
            <a:rPr lang="en-US" dirty="0" smtClean="0"/>
            <a:t>“The experience gave me a much stronger positive outlook on the urban school setting. Being able to observe teachers in this setting, and see the different classroom and behavior management has been a blessing. It has definitely changed the way I look at behavior management. My knowledge of the urban school setting increased greatly as well. The children in this setting have such wonderful hearts, and after they know you’re there to help you have a buddy for life.”</a:t>
          </a:r>
          <a:endParaRPr lang="en-US" dirty="0"/>
        </a:p>
      </dgm:t>
    </dgm:pt>
    <dgm:pt modelId="{DB60EDE3-F833-4C00-98E2-DDBAFE8B0752}" type="parTrans" cxnId="{F42255C5-363C-4AF7-91D7-A2431F4CB6C6}">
      <dgm:prSet/>
      <dgm:spPr/>
      <dgm:t>
        <a:bodyPr/>
        <a:lstStyle/>
        <a:p>
          <a:endParaRPr lang="en-US"/>
        </a:p>
      </dgm:t>
    </dgm:pt>
    <dgm:pt modelId="{0D968041-7B20-454F-BD61-3C4C54169AE6}" type="sibTrans" cxnId="{F42255C5-363C-4AF7-91D7-A2431F4CB6C6}">
      <dgm:prSet/>
      <dgm:spPr/>
      <dgm:t>
        <a:bodyPr/>
        <a:lstStyle/>
        <a:p>
          <a:endParaRPr lang="en-US"/>
        </a:p>
      </dgm:t>
    </dgm:pt>
    <dgm:pt modelId="{F06D1B63-D8AC-4F59-A952-A024409AAE32}" type="pres">
      <dgm:prSet presAssocID="{4ED926CA-F043-47C3-AD41-6D11C9585D5B}" presName="cycle" presStyleCnt="0">
        <dgm:presLayoutVars>
          <dgm:chMax val="1"/>
          <dgm:dir/>
          <dgm:animLvl val="ctr"/>
          <dgm:resizeHandles val="exact"/>
        </dgm:presLayoutVars>
      </dgm:prSet>
      <dgm:spPr/>
      <dgm:t>
        <a:bodyPr/>
        <a:lstStyle/>
        <a:p>
          <a:endParaRPr lang="en-US"/>
        </a:p>
      </dgm:t>
    </dgm:pt>
    <dgm:pt modelId="{D904766F-014D-4AE9-8690-E202E0C1E05E}" type="pres">
      <dgm:prSet presAssocID="{8735FAF4-79DC-410A-8699-3163CFFA78DA}" presName="centerShape" presStyleLbl="node0" presStyleIdx="0" presStyleCnt="1"/>
      <dgm:spPr/>
      <dgm:t>
        <a:bodyPr/>
        <a:lstStyle/>
        <a:p>
          <a:endParaRPr lang="en-US"/>
        </a:p>
      </dgm:t>
    </dgm:pt>
    <dgm:pt modelId="{F092F5E9-FD60-4930-A40B-188BBCC2789C}" type="pres">
      <dgm:prSet presAssocID="{A36AD7E3-7A30-4BA8-A586-1C34D6647613}" presName="parTrans" presStyleLbl="bgSibTrans2D1" presStyleIdx="0" presStyleCnt="3" custAng="10740300" custScaleX="25424" custLinFactNeighborX="41843" custLinFactNeighborY="9015"/>
      <dgm:spPr/>
      <dgm:t>
        <a:bodyPr/>
        <a:lstStyle/>
        <a:p>
          <a:endParaRPr lang="en-US"/>
        </a:p>
      </dgm:t>
    </dgm:pt>
    <dgm:pt modelId="{096769E6-2C53-49FE-9B27-4B476EEF30F3}" type="pres">
      <dgm:prSet presAssocID="{C04E549F-8CB6-4A24-8C6C-1022A97F1BBE}" presName="node" presStyleLbl="node1" presStyleIdx="0" presStyleCnt="3" custScaleX="143439" custScaleY="142548" custRadScaleRad="119040" custRadScaleInc="-36005">
        <dgm:presLayoutVars>
          <dgm:bulletEnabled val="1"/>
        </dgm:presLayoutVars>
      </dgm:prSet>
      <dgm:spPr/>
      <dgm:t>
        <a:bodyPr/>
        <a:lstStyle/>
        <a:p>
          <a:endParaRPr lang="en-US"/>
        </a:p>
      </dgm:t>
    </dgm:pt>
    <dgm:pt modelId="{D2853024-D025-47E4-9C00-C4A7162DA2B2}" type="pres">
      <dgm:prSet presAssocID="{A75FBC03-82CB-4715-929A-D02B418F69CD}" presName="parTrans" presStyleLbl="bgSibTrans2D1" presStyleIdx="1" presStyleCnt="3" custAng="10788702" custScaleX="75232" custLinFactNeighborX="-7864" custLinFactNeighborY="49227"/>
      <dgm:spPr/>
      <dgm:t>
        <a:bodyPr/>
        <a:lstStyle/>
        <a:p>
          <a:endParaRPr lang="en-US"/>
        </a:p>
      </dgm:t>
    </dgm:pt>
    <dgm:pt modelId="{76BEE07A-07F0-406A-9B78-D1AD8908ED12}" type="pres">
      <dgm:prSet presAssocID="{1D5664DA-5661-4E48-912D-5AFAD86CDAAC}" presName="node" presStyleLbl="node1" presStyleIdx="1" presStyleCnt="3" custScaleX="189621" custScaleY="56333" custRadScaleRad="119515" custRadScaleInc="58365">
        <dgm:presLayoutVars>
          <dgm:bulletEnabled val="1"/>
        </dgm:presLayoutVars>
      </dgm:prSet>
      <dgm:spPr/>
      <dgm:t>
        <a:bodyPr/>
        <a:lstStyle/>
        <a:p>
          <a:endParaRPr lang="en-US"/>
        </a:p>
      </dgm:t>
    </dgm:pt>
    <dgm:pt modelId="{4E9A8ECB-ADB9-4DB9-9377-709C04DE3BB0}" type="pres">
      <dgm:prSet presAssocID="{DB60EDE3-F833-4C00-98E2-DDBAFE8B0752}" presName="parTrans" presStyleLbl="bgSibTrans2D1" presStyleIdx="2" presStyleCnt="3" custAng="10767570" custScaleX="34911" custLinFactNeighborX="-35493" custLinFactNeighborY="-2110"/>
      <dgm:spPr/>
      <dgm:t>
        <a:bodyPr/>
        <a:lstStyle/>
        <a:p>
          <a:endParaRPr lang="en-US"/>
        </a:p>
      </dgm:t>
    </dgm:pt>
    <dgm:pt modelId="{27EEFFE2-340F-446F-AF28-A3B393260498}" type="pres">
      <dgm:prSet presAssocID="{A7CF1123-D91A-492A-A191-26D09B53C364}" presName="node" presStyleLbl="node1" presStyleIdx="2" presStyleCnt="3" custScaleX="119929" custScaleY="169145" custRadScaleRad="113261" custRadScaleInc="53646">
        <dgm:presLayoutVars>
          <dgm:bulletEnabled val="1"/>
        </dgm:presLayoutVars>
      </dgm:prSet>
      <dgm:spPr/>
      <dgm:t>
        <a:bodyPr/>
        <a:lstStyle/>
        <a:p>
          <a:endParaRPr lang="en-US"/>
        </a:p>
      </dgm:t>
    </dgm:pt>
  </dgm:ptLst>
  <dgm:cxnLst>
    <dgm:cxn modelId="{8C85C44C-3781-4900-8DD0-A076FFA6063A}" type="presOf" srcId="{DB60EDE3-F833-4C00-98E2-DDBAFE8B0752}" destId="{4E9A8ECB-ADB9-4DB9-9377-709C04DE3BB0}" srcOrd="0" destOrd="0" presId="urn:microsoft.com/office/officeart/2005/8/layout/radial4"/>
    <dgm:cxn modelId="{C708760A-C192-455B-9541-FF777BCA4BF6}" srcId="{8735FAF4-79DC-410A-8699-3163CFFA78DA}" destId="{1D5664DA-5661-4E48-912D-5AFAD86CDAAC}" srcOrd="1" destOrd="0" parTransId="{A75FBC03-82CB-4715-929A-D02B418F69CD}" sibTransId="{4EAFA890-FE28-4D46-AE30-DEC901B812B6}"/>
    <dgm:cxn modelId="{84002A11-7FC3-4E44-8105-D51F327A5C0A}" type="presOf" srcId="{1D5664DA-5661-4E48-912D-5AFAD86CDAAC}" destId="{76BEE07A-07F0-406A-9B78-D1AD8908ED12}" srcOrd="0" destOrd="0" presId="urn:microsoft.com/office/officeart/2005/8/layout/radial4"/>
    <dgm:cxn modelId="{0B573281-9E82-408D-B902-CFAEB1552C31}" type="presOf" srcId="{A36AD7E3-7A30-4BA8-A586-1C34D6647613}" destId="{F092F5E9-FD60-4930-A40B-188BBCC2789C}" srcOrd="0" destOrd="0" presId="urn:microsoft.com/office/officeart/2005/8/layout/radial4"/>
    <dgm:cxn modelId="{DDC9466E-8451-426B-9715-553A3FCFF3F9}" type="presOf" srcId="{8735FAF4-79DC-410A-8699-3163CFFA78DA}" destId="{D904766F-014D-4AE9-8690-E202E0C1E05E}" srcOrd="0" destOrd="0" presId="urn:microsoft.com/office/officeart/2005/8/layout/radial4"/>
    <dgm:cxn modelId="{CD4E02F0-800A-4CA7-B9FA-D2F8E3F23BAA}" type="presOf" srcId="{A7CF1123-D91A-492A-A191-26D09B53C364}" destId="{27EEFFE2-340F-446F-AF28-A3B393260498}" srcOrd="0" destOrd="0" presId="urn:microsoft.com/office/officeart/2005/8/layout/radial4"/>
    <dgm:cxn modelId="{43E97F29-D0B7-4C10-9795-7E2E9F836E1E}" type="presOf" srcId="{C04E549F-8CB6-4A24-8C6C-1022A97F1BBE}" destId="{096769E6-2C53-49FE-9B27-4B476EEF30F3}" srcOrd="0" destOrd="0" presId="urn:microsoft.com/office/officeart/2005/8/layout/radial4"/>
    <dgm:cxn modelId="{7383B83E-C2BE-4F34-B6D8-DBB5E803AFFD}" type="presOf" srcId="{4ED926CA-F043-47C3-AD41-6D11C9585D5B}" destId="{F06D1B63-D8AC-4F59-A952-A024409AAE32}" srcOrd="0" destOrd="0" presId="urn:microsoft.com/office/officeart/2005/8/layout/radial4"/>
    <dgm:cxn modelId="{F42255C5-363C-4AF7-91D7-A2431F4CB6C6}" srcId="{8735FAF4-79DC-410A-8699-3163CFFA78DA}" destId="{A7CF1123-D91A-492A-A191-26D09B53C364}" srcOrd="2" destOrd="0" parTransId="{DB60EDE3-F833-4C00-98E2-DDBAFE8B0752}" sibTransId="{0D968041-7B20-454F-BD61-3C4C54169AE6}"/>
    <dgm:cxn modelId="{CA4901C1-61B1-40E1-BCF5-F5B316AE0F8F}" srcId="{4ED926CA-F043-47C3-AD41-6D11C9585D5B}" destId="{8735FAF4-79DC-410A-8699-3163CFFA78DA}" srcOrd="0" destOrd="0" parTransId="{3E2C978B-DD2D-4850-BE2A-12416A2D550D}" sibTransId="{D1E0052C-C69E-4528-9798-ADBA99E22E63}"/>
    <dgm:cxn modelId="{311281C6-F545-40F1-B28F-5BF6701C9DDE}" srcId="{8735FAF4-79DC-410A-8699-3163CFFA78DA}" destId="{C04E549F-8CB6-4A24-8C6C-1022A97F1BBE}" srcOrd="0" destOrd="0" parTransId="{A36AD7E3-7A30-4BA8-A586-1C34D6647613}" sibTransId="{2500FB0F-2A2F-42B9-8F51-C45F1CFBE37E}"/>
    <dgm:cxn modelId="{9271DEEA-9853-4188-BD9A-3FD8D9616E8D}" type="presOf" srcId="{A75FBC03-82CB-4715-929A-D02B418F69CD}" destId="{D2853024-D025-47E4-9C00-C4A7162DA2B2}" srcOrd="0" destOrd="0" presId="urn:microsoft.com/office/officeart/2005/8/layout/radial4"/>
    <dgm:cxn modelId="{0724B53C-69CE-426F-AD22-3B4C902D255B}" type="presParOf" srcId="{F06D1B63-D8AC-4F59-A952-A024409AAE32}" destId="{D904766F-014D-4AE9-8690-E202E0C1E05E}" srcOrd="0" destOrd="0" presId="urn:microsoft.com/office/officeart/2005/8/layout/radial4"/>
    <dgm:cxn modelId="{7C107E05-F78D-434F-A49C-2035F64413D4}" type="presParOf" srcId="{F06D1B63-D8AC-4F59-A952-A024409AAE32}" destId="{F092F5E9-FD60-4930-A40B-188BBCC2789C}" srcOrd="1" destOrd="0" presId="urn:microsoft.com/office/officeart/2005/8/layout/radial4"/>
    <dgm:cxn modelId="{6239B1FF-CF6B-42BF-A863-C98EE9F76430}" type="presParOf" srcId="{F06D1B63-D8AC-4F59-A952-A024409AAE32}" destId="{096769E6-2C53-49FE-9B27-4B476EEF30F3}" srcOrd="2" destOrd="0" presId="urn:microsoft.com/office/officeart/2005/8/layout/radial4"/>
    <dgm:cxn modelId="{8088390C-9447-491C-B8FE-7105A9CC615E}" type="presParOf" srcId="{F06D1B63-D8AC-4F59-A952-A024409AAE32}" destId="{D2853024-D025-47E4-9C00-C4A7162DA2B2}" srcOrd="3" destOrd="0" presId="urn:microsoft.com/office/officeart/2005/8/layout/radial4"/>
    <dgm:cxn modelId="{15F878C3-5E8E-4911-B569-5977BB374C89}" type="presParOf" srcId="{F06D1B63-D8AC-4F59-A952-A024409AAE32}" destId="{76BEE07A-07F0-406A-9B78-D1AD8908ED12}" srcOrd="4" destOrd="0" presId="urn:microsoft.com/office/officeart/2005/8/layout/radial4"/>
    <dgm:cxn modelId="{EFBA82B5-18DF-481F-8FF3-A0EC3BC8F677}" type="presParOf" srcId="{F06D1B63-D8AC-4F59-A952-A024409AAE32}" destId="{4E9A8ECB-ADB9-4DB9-9377-709C04DE3BB0}" srcOrd="5" destOrd="0" presId="urn:microsoft.com/office/officeart/2005/8/layout/radial4"/>
    <dgm:cxn modelId="{79C3CF4C-404A-4215-947F-38294DD54123}" type="presParOf" srcId="{F06D1B63-D8AC-4F59-A952-A024409AAE32}" destId="{27EEFFE2-340F-446F-AF28-A3B393260498}"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0C3E95-1F1A-4CF1-BE9C-1340002FCD32}">
      <dsp:nvSpPr>
        <dsp:cNvPr id="0" name=""/>
        <dsp:cNvSpPr/>
      </dsp:nvSpPr>
      <dsp:spPr>
        <a:xfrm>
          <a:off x="1601746" y="1785"/>
          <a:ext cx="1714358" cy="1714358"/>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Program Evaluation </a:t>
          </a:r>
          <a:endParaRPr lang="en-US" sz="1800" kern="1200" dirty="0"/>
        </a:p>
      </dsp:txBody>
      <dsp:txXfrm>
        <a:off x="1852808" y="252847"/>
        <a:ext cx="1212234" cy="1212234"/>
      </dsp:txXfrm>
    </dsp:sp>
    <dsp:sp modelId="{A290EB37-3605-4FC7-A4A9-9FCD24BD54F7}">
      <dsp:nvSpPr>
        <dsp:cNvPr id="0" name=""/>
        <dsp:cNvSpPr/>
      </dsp:nvSpPr>
      <dsp:spPr>
        <a:xfrm>
          <a:off x="1961761" y="1855349"/>
          <a:ext cx="994327" cy="994327"/>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2093559" y="2235580"/>
        <a:ext cx="730731" cy="233865"/>
      </dsp:txXfrm>
    </dsp:sp>
    <dsp:sp modelId="{4AEA2AB2-DBE8-4605-AB34-5AB1A1A9A293}">
      <dsp:nvSpPr>
        <dsp:cNvPr id="0" name=""/>
        <dsp:cNvSpPr/>
      </dsp:nvSpPr>
      <dsp:spPr>
        <a:xfrm>
          <a:off x="1601746" y="2988883"/>
          <a:ext cx="1714358" cy="1714358"/>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Feedback from Community Leaders</a:t>
          </a:r>
          <a:endParaRPr lang="en-US" sz="1800" kern="1200" dirty="0"/>
        </a:p>
      </dsp:txBody>
      <dsp:txXfrm>
        <a:off x="1852808" y="3239945"/>
        <a:ext cx="1212234" cy="1212234"/>
      </dsp:txXfrm>
    </dsp:sp>
    <dsp:sp modelId="{297483A8-9589-4AFE-9DDB-146333A43652}">
      <dsp:nvSpPr>
        <dsp:cNvPr id="0" name=""/>
        <dsp:cNvSpPr/>
      </dsp:nvSpPr>
      <dsp:spPr>
        <a:xfrm>
          <a:off x="3573258" y="2033642"/>
          <a:ext cx="545165" cy="63774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3573258" y="2161190"/>
        <a:ext cx="381616" cy="382645"/>
      </dsp:txXfrm>
    </dsp:sp>
    <dsp:sp modelId="{58CD6577-797A-4EE5-94E6-027B22943625}">
      <dsp:nvSpPr>
        <dsp:cNvPr id="0" name=""/>
        <dsp:cNvSpPr/>
      </dsp:nvSpPr>
      <dsp:spPr>
        <a:xfrm>
          <a:off x="4344719" y="638155"/>
          <a:ext cx="3428716" cy="3428716"/>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t>A need to better equip candidates for the unique needs of urban schools </a:t>
          </a:r>
          <a:endParaRPr lang="en-US" sz="2800" kern="1200" dirty="0"/>
        </a:p>
      </dsp:txBody>
      <dsp:txXfrm>
        <a:off x="4846843" y="1140279"/>
        <a:ext cx="2424468" cy="24244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3D4112-0C06-4435-BD69-0C930B1B5E08}">
      <dsp:nvSpPr>
        <dsp:cNvPr id="0" name=""/>
        <dsp:cNvSpPr/>
      </dsp:nvSpPr>
      <dsp:spPr>
        <a:xfrm>
          <a:off x="3940130" y="2226926"/>
          <a:ext cx="1695626" cy="1695626"/>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24765" rIns="24765" bIns="24765" numCol="1" spcCol="1270" anchor="ctr" anchorCtr="0">
          <a:noAutofit/>
        </a:bodyPr>
        <a:lstStyle/>
        <a:p>
          <a:pPr lvl="0" algn="ctr" defTabSz="1733550">
            <a:lnSpc>
              <a:spcPct val="90000"/>
            </a:lnSpc>
            <a:spcBef>
              <a:spcPct val="0"/>
            </a:spcBef>
            <a:spcAft>
              <a:spcPct val="35000"/>
            </a:spcAft>
          </a:pPr>
          <a:r>
            <a:rPr lang="en-US" sz="3900" kern="1200" dirty="0" smtClean="0"/>
            <a:t>The Team</a:t>
          </a:r>
          <a:endParaRPr lang="en-US" sz="3900" kern="1200" dirty="0"/>
        </a:p>
      </dsp:txBody>
      <dsp:txXfrm>
        <a:off x="4188449" y="2475245"/>
        <a:ext cx="1198988" cy="1198988"/>
      </dsp:txXfrm>
    </dsp:sp>
    <dsp:sp modelId="{4CFC1686-1DE6-4049-AF8B-A25BC76AF91B}">
      <dsp:nvSpPr>
        <dsp:cNvPr id="0" name=""/>
        <dsp:cNvSpPr/>
      </dsp:nvSpPr>
      <dsp:spPr>
        <a:xfrm rot="16200000">
          <a:off x="4532267" y="1955313"/>
          <a:ext cx="511352" cy="31873"/>
        </a:xfrm>
        <a:custGeom>
          <a:avLst/>
          <a:gdLst/>
          <a:ahLst/>
          <a:cxnLst/>
          <a:rect l="0" t="0" r="0" b="0"/>
          <a:pathLst>
            <a:path>
              <a:moveTo>
                <a:pt x="0" y="15936"/>
              </a:moveTo>
              <a:lnTo>
                <a:pt x="511352" y="15936"/>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775159" y="1958466"/>
        <a:ext cx="25567" cy="25567"/>
      </dsp:txXfrm>
    </dsp:sp>
    <dsp:sp modelId="{586BCE95-0942-453A-8C90-A5767429A6AD}">
      <dsp:nvSpPr>
        <dsp:cNvPr id="0" name=""/>
        <dsp:cNvSpPr/>
      </dsp:nvSpPr>
      <dsp:spPr>
        <a:xfrm>
          <a:off x="3940130" y="19947"/>
          <a:ext cx="1695626" cy="1695626"/>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smtClean="0"/>
            <a:t>Associate Dean</a:t>
          </a:r>
          <a:endParaRPr lang="en-US" sz="1900" kern="1200" dirty="0"/>
        </a:p>
      </dsp:txBody>
      <dsp:txXfrm>
        <a:off x="4188449" y="268266"/>
        <a:ext cx="1198988" cy="1198988"/>
      </dsp:txXfrm>
    </dsp:sp>
    <dsp:sp modelId="{F14EEF2F-459D-4C60-BA28-6B631676BF1A}">
      <dsp:nvSpPr>
        <dsp:cNvPr id="0" name=""/>
        <dsp:cNvSpPr/>
      </dsp:nvSpPr>
      <dsp:spPr>
        <a:xfrm rot="1800000">
          <a:off x="5487917" y="3610548"/>
          <a:ext cx="511352" cy="31873"/>
        </a:xfrm>
        <a:custGeom>
          <a:avLst/>
          <a:gdLst/>
          <a:ahLst/>
          <a:cxnLst/>
          <a:rect l="0" t="0" r="0" b="0"/>
          <a:pathLst>
            <a:path>
              <a:moveTo>
                <a:pt x="0" y="15936"/>
              </a:moveTo>
              <a:lnTo>
                <a:pt x="511352" y="15936"/>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730809" y="3613700"/>
        <a:ext cx="25567" cy="25567"/>
      </dsp:txXfrm>
    </dsp:sp>
    <dsp:sp modelId="{5FB92EE5-7FE6-4613-87F6-D61374DEC28A}">
      <dsp:nvSpPr>
        <dsp:cNvPr id="0" name=""/>
        <dsp:cNvSpPr/>
      </dsp:nvSpPr>
      <dsp:spPr>
        <a:xfrm>
          <a:off x="5851430" y="3330416"/>
          <a:ext cx="1695626" cy="1695626"/>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smtClean="0"/>
            <a:t>Local Elementary  Principal</a:t>
          </a:r>
          <a:endParaRPr lang="en-US" sz="1900" kern="1200" dirty="0"/>
        </a:p>
      </dsp:txBody>
      <dsp:txXfrm>
        <a:off x="6099749" y="3578735"/>
        <a:ext cx="1198988" cy="1198988"/>
      </dsp:txXfrm>
    </dsp:sp>
    <dsp:sp modelId="{783F0F60-2FC6-4B57-A400-1E37444A753B}">
      <dsp:nvSpPr>
        <dsp:cNvPr id="0" name=""/>
        <dsp:cNvSpPr/>
      </dsp:nvSpPr>
      <dsp:spPr>
        <a:xfrm rot="9000000">
          <a:off x="3576617" y="3610548"/>
          <a:ext cx="511352" cy="31873"/>
        </a:xfrm>
        <a:custGeom>
          <a:avLst/>
          <a:gdLst/>
          <a:ahLst/>
          <a:cxnLst/>
          <a:rect l="0" t="0" r="0" b="0"/>
          <a:pathLst>
            <a:path>
              <a:moveTo>
                <a:pt x="0" y="15936"/>
              </a:moveTo>
              <a:lnTo>
                <a:pt x="511352" y="15936"/>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819509" y="3613700"/>
        <a:ext cx="25567" cy="25567"/>
      </dsp:txXfrm>
    </dsp:sp>
    <dsp:sp modelId="{51A7F4C2-D3A5-49C2-BD82-7AC035673849}">
      <dsp:nvSpPr>
        <dsp:cNvPr id="0" name=""/>
        <dsp:cNvSpPr/>
      </dsp:nvSpPr>
      <dsp:spPr>
        <a:xfrm>
          <a:off x="2028830" y="3330416"/>
          <a:ext cx="1695626" cy="1695626"/>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smtClean="0"/>
            <a:t>3 Faculty Members</a:t>
          </a:r>
          <a:endParaRPr lang="en-US" sz="1900" kern="1200" dirty="0"/>
        </a:p>
      </dsp:txBody>
      <dsp:txXfrm>
        <a:off x="2277149" y="3578735"/>
        <a:ext cx="1198988" cy="11989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1CC767-F96E-4D02-9541-621F98486BED}">
      <dsp:nvSpPr>
        <dsp:cNvPr id="0" name=""/>
        <dsp:cNvSpPr/>
      </dsp:nvSpPr>
      <dsp:spPr>
        <a:xfrm rot="21300000">
          <a:off x="8514" y="1013433"/>
          <a:ext cx="2048943" cy="284850"/>
        </a:xfrm>
        <a:prstGeom prst="mathMinus">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2468837-D6CE-447F-BC45-14DC9E8CDB71}">
      <dsp:nvSpPr>
        <dsp:cNvPr id="0" name=""/>
        <dsp:cNvSpPr/>
      </dsp:nvSpPr>
      <dsp:spPr>
        <a:xfrm>
          <a:off x="247916" y="115585"/>
          <a:ext cx="619791" cy="924686"/>
        </a:xfrm>
        <a:prstGeom prst="downArrow">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CEB615-B6B3-4F96-9578-415FC451F2D2}">
      <dsp:nvSpPr>
        <dsp:cNvPr id="0" name=""/>
        <dsp:cNvSpPr/>
      </dsp:nvSpPr>
      <dsp:spPr>
        <a:xfrm>
          <a:off x="1094965" y="0"/>
          <a:ext cx="661111" cy="9709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US" sz="900" kern="1200" dirty="0" smtClean="0"/>
            <a:t>Field Experience Hours</a:t>
          </a:r>
          <a:endParaRPr lang="en-US" sz="900" kern="1200" dirty="0"/>
        </a:p>
      </dsp:txBody>
      <dsp:txXfrm>
        <a:off x="1094965" y="0"/>
        <a:ext cx="661111" cy="970921"/>
      </dsp:txXfrm>
    </dsp:sp>
    <dsp:sp modelId="{28A9D1CB-236C-49B3-BC9C-BF20DB0DC075}">
      <dsp:nvSpPr>
        <dsp:cNvPr id="0" name=""/>
        <dsp:cNvSpPr/>
      </dsp:nvSpPr>
      <dsp:spPr>
        <a:xfrm>
          <a:off x="1198264" y="1271444"/>
          <a:ext cx="619791" cy="924686"/>
        </a:xfrm>
        <a:prstGeom prst="upArrow">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A5439D-46B4-489B-8DE5-780E757C20F2}">
      <dsp:nvSpPr>
        <dsp:cNvPr id="0" name=""/>
        <dsp:cNvSpPr/>
      </dsp:nvSpPr>
      <dsp:spPr>
        <a:xfrm>
          <a:off x="309895" y="1340795"/>
          <a:ext cx="661111" cy="9709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US" sz="900" kern="1200" dirty="0" smtClean="0"/>
            <a:t>Chapter Meetings</a:t>
          </a:r>
          <a:endParaRPr lang="en-US" sz="900" kern="1200" dirty="0"/>
        </a:p>
      </dsp:txBody>
      <dsp:txXfrm>
        <a:off x="309895" y="1340795"/>
        <a:ext cx="661111" cy="97092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04766F-014D-4AE9-8690-E202E0C1E05E}">
      <dsp:nvSpPr>
        <dsp:cNvPr id="0" name=""/>
        <dsp:cNvSpPr/>
      </dsp:nvSpPr>
      <dsp:spPr>
        <a:xfrm>
          <a:off x="4403713" y="3115819"/>
          <a:ext cx="2810722" cy="2810722"/>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Impact on Skills, Knowledge, &amp; Dispositions</a:t>
          </a:r>
          <a:endParaRPr lang="en-US" sz="2400" kern="1200" dirty="0"/>
        </a:p>
      </dsp:txBody>
      <dsp:txXfrm>
        <a:off x="4815334" y="3527440"/>
        <a:ext cx="1987480" cy="1987480"/>
      </dsp:txXfrm>
    </dsp:sp>
    <dsp:sp modelId="{F092F5E9-FD60-4930-A40B-188BBCC2789C}">
      <dsp:nvSpPr>
        <dsp:cNvPr id="0" name=""/>
        <dsp:cNvSpPr/>
      </dsp:nvSpPr>
      <dsp:spPr>
        <a:xfrm rot="818056">
          <a:off x="3833486" y="3488983"/>
          <a:ext cx="629266" cy="801056"/>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96769E6-2C53-49FE-9B27-4B476EEF30F3}">
      <dsp:nvSpPr>
        <dsp:cNvPr id="0" name=""/>
        <dsp:cNvSpPr/>
      </dsp:nvSpPr>
      <dsp:spPr>
        <a:xfrm>
          <a:off x="0" y="1982218"/>
          <a:ext cx="3830089" cy="304503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US" sz="1400" kern="1200" dirty="0" smtClean="0"/>
            <a:t>“It is sad to say that I was told to beware of urban schools but now I know that there are just differences that the teacher should be aware of and good teachers can handle well. I have learned tons on classroom management and teacher enthusiasm. The more enthusiastic I am the more enthusiastic my kids will be. I have also deepened my ideals behind expectation. If I start to expect the very best from my students then they will work harder than they ever thought possible to achieve their best work.”</a:t>
          </a:r>
          <a:endParaRPr lang="en-US" sz="1400" kern="1200" dirty="0"/>
        </a:p>
      </dsp:txBody>
      <dsp:txXfrm>
        <a:off x="89186" y="2071404"/>
        <a:ext cx="3651717" cy="2866666"/>
      </dsp:txXfrm>
    </dsp:sp>
    <dsp:sp modelId="{D2853024-D025-47E4-9C00-C4A7162DA2B2}">
      <dsp:nvSpPr>
        <dsp:cNvPr id="0" name=""/>
        <dsp:cNvSpPr/>
      </dsp:nvSpPr>
      <dsp:spPr>
        <a:xfrm rot="7489842">
          <a:off x="6234410" y="2068435"/>
          <a:ext cx="2132182" cy="801056"/>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6BEE07A-07F0-406A-9B78-D1AD8908ED12}">
      <dsp:nvSpPr>
        <dsp:cNvPr id="0" name=""/>
        <dsp:cNvSpPr/>
      </dsp:nvSpPr>
      <dsp:spPr>
        <a:xfrm>
          <a:off x="5804945" y="312421"/>
          <a:ext cx="5063234" cy="120335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US" sz="1400" kern="1200" dirty="0" smtClean="0"/>
            <a:t>“My placement grew my classroom management skills because there were so many behavioral issues. I got to tutor a lot of different students so I feel like I improved at articulating and differentiating concepts.”</a:t>
          </a:r>
          <a:endParaRPr lang="en-US" sz="1400" kern="1200" dirty="0"/>
        </a:p>
      </dsp:txBody>
      <dsp:txXfrm>
        <a:off x="5840190" y="347666"/>
        <a:ext cx="4992744" cy="1132867"/>
      </dsp:txXfrm>
    </dsp:sp>
    <dsp:sp modelId="{4E9A8ECB-ADB9-4DB9-9377-709C04DE3BB0}">
      <dsp:nvSpPr>
        <dsp:cNvPr id="0" name=""/>
        <dsp:cNvSpPr/>
      </dsp:nvSpPr>
      <dsp:spPr>
        <a:xfrm rot="10586934">
          <a:off x="7278361" y="3960842"/>
          <a:ext cx="822809" cy="801056"/>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7EEFFE2-340F-446F-AF28-A3B393260498}">
      <dsp:nvSpPr>
        <dsp:cNvPr id="0" name=""/>
        <dsp:cNvSpPr/>
      </dsp:nvSpPr>
      <dsp:spPr>
        <a:xfrm>
          <a:off x="8101941" y="2509785"/>
          <a:ext cx="3202328" cy="361318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en-US" sz="1400" kern="1200" dirty="0" smtClean="0"/>
            <a:t>“The experience gave me a much stronger positive outlook on the urban school setting. Being able to observe teachers in this setting, and see the different classroom and behavior management has been a blessing. It has definitely changed the way I look at behavior management. My knowledge of the urban school setting increased greatly as well. The children in this setting have such wonderful hearts, and after they know you’re there to help you have a buddy for life.”</a:t>
          </a:r>
          <a:endParaRPr lang="en-US" sz="1400" kern="1200" dirty="0"/>
        </a:p>
      </dsp:txBody>
      <dsp:txXfrm>
        <a:off x="8195734" y="2603578"/>
        <a:ext cx="3014742" cy="3425603"/>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9780"/>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sz="quarter" idx="1"/>
          </p:nvPr>
        </p:nvSpPr>
        <p:spPr>
          <a:xfrm>
            <a:off x="4008705" y="0"/>
            <a:ext cx="3066733" cy="469780"/>
          </a:xfrm>
          <a:prstGeom prst="rect">
            <a:avLst/>
          </a:prstGeom>
        </p:spPr>
        <p:txBody>
          <a:bodyPr vert="horz" lIns="93936" tIns="46968" rIns="93936" bIns="46968" rtlCol="0"/>
          <a:lstStyle>
            <a:lvl1pPr algn="r">
              <a:defRPr sz="1200"/>
            </a:lvl1pPr>
          </a:lstStyle>
          <a:p>
            <a:fld id="{607B37A0-26F8-44BB-9D65-19821FE6F3D3}" type="datetimeFigureOut">
              <a:rPr lang="en-US" smtClean="0"/>
              <a:t>3/23/2017</a:t>
            </a:fld>
            <a:endParaRPr lang="en-US"/>
          </a:p>
        </p:txBody>
      </p:sp>
      <p:sp>
        <p:nvSpPr>
          <p:cNvPr id="4" name="Footer Placeholder 3"/>
          <p:cNvSpPr>
            <a:spLocks noGrp="1"/>
          </p:cNvSpPr>
          <p:nvPr>
            <p:ph type="ftr" sz="quarter" idx="2"/>
          </p:nvPr>
        </p:nvSpPr>
        <p:spPr>
          <a:xfrm>
            <a:off x="0" y="8893297"/>
            <a:ext cx="3066733" cy="469779"/>
          </a:xfrm>
          <a:prstGeom prst="rect">
            <a:avLst/>
          </a:prstGeom>
        </p:spPr>
        <p:txBody>
          <a:bodyPr vert="horz" lIns="93936" tIns="46968" rIns="93936" bIns="46968" rtlCol="0" anchor="b"/>
          <a:lstStyle>
            <a:lvl1pPr algn="l">
              <a:defRPr sz="1200"/>
            </a:lvl1pPr>
          </a:lstStyle>
          <a:p>
            <a:endParaRPr lang="en-US"/>
          </a:p>
        </p:txBody>
      </p:sp>
      <p:sp>
        <p:nvSpPr>
          <p:cNvPr id="5" name="Slide Number Placeholder 4"/>
          <p:cNvSpPr>
            <a:spLocks noGrp="1"/>
          </p:cNvSpPr>
          <p:nvPr>
            <p:ph type="sldNum" sz="quarter" idx="3"/>
          </p:nvPr>
        </p:nvSpPr>
        <p:spPr>
          <a:xfrm>
            <a:off x="4008705" y="8893297"/>
            <a:ext cx="3066733" cy="469779"/>
          </a:xfrm>
          <a:prstGeom prst="rect">
            <a:avLst/>
          </a:prstGeom>
        </p:spPr>
        <p:txBody>
          <a:bodyPr vert="horz" lIns="93936" tIns="46968" rIns="93936" bIns="46968" rtlCol="0" anchor="b"/>
          <a:lstStyle>
            <a:lvl1pPr algn="r">
              <a:defRPr sz="1200"/>
            </a:lvl1pPr>
          </a:lstStyle>
          <a:p>
            <a:fld id="{D93247CC-6282-491C-B6F2-5616B4E8BB4A}" type="slidenum">
              <a:rPr lang="en-US" smtClean="0"/>
              <a:t>‹#›</a:t>
            </a:fld>
            <a:endParaRPr lang="en-US"/>
          </a:p>
        </p:txBody>
      </p:sp>
    </p:spTree>
    <p:extLst>
      <p:ext uri="{BB962C8B-B14F-4D97-AF65-F5344CB8AC3E}">
        <p14:creationId xmlns:p14="http://schemas.microsoft.com/office/powerpoint/2010/main" val="112127501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1160EA64-D806-43AC-9DF2-F8C432F32B4C}" type="datetimeFigureOut">
              <a:rPr lang="en-US" smtClean="0"/>
              <a:t>3/23/2017</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8A7A6979-0714-4377-B894-6BE4C2D6E202}" type="slidenum">
              <a:rPr lang="en-US" smtClean="0"/>
              <a:pPr/>
              <a:t>‹#›</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19919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smtClean="0"/>
              <a:t>3/23/2017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80743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smtClean="0"/>
              <a:t>3/23/2017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471800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070A7B3-6521-4DCA-87E5-044747A908C1}" type="datetimeFigureOut">
              <a:rPr lang="en-US" smtClean="0"/>
              <a:t>3/23/2017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39456998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3/23/2017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5156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B134690-1557-4C89-A502-4959FE7FAD70}" type="datetimeFigureOut">
              <a:rPr lang="en-US" smtClean="0"/>
              <a:t>3/23/2017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34858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F7D4976-E339-4826-83B7-FBD03F55ECF8}" type="datetimeFigureOut">
              <a:rPr lang="en-US" smtClean="0"/>
              <a:t>3/23/2017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194911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smtClean="0"/>
              <a:t>3/23/2017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087744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smtClean="0"/>
              <a:t>3/23/2017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7761080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D1BE4249-C0D0-4B06-8692-E8BB871AF643}" type="datetimeFigureOut">
              <a:rPr lang="en-US" smtClean="0"/>
              <a:t>3/23/2017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2709215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042B0DB6-F5C7-45FB-8CF3-31B45F9C2DAC}" type="datetimeFigureOut">
              <a:rPr lang="en-US" smtClean="0"/>
              <a:t>3/23/2017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7700487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1160EA64-D806-43AC-9DF2-F8C432F32B4C}" type="datetimeFigureOut">
              <a:rPr lang="en-US" smtClean="0"/>
              <a:t>3/23/2017</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789420033"/>
      </p:ext>
    </p:extLst>
  </p:cSld>
  <p:clrMap bg1="lt1" tx1="dk1" bg2="lt2" tx2="dk2" accent1="accent1" accent2="accent2" accent3="accent3" accent4="accent4" accent5="accent5" accent6="accent6" hlink="hlink" folHlink="folHlink"/>
  <p:sldLayoutIdLst>
    <p:sldLayoutId id="2147483939" r:id="rId1"/>
    <p:sldLayoutId id="2147483940" r:id="rId2"/>
    <p:sldLayoutId id="2147483941" r:id="rId3"/>
    <p:sldLayoutId id="2147483942" r:id="rId4"/>
    <p:sldLayoutId id="2147483943" r:id="rId5"/>
    <p:sldLayoutId id="2147483944" r:id="rId6"/>
    <p:sldLayoutId id="2147483945" r:id="rId7"/>
    <p:sldLayoutId id="2147483946" r:id="rId8"/>
    <p:sldLayoutId id="2147483947" r:id="rId9"/>
    <p:sldLayoutId id="2147483948" r:id="rId10"/>
    <p:sldLayoutId id="2147483949" r:id="rId11"/>
  </p:sldLayoutIdLst>
  <p:hf sldNum="0" hdr="0" ft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hyperlink" Target="http://www.newsadvance.com/news/local/prize-patrol-travels-to-dearington-students-homes-to-reward-extra/article_5c2ca138-1c47-5919-879a-11975001dd7d.html"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959653" y="1603438"/>
            <a:ext cx="8361229" cy="2098226"/>
          </a:xfrm>
        </p:spPr>
        <p:txBody>
          <a:bodyPr>
            <a:normAutofit/>
          </a:bodyPr>
          <a:lstStyle/>
          <a:p>
            <a:r>
              <a:rPr lang="en-US" sz="3600" dirty="0"/>
              <a:t>Development of an Urban Education Initiative to Equip Teacher Candidates for Careers in Urban Schools</a:t>
            </a:r>
          </a:p>
        </p:txBody>
      </p:sp>
      <p:sp>
        <p:nvSpPr>
          <p:cNvPr id="5" name="Subtitle 4"/>
          <p:cNvSpPr>
            <a:spLocks noGrp="1"/>
          </p:cNvSpPr>
          <p:nvPr>
            <p:ph type="subTitle" idx="1"/>
          </p:nvPr>
        </p:nvSpPr>
        <p:spPr>
          <a:xfrm>
            <a:off x="2462191" y="3927252"/>
            <a:ext cx="6831673" cy="1086237"/>
          </a:xfrm>
        </p:spPr>
        <p:txBody>
          <a:bodyPr>
            <a:normAutofit fontScale="85000" lnSpcReduction="20000"/>
          </a:bodyPr>
          <a:lstStyle/>
          <a:p>
            <a:r>
              <a:rPr lang="en-US" dirty="0" smtClean="0"/>
              <a:t>Michelle B. Goodwin, </a:t>
            </a:r>
            <a:r>
              <a:rPr lang="en-US" dirty="0" err="1" smtClean="0"/>
              <a:t>EdD</a:t>
            </a:r>
            <a:endParaRPr lang="en-US" dirty="0" smtClean="0"/>
          </a:p>
          <a:p>
            <a:r>
              <a:rPr lang="en-US" dirty="0" smtClean="0"/>
              <a:t>Cindi Spaulding, Ph.D.</a:t>
            </a:r>
            <a:endParaRPr lang="en-US" dirty="0" smtClean="0"/>
          </a:p>
          <a:p>
            <a:r>
              <a:rPr lang="en-US" i="1" dirty="0" smtClean="0"/>
              <a:t>Liberty University</a:t>
            </a:r>
            <a:endParaRPr lang="en-US" i="1" dirty="0"/>
          </a:p>
        </p:txBody>
      </p:sp>
    </p:spTree>
    <p:extLst>
      <p:ext uri="{BB962C8B-B14F-4D97-AF65-F5344CB8AC3E}">
        <p14:creationId xmlns:p14="http://schemas.microsoft.com/office/powerpoint/2010/main" val="27936761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118" y="381000"/>
            <a:ext cx="9875520" cy="637309"/>
          </a:xfrm>
        </p:spPr>
        <p:txBody>
          <a:bodyPr>
            <a:normAutofit fontScale="90000"/>
          </a:bodyPr>
          <a:lstStyle/>
          <a:p>
            <a:r>
              <a:rPr lang="en-US" dirty="0" smtClean="0"/>
              <a:t>Service in the Community</a:t>
            </a:r>
            <a:endParaRPr lang="en-US" dirty="0"/>
          </a:p>
        </p:txBody>
      </p:sp>
      <p:pic>
        <p:nvPicPr>
          <p:cNvPr id="4" name="Picture 3"/>
          <p:cNvPicPr>
            <a:picLocks noChangeAspect="1"/>
          </p:cNvPicPr>
          <p:nvPr/>
        </p:nvPicPr>
        <p:blipFill>
          <a:blip r:embed="rId2"/>
          <a:stretch>
            <a:fillRect/>
          </a:stretch>
        </p:blipFill>
        <p:spPr>
          <a:xfrm rot="477491">
            <a:off x="8222533" y="374746"/>
            <a:ext cx="3607847" cy="2647001"/>
          </a:xfrm>
          <a:prstGeom prst="rect">
            <a:avLst/>
          </a:prstGeom>
        </p:spPr>
      </p:pic>
      <p:pic>
        <p:nvPicPr>
          <p:cNvPr id="5" name="Picture 4"/>
          <p:cNvPicPr>
            <a:picLocks noChangeAspect="1"/>
          </p:cNvPicPr>
          <p:nvPr/>
        </p:nvPicPr>
        <p:blipFill>
          <a:blip r:embed="rId3"/>
          <a:stretch>
            <a:fillRect/>
          </a:stretch>
        </p:blipFill>
        <p:spPr>
          <a:xfrm rot="21341160">
            <a:off x="238991" y="1139462"/>
            <a:ext cx="5453928" cy="4039539"/>
          </a:xfrm>
          <a:prstGeom prst="rect">
            <a:avLst/>
          </a:prstGeom>
        </p:spPr>
      </p:pic>
      <p:pic>
        <p:nvPicPr>
          <p:cNvPr id="6" name="Picture 5"/>
          <p:cNvPicPr>
            <a:picLocks noChangeAspect="1"/>
          </p:cNvPicPr>
          <p:nvPr/>
        </p:nvPicPr>
        <p:blipFill>
          <a:blip r:embed="rId4"/>
          <a:stretch>
            <a:fillRect/>
          </a:stretch>
        </p:blipFill>
        <p:spPr>
          <a:xfrm rot="4453960">
            <a:off x="5158370" y="1188861"/>
            <a:ext cx="3956068" cy="2998368"/>
          </a:xfrm>
          <a:prstGeom prst="rect">
            <a:avLst/>
          </a:prstGeom>
        </p:spPr>
      </p:pic>
      <p:pic>
        <p:nvPicPr>
          <p:cNvPr id="7" name="Picture 6"/>
          <p:cNvPicPr>
            <a:picLocks noChangeAspect="1"/>
          </p:cNvPicPr>
          <p:nvPr/>
        </p:nvPicPr>
        <p:blipFill>
          <a:blip r:embed="rId5"/>
          <a:stretch>
            <a:fillRect/>
          </a:stretch>
        </p:blipFill>
        <p:spPr>
          <a:xfrm rot="774567">
            <a:off x="7917971" y="3325092"/>
            <a:ext cx="3787747" cy="3029382"/>
          </a:xfrm>
          <a:prstGeom prst="rect">
            <a:avLst/>
          </a:prstGeom>
        </p:spPr>
      </p:pic>
      <p:pic>
        <p:nvPicPr>
          <p:cNvPr id="8" name="Picture 7"/>
          <p:cNvPicPr>
            <a:picLocks noChangeAspect="1"/>
          </p:cNvPicPr>
          <p:nvPr/>
        </p:nvPicPr>
        <p:blipFill>
          <a:blip r:embed="rId6"/>
          <a:stretch>
            <a:fillRect/>
          </a:stretch>
        </p:blipFill>
        <p:spPr>
          <a:xfrm rot="673047">
            <a:off x="4313129" y="4144937"/>
            <a:ext cx="3638550" cy="2803780"/>
          </a:xfrm>
          <a:prstGeom prst="rect">
            <a:avLst/>
          </a:prstGeom>
        </p:spPr>
      </p:pic>
    </p:spTree>
    <p:extLst>
      <p:ext uri="{BB962C8B-B14F-4D97-AF65-F5344CB8AC3E}">
        <p14:creationId xmlns:p14="http://schemas.microsoft.com/office/powerpoint/2010/main" val="23705616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3682" y="381000"/>
            <a:ext cx="9875520" cy="1356360"/>
          </a:xfrm>
        </p:spPr>
        <p:txBody>
          <a:bodyPr/>
          <a:lstStyle/>
          <a:p>
            <a:r>
              <a:rPr lang="en-US" dirty="0" smtClean="0"/>
              <a:t>Strong Supports and Cheerleaders have been a huge key in this success!</a:t>
            </a:r>
            <a:endParaRPr lang="en-US" dirty="0"/>
          </a:p>
        </p:txBody>
      </p:sp>
      <p:pic>
        <p:nvPicPr>
          <p:cNvPr id="4" name="Picture 3"/>
          <p:cNvPicPr>
            <a:picLocks noChangeAspect="1"/>
          </p:cNvPicPr>
          <p:nvPr/>
        </p:nvPicPr>
        <p:blipFill>
          <a:blip r:embed="rId2"/>
          <a:stretch>
            <a:fillRect/>
          </a:stretch>
        </p:blipFill>
        <p:spPr>
          <a:xfrm rot="680296">
            <a:off x="7322595" y="1457551"/>
            <a:ext cx="4074038" cy="4688435"/>
          </a:xfrm>
          <a:prstGeom prst="rect">
            <a:avLst/>
          </a:prstGeom>
        </p:spPr>
      </p:pic>
      <p:pic>
        <p:nvPicPr>
          <p:cNvPr id="5" name="Picture 4"/>
          <p:cNvPicPr>
            <a:picLocks noChangeAspect="1"/>
          </p:cNvPicPr>
          <p:nvPr/>
        </p:nvPicPr>
        <p:blipFill>
          <a:blip r:embed="rId3"/>
          <a:stretch>
            <a:fillRect/>
          </a:stretch>
        </p:blipFill>
        <p:spPr>
          <a:xfrm rot="21067453">
            <a:off x="323767" y="2090731"/>
            <a:ext cx="6617623" cy="3692236"/>
          </a:xfrm>
          <a:prstGeom prst="rect">
            <a:avLst/>
          </a:prstGeom>
        </p:spPr>
      </p:pic>
      <p:sp>
        <p:nvSpPr>
          <p:cNvPr id="6" name="Rectangle 5"/>
          <p:cNvSpPr/>
          <p:nvPr/>
        </p:nvSpPr>
        <p:spPr>
          <a:xfrm>
            <a:off x="3749734" y="6016719"/>
            <a:ext cx="1892530" cy="369332"/>
          </a:xfrm>
          <a:prstGeom prst="rect">
            <a:avLst/>
          </a:prstGeom>
        </p:spPr>
        <p:txBody>
          <a:bodyPr wrap="square">
            <a:spAutoFit/>
          </a:bodyPr>
          <a:lstStyle/>
          <a:p>
            <a:r>
              <a:rPr lang="en-US" dirty="0" smtClean="0">
                <a:hlinkClick r:id="rId4"/>
              </a:rPr>
              <a:t>Prize Patrol Event</a:t>
            </a:r>
            <a:endParaRPr lang="en-US" dirty="0"/>
          </a:p>
        </p:txBody>
      </p:sp>
    </p:spTree>
    <p:extLst>
      <p:ext uri="{BB962C8B-B14F-4D97-AF65-F5344CB8AC3E}">
        <p14:creationId xmlns:p14="http://schemas.microsoft.com/office/powerpoint/2010/main" val="17637844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9382" y="152400"/>
            <a:ext cx="9875520" cy="1356360"/>
          </a:xfrm>
        </p:spPr>
        <p:txBody>
          <a:bodyPr/>
          <a:lstStyle/>
          <a:p>
            <a:r>
              <a:rPr lang="en-US" dirty="0" smtClean="0"/>
              <a:t>Washington Fellowship</a:t>
            </a:r>
            <a:endParaRPr lang="en-US" dirty="0"/>
          </a:p>
        </p:txBody>
      </p:sp>
      <p:pic>
        <p:nvPicPr>
          <p:cNvPr id="4" name="Picture 3"/>
          <p:cNvPicPr>
            <a:picLocks noChangeAspect="1"/>
          </p:cNvPicPr>
          <p:nvPr/>
        </p:nvPicPr>
        <p:blipFill>
          <a:blip r:embed="rId2"/>
          <a:stretch>
            <a:fillRect/>
          </a:stretch>
        </p:blipFill>
        <p:spPr>
          <a:xfrm>
            <a:off x="1099705" y="1187593"/>
            <a:ext cx="9639300" cy="5438775"/>
          </a:xfrm>
          <a:prstGeom prst="rect">
            <a:avLst/>
          </a:prstGeom>
        </p:spPr>
      </p:pic>
    </p:spTree>
    <p:extLst>
      <p:ext uri="{BB962C8B-B14F-4D97-AF65-F5344CB8AC3E}">
        <p14:creationId xmlns:p14="http://schemas.microsoft.com/office/powerpoint/2010/main" val="39580696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 Candidate</a:t>
            </a:r>
            <a:br>
              <a:rPr lang="en-US" dirty="0" smtClean="0"/>
            </a:br>
            <a:r>
              <a:rPr lang="en-US" dirty="0" smtClean="0"/>
              <a:t>Reflections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26024197"/>
              </p:ext>
            </p:extLst>
          </p:nvPr>
        </p:nvGraphicFramePr>
        <p:xfrm>
          <a:off x="514350" y="297180"/>
          <a:ext cx="11304270" cy="61607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819804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Extensions</a:t>
            </a:r>
            <a:endParaRPr lang="en-US" dirty="0"/>
          </a:p>
        </p:txBody>
      </p:sp>
      <p:sp>
        <p:nvSpPr>
          <p:cNvPr id="3" name="Content Placeholder 2"/>
          <p:cNvSpPr>
            <a:spLocks noGrp="1"/>
          </p:cNvSpPr>
          <p:nvPr>
            <p:ph idx="1"/>
          </p:nvPr>
        </p:nvSpPr>
        <p:spPr/>
        <p:txBody>
          <a:bodyPr/>
          <a:lstStyle/>
          <a:p>
            <a:r>
              <a:rPr lang="en-US" dirty="0" smtClean="0"/>
              <a:t>Summer  </a:t>
            </a:r>
            <a:r>
              <a:rPr lang="en-US" dirty="0" smtClean="0"/>
              <a:t>“</a:t>
            </a:r>
            <a:r>
              <a:rPr lang="en-US" dirty="0" smtClean="0"/>
              <a:t>Urban Education Institute”</a:t>
            </a:r>
          </a:p>
          <a:p>
            <a:r>
              <a:rPr lang="en-US" dirty="0" smtClean="0"/>
              <a:t>Additional Urban Student Teaching Cluster Centers (similar to Washington Fellowship)</a:t>
            </a:r>
          </a:p>
          <a:p>
            <a:r>
              <a:rPr lang="en-US" dirty="0" smtClean="0"/>
              <a:t>Coursework / Cognate / academic track for Urban Education</a:t>
            </a:r>
            <a:endParaRPr lang="en-US" dirty="0"/>
          </a:p>
        </p:txBody>
      </p:sp>
    </p:spTree>
    <p:extLst>
      <p:ext uri="{BB962C8B-B14F-4D97-AF65-F5344CB8AC3E}">
        <p14:creationId xmlns:p14="http://schemas.microsoft.com/office/powerpoint/2010/main" val="39825501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Questions?</a:t>
            </a:r>
            <a:endParaRPr lang="en-US" dirty="0"/>
          </a:p>
        </p:txBody>
      </p:sp>
      <p:sp>
        <p:nvSpPr>
          <p:cNvPr id="5" name="Subtitle 4"/>
          <p:cNvSpPr>
            <a:spLocks noGrp="1"/>
          </p:cNvSpPr>
          <p:nvPr>
            <p:ph type="subTitle" idx="1"/>
          </p:nvPr>
        </p:nvSpPr>
        <p:spPr/>
        <p:txBody>
          <a:bodyPr/>
          <a:lstStyle/>
          <a:p>
            <a:r>
              <a:rPr lang="en-US" dirty="0" smtClean="0"/>
              <a:t>Michelle B. Goodwin, EdD</a:t>
            </a:r>
          </a:p>
          <a:p>
            <a:r>
              <a:rPr lang="en-US" i="1" dirty="0" smtClean="0"/>
              <a:t>Email</a:t>
            </a:r>
            <a:r>
              <a:rPr lang="en-US" dirty="0"/>
              <a:t>: </a:t>
            </a:r>
            <a:r>
              <a:rPr lang="en-US" dirty="0" smtClean="0"/>
              <a:t>mbgoodwin@liberty.edu</a:t>
            </a:r>
          </a:p>
          <a:p>
            <a:endParaRPr lang="en-US" dirty="0"/>
          </a:p>
        </p:txBody>
      </p:sp>
    </p:spTree>
    <p:extLst>
      <p:ext uri="{BB962C8B-B14F-4D97-AF65-F5344CB8AC3E}">
        <p14:creationId xmlns:p14="http://schemas.microsoft.com/office/powerpoint/2010/main" val="2587137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a:t>
            </a:r>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1586016" y="2712244"/>
            <a:ext cx="8986837" cy="27289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lvl="0" indent="-182880" defTabSz="914400">
              <a:lnSpc>
                <a:spcPct val="90000"/>
              </a:lnSpc>
              <a:spcBef>
                <a:spcPts val="1400"/>
              </a:spcBef>
              <a:buClr>
                <a:srgbClr val="A5B592"/>
              </a:buClr>
              <a:buSzPct val="80000"/>
              <a:buFont typeface="Corbel" pitchFamily="34" charset="0"/>
              <a:buChar char="•"/>
            </a:pPr>
            <a:r>
              <a:rPr lang="en-US" sz="2200">
                <a:solidFill>
                  <a:schemeClr val="bg1"/>
                </a:solidFill>
              </a:rPr>
              <a:t>In January 2016 Liberty University’s School of Education piloted an Urban Education Recognition program to equip teacher candidates to meet the needs of urban K-12 schools with a significant population of students who are economically disadvantaged and/or culturally diverse.  In this presentation we share the program characteristics and impact on teacher candidates. </a:t>
            </a:r>
            <a:endParaRPr lang="en-US" sz="2200" dirty="0">
              <a:solidFill>
                <a:schemeClr val="bg1"/>
              </a:solidFill>
            </a:endParaRPr>
          </a:p>
        </p:txBody>
      </p:sp>
    </p:spTree>
    <p:extLst>
      <p:ext uri="{BB962C8B-B14F-4D97-AF65-F5344CB8AC3E}">
        <p14:creationId xmlns:p14="http://schemas.microsoft.com/office/powerpoint/2010/main" val="40088326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4968" y="536864"/>
            <a:ext cx="9875520" cy="1356360"/>
          </a:xfrm>
        </p:spPr>
        <p:txBody>
          <a:bodyPr/>
          <a:lstStyle/>
          <a:p>
            <a:pPr algn="ctr"/>
            <a:r>
              <a:rPr lang="en-US" smtClean="0"/>
              <a:t>Liberty University’s EPP</a:t>
            </a:r>
            <a:endParaRPr lang="en-US" dirty="0"/>
          </a:p>
        </p:txBody>
      </p:sp>
      <p:pic>
        <p:nvPicPr>
          <p:cNvPr id="4" name="Picture 3"/>
          <p:cNvPicPr>
            <a:picLocks noChangeAspect="1"/>
          </p:cNvPicPr>
          <p:nvPr/>
        </p:nvPicPr>
        <p:blipFill>
          <a:blip r:embed="rId2"/>
          <a:stretch>
            <a:fillRect/>
          </a:stretch>
        </p:blipFill>
        <p:spPr>
          <a:xfrm>
            <a:off x="1143000" y="2079480"/>
            <a:ext cx="9679456" cy="3552393"/>
          </a:xfrm>
          <a:prstGeom prst="rect">
            <a:avLst/>
          </a:prstGeom>
        </p:spPr>
      </p:pic>
    </p:spTree>
    <p:extLst>
      <p:ext uri="{BB962C8B-B14F-4D97-AF65-F5344CB8AC3E}">
        <p14:creationId xmlns:p14="http://schemas.microsoft.com/office/powerpoint/2010/main" val="3035503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Need</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74219442"/>
              </p:ext>
            </p:extLst>
          </p:nvPr>
        </p:nvGraphicFramePr>
        <p:xfrm>
          <a:off x="1520125" y="1642820"/>
          <a:ext cx="9375183" cy="47050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322634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93204266"/>
              </p:ext>
            </p:extLst>
          </p:nvPr>
        </p:nvGraphicFramePr>
        <p:xfrm>
          <a:off x="1442633" y="1100380"/>
          <a:ext cx="9575887" cy="50459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229409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Initial Components </a:t>
            </a:r>
            <a:endParaRPr lang="en-US" dirty="0"/>
          </a:p>
        </p:txBody>
      </p:sp>
      <p:sp>
        <p:nvSpPr>
          <p:cNvPr id="3" name="Content Placeholder 2"/>
          <p:cNvSpPr>
            <a:spLocks noGrp="1"/>
          </p:cNvSpPr>
          <p:nvPr>
            <p:ph idx="1"/>
          </p:nvPr>
        </p:nvSpPr>
        <p:spPr>
          <a:xfrm>
            <a:off x="290945" y="1965960"/>
            <a:ext cx="6579031" cy="3581400"/>
          </a:xfrm>
        </p:spPr>
        <p:txBody>
          <a:bodyPr/>
          <a:lstStyle/>
          <a:p>
            <a:r>
              <a:rPr lang="en-US" dirty="0" smtClean="0"/>
              <a:t>Spring &amp; Fall 2016 </a:t>
            </a:r>
          </a:p>
          <a:p>
            <a:r>
              <a:rPr lang="en-US" dirty="0" smtClean="0"/>
              <a:t>40 hours of field experience in an urban school or education center</a:t>
            </a:r>
          </a:p>
          <a:p>
            <a:r>
              <a:rPr lang="en-US" dirty="0" smtClean="0"/>
              <a:t>Monthly meetings</a:t>
            </a:r>
          </a:p>
          <a:p>
            <a:pPr lvl="1"/>
            <a:r>
              <a:rPr lang="en-US" dirty="0" smtClean="0"/>
              <a:t>Ongoing Book study</a:t>
            </a:r>
          </a:p>
          <a:p>
            <a:pPr lvl="1"/>
            <a:r>
              <a:rPr lang="en-US" dirty="0" smtClean="0"/>
              <a:t>Poverty Simulation</a:t>
            </a:r>
          </a:p>
          <a:p>
            <a:pPr lvl="1"/>
            <a:r>
              <a:rPr lang="en-US" dirty="0" smtClean="0"/>
              <a:t>Panel Discussion</a:t>
            </a:r>
          </a:p>
          <a:p>
            <a:pPr lvl="1"/>
            <a:r>
              <a:rPr lang="en-US" dirty="0" smtClean="0"/>
              <a:t>Pre/Post Assessment &amp; Reflection</a:t>
            </a:r>
          </a:p>
          <a:p>
            <a:pPr lvl="1"/>
            <a:endParaRPr lang="en-US" dirty="0"/>
          </a:p>
        </p:txBody>
      </p:sp>
      <p:pic>
        <p:nvPicPr>
          <p:cNvPr id="1026" name="Picture 2" descr="https://images-na.ssl-images-amazon.com/images/I/41BJpqfxGBL._SX329_BO1,204,203,200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56257" y="1965960"/>
            <a:ext cx="2293749" cy="345794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stretch>
            <a:fillRect/>
          </a:stretch>
        </p:blipFill>
        <p:spPr>
          <a:xfrm>
            <a:off x="6473968" y="1865947"/>
            <a:ext cx="2714625" cy="3781425"/>
          </a:xfrm>
          <a:prstGeom prst="rect">
            <a:avLst/>
          </a:prstGeom>
        </p:spPr>
      </p:pic>
    </p:spTree>
    <p:extLst>
      <p:ext uri="{BB962C8B-B14F-4D97-AF65-F5344CB8AC3E}">
        <p14:creationId xmlns:p14="http://schemas.microsoft.com/office/powerpoint/2010/main" val="29938434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Components: Spring 2017</a:t>
            </a:r>
            <a:endParaRPr lang="en-US" dirty="0"/>
          </a:p>
        </p:txBody>
      </p:sp>
      <p:sp>
        <p:nvSpPr>
          <p:cNvPr id="3" name="Content Placeholder 2"/>
          <p:cNvSpPr>
            <a:spLocks noGrp="1"/>
          </p:cNvSpPr>
          <p:nvPr>
            <p:ph idx="1"/>
          </p:nvPr>
        </p:nvSpPr>
        <p:spPr>
          <a:xfrm>
            <a:off x="1142999" y="2057400"/>
            <a:ext cx="7715251" cy="4038600"/>
          </a:xfrm>
        </p:spPr>
        <p:txBody>
          <a:bodyPr>
            <a:normAutofit fontScale="92500" lnSpcReduction="10000"/>
          </a:bodyPr>
          <a:lstStyle/>
          <a:p>
            <a:r>
              <a:rPr lang="en-US" dirty="0" smtClean="0"/>
              <a:t>20 hours of field experience</a:t>
            </a:r>
          </a:p>
          <a:p>
            <a:r>
              <a:rPr lang="en-US" dirty="0" smtClean="0"/>
              <a:t>Bi-weekly chapter meetings</a:t>
            </a:r>
          </a:p>
          <a:p>
            <a:pPr lvl="1"/>
            <a:r>
              <a:rPr lang="en-US" dirty="0" smtClean="0"/>
              <a:t>Guest speakers</a:t>
            </a:r>
          </a:p>
          <a:p>
            <a:pPr lvl="1"/>
            <a:r>
              <a:rPr lang="en-US" dirty="0" smtClean="0"/>
              <a:t>Panel discussion</a:t>
            </a:r>
          </a:p>
          <a:p>
            <a:r>
              <a:rPr lang="en-US" dirty="0" smtClean="0"/>
              <a:t>Trip to Washington DC</a:t>
            </a:r>
          </a:p>
          <a:p>
            <a:pPr lvl="1"/>
            <a:r>
              <a:rPr lang="en-US" dirty="0" smtClean="0"/>
              <a:t>1 elementary school</a:t>
            </a:r>
          </a:p>
          <a:p>
            <a:pPr lvl="1"/>
            <a:r>
              <a:rPr lang="en-US" dirty="0" smtClean="0"/>
              <a:t>1 middle school </a:t>
            </a:r>
          </a:p>
          <a:p>
            <a:r>
              <a:rPr lang="en-US" dirty="0"/>
              <a:t>. </a:t>
            </a:r>
            <a:r>
              <a:rPr lang="en-US" dirty="0" smtClean="0"/>
              <a:t>Culmination Activity</a:t>
            </a:r>
          </a:p>
          <a:p>
            <a:pPr lvl="1"/>
            <a:r>
              <a:rPr lang="en-US" dirty="0" smtClean="0"/>
              <a:t>club </a:t>
            </a:r>
            <a:r>
              <a:rPr lang="en-US" dirty="0"/>
              <a:t>members will share their experiences and insight with the Teachers of Tomorrow students at Heritage High School in Lynchburg</a:t>
            </a:r>
            <a:r>
              <a:rPr lang="en-US" dirty="0" smtClean="0"/>
              <a:t>.</a:t>
            </a:r>
          </a:p>
          <a:p>
            <a:r>
              <a:rPr lang="en-US" dirty="0" smtClean="0"/>
              <a:t>Pre/Post Assessment &amp; Reflection</a:t>
            </a:r>
            <a:endParaRPr lang="en-US" dirty="0"/>
          </a:p>
        </p:txBody>
      </p:sp>
      <p:sp>
        <p:nvSpPr>
          <p:cNvPr id="4" name="Rectangular Callout 3"/>
          <p:cNvSpPr/>
          <p:nvPr/>
        </p:nvSpPr>
        <p:spPr>
          <a:xfrm>
            <a:off x="9043988" y="2057400"/>
            <a:ext cx="2314574" cy="2714624"/>
          </a:xfrm>
          <a:prstGeom prst="wedgeRectCallout">
            <a:avLst>
              <a:gd name="adj1" fmla="val -67023"/>
              <a:gd name="adj2" fmla="val -330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2016/2017 academic year activities funded by a university grant called ILLUMINATE:</a:t>
            </a:r>
          </a:p>
          <a:p>
            <a:pPr algn="ctr"/>
            <a:r>
              <a:rPr lang="en-US" sz="2000" i="1" dirty="0" smtClean="0"/>
              <a:t>“Grants for the improvement of teaching” </a:t>
            </a:r>
            <a:endParaRPr lang="en-US" sz="2000" i="1" dirty="0"/>
          </a:p>
        </p:txBody>
      </p:sp>
      <p:graphicFrame>
        <p:nvGraphicFramePr>
          <p:cNvPr id="6" name="Diagram 5"/>
          <p:cNvGraphicFramePr/>
          <p:nvPr>
            <p:extLst>
              <p:ext uri="{D42A27DB-BD31-4B8C-83A1-F6EECF244321}">
                <p14:modId xmlns:p14="http://schemas.microsoft.com/office/powerpoint/2010/main" val="3867595111"/>
              </p:ext>
            </p:extLst>
          </p:nvPr>
        </p:nvGraphicFramePr>
        <p:xfrm>
          <a:off x="4863465" y="2057400"/>
          <a:ext cx="2065973" cy="23117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732682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3729" y="0"/>
            <a:ext cx="9875520" cy="1356360"/>
          </a:xfrm>
        </p:spPr>
        <p:txBody>
          <a:bodyPr/>
          <a:lstStyle/>
          <a:p>
            <a:r>
              <a:rPr lang="en-US" dirty="0" smtClean="0"/>
              <a:t>Sample “Club” Night – Poverty Simulation</a:t>
            </a:r>
            <a:endParaRPr lang="en-US" dirty="0"/>
          </a:p>
        </p:txBody>
      </p:sp>
      <p:pic>
        <p:nvPicPr>
          <p:cNvPr id="4" name="Picture 3"/>
          <p:cNvPicPr>
            <a:picLocks noChangeAspect="1"/>
          </p:cNvPicPr>
          <p:nvPr/>
        </p:nvPicPr>
        <p:blipFill>
          <a:blip r:embed="rId2"/>
          <a:stretch>
            <a:fillRect/>
          </a:stretch>
        </p:blipFill>
        <p:spPr>
          <a:xfrm>
            <a:off x="293729" y="1051559"/>
            <a:ext cx="6169416" cy="4707083"/>
          </a:xfrm>
          <a:prstGeom prst="rect">
            <a:avLst/>
          </a:prstGeom>
        </p:spPr>
      </p:pic>
      <p:pic>
        <p:nvPicPr>
          <p:cNvPr id="5" name="Picture 4"/>
          <p:cNvPicPr>
            <a:picLocks noChangeAspect="1"/>
          </p:cNvPicPr>
          <p:nvPr/>
        </p:nvPicPr>
        <p:blipFill>
          <a:blip r:embed="rId3"/>
          <a:stretch>
            <a:fillRect/>
          </a:stretch>
        </p:blipFill>
        <p:spPr>
          <a:xfrm>
            <a:off x="6038188" y="2407919"/>
            <a:ext cx="5814817" cy="4328808"/>
          </a:xfrm>
          <a:prstGeom prst="rect">
            <a:avLst/>
          </a:prstGeom>
        </p:spPr>
      </p:pic>
      <p:pic>
        <p:nvPicPr>
          <p:cNvPr id="6" name="Picture 5"/>
          <p:cNvPicPr>
            <a:picLocks noChangeAspect="1"/>
          </p:cNvPicPr>
          <p:nvPr/>
        </p:nvPicPr>
        <p:blipFill>
          <a:blip r:embed="rId4"/>
          <a:stretch>
            <a:fillRect/>
          </a:stretch>
        </p:blipFill>
        <p:spPr>
          <a:xfrm rot="809698">
            <a:off x="7983625" y="1042636"/>
            <a:ext cx="2408091" cy="2112731"/>
          </a:xfrm>
          <a:prstGeom prst="rect">
            <a:avLst/>
          </a:prstGeom>
        </p:spPr>
      </p:pic>
    </p:spTree>
    <p:extLst>
      <p:ext uri="{BB962C8B-B14F-4D97-AF65-F5344CB8AC3E}">
        <p14:creationId xmlns:p14="http://schemas.microsoft.com/office/powerpoint/2010/main" val="3984852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772" y="256309"/>
            <a:ext cx="11305309" cy="782782"/>
          </a:xfrm>
        </p:spPr>
        <p:txBody>
          <a:bodyPr>
            <a:normAutofit/>
          </a:bodyPr>
          <a:lstStyle/>
          <a:p>
            <a:r>
              <a:rPr lang="en-US" sz="4000" dirty="0"/>
              <a:t>C</a:t>
            </a:r>
            <a:r>
              <a:rPr lang="en-US" sz="4000" dirty="0" smtClean="0"/>
              <a:t>lub Night – Christmas ‘N Colleagues Round Table</a:t>
            </a:r>
            <a:endParaRPr lang="en-US" sz="4000" dirty="0"/>
          </a:p>
        </p:txBody>
      </p:sp>
      <p:pic>
        <p:nvPicPr>
          <p:cNvPr id="5" name="Picture 4"/>
          <p:cNvPicPr>
            <a:picLocks noChangeAspect="1"/>
          </p:cNvPicPr>
          <p:nvPr/>
        </p:nvPicPr>
        <p:blipFill>
          <a:blip r:embed="rId2"/>
          <a:stretch>
            <a:fillRect/>
          </a:stretch>
        </p:blipFill>
        <p:spPr>
          <a:xfrm rot="506871">
            <a:off x="1658989" y="4326267"/>
            <a:ext cx="4921007" cy="2371390"/>
          </a:xfrm>
          <a:prstGeom prst="rect">
            <a:avLst/>
          </a:prstGeom>
        </p:spPr>
      </p:pic>
      <p:pic>
        <p:nvPicPr>
          <p:cNvPr id="7" name="Picture 6"/>
          <p:cNvPicPr>
            <a:picLocks noChangeAspect="1"/>
          </p:cNvPicPr>
          <p:nvPr/>
        </p:nvPicPr>
        <p:blipFill>
          <a:blip r:embed="rId3"/>
          <a:stretch>
            <a:fillRect/>
          </a:stretch>
        </p:blipFill>
        <p:spPr>
          <a:xfrm rot="21332763">
            <a:off x="788194" y="1205345"/>
            <a:ext cx="6662596" cy="3010656"/>
          </a:xfrm>
          <a:prstGeom prst="rect">
            <a:avLst/>
          </a:prstGeom>
        </p:spPr>
      </p:pic>
      <p:pic>
        <p:nvPicPr>
          <p:cNvPr id="8" name="Picture 7"/>
          <p:cNvPicPr>
            <a:picLocks noChangeAspect="1"/>
          </p:cNvPicPr>
          <p:nvPr/>
        </p:nvPicPr>
        <p:blipFill>
          <a:blip r:embed="rId4"/>
          <a:stretch>
            <a:fillRect/>
          </a:stretch>
        </p:blipFill>
        <p:spPr>
          <a:xfrm rot="6275260">
            <a:off x="6850383" y="2323021"/>
            <a:ext cx="5193188" cy="2982754"/>
          </a:xfrm>
          <a:prstGeom prst="rect">
            <a:avLst/>
          </a:prstGeom>
        </p:spPr>
      </p:pic>
    </p:spTree>
    <p:extLst>
      <p:ext uri="{BB962C8B-B14F-4D97-AF65-F5344CB8AC3E}">
        <p14:creationId xmlns:p14="http://schemas.microsoft.com/office/powerpoint/2010/main" val="1913700346"/>
      </p:ext>
    </p:extLst>
  </p:cSld>
  <p:clrMapOvr>
    <a:masterClrMapping/>
  </p:clrMapOvr>
</p:sld>
</file>

<file path=ppt/theme/theme1.xml><?xml version="1.0" encoding="utf-8"?>
<a:theme xmlns:a="http://schemas.openxmlformats.org/drawingml/2006/main" name="Basis">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TM03457444[[fn=Basis]]</Template>
  <TotalTime>5055</TotalTime>
  <Words>542</Words>
  <Application>Microsoft Office PowerPoint</Application>
  <PresentationFormat>Widescreen</PresentationFormat>
  <Paragraphs>57</Paragraphs>
  <Slides>15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Calibri</vt:lpstr>
      <vt:lpstr>Corbel</vt:lpstr>
      <vt:lpstr>Basis</vt:lpstr>
      <vt:lpstr>Development of an Urban Education Initiative to Equip Teacher Candidates for Careers in Urban Schools</vt:lpstr>
      <vt:lpstr>Abstract</vt:lpstr>
      <vt:lpstr>Liberty University’s EPP</vt:lpstr>
      <vt:lpstr>The Need</vt:lpstr>
      <vt:lpstr>Planning</vt:lpstr>
      <vt:lpstr>Implementation: Initial Components </vt:lpstr>
      <vt:lpstr>Current Components: Spring 2017</vt:lpstr>
      <vt:lpstr>Sample “Club” Night – Poverty Simulation</vt:lpstr>
      <vt:lpstr>Club Night – Christmas ‘N Colleagues Round Table</vt:lpstr>
      <vt:lpstr>Service in the Community</vt:lpstr>
      <vt:lpstr>Strong Supports and Cheerleaders have been a huge key in this success!</vt:lpstr>
      <vt:lpstr>Washington Fellowship</vt:lpstr>
      <vt:lpstr>Teacher Candidate Reflections</vt:lpstr>
      <vt:lpstr>Future Extensions</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SUCCESSFUL NEGOTIATIONS:  A PHENOMENOLOGICAL STUDY OF THE LIVED EXPERIENCES OF SUPERINTENDENTS WHO SUCCESSFULLY NEGOTIATE TEACHER CONTRACTS</dc:title>
  <dc:creator>Kelly McClinchy</dc:creator>
  <cp:lastModifiedBy>Goodwin, Michelle Elaine (School of Education)</cp:lastModifiedBy>
  <cp:revision>73</cp:revision>
  <cp:lastPrinted>2016-10-13T23:07:12Z</cp:lastPrinted>
  <dcterms:created xsi:type="dcterms:W3CDTF">2016-10-10T20:58:43Z</dcterms:created>
  <dcterms:modified xsi:type="dcterms:W3CDTF">2017-03-23T14:10:38Z</dcterms:modified>
</cp:coreProperties>
</file>