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80" d="100"/>
          <a:sy n="80" d="100"/>
        </p:scale>
        <p:origin x="25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orks.bepress.com/michelle_goodwin" TargetMode="External"/><Relationship Id="rId2" Type="http://schemas.openxmlformats.org/officeDocument/2006/relationships/hyperlink" Target="http://www.liberty.edu/index.cfm?PID=2651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21692"/>
            <a:ext cx="9274003" cy="1646302"/>
          </a:xfrm>
        </p:spPr>
        <p:txBody>
          <a:bodyPr/>
          <a:lstStyle/>
          <a:p>
            <a:r>
              <a:rPr lang="en-US" dirty="0" smtClean="0"/>
              <a:t>The HARD Knocks of a </a:t>
            </a:r>
            <a:r>
              <a:rPr lang="en-US" dirty="0" err="1" smtClean="0"/>
              <a:t>SOFTware</a:t>
            </a:r>
            <a:r>
              <a:rPr lang="en-US" dirty="0" smtClean="0"/>
              <a:t> Field Placement and Assessment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3100338"/>
            <a:ext cx="7766936" cy="1096899"/>
          </a:xfrm>
        </p:spPr>
        <p:txBody>
          <a:bodyPr/>
          <a:lstStyle/>
          <a:p>
            <a:r>
              <a:rPr lang="en-US" dirty="0" smtClean="0"/>
              <a:t>Michelle B. Goodwin, </a:t>
            </a:r>
            <a:r>
              <a:rPr lang="en-US" dirty="0" err="1" smtClean="0"/>
              <a:t>Ed.D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Miranda Arnold, </a:t>
            </a:r>
            <a:r>
              <a:rPr lang="en-US" dirty="0" err="1" smtClean="0"/>
              <a:t>Ed.S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067" y="3360029"/>
            <a:ext cx="4054642" cy="324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9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Data reports!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507457"/>
            <a:ext cx="8069624" cy="463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39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Data reports!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783" y="1407695"/>
            <a:ext cx="6219240" cy="508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04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Helpful resources!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LU Training Page for </a:t>
            </a:r>
            <a:r>
              <a:rPr lang="en-US" sz="2800" dirty="0" err="1" smtClean="0"/>
              <a:t>LiveText</a:t>
            </a:r>
            <a:r>
              <a:rPr lang="en-US" sz="2800" dirty="0" smtClean="0"/>
              <a:t> FEM</a:t>
            </a:r>
          </a:p>
          <a:p>
            <a:pPr lvl="1"/>
            <a:r>
              <a:rPr lang="en-US" sz="2200" dirty="0" smtClean="0">
                <a:hlinkClick r:id="rId2"/>
              </a:rPr>
              <a:t>www.liberty.edu/index.cfm?PID=26514</a:t>
            </a:r>
            <a:endParaRPr lang="en-US" sz="2200" dirty="0" smtClean="0"/>
          </a:p>
          <a:p>
            <a:r>
              <a:rPr lang="en-US" sz="2400" dirty="0" smtClean="0"/>
              <a:t>Contact Information</a:t>
            </a:r>
          </a:p>
          <a:p>
            <a:pPr lvl="1"/>
            <a:r>
              <a:rPr lang="en-US" sz="2200" dirty="0" smtClean="0">
                <a:hlinkClick r:id="rId3"/>
              </a:rPr>
              <a:t>http://works.bepress.com/michelle_goodwin</a:t>
            </a:r>
            <a:r>
              <a:rPr lang="en-US" sz="2200" dirty="0" smtClean="0"/>
              <a:t> 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1479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Begin with a pilot!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Start on a small scale</a:t>
            </a:r>
          </a:p>
          <a:p>
            <a:r>
              <a:rPr lang="en-US" sz="2800" dirty="0" smtClean="0"/>
              <a:t>Use a “base site”</a:t>
            </a:r>
          </a:p>
          <a:p>
            <a:r>
              <a:rPr lang="en-US" sz="2800" dirty="0" smtClean="0"/>
              <a:t>Have one main point of contact</a:t>
            </a:r>
          </a:p>
          <a:p>
            <a:pPr lvl="1"/>
            <a:r>
              <a:rPr lang="en-US" sz="2600" dirty="0" smtClean="0"/>
              <a:t>Create an easy email alias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2389">
            <a:off x="6719636" y="1591426"/>
            <a:ext cx="2819400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48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13" y="1930400"/>
            <a:ext cx="3869609" cy="34440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Be patient and perseverant!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5014806" cy="41109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Be willing to pilot until you feel confident about full implementation</a:t>
            </a:r>
          </a:p>
          <a:p>
            <a:r>
              <a:rPr lang="en-US" sz="2800" dirty="0" smtClean="0"/>
              <a:t>Don’t give up too easily</a:t>
            </a:r>
          </a:p>
          <a:p>
            <a:pPr lvl="1"/>
            <a:r>
              <a:rPr lang="en-US" sz="2600" dirty="0" smtClean="0"/>
              <a:t>You will encounter obstacles</a:t>
            </a:r>
          </a:p>
          <a:p>
            <a:r>
              <a:rPr lang="en-US" sz="2800" dirty="0" smtClean="0"/>
              <a:t>Have a back up plan</a:t>
            </a:r>
          </a:p>
        </p:txBody>
      </p:sp>
    </p:spTree>
    <p:extLst>
      <p:ext uri="{BB962C8B-B14F-4D97-AF65-F5344CB8AC3E}">
        <p14:creationId xmlns:p14="http://schemas.microsoft.com/office/powerpoint/2010/main" val="35351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Provide training!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418837" cy="38807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Training for candidates</a:t>
            </a:r>
          </a:p>
          <a:p>
            <a:r>
              <a:rPr lang="en-US" sz="2800" dirty="0" smtClean="0"/>
              <a:t>Training for Host Teachers (K-12 teachers)</a:t>
            </a:r>
          </a:p>
          <a:p>
            <a:r>
              <a:rPr lang="en-US" sz="2800" dirty="0" smtClean="0"/>
              <a:t>Training for College Faculty Members</a:t>
            </a:r>
          </a:p>
          <a:p>
            <a:endParaRPr lang="en-US" sz="2800" dirty="0" smtClean="0"/>
          </a:p>
        </p:txBody>
      </p:sp>
      <p:pic>
        <p:nvPicPr>
          <p:cNvPr id="1030" name="Picture 6" descr="http://www.seiberlich.com/UserFiles/image/Corporate-Training%20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68" y="1930400"/>
            <a:ext cx="4552999" cy="316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10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Anticipate challenges!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Be ready to problem solve</a:t>
            </a:r>
          </a:p>
          <a:p>
            <a:r>
              <a:rPr lang="en-US" sz="2800" dirty="0" smtClean="0"/>
              <a:t>Again, have a back up plan!</a:t>
            </a:r>
          </a:p>
          <a:p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0" y="1658620"/>
            <a:ext cx="3650442" cy="459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07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Provide accountability!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980516" cy="38807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Spot check</a:t>
            </a:r>
          </a:p>
          <a:p>
            <a:r>
              <a:rPr lang="en-US" sz="2800" dirty="0" smtClean="0"/>
              <a:t>Communication between all individuals</a:t>
            </a:r>
          </a:p>
          <a:p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41323">
            <a:off x="5967412" y="2103120"/>
            <a:ext cx="2661047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49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Consider assessment needs!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386156" cy="388077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Think ahead</a:t>
            </a:r>
          </a:p>
          <a:p>
            <a:pPr lvl="1"/>
            <a:r>
              <a:rPr lang="en-US" sz="2600" dirty="0" smtClean="0"/>
              <a:t>What data collection is needed?</a:t>
            </a:r>
          </a:p>
          <a:p>
            <a:pPr lvl="2"/>
            <a:r>
              <a:rPr lang="en-US" sz="2400" dirty="0" smtClean="0"/>
              <a:t>Demographics (SES, ethnicity, exceptionalities, etc.)</a:t>
            </a:r>
          </a:p>
          <a:p>
            <a:pPr lvl="2"/>
            <a:r>
              <a:rPr lang="en-US" sz="2400" dirty="0" smtClean="0"/>
              <a:t>Critical assessment reports (SPA, CAEP, etc.)</a:t>
            </a:r>
          </a:p>
          <a:p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588" y="1632094"/>
            <a:ext cx="3976601" cy="378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25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Data reports!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168" y="1688181"/>
            <a:ext cx="800100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77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Data reports!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186" y="1666875"/>
            <a:ext cx="8998963" cy="408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30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124</TotalTime>
  <Words>183</Words>
  <Application>Microsoft Office PowerPoint</Application>
  <PresentationFormat>Widescreen</PresentationFormat>
  <Paragraphs>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The HARD Knocks of a SOFTware Field Placement and Assessment System</vt:lpstr>
      <vt:lpstr>Begin with a pilot!</vt:lpstr>
      <vt:lpstr>Be patient and perseverant!</vt:lpstr>
      <vt:lpstr>Provide training!</vt:lpstr>
      <vt:lpstr>Anticipate challenges!</vt:lpstr>
      <vt:lpstr>Provide accountability!</vt:lpstr>
      <vt:lpstr>Consider assessment needs!</vt:lpstr>
      <vt:lpstr>Data reports!</vt:lpstr>
      <vt:lpstr>Data reports!</vt:lpstr>
      <vt:lpstr>Data reports!</vt:lpstr>
      <vt:lpstr>Data reports!</vt:lpstr>
      <vt:lpstr>Helpful resources!</vt:lpstr>
    </vt:vector>
  </TitlesOfParts>
  <Company>Goodwin Technology Solutions,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HARD Knocks of a SOFTware Field Placement and Assessment System</dc:title>
  <dc:creator>mbgoodwin</dc:creator>
  <cp:lastModifiedBy>mbgoodwin</cp:lastModifiedBy>
  <cp:revision>11</cp:revision>
  <dcterms:created xsi:type="dcterms:W3CDTF">2015-10-23T03:15:33Z</dcterms:created>
  <dcterms:modified xsi:type="dcterms:W3CDTF">2015-10-23T05:19:40Z</dcterms:modified>
</cp:coreProperties>
</file>