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43891200" cy="32918400"/>
  <p:notesSz cx="6858000" cy="9144000"/>
  <p:embeddedFontLst>
    <p:embeddedFont>
      <p:font typeface="Calibri" panose="020F0502020204030204" pitchFamily="34" charset="0"/>
      <p:regular r:id="rId4"/>
      <p:bold r:id="rId5"/>
      <p:italic r:id="rId6"/>
      <p:boldItalic r:id="rId7"/>
    </p:embeddedFont>
    <p:embeddedFont>
      <p:font typeface="Cambria" panose="02040503050406030204" pitchFamily="18" charset="0"/>
      <p:regular r:id="rId8"/>
      <p:bold r:id="rId9"/>
      <p:italic r:id="rId10"/>
      <p:boldItalic r:id="rId11"/>
    </p:embeddedFont>
    <p:embeddedFont>
      <p:font typeface="Lucida Sans" panose="020B0602030504020204" pitchFamily="34" charset="0"/>
      <p:regular r:id="rId12"/>
      <p:bold r:id="rId13"/>
      <p:italic r:id="rId14"/>
      <p:boldItalic r:id="rId15"/>
    </p:embeddedFont>
    <p:embeddedFont>
      <p:font typeface="Roboto" panose="020B0604020202020204" charset="0"/>
      <p:regular r:id="rId16"/>
      <p:bold r:id="rId17"/>
      <p:italic r:id="rId18"/>
      <p:boldItalic r:id="rId19"/>
    </p:embeddedFont>
    <p:embeddedFont>
      <p:font typeface="Roboto Medium" panose="020B0604020202020204" charset="0"/>
      <p:regular r:id="rId20"/>
      <p:bold r:id="rId21"/>
      <p:italic r:id="rId22"/>
      <p:boldItalic r:id="rId23"/>
    </p:embeddedFont>
    <p:embeddedFont>
      <p:font typeface="Roboto Thin" panose="020B0604020202020204" charset="0"/>
      <p:regular r:id="rId24"/>
      <p:bold r:id="rId25"/>
      <p:italic r:id="rId26"/>
      <p:boldItalic r:id="rId2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0368">
          <p15:clr>
            <a:srgbClr val="A4A3A4"/>
          </p15:clr>
        </p15:guide>
        <p15:guide id="2" pos="13824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8" roundtripDataSignature="AMtx7mhoqA43lz3zEjMOgSCeiJSBSzm9T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DBC58D28-C08F-40CF-8128-B9172FE167DF}">
  <a:tblStyle styleId="{DBC58D28-C08F-40CF-8128-B9172FE167DF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4" d="100"/>
          <a:sy n="14" d="100"/>
        </p:scale>
        <p:origin x="1260" y="68"/>
      </p:cViewPr>
      <p:guideLst>
        <p:guide orient="horz" pos="10368"/>
        <p:guide pos="138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font" Target="fonts/font10.fntdata"/><Relationship Id="rId18" Type="http://schemas.openxmlformats.org/officeDocument/2006/relationships/font" Target="fonts/font15.fntdata"/><Relationship Id="rId26" Type="http://schemas.openxmlformats.org/officeDocument/2006/relationships/font" Target="fonts/font23.fntdata"/><Relationship Id="rId3" Type="http://schemas.openxmlformats.org/officeDocument/2006/relationships/notesMaster" Target="notesMasters/notesMaster1.xml"/><Relationship Id="rId21" Type="http://schemas.openxmlformats.org/officeDocument/2006/relationships/font" Target="fonts/font18.fntdata"/><Relationship Id="rId7" Type="http://schemas.openxmlformats.org/officeDocument/2006/relationships/font" Target="fonts/font4.fntdata"/><Relationship Id="rId12" Type="http://schemas.openxmlformats.org/officeDocument/2006/relationships/font" Target="fonts/font9.fntdata"/><Relationship Id="rId17" Type="http://schemas.openxmlformats.org/officeDocument/2006/relationships/font" Target="fonts/font14.fntdata"/><Relationship Id="rId25" Type="http://schemas.openxmlformats.org/officeDocument/2006/relationships/font" Target="fonts/font22.fntdata"/><Relationship Id="rId2" Type="http://schemas.openxmlformats.org/officeDocument/2006/relationships/slide" Target="slides/slide1.xml"/><Relationship Id="rId16" Type="http://schemas.openxmlformats.org/officeDocument/2006/relationships/font" Target="fonts/font13.fntdata"/><Relationship Id="rId20" Type="http://schemas.openxmlformats.org/officeDocument/2006/relationships/font" Target="fonts/font17.fntdata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font" Target="fonts/font8.fntdata"/><Relationship Id="rId24" Type="http://schemas.openxmlformats.org/officeDocument/2006/relationships/font" Target="fonts/font21.fntdata"/><Relationship Id="rId32" Type="http://schemas.openxmlformats.org/officeDocument/2006/relationships/tableStyles" Target="tableStyles.xml"/><Relationship Id="rId5" Type="http://schemas.openxmlformats.org/officeDocument/2006/relationships/font" Target="fonts/font2.fntdata"/><Relationship Id="rId15" Type="http://schemas.openxmlformats.org/officeDocument/2006/relationships/font" Target="fonts/font12.fntdata"/><Relationship Id="rId23" Type="http://schemas.openxmlformats.org/officeDocument/2006/relationships/font" Target="fonts/font20.fntdata"/><Relationship Id="rId28" Type="http://customschemas.google.com/relationships/presentationmetadata" Target="metadata"/><Relationship Id="rId10" Type="http://schemas.openxmlformats.org/officeDocument/2006/relationships/font" Target="fonts/font7.fntdata"/><Relationship Id="rId19" Type="http://schemas.openxmlformats.org/officeDocument/2006/relationships/font" Target="fonts/font16.fntdata"/><Relationship Id="rId31" Type="http://schemas.openxmlformats.org/officeDocument/2006/relationships/theme" Target="theme/theme1.xml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font" Target="fonts/font11.fntdata"/><Relationship Id="rId22" Type="http://schemas.openxmlformats.org/officeDocument/2006/relationships/font" Target="fonts/font19.fntdata"/><Relationship Id="rId27" Type="http://schemas.openxmlformats.org/officeDocument/2006/relationships/font" Target="fonts/font24.fntdata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33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33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3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3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3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Arriola, K. J., Spaulding, A. C., Booker, C. A., Williams, C., Avery, A., Porter, N. J., . . . Frew, P. M. (2013). Understanding the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0" lvl="0" indent="457200" algn="l" rtl="0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relationship between social support and physical and mental well-being among jail detainees living with HIV. </a:t>
            </a:r>
            <a:r>
              <a:rPr lang="en-US" i="1">
                <a:latin typeface="Arial"/>
                <a:ea typeface="Arial"/>
                <a:cs typeface="Arial"/>
                <a:sym typeface="Arial"/>
              </a:rPr>
              <a:t>Journal of </a:t>
            </a:r>
            <a:endParaRPr i="1">
              <a:latin typeface="Arial"/>
              <a:ea typeface="Arial"/>
              <a:cs typeface="Arial"/>
              <a:sym typeface="Arial"/>
            </a:endParaRPr>
          </a:p>
          <a:p>
            <a:pPr marL="0" lvl="0" indent="457200" algn="l" rtl="0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i="1">
                <a:latin typeface="Arial"/>
                <a:ea typeface="Arial"/>
                <a:cs typeface="Arial"/>
                <a:sym typeface="Arial"/>
              </a:rPr>
              <a:t>Health Psychology,</a:t>
            </a:r>
            <a:r>
              <a:rPr lang="en-US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i="1">
                <a:latin typeface="Arial"/>
                <a:ea typeface="Arial"/>
                <a:cs typeface="Arial"/>
                <a:sym typeface="Arial"/>
              </a:rPr>
              <a:t>20</a:t>
            </a:r>
            <a:r>
              <a:rPr lang="en-US">
                <a:latin typeface="Arial"/>
                <a:ea typeface="Arial"/>
                <a:cs typeface="Arial"/>
                <a:sym typeface="Arial"/>
              </a:rPr>
              <a:t>(1), 3-12. doi:10.1177/1359105313496447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0" lvl="0" indent="457200" algn="l" rtl="0"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Asgary, R., Garland, V., Jakubowski, A., &amp; Sckell, B. (2014). Colorectal Cancer Screening Among the Homeless Population of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New York City Shelter-Based Clinics. </a:t>
            </a:r>
            <a:r>
              <a:rPr lang="en-US" i="1">
                <a:latin typeface="Arial"/>
                <a:ea typeface="Arial"/>
                <a:cs typeface="Arial"/>
                <a:sym typeface="Arial"/>
              </a:rPr>
              <a:t>American Journal of Public Health,</a:t>
            </a:r>
            <a:r>
              <a:rPr lang="en-US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i="1">
                <a:latin typeface="Arial"/>
                <a:ea typeface="Arial"/>
                <a:cs typeface="Arial"/>
                <a:sym typeface="Arial"/>
              </a:rPr>
              <a:t>104</a:t>
            </a:r>
            <a:r>
              <a:rPr lang="en-US">
                <a:latin typeface="Arial"/>
                <a:ea typeface="Arial"/>
                <a:cs typeface="Arial"/>
                <a:sym typeface="Arial"/>
              </a:rPr>
              <a:t>(7), 1307-1313. doi:10.2105/ajph.2013.301792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Kushel, M. B., Gupta, R., Gee, L., &amp; Haas, J. S. (2006). Housing instability and food insecurity as barriers to health care among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low-income americans. </a:t>
            </a:r>
            <a:r>
              <a:rPr lang="en-US" i="1">
                <a:latin typeface="Arial"/>
                <a:ea typeface="Arial"/>
                <a:cs typeface="Arial"/>
                <a:sym typeface="Arial"/>
              </a:rPr>
              <a:t>Journal of General Internal Medicine,</a:t>
            </a:r>
            <a:r>
              <a:rPr lang="en-US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i="1">
                <a:latin typeface="Arial"/>
                <a:ea typeface="Arial"/>
                <a:cs typeface="Arial"/>
                <a:sym typeface="Arial"/>
              </a:rPr>
              <a:t>21</a:t>
            </a:r>
            <a:r>
              <a:rPr lang="en-US">
                <a:latin typeface="Arial"/>
                <a:ea typeface="Arial"/>
                <a:cs typeface="Arial"/>
                <a:sym typeface="Arial"/>
              </a:rPr>
              <a:t>(1), 71-77. doi:10.1111/j.1525-1497.2005.00278.x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355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>
            <a:spLocks noGrp="1"/>
          </p:cNvSpPr>
          <p:nvPr>
            <p:ph type="dt" idx="10"/>
          </p:nvPr>
        </p:nvSpPr>
        <p:spPr>
          <a:xfrm>
            <a:off x="2194279" y="30510163"/>
            <a:ext cx="10241844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8850" tIns="219425" rIns="438850" bIns="219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ftr" idx="11"/>
          </p:nvPr>
        </p:nvSpPr>
        <p:spPr>
          <a:xfrm>
            <a:off x="14995880" y="30510163"/>
            <a:ext cx="13899445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8850" tIns="219425" rIns="438850" bIns="219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sldNum" idx="12"/>
          </p:nvPr>
        </p:nvSpPr>
        <p:spPr>
          <a:xfrm>
            <a:off x="31455078" y="30510163"/>
            <a:ext cx="10241844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8850" tIns="219425" rIns="438850" bIns="219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2"/>
          <p:cNvSpPr txBox="1">
            <a:spLocks noGrp="1"/>
          </p:cNvSpPr>
          <p:nvPr>
            <p:ph type="title"/>
          </p:nvPr>
        </p:nvSpPr>
        <p:spPr>
          <a:xfrm>
            <a:off x="2194279" y="1317626"/>
            <a:ext cx="39502645" cy="548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8850" tIns="219425" rIns="438850" bIns="219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2"/>
          <p:cNvSpPr txBox="1">
            <a:spLocks noGrp="1"/>
          </p:cNvSpPr>
          <p:nvPr>
            <p:ph type="body" idx="1"/>
          </p:nvPr>
        </p:nvSpPr>
        <p:spPr>
          <a:xfrm rot="5400000">
            <a:off x="11083131" y="-1208528"/>
            <a:ext cx="21724937" cy="3950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8850" tIns="219425" rIns="438850" bIns="219425" anchor="t" anchorCtr="0">
            <a:no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2"/>
          <p:cNvSpPr txBox="1">
            <a:spLocks noGrp="1"/>
          </p:cNvSpPr>
          <p:nvPr>
            <p:ph type="dt" idx="10"/>
          </p:nvPr>
        </p:nvSpPr>
        <p:spPr>
          <a:xfrm>
            <a:off x="2194279" y="30510163"/>
            <a:ext cx="10241844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8850" tIns="219425" rIns="438850" bIns="219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ftr" idx="11"/>
          </p:nvPr>
        </p:nvSpPr>
        <p:spPr>
          <a:xfrm>
            <a:off x="14995880" y="30510163"/>
            <a:ext cx="13899445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8850" tIns="219425" rIns="438850" bIns="219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sldNum" idx="12"/>
          </p:nvPr>
        </p:nvSpPr>
        <p:spPr>
          <a:xfrm>
            <a:off x="31455078" y="30510163"/>
            <a:ext cx="10241844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8850" tIns="219425" rIns="438850" bIns="219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3"/>
          <p:cNvSpPr txBox="1">
            <a:spLocks noGrp="1"/>
          </p:cNvSpPr>
          <p:nvPr>
            <p:ph type="title"/>
          </p:nvPr>
        </p:nvSpPr>
        <p:spPr>
          <a:xfrm rot="5400000">
            <a:off x="22715220" y="10424165"/>
            <a:ext cx="28087320" cy="9875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8850" tIns="219425" rIns="438850" bIns="219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3"/>
          <p:cNvSpPr txBox="1">
            <a:spLocks noGrp="1"/>
          </p:cNvSpPr>
          <p:nvPr>
            <p:ph type="body" idx="1"/>
          </p:nvPr>
        </p:nvSpPr>
        <p:spPr>
          <a:xfrm rot="5400000">
            <a:off x="2598421" y="914406"/>
            <a:ext cx="28087320" cy="288950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8850" tIns="219425" rIns="438850" bIns="219425" anchor="t" anchorCtr="0">
            <a:no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13"/>
          <p:cNvSpPr txBox="1">
            <a:spLocks noGrp="1"/>
          </p:cNvSpPr>
          <p:nvPr>
            <p:ph type="dt" idx="10"/>
          </p:nvPr>
        </p:nvSpPr>
        <p:spPr>
          <a:xfrm>
            <a:off x="2194279" y="30510163"/>
            <a:ext cx="10241844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8850" tIns="219425" rIns="438850" bIns="219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3"/>
          <p:cNvSpPr txBox="1">
            <a:spLocks noGrp="1"/>
          </p:cNvSpPr>
          <p:nvPr>
            <p:ph type="ftr" idx="11"/>
          </p:nvPr>
        </p:nvSpPr>
        <p:spPr>
          <a:xfrm>
            <a:off x="14995880" y="30510163"/>
            <a:ext cx="13899445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8850" tIns="219425" rIns="438850" bIns="219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sldNum" idx="12"/>
          </p:nvPr>
        </p:nvSpPr>
        <p:spPr>
          <a:xfrm>
            <a:off x="31455078" y="30510163"/>
            <a:ext cx="10241844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8850" tIns="219425" rIns="438850" bIns="219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>
            <a:spLocks noGrp="1"/>
          </p:cNvSpPr>
          <p:nvPr>
            <p:ph type="ctrTitle"/>
          </p:nvPr>
        </p:nvSpPr>
        <p:spPr>
          <a:xfrm>
            <a:off x="3291840" y="10226042"/>
            <a:ext cx="37307519" cy="70561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8850" tIns="219425" rIns="438850" bIns="219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subTitle" idx="1"/>
          </p:nvPr>
        </p:nvSpPr>
        <p:spPr>
          <a:xfrm>
            <a:off x="6583680" y="18653759"/>
            <a:ext cx="30723839" cy="84124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8850" tIns="219425" rIns="438850" bIns="219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3080"/>
              </a:spcBef>
              <a:spcAft>
                <a:spcPts val="0"/>
              </a:spcAft>
              <a:buClr>
                <a:srgbClr val="888888"/>
              </a:buClr>
              <a:buSzPts val="15400"/>
              <a:buNone/>
              <a:defRPr>
                <a:solidFill>
                  <a:srgbClr val="888888"/>
                </a:solidFill>
              </a:defRPr>
            </a:lvl1pPr>
            <a:lvl2pPr lvl="1" algn="ctr">
              <a:lnSpc>
                <a:spcPct val="100000"/>
              </a:lnSpc>
              <a:spcBef>
                <a:spcPts val="2680"/>
              </a:spcBef>
              <a:spcAft>
                <a:spcPts val="0"/>
              </a:spcAft>
              <a:buClr>
                <a:srgbClr val="888888"/>
              </a:buClr>
              <a:buSzPts val="134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2300"/>
              </a:spcBef>
              <a:spcAft>
                <a:spcPts val="0"/>
              </a:spcAft>
              <a:buClr>
                <a:srgbClr val="888888"/>
              </a:buClr>
              <a:buSzPts val="115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1940"/>
              </a:spcBef>
              <a:spcAft>
                <a:spcPts val="0"/>
              </a:spcAft>
              <a:buClr>
                <a:srgbClr val="888888"/>
              </a:buClr>
              <a:buSzPts val="97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1940"/>
              </a:spcBef>
              <a:spcAft>
                <a:spcPts val="0"/>
              </a:spcAft>
              <a:buClr>
                <a:srgbClr val="888888"/>
              </a:buClr>
              <a:buSzPts val="97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1940"/>
              </a:spcBef>
              <a:spcAft>
                <a:spcPts val="0"/>
              </a:spcAft>
              <a:buClr>
                <a:srgbClr val="888888"/>
              </a:buClr>
              <a:buSzPts val="97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1940"/>
              </a:spcBef>
              <a:spcAft>
                <a:spcPts val="0"/>
              </a:spcAft>
              <a:buClr>
                <a:srgbClr val="888888"/>
              </a:buClr>
              <a:buSzPts val="97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1940"/>
              </a:spcBef>
              <a:spcAft>
                <a:spcPts val="0"/>
              </a:spcAft>
              <a:buClr>
                <a:srgbClr val="888888"/>
              </a:buClr>
              <a:buSzPts val="97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1940"/>
              </a:spcBef>
              <a:spcAft>
                <a:spcPts val="0"/>
              </a:spcAft>
              <a:buClr>
                <a:srgbClr val="888888"/>
              </a:buClr>
              <a:buSzPts val="97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dt" idx="10"/>
          </p:nvPr>
        </p:nvSpPr>
        <p:spPr>
          <a:xfrm>
            <a:off x="2194279" y="30510163"/>
            <a:ext cx="10241844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8850" tIns="219425" rIns="438850" bIns="219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ftr" idx="11"/>
          </p:nvPr>
        </p:nvSpPr>
        <p:spPr>
          <a:xfrm>
            <a:off x="14995880" y="30510163"/>
            <a:ext cx="13899445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8850" tIns="219425" rIns="438850" bIns="219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sldNum" idx="12"/>
          </p:nvPr>
        </p:nvSpPr>
        <p:spPr>
          <a:xfrm>
            <a:off x="31455078" y="30510163"/>
            <a:ext cx="10241844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8850" tIns="219425" rIns="438850" bIns="219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5"/>
          <p:cNvSpPr txBox="1">
            <a:spLocks noGrp="1"/>
          </p:cNvSpPr>
          <p:nvPr>
            <p:ph type="title"/>
          </p:nvPr>
        </p:nvSpPr>
        <p:spPr>
          <a:xfrm>
            <a:off x="2194279" y="1317626"/>
            <a:ext cx="39502645" cy="548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8850" tIns="219425" rIns="438850" bIns="219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body" idx="1"/>
          </p:nvPr>
        </p:nvSpPr>
        <p:spPr>
          <a:xfrm>
            <a:off x="2194279" y="7680326"/>
            <a:ext cx="39502645" cy="21724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8850" tIns="219425" rIns="438850" bIns="219425" anchor="t" anchorCtr="0">
            <a:no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dt" idx="10"/>
          </p:nvPr>
        </p:nvSpPr>
        <p:spPr>
          <a:xfrm>
            <a:off x="2194279" y="30510163"/>
            <a:ext cx="10241844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8850" tIns="219425" rIns="438850" bIns="219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ftr" idx="11"/>
          </p:nvPr>
        </p:nvSpPr>
        <p:spPr>
          <a:xfrm>
            <a:off x="14995880" y="30510163"/>
            <a:ext cx="13899445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8850" tIns="219425" rIns="438850" bIns="219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sldNum" idx="12"/>
          </p:nvPr>
        </p:nvSpPr>
        <p:spPr>
          <a:xfrm>
            <a:off x="31455078" y="30510163"/>
            <a:ext cx="10241844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8850" tIns="219425" rIns="438850" bIns="219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 txBox="1">
            <a:spLocks noGrp="1"/>
          </p:cNvSpPr>
          <p:nvPr>
            <p:ph type="title"/>
          </p:nvPr>
        </p:nvSpPr>
        <p:spPr>
          <a:xfrm>
            <a:off x="3467103" y="21153122"/>
            <a:ext cx="37307519" cy="6537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8850" tIns="219425" rIns="438850" bIns="219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9200" b="1" cap="none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6"/>
          <p:cNvSpPr txBox="1">
            <a:spLocks noGrp="1"/>
          </p:cNvSpPr>
          <p:nvPr>
            <p:ph type="body" idx="1"/>
          </p:nvPr>
        </p:nvSpPr>
        <p:spPr>
          <a:xfrm>
            <a:off x="3467103" y="13952225"/>
            <a:ext cx="37307519" cy="7200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8850" tIns="219425" rIns="438850" bIns="219425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1940"/>
              </a:spcBef>
              <a:spcAft>
                <a:spcPts val="0"/>
              </a:spcAft>
              <a:buClr>
                <a:srgbClr val="888888"/>
              </a:buClr>
              <a:buSzPts val="9700"/>
              <a:buNone/>
              <a:defRPr sz="97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1740"/>
              </a:spcBef>
              <a:spcAft>
                <a:spcPts val="0"/>
              </a:spcAft>
              <a:buClr>
                <a:srgbClr val="888888"/>
              </a:buClr>
              <a:buSzPts val="8700"/>
              <a:buNone/>
              <a:defRPr sz="87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1540"/>
              </a:spcBef>
              <a:spcAft>
                <a:spcPts val="0"/>
              </a:spcAft>
              <a:buClr>
                <a:srgbClr val="888888"/>
              </a:buClr>
              <a:buSzPts val="7700"/>
              <a:buNone/>
              <a:defRPr sz="77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100000"/>
              </a:lnSpc>
              <a:spcBef>
                <a:spcPts val="1340"/>
              </a:spcBef>
              <a:spcAft>
                <a:spcPts val="0"/>
              </a:spcAft>
              <a:buClr>
                <a:srgbClr val="888888"/>
              </a:buClr>
              <a:buSzPts val="6700"/>
              <a:buNone/>
              <a:defRPr sz="67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100000"/>
              </a:lnSpc>
              <a:spcBef>
                <a:spcPts val="1340"/>
              </a:spcBef>
              <a:spcAft>
                <a:spcPts val="0"/>
              </a:spcAft>
              <a:buClr>
                <a:srgbClr val="888888"/>
              </a:buClr>
              <a:buSzPts val="6700"/>
              <a:buNone/>
              <a:defRPr sz="67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100000"/>
              </a:lnSpc>
              <a:spcBef>
                <a:spcPts val="1340"/>
              </a:spcBef>
              <a:spcAft>
                <a:spcPts val="0"/>
              </a:spcAft>
              <a:buClr>
                <a:srgbClr val="888888"/>
              </a:buClr>
              <a:buSzPts val="6700"/>
              <a:buNone/>
              <a:defRPr sz="67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100000"/>
              </a:lnSpc>
              <a:spcBef>
                <a:spcPts val="1340"/>
              </a:spcBef>
              <a:spcAft>
                <a:spcPts val="0"/>
              </a:spcAft>
              <a:buClr>
                <a:srgbClr val="888888"/>
              </a:buClr>
              <a:buSzPts val="6700"/>
              <a:buNone/>
              <a:defRPr sz="67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100000"/>
              </a:lnSpc>
              <a:spcBef>
                <a:spcPts val="1340"/>
              </a:spcBef>
              <a:spcAft>
                <a:spcPts val="0"/>
              </a:spcAft>
              <a:buClr>
                <a:srgbClr val="888888"/>
              </a:buClr>
              <a:buSzPts val="6700"/>
              <a:buNone/>
              <a:defRPr sz="67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100000"/>
              </a:lnSpc>
              <a:spcBef>
                <a:spcPts val="1340"/>
              </a:spcBef>
              <a:spcAft>
                <a:spcPts val="0"/>
              </a:spcAft>
              <a:buClr>
                <a:srgbClr val="888888"/>
              </a:buClr>
              <a:buSzPts val="6700"/>
              <a:buNone/>
              <a:defRPr sz="67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4" name="Google Shape;34;p6"/>
          <p:cNvSpPr txBox="1">
            <a:spLocks noGrp="1"/>
          </p:cNvSpPr>
          <p:nvPr>
            <p:ph type="dt" idx="10"/>
          </p:nvPr>
        </p:nvSpPr>
        <p:spPr>
          <a:xfrm>
            <a:off x="2194279" y="30510163"/>
            <a:ext cx="10241844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8850" tIns="219425" rIns="438850" bIns="219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ftr" idx="11"/>
          </p:nvPr>
        </p:nvSpPr>
        <p:spPr>
          <a:xfrm>
            <a:off x="14995880" y="30510163"/>
            <a:ext cx="13899445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8850" tIns="219425" rIns="438850" bIns="219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sldNum" idx="12"/>
          </p:nvPr>
        </p:nvSpPr>
        <p:spPr>
          <a:xfrm>
            <a:off x="31455078" y="30510163"/>
            <a:ext cx="10241844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8850" tIns="219425" rIns="438850" bIns="219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7"/>
          <p:cNvSpPr txBox="1">
            <a:spLocks noGrp="1"/>
          </p:cNvSpPr>
          <p:nvPr>
            <p:ph type="title"/>
          </p:nvPr>
        </p:nvSpPr>
        <p:spPr>
          <a:xfrm>
            <a:off x="2194279" y="1317626"/>
            <a:ext cx="39502645" cy="548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8850" tIns="219425" rIns="438850" bIns="219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body" idx="1"/>
          </p:nvPr>
        </p:nvSpPr>
        <p:spPr>
          <a:xfrm>
            <a:off x="2194560" y="7680964"/>
            <a:ext cx="19385280" cy="217246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8850" tIns="219425" rIns="438850" bIns="219425" anchor="t" anchorCtr="0">
            <a:noAutofit/>
          </a:bodyPr>
          <a:lstStyle>
            <a:lvl1pPr marL="457200" lvl="0" indent="-1079500" algn="l">
              <a:lnSpc>
                <a:spcPct val="100000"/>
              </a:lnSpc>
              <a:spcBef>
                <a:spcPts val="2680"/>
              </a:spcBef>
              <a:spcAft>
                <a:spcPts val="0"/>
              </a:spcAft>
              <a:buClr>
                <a:schemeClr val="dk1"/>
              </a:buClr>
              <a:buSzPts val="13400"/>
              <a:buChar char="•"/>
              <a:defRPr sz="13400"/>
            </a:lvl1pPr>
            <a:lvl2pPr marL="914400" lvl="1" indent="-958850" algn="l">
              <a:lnSpc>
                <a:spcPct val="10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11500"/>
              <a:buChar char="–"/>
              <a:defRPr sz="11500"/>
            </a:lvl2pPr>
            <a:lvl3pPr marL="1371600" lvl="2" indent="-844550" algn="l">
              <a:lnSpc>
                <a:spcPct val="100000"/>
              </a:lnSpc>
              <a:spcBef>
                <a:spcPts val="1940"/>
              </a:spcBef>
              <a:spcAft>
                <a:spcPts val="0"/>
              </a:spcAft>
              <a:buClr>
                <a:schemeClr val="dk1"/>
              </a:buClr>
              <a:buSzPts val="9700"/>
              <a:buChar char="•"/>
              <a:defRPr sz="9700"/>
            </a:lvl3pPr>
            <a:lvl4pPr marL="1828800" lvl="3" indent="-781050" algn="l">
              <a:lnSpc>
                <a:spcPct val="100000"/>
              </a:lnSpc>
              <a:spcBef>
                <a:spcPts val="1740"/>
              </a:spcBef>
              <a:spcAft>
                <a:spcPts val="0"/>
              </a:spcAft>
              <a:buClr>
                <a:schemeClr val="dk1"/>
              </a:buClr>
              <a:buSzPts val="8700"/>
              <a:buChar char="–"/>
              <a:defRPr sz="8700"/>
            </a:lvl4pPr>
            <a:lvl5pPr marL="2286000" lvl="4" indent="-781050" algn="l">
              <a:lnSpc>
                <a:spcPct val="100000"/>
              </a:lnSpc>
              <a:spcBef>
                <a:spcPts val="1740"/>
              </a:spcBef>
              <a:spcAft>
                <a:spcPts val="0"/>
              </a:spcAft>
              <a:buClr>
                <a:schemeClr val="dk1"/>
              </a:buClr>
              <a:buSzPts val="8700"/>
              <a:buChar char="»"/>
              <a:defRPr sz="8700"/>
            </a:lvl5pPr>
            <a:lvl6pPr marL="2743200" lvl="5" indent="-781050" algn="l">
              <a:lnSpc>
                <a:spcPct val="100000"/>
              </a:lnSpc>
              <a:spcBef>
                <a:spcPts val="1740"/>
              </a:spcBef>
              <a:spcAft>
                <a:spcPts val="0"/>
              </a:spcAft>
              <a:buClr>
                <a:schemeClr val="dk1"/>
              </a:buClr>
              <a:buSzPts val="8700"/>
              <a:buChar char="•"/>
              <a:defRPr sz="8700"/>
            </a:lvl6pPr>
            <a:lvl7pPr marL="3200400" lvl="6" indent="-781050" algn="l">
              <a:lnSpc>
                <a:spcPct val="100000"/>
              </a:lnSpc>
              <a:spcBef>
                <a:spcPts val="1740"/>
              </a:spcBef>
              <a:spcAft>
                <a:spcPts val="0"/>
              </a:spcAft>
              <a:buClr>
                <a:schemeClr val="dk1"/>
              </a:buClr>
              <a:buSzPts val="8700"/>
              <a:buChar char="•"/>
              <a:defRPr sz="8700"/>
            </a:lvl7pPr>
            <a:lvl8pPr marL="3657600" lvl="7" indent="-781050" algn="l">
              <a:lnSpc>
                <a:spcPct val="100000"/>
              </a:lnSpc>
              <a:spcBef>
                <a:spcPts val="1740"/>
              </a:spcBef>
              <a:spcAft>
                <a:spcPts val="0"/>
              </a:spcAft>
              <a:buClr>
                <a:schemeClr val="dk1"/>
              </a:buClr>
              <a:buSzPts val="8700"/>
              <a:buChar char="•"/>
              <a:defRPr sz="8700"/>
            </a:lvl8pPr>
            <a:lvl9pPr marL="4114800" lvl="8" indent="-781050" algn="l">
              <a:lnSpc>
                <a:spcPct val="100000"/>
              </a:lnSpc>
              <a:spcBef>
                <a:spcPts val="1740"/>
              </a:spcBef>
              <a:spcAft>
                <a:spcPts val="0"/>
              </a:spcAft>
              <a:buClr>
                <a:schemeClr val="dk1"/>
              </a:buClr>
              <a:buSzPts val="8700"/>
              <a:buChar char="•"/>
              <a:defRPr sz="8700"/>
            </a:lvl9pPr>
          </a:lstStyle>
          <a:p>
            <a:endParaRPr/>
          </a:p>
        </p:txBody>
      </p:sp>
      <p:sp>
        <p:nvSpPr>
          <p:cNvPr id="40" name="Google Shape;40;p7"/>
          <p:cNvSpPr txBox="1">
            <a:spLocks noGrp="1"/>
          </p:cNvSpPr>
          <p:nvPr>
            <p:ph type="body" idx="2"/>
          </p:nvPr>
        </p:nvSpPr>
        <p:spPr>
          <a:xfrm>
            <a:off x="22311359" y="7680964"/>
            <a:ext cx="19385280" cy="217246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8850" tIns="219425" rIns="438850" bIns="219425" anchor="t" anchorCtr="0">
            <a:noAutofit/>
          </a:bodyPr>
          <a:lstStyle>
            <a:lvl1pPr marL="457200" lvl="0" indent="-1079500" algn="l">
              <a:lnSpc>
                <a:spcPct val="100000"/>
              </a:lnSpc>
              <a:spcBef>
                <a:spcPts val="2680"/>
              </a:spcBef>
              <a:spcAft>
                <a:spcPts val="0"/>
              </a:spcAft>
              <a:buClr>
                <a:schemeClr val="dk1"/>
              </a:buClr>
              <a:buSzPts val="13400"/>
              <a:buChar char="•"/>
              <a:defRPr sz="13400"/>
            </a:lvl1pPr>
            <a:lvl2pPr marL="914400" lvl="1" indent="-958850" algn="l">
              <a:lnSpc>
                <a:spcPct val="10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11500"/>
              <a:buChar char="–"/>
              <a:defRPr sz="11500"/>
            </a:lvl2pPr>
            <a:lvl3pPr marL="1371600" lvl="2" indent="-844550" algn="l">
              <a:lnSpc>
                <a:spcPct val="100000"/>
              </a:lnSpc>
              <a:spcBef>
                <a:spcPts val="1940"/>
              </a:spcBef>
              <a:spcAft>
                <a:spcPts val="0"/>
              </a:spcAft>
              <a:buClr>
                <a:schemeClr val="dk1"/>
              </a:buClr>
              <a:buSzPts val="9700"/>
              <a:buChar char="•"/>
              <a:defRPr sz="9700"/>
            </a:lvl3pPr>
            <a:lvl4pPr marL="1828800" lvl="3" indent="-781050" algn="l">
              <a:lnSpc>
                <a:spcPct val="100000"/>
              </a:lnSpc>
              <a:spcBef>
                <a:spcPts val="1740"/>
              </a:spcBef>
              <a:spcAft>
                <a:spcPts val="0"/>
              </a:spcAft>
              <a:buClr>
                <a:schemeClr val="dk1"/>
              </a:buClr>
              <a:buSzPts val="8700"/>
              <a:buChar char="–"/>
              <a:defRPr sz="8700"/>
            </a:lvl4pPr>
            <a:lvl5pPr marL="2286000" lvl="4" indent="-781050" algn="l">
              <a:lnSpc>
                <a:spcPct val="100000"/>
              </a:lnSpc>
              <a:spcBef>
                <a:spcPts val="1740"/>
              </a:spcBef>
              <a:spcAft>
                <a:spcPts val="0"/>
              </a:spcAft>
              <a:buClr>
                <a:schemeClr val="dk1"/>
              </a:buClr>
              <a:buSzPts val="8700"/>
              <a:buChar char="»"/>
              <a:defRPr sz="8700"/>
            </a:lvl5pPr>
            <a:lvl6pPr marL="2743200" lvl="5" indent="-781050" algn="l">
              <a:lnSpc>
                <a:spcPct val="100000"/>
              </a:lnSpc>
              <a:spcBef>
                <a:spcPts val="1740"/>
              </a:spcBef>
              <a:spcAft>
                <a:spcPts val="0"/>
              </a:spcAft>
              <a:buClr>
                <a:schemeClr val="dk1"/>
              </a:buClr>
              <a:buSzPts val="8700"/>
              <a:buChar char="•"/>
              <a:defRPr sz="8700"/>
            </a:lvl6pPr>
            <a:lvl7pPr marL="3200400" lvl="6" indent="-781050" algn="l">
              <a:lnSpc>
                <a:spcPct val="100000"/>
              </a:lnSpc>
              <a:spcBef>
                <a:spcPts val="1740"/>
              </a:spcBef>
              <a:spcAft>
                <a:spcPts val="0"/>
              </a:spcAft>
              <a:buClr>
                <a:schemeClr val="dk1"/>
              </a:buClr>
              <a:buSzPts val="8700"/>
              <a:buChar char="•"/>
              <a:defRPr sz="8700"/>
            </a:lvl7pPr>
            <a:lvl8pPr marL="3657600" lvl="7" indent="-781050" algn="l">
              <a:lnSpc>
                <a:spcPct val="100000"/>
              </a:lnSpc>
              <a:spcBef>
                <a:spcPts val="1740"/>
              </a:spcBef>
              <a:spcAft>
                <a:spcPts val="0"/>
              </a:spcAft>
              <a:buClr>
                <a:schemeClr val="dk1"/>
              </a:buClr>
              <a:buSzPts val="8700"/>
              <a:buChar char="•"/>
              <a:defRPr sz="8700"/>
            </a:lvl8pPr>
            <a:lvl9pPr marL="4114800" lvl="8" indent="-781050" algn="l">
              <a:lnSpc>
                <a:spcPct val="100000"/>
              </a:lnSpc>
              <a:spcBef>
                <a:spcPts val="1740"/>
              </a:spcBef>
              <a:spcAft>
                <a:spcPts val="0"/>
              </a:spcAft>
              <a:buClr>
                <a:schemeClr val="dk1"/>
              </a:buClr>
              <a:buSzPts val="8700"/>
              <a:buChar char="•"/>
              <a:defRPr sz="8700"/>
            </a:lvl9pPr>
          </a:lstStyle>
          <a:p>
            <a:endParaRPr/>
          </a:p>
        </p:txBody>
      </p:sp>
      <p:sp>
        <p:nvSpPr>
          <p:cNvPr id="41" name="Google Shape;41;p7"/>
          <p:cNvSpPr txBox="1">
            <a:spLocks noGrp="1"/>
          </p:cNvSpPr>
          <p:nvPr>
            <p:ph type="dt" idx="10"/>
          </p:nvPr>
        </p:nvSpPr>
        <p:spPr>
          <a:xfrm>
            <a:off x="2194279" y="30510163"/>
            <a:ext cx="10241844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8850" tIns="219425" rIns="438850" bIns="219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ftr" idx="11"/>
          </p:nvPr>
        </p:nvSpPr>
        <p:spPr>
          <a:xfrm>
            <a:off x="14995880" y="30510163"/>
            <a:ext cx="13899445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8850" tIns="219425" rIns="438850" bIns="219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sldNum" idx="12"/>
          </p:nvPr>
        </p:nvSpPr>
        <p:spPr>
          <a:xfrm>
            <a:off x="31455078" y="30510163"/>
            <a:ext cx="10241844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8850" tIns="219425" rIns="438850" bIns="219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8"/>
          <p:cNvSpPr txBox="1">
            <a:spLocks noGrp="1"/>
          </p:cNvSpPr>
          <p:nvPr>
            <p:ph type="title"/>
          </p:nvPr>
        </p:nvSpPr>
        <p:spPr>
          <a:xfrm>
            <a:off x="2194279" y="1317626"/>
            <a:ext cx="39502645" cy="548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8850" tIns="219425" rIns="438850" bIns="219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8"/>
          <p:cNvSpPr txBox="1">
            <a:spLocks noGrp="1"/>
          </p:cNvSpPr>
          <p:nvPr>
            <p:ph type="body" idx="1"/>
          </p:nvPr>
        </p:nvSpPr>
        <p:spPr>
          <a:xfrm>
            <a:off x="2194561" y="7368542"/>
            <a:ext cx="19392903" cy="30708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8850" tIns="219425" rIns="438850" bIns="219425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11500"/>
              <a:buNone/>
              <a:defRPr sz="11500" b="1"/>
            </a:lvl1pPr>
            <a:lvl2pPr marL="914400" lvl="1" indent="-228600" algn="l">
              <a:lnSpc>
                <a:spcPct val="100000"/>
              </a:lnSpc>
              <a:spcBef>
                <a:spcPts val="1940"/>
              </a:spcBef>
              <a:spcAft>
                <a:spcPts val="0"/>
              </a:spcAft>
              <a:buClr>
                <a:schemeClr val="dk1"/>
              </a:buClr>
              <a:buSzPts val="9700"/>
              <a:buNone/>
              <a:defRPr sz="9700" b="1"/>
            </a:lvl2pPr>
            <a:lvl3pPr marL="1371600" lvl="2" indent="-228600" algn="l">
              <a:lnSpc>
                <a:spcPct val="100000"/>
              </a:lnSpc>
              <a:spcBef>
                <a:spcPts val="1740"/>
              </a:spcBef>
              <a:spcAft>
                <a:spcPts val="0"/>
              </a:spcAft>
              <a:buClr>
                <a:schemeClr val="dk1"/>
              </a:buClr>
              <a:buSzPts val="8700"/>
              <a:buNone/>
              <a:defRPr sz="8700" b="1"/>
            </a:lvl3pPr>
            <a:lvl4pPr marL="1828800" lvl="3" indent="-228600" algn="l">
              <a:lnSpc>
                <a:spcPct val="100000"/>
              </a:lnSpc>
              <a:spcBef>
                <a:spcPts val="1540"/>
              </a:spcBef>
              <a:spcAft>
                <a:spcPts val="0"/>
              </a:spcAft>
              <a:buClr>
                <a:schemeClr val="dk1"/>
              </a:buClr>
              <a:buSzPts val="7700"/>
              <a:buNone/>
              <a:defRPr sz="7700" b="1"/>
            </a:lvl4pPr>
            <a:lvl5pPr marL="2286000" lvl="4" indent="-228600" algn="l">
              <a:lnSpc>
                <a:spcPct val="100000"/>
              </a:lnSpc>
              <a:spcBef>
                <a:spcPts val="1540"/>
              </a:spcBef>
              <a:spcAft>
                <a:spcPts val="0"/>
              </a:spcAft>
              <a:buClr>
                <a:schemeClr val="dk1"/>
              </a:buClr>
              <a:buSzPts val="7700"/>
              <a:buNone/>
              <a:defRPr sz="7700" b="1"/>
            </a:lvl5pPr>
            <a:lvl6pPr marL="2743200" lvl="5" indent="-228600" algn="l">
              <a:lnSpc>
                <a:spcPct val="100000"/>
              </a:lnSpc>
              <a:spcBef>
                <a:spcPts val="1540"/>
              </a:spcBef>
              <a:spcAft>
                <a:spcPts val="0"/>
              </a:spcAft>
              <a:buClr>
                <a:schemeClr val="dk1"/>
              </a:buClr>
              <a:buSzPts val="7700"/>
              <a:buNone/>
              <a:defRPr sz="7700" b="1"/>
            </a:lvl6pPr>
            <a:lvl7pPr marL="3200400" lvl="6" indent="-228600" algn="l">
              <a:lnSpc>
                <a:spcPct val="100000"/>
              </a:lnSpc>
              <a:spcBef>
                <a:spcPts val="1540"/>
              </a:spcBef>
              <a:spcAft>
                <a:spcPts val="0"/>
              </a:spcAft>
              <a:buClr>
                <a:schemeClr val="dk1"/>
              </a:buClr>
              <a:buSzPts val="7700"/>
              <a:buNone/>
              <a:defRPr sz="7700" b="1"/>
            </a:lvl7pPr>
            <a:lvl8pPr marL="3657600" lvl="7" indent="-228600" algn="l">
              <a:lnSpc>
                <a:spcPct val="100000"/>
              </a:lnSpc>
              <a:spcBef>
                <a:spcPts val="1540"/>
              </a:spcBef>
              <a:spcAft>
                <a:spcPts val="0"/>
              </a:spcAft>
              <a:buClr>
                <a:schemeClr val="dk1"/>
              </a:buClr>
              <a:buSzPts val="7700"/>
              <a:buNone/>
              <a:defRPr sz="7700" b="1"/>
            </a:lvl8pPr>
            <a:lvl9pPr marL="4114800" lvl="8" indent="-228600" algn="l">
              <a:lnSpc>
                <a:spcPct val="100000"/>
              </a:lnSpc>
              <a:spcBef>
                <a:spcPts val="1540"/>
              </a:spcBef>
              <a:spcAft>
                <a:spcPts val="0"/>
              </a:spcAft>
              <a:buClr>
                <a:schemeClr val="dk1"/>
              </a:buClr>
              <a:buSzPts val="7700"/>
              <a:buNone/>
              <a:defRPr sz="7700" b="1"/>
            </a:lvl9pPr>
          </a:lstStyle>
          <a:p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body" idx="2"/>
          </p:nvPr>
        </p:nvSpPr>
        <p:spPr>
          <a:xfrm>
            <a:off x="2194561" y="10439401"/>
            <a:ext cx="19392903" cy="18966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8850" tIns="219425" rIns="438850" bIns="219425" anchor="t" anchorCtr="0">
            <a:noAutofit/>
          </a:bodyPr>
          <a:lstStyle>
            <a:lvl1pPr marL="457200" lvl="0" indent="-958850" algn="l">
              <a:lnSpc>
                <a:spcPct val="10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11500"/>
              <a:buChar char="•"/>
              <a:defRPr sz="11500"/>
            </a:lvl1pPr>
            <a:lvl2pPr marL="914400" lvl="1" indent="-844550" algn="l">
              <a:lnSpc>
                <a:spcPct val="100000"/>
              </a:lnSpc>
              <a:spcBef>
                <a:spcPts val="1940"/>
              </a:spcBef>
              <a:spcAft>
                <a:spcPts val="0"/>
              </a:spcAft>
              <a:buClr>
                <a:schemeClr val="dk1"/>
              </a:buClr>
              <a:buSzPts val="9700"/>
              <a:buChar char="–"/>
              <a:defRPr sz="9700"/>
            </a:lvl2pPr>
            <a:lvl3pPr marL="1371600" lvl="2" indent="-781050" algn="l">
              <a:lnSpc>
                <a:spcPct val="100000"/>
              </a:lnSpc>
              <a:spcBef>
                <a:spcPts val="1740"/>
              </a:spcBef>
              <a:spcAft>
                <a:spcPts val="0"/>
              </a:spcAft>
              <a:buClr>
                <a:schemeClr val="dk1"/>
              </a:buClr>
              <a:buSzPts val="8700"/>
              <a:buChar char="•"/>
              <a:defRPr sz="8700"/>
            </a:lvl3pPr>
            <a:lvl4pPr marL="1828800" lvl="3" indent="-717550" algn="l">
              <a:lnSpc>
                <a:spcPct val="100000"/>
              </a:lnSpc>
              <a:spcBef>
                <a:spcPts val="1540"/>
              </a:spcBef>
              <a:spcAft>
                <a:spcPts val="0"/>
              </a:spcAft>
              <a:buClr>
                <a:schemeClr val="dk1"/>
              </a:buClr>
              <a:buSzPts val="7700"/>
              <a:buChar char="–"/>
              <a:defRPr sz="7700"/>
            </a:lvl4pPr>
            <a:lvl5pPr marL="2286000" lvl="4" indent="-717550" algn="l">
              <a:lnSpc>
                <a:spcPct val="100000"/>
              </a:lnSpc>
              <a:spcBef>
                <a:spcPts val="1540"/>
              </a:spcBef>
              <a:spcAft>
                <a:spcPts val="0"/>
              </a:spcAft>
              <a:buClr>
                <a:schemeClr val="dk1"/>
              </a:buClr>
              <a:buSzPts val="7700"/>
              <a:buChar char="»"/>
              <a:defRPr sz="7700"/>
            </a:lvl5pPr>
            <a:lvl6pPr marL="2743200" lvl="5" indent="-717550" algn="l">
              <a:lnSpc>
                <a:spcPct val="100000"/>
              </a:lnSpc>
              <a:spcBef>
                <a:spcPts val="1540"/>
              </a:spcBef>
              <a:spcAft>
                <a:spcPts val="0"/>
              </a:spcAft>
              <a:buClr>
                <a:schemeClr val="dk1"/>
              </a:buClr>
              <a:buSzPts val="7700"/>
              <a:buChar char="•"/>
              <a:defRPr sz="7700"/>
            </a:lvl6pPr>
            <a:lvl7pPr marL="3200400" lvl="6" indent="-717550" algn="l">
              <a:lnSpc>
                <a:spcPct val="100000"/>
              </a:lnSpc>
              <a:spcBef>
                <a:spcPts val="1540"/>
              </a:spcBef>
              <a:spcAft>
                <a:spcPts val="0"/>
              </a:spcAft>
              <a:buClr>
                <a:schemeClr val="dk1"/>
              </a:buClr>
              <a:buSzPts val="7700"/>
              <a:buChar char="•"/>
              <a:defRPr sz="7700"/>
            </a:lvl7pPr>
            <a:lvl8pPr marL="3657600" lvl="7" indent="-717550" algn="l">
              <a:lnSpc>
                <a:spcPct val="100000"/>
              </a:lnSpc>
              <a:spcBef>
                <a:spcPts val="1540"/>
              </a:spcBef>
              <a:spcAft>
                <a:spcPts val="0"/>
              </a:spcAft>
              <a:buClr>
                <a:schemeClr val="dk1"/>
              </a:buClr>
              <a:buSzPts val="7700"/>
              <a:buChar char="•"/>
              <a:defRPr sz="7700"/>
            </a:lvl8pPr>
            <a:lvl9pPr marL="4114800" lvl="8" indent="-717550" algn="l">
              <a:lnSpc>
                <a:spcPct val="100000"/>
              </a:lnSpc>
              <a:spcBef>
                <a:spcPts val="1540"/>
              </a:spcBef>
              <a:spcAft>
                <a:spcPts val="0"/>
              </a:spcAft>
              <a:buClr>
                <a:schemeClr val="dk1"/>
              </a:buClr>
              <a:buSzPts val="7700"/>
              <a:buChar char="•"/>
              <a:defRPr sz="7700"/>
            </a:lvl9pPr>
          </a:lstStyle>
          <a:p>
            <a:endParaRPr/>
          </a:p>
        </p:txBody>
      </p:sp>
      <p:sp>
        <p:nvSpPr>
          <p:cNvPr id="48" name="Google Shape;48;p8"/>
          <p:cNvSpPr txBox="1">
            <a:spLocks noGrp="1"/>
          </p:cNvSpPr>
          <p:nvPr>
            <p:ph type="body" idx="3"/>
          </p:nvPr>
        </p:nvSpPr>
        <p:spPr>
          <a:xfrm>
            <a:off x="22296123" y="7368542"/>
            <a:ext cx="19400519" cy="30708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8850" tIns="219425" rIns="438850" bIns="219425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11500"/>
              <a:buNone/>
              <a:defRPr sz="11500" b="1"/>
            </a:lvl1pPr>
            <a:lvl2pPr marL="914400" lvl="1" indent="-228600" algn="l">
              <a:lnSpc>
                <a:spcPct val="100000"/>
              </a:lnSpc>
              <a:spcBef>
                <a:spcPts val="1940"/>
              </a:spcBef>
              <a:spcAft>
                <a:spcPts val="0"/>
              </a:spcAft>
              <a:buClr>
                <a:schemeClr val="dk1"/>
              </a:buClr>
              <a:buSzPts val="9700"/>
              <a:buNone/>
              <a:defRPr sz="9700" b="1"/>
            </a:lvl2pPr>
            <a:lvl3pPr marL="1371600" lvl="2" indent="-228600" algn="l">
              <a:lnSpc>
                <a:spcPct val="100000"/>
              </a:lnSpc>
              <a:spcBef>
                <a:spcPts val="1740"/>
              </a:spcBef>
              <a:spcAft>
                <a:spcPts val="0"/>
              </a:spcAft>
              <a:buClr>
                <a:schemeClr val="dk1"/>
              </a:buClr>
              <a:buSzPts val="8700"/>
              <a:buNone/>
              <a:defRPr sz="8700" b="1"/>
            </a:lvl3pPr>
            <a:lvl4pPr marL="1828800" lvl="3" indent="-228600" algn="l">
              <a:lnSpc>
                <a:spcPct val="100000"/>
              </a:lnSpc>
              <a:spcBef>
                <a:spcPts val="1540"/>
              </a:spcBef>
              <a:spcAft>
                <a:spcPts val="0"/>
              </a:spcAft>
              <a:buClr>
                <a:schemeClr val="dk1"/>
              </a:buClr>
              <a:buSzPts val="7700"/>
              <a:buNone/>
              <a:defRPr sz="7700" b="1"/>
            </a:lvl4pPr>
            <a:lvl5pPr marL="2286000" lvl="4" indent="-228600" algn="l">
              <a:lnSpc>
                <a:spcPct val="100000"/>
              </a:lnSpc>
              <a:spcBef>
                <a:spcPts val="1540"/>
              </a:spcBef>
              <a:spcAft>
                <a:spcPts val="0"/>
              </a:spcAft>
              <a:buClr>
                <a:schemeClr val="dk1"/>
              </a:buClr>
              <a:buSzPts val="7700"/>
              <a:buNone/>
              <a:defRPr sz="7700" b="1"/>
            </a:lvl5pPr>
            <a:lvl6pPr marL="2743200" lvl="5" indent="-228600" algn="l">
              <a:lnSpc>
                <a:spcPct val="100000"/>
              </a:lnSpc>
              <a:spcBef>
                <a:spcPts val="1540"/>
              </a:spcBef>
              <a:spcAft>
                <a:spcPts val="0"/>
              </a:spcAft>
              <a:buClr>
                <a:schemeClr val="dk1"/>
              </a:buClr>
              <a:buSzPts val="7700"/>
              <a:buNone/>
              <a:defRPr sz="7700" b="1"/>
            </a:lvl6pPr>
            <a:lvl7pPr marL="3200400" lvl="6" indent="-228600" algn="l">
              <a:lnSpc>
                <a:spcPct val="100000"/>
              </a:lnSpc>
              <a:spcBef>
                <a:spcPts val="1540"/>
              </a:spcBef>
              <a:spcAft>
                <a:spcPts val="0"/>
              </a:spcAft>
              <a:buClr>
                <a:schemeClr val="dk1"/>
              </a:buClr>
              <a:buSzPts val="7700"/>
              <a:buNone/>
              <a:defRPr sz="7700" b="1"/>
            </a:lvl7pPr>
            <a:lvl8pPr marL="3657600" lvl="7" indent="-228600" algn="l">
              <a:lnSpc>
                <a:spcPct val="100000"/>
              </a:lnSpc>
              <a:spcBef>
                <a:spcPts val="1540"/>
              </a:spcBef>
              <a:spcAft>
                <a:spcPts val="0"/>
              </a:spcAft>
              <a:buClr>
                <a:schemeClr val="dk1"/>
              </a:buClr>
              <a:buSzPts val="7700"/>
              <a:buNone/>
              <a:defRPr sz="7700" b="1"/>
            </a:lvl8pPr>
            <a:lvl9pPr marL="4114800" lvl="8" indent="-228600" algn="l">
              <a:lnSpc>
                <a:spcPct val="100000"/>
              </a:lnSpc>
              <a:spcBef>
                <a:spcPts val="1540"/>
              </a:spcBef>
              <a:spcAft>
                <a:spcPts val="0"/>
              </a:spcAft>
              <a:buClr>
                <a:schemeClr val="dk1"/>
              </a:buClr>
              <a:buSzPts val="7700"/>
              <a:buNone/>
              <a:defRPr sz="7700" b="1"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body" idx="4"/>
          </p:nvPr>
        </p:nvSpPr>
        <p:spPr>
          <a:xfrm>
            <a:off x="22296123" y="10439401"/>
            <a:ext cx="19400519" cy="18966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8850" tIns="219425" rIns="438850" bIns="219425" anchor="t" anchorCtr="0">
            <a:noAutofit/>
          </a:bodyPr>
          <a:lstStyle>
            <a:lvl1pPr marL="457200" lvl="0" indent="-958850" algn="l">
              <a:lnSpc>
                <a:spcPct val="10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11500"/>
              <a:buChar char="•"/>
              <a:defRPr sz="11500"/>
            </a:lvl1pPr>
            <a:lvl2pPr marL="914400" lvl="1" indent="-844550" algn="l">
              <a:lnSpc>
                <a:spcPct val="100000"/>
              </a:lnSpc>
              <a:spcBef>
                <a:spcPts val="1940"/>
              </a:spcBef>
              <a:spcAft>
                <a:spcPts val="0"/>
              </a:spcAft>
              <a:buClr>
                <a:schemeClr val="dk1"/>
              </a:buClr>
              <a:buSzPts val="9700"/>
              <a:buChar char="–"/>
              <a:defRPr sz="9700"/>
            </a:lvl2pPr>
            <a:lvl3pPr marL="1371600" lvl="2" indent="-781050" algn="l">
              <a:lnSpc>
                <a:spcPct val="100000"/>
              </a:lnSpc>
              <a:spcBef>
                <a:spcPts val="1740"/>
              </a:spcBef>
              <a:spcAft>
                <a:spcPts val="0"/>
              </a:spcAft>
              <a:buClr>
                <a:schemeClr val="dk1"/>
              </a:buClr>
              <a:buSzPts val="8700"/>
              <a:buChar char="•"/>
              <a:defRPr sz="8700"/>
            </a:lvl3pPr>
            <a:lvl4pPr marL="1828800" lvl="3" indent="-717550" algn="l">
              <a:lnSpc>
                <a:spcPct val="100000"/>
              </a:lnSpc>
              <a:spcBef>
                <a:spcPts val="1540"/>
              </a:spcBef>
              <a:spcAft>
                <a:spcPts val="0"/>
              </a:spcAft>
              <a:buClr>
                <a:schemeClr val="dk1"/>
              </a:buClr>
              <a:buSzPts val="7700"/>
              <a:buChar char="–"/>
              <a:defRPr sz="7700"/>
            </a:lvl4pPr>
            <a:lvl5pPr marL="2286000" lvl="4" indent="-717550" algn="l">
              <a:lnSpc>
                <a:spcPct val="100000"/>
              </a:lnSpc>
              <a:spcBef>
                <a:spcPts val="1540"/>
              </a:spcBef>
              <a:spcAft>
                <a:spcPts val="0"/>
              </a:spcAft>
              <a:buClr>
                <a:schemeClr val="dk1"/>
              </a:buClr>
              <a:buSzPts val="7700"/>
              <a:buChar char="»"/>
              <a:defRPr sz="7700"/>
            </a:lvl5pPr>
            <a:lvl6pPr marL="2743200" lvl="5" indent="-717550" algn="l">
              <a:lnSpc>
                <a:spcPct val="100000"/>
              </a:lnSpc>
              <a:spcBef>
                <a:spcPts val="1540"/>
              </a:spcBef>
              <a:spcAft>
                <a:spcPts val="0"/>
              </a:spcAft>
              <a:buClr>
                <a:schemeClr val="dk1"/>
              </a:buClr>
              <a:buSzPts val="7700"/>
              <a:buChar char="•"/>
              <a:defRPr sz="7700"/>
            </a:lvl6pPr>
            <a:lvl7pPr marL="3200400" lvl="6" indent="-717550" algn="l">
              <a:lnSpc>
                <a:spcPct val="100000"/>
              </a:lnSpc>
              <a:spcBef>
                <a:spcPts val="1540"/>
              </a:spcBef>
              <a:spcAft>
                <a:spcPts val="0"/>
              </a:spcAft>
              <a:buClr>
                <a:schemeClr val="dk1"/>
              </a:buClr>
              <a:buSzPts val="7700"/>
              <a:buChar char="•"/>
              <a:defRPr sz="7700"/>
            </a:lvl7pPr>
            <a:lvl8pPr marL="3657600" lvl="7" indent="-717550" algn="l">
              <a:lnSpc>
                <a:spcPct val="100000"/>
              </a:lnSpc>
              <a:spcBef>
                <a:spcPts val="1540"/>
              </a:spcBef>
              <a:spcAft>
                <a:spcPts val="0"/>
              </a:spcAft>
              <a:buClr>
                <a:schemeClr val="dk1"/>
              </a:buClr>
              <a:buSzPts val="7700"/>
              <a:buChar char="•"/>
              <a:defRPr sz="7700"/>
            </a:lvl8pPr>
            <a:lvl9pPr marL="4114800" lvl="8" indent="-717550" algn="l">
              <a:lnSpc>
                <a:spcPct val="100000"/>
              </a:lnSpc>
              <a:spcBef>
                <a:spcPts val="1540"/>
              </a:spcBef>
              <a:spcAft>
                <a:spcPts val="0"/>
              </a:spcAft>
              <a:buClr>
                <a:schemeClr val="dk1"/>
              </a:buClr>
              <a:buSzPts val="7700"/>
              <a:buChar char="•"/>
              <a:defRPr sz="7700"/>
            </a:lvl9pPr>
          </a:lstStyle>
          <a:p>
            <a:endParaRPr/>
          </a:p>
        </p:txBody>
      </p:sp>
      <p:sp>
        <p:nvSpPr>
          <p:cNvPr id="50" name="Google Shape;50;p8"/>
          <p:cNvSpPr txBox="1">
            <a:spLocks noGrp="1"/>
          </p:cNvSpPr>
          <p:nvPr>
            <p:ph type="dt" idx="10"/>
          </p:nvPr>
        </p:nvSpPr>
        <p:spPr>
          <a:xfrm>
            <a:off x="2194279" y="30510163"/>
            <a:ext cx="10241844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8850" tIns="219425" rIns="438850" bIns="219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ftr" idx="11"/>
          </p:nvPr>
        </p:nvSpPr>
        <p:spPr>
          <a:xfrm>
            <a:off x="14995880" y="30510163"/>
            <a:ext cx="13899445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8850" tIns="219425" rIns="438850" bIns="219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sldNum" idx="12"/>
          </p:nvPr>
        </p:nvSpPr>
        <p:spPr>
          <a:xfrm>
            <a:off x="31455078" y="30510163"/>
            <a:ext cx="10241844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8850" tIns="219425" rIns="438850" bIns="219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9"/>
          <p:cNvSpPr txBox="1">
            <a:spLocks noGrp="1"/>
          </p:cNvSpPr>
          <p:nvPr>
            <p:ph type="title"/>
          </p:nvPr>
        </p:nvSpPr>
        <p:spPr>
          <a:xfrm>
            <a:off x="2194279" y="1317626"/>
            <a:ext cx="39502645" cy="548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8850" tIns="219425" rIns="438850" bIns="219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9"/>
          <p:cNvSpPr txBox="1">
            <a:spLocks noGrp="1"/>
          </p:cNvSpPr>
          <p:nvPr>
            <p:ph type="dt" idx="10"/>
          </p:nvPr>
        </p:nvSpPr>
        <p:spPr>
          <a:xfrm>
            <a:off x="2194279" y="30510163"/>
            <a:ext cx="10241844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8850" tIns="219425" rIns="438850" bIns="219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ftr" idx="11"/>
          </p:nvPr>
        </p:nvSpPr>
        <p:spPr>
          <a:xfrm>
            <a:off x="14995880" y="30510163"/>
            <a:ext cx="13899445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8850" tIns="219425" rIns="438850" bIns="219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sldNum" idx="12"/>
          </p:nvPr>
        </p:nvSpPr>
        <p:spPr>
          <a:xfrm>
            <a:off x="31455078" y="30510163"/>
            <a:ext cx="10241844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8850" tIns="219425" rIns="438850" bIns="219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0"/>
          <p:cNvSpPr txBox="1">
            <a:spLocks noGrp="1"/>
          </p:cNvSpPr>
          <p:nvPr>
            <p:ph type="title"/>
          </p:nvPr>
        </p:nvSpPr>
        <p:spPr>
          <a:xfrm>
            <a:off x="2194563" y="1310640"/>
            <a:ext cx="14439903" cy="5577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8850" tIns="219425" rIns="438850" bIns="219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700" b="1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0"/>
          <p:cNvSpPr txBox="1">
            <a:spLocks noGrp="1"/>
          </p:cNvSpPr>
          <p:nvPr>
            <p:ph type="body" idx="1"/>
          </p:nvPr>
        </p:nvSpPr>
        <p:spPr>
          <a:xfrm>
            <a:off x="17160241" y="1310644"/>
            <a:ext cx="24536399" cy="280949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8850" tIns="219425" rIns="438850" bIns="219425" anchor="t" anchorCtr="0">
            <a:noAutofit/>
          </a:bodyPr>
          <a:lstStyle>
            <a:lvl1pPr marL="457200" lvl="0" indent="-1206500" algn="l">
              <a:lnSpc>
                <a:spcPct val="100000"/>
              </a:lnSpc>
              <a:spcBef>
                <a:spcPts val="3080"/>
              </a:spcBef>
              <a:spcAft>
                <a:spcPts val="0"/>
              </a:spcAft>
              <a:buClr>
                <a:schemeClr val="dk1"/>
              </a:buClr>
              <a:buSzPts val="15400"/>
              <a:buChar char="•"/>
              <a:defRPr sz="15400"/>
            </a:lvl1pPr>
            <a:lvl2pPr marL="914400" lvl="1" indent="-1079500" algn="l">
              <a:lnSpc>
                <a:spcPct val="100000"/>
              </a:lnSpc>
              <a:spcBef>
                <a:spcPts val="2680"/>
              </a:spcBef>
              <a:spcAft>
                <a:spcPts val="0"/>
              </a:spcAft>
              <a:buClr>
                <a:schemeClr val="dk1"/>
              </a:buClr>
              <a:buSzPts val="13400"/>
              <a:buChar char="–"/>
              <a:defRPr sz="13400"/>
            </a:lvl2pPr>
            <a:lvl3pPr marL="1371600" lvl="2" indent="-958850" algn="l">
              <a:lnSpc>
                <a:spcPct val="10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11500"/>
              <a:buChar char="•"/>
              <a:defRPr sz="11500"/>
            </a:lvl3pPr>
            <a:lvl4pPr marL="1828800" lvl="3" indent="-844550" algn="l">
              <a:lnSpc>
                <a:spcPct val="100000"/>
              </a:lnSpc>
              <a:spcBef>
                <a:spcPts val="1940"/>
              </a:spcBef>
              <a:spcAft>
                <a:spcPts val="0"/>
              </a:spcAft>
              <a:buClr>
                <a:schemeClr val="dk1"/>
              </a:buClr>
              <a:buSzPts val="9700"/>
              <a:buChar char="–"/>
              <a:defRPr sz="9700"/>
            </a:lvl4pPr>
            <a:lvl5pPr marL="2286000" lvl="4" indent="-844550" algn="l">
              <a:lnSpc>
                <a:spcPct val="100000"/>
              </a:lnSpc>
              <a:spcBef>
                <a:spcPts val="1940"/>
              </a:spcBef>
              <a:spcAft>
                <a:spcPts val="0"/>
              </a:spcAft>
              <a:buClr>
                <a:schemeClr val="dk1"/>
              </a:buClr>
              <a:buSzPts val="9700"/>
              <a:buChar char="»"/>
              <a:defRPr sz="9700"/>
            </a:lvl5pPr>
            <a:lvl6pPr marL="2743200" lvl="5" indent="-844550" algn="l">
              <a:lnSpc>
                <a:spcPct val="100000"/>
              </a:lnSpc>
              <a:spcBef>
                <a:spcPts val="1940"/>
              </a:spcBef>
              <a:spcAft>
                <a:spcPts val="0"/>
              </a:spcAft>
              <a:buClr>
                <a:schemeClr val="dk1"/>
              </a:buClr>
              <a:buSzPts val="9700"/>
              <a:buChar char="•"/>
              <a:defRPr sz="9700"/>
            </a:lvl6pPr>
            <a:lvl7pPr marL="3200400" lvl="6" indent="-844550" algn="l">
              <a:lnSpc>
                <a:spcPct val="100000"/>
              </a:lnSpc>
              <a:spcBef>
                <a:spcPts val="1940"/>
              </a:spcBef>
              <a:spcAft>
                <a:spcPts val="0"/>
              </a:spcAft>
              <a:buClr>
                <a:schemeClr val="dk1"/>
              </a:buClr>
              <a:buSzPts val="9700"/>
              <a:buChar char="•"/>
              <a:defRPr sz="9700"/>
            </a:lvl7pPr>
            <a:lvl8pPr marL="3657600" lvl="7" indent="-844550" algn="l">
              <a:lnSpc>
                <a:spcPct val="100000"/>
              </a:lnSpc>
              <a:spcBef>
                <a:spcPts val="1940"/>
              </a:spcBef>
              <a:spcAft>
                <a:spcPts val="0"/>
              </a:spcAft>
              <a:buClr>
                <a:schemeClr val="dk1"/>
              </a:buClr>
              <a:buSzPts val="9700"/>
              <a:buChar char="•"/>
              <a:defRPr sz="9700"/>
            </a:lvl8pPr>
            <a:lvl9pPr marL="4114800" lvl="8" indent="-844550" algn="l">
              <a:lnSpc>
                <a:spcPct val="100000"/>
              </a:lnSpc>
              <a:spcBef>
                <a:spcPts val="1940"/>
              </a:spcBef>
              <a:spcAft>
                <a:spcPts val="0"/>
              </a:spcAft>
              <a:buClr>
                <a:schemeClr val="dk1"/>
              </a:buClr>
              <a:buSzPts val="9700"/>
              <a:buChar char="•"/>
              <a:defRPr sz="9700"/>
            </a:lvl9pPr>
          </a:lstStyle>
          <a:p>
            <a:endParaRPr/>
          </a:p>
        </p:txBody>
      </p:sp>
      <p:sp>
        <p:nvSpPr>
          <p:cNvPr id="61" name="Google Shape;61;p10"/>
          <p:cNvSpPr txBox="1">
            <a:spLocks noGrp="1"/>
          </p:cNvSpPr>
          <p:nvPr>
            <p:ph type="body" idx="2"/>
          </p:nvPr>
        </p:nvSpPr>
        <p:spPr>
          <a:xfrm>
            <a:off x="2194563" y="6888484"/>
            <a:ext cx="14439903" cy="225171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8850" tIns="219425" rIns="438850" bIns="219425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1340"/>
              </a:spcBef>
              <a:spcAft>
                <a:spcPts val="0"/>
              </a:spcAft>
              <a:buClr>
                <a:schemeClr val="dk1"/>
              </a:buClr>
              <a:buSzPts val="6700"/>
              <a:buNone/>
              <a:defRPr sz="6700"/>
            </a:lvl1pPr>
            <a:lvl2pPr marL="914400" lvl="1" indent="-228600" algn="l">
              <a:lnSpc>
                <a:spcPct val="100000"/>
              </a:lnSpc>
              <a:spcBef>
                <a:spcPts val="1140"/>
              </a:spcBef>
              <a:spcAft>
                <a:spcPts val="0"/>
              </a:spcAft>
              <a:buClr>
                <a:schemeClr val="dk1"/>
              </a:buClr>
              <a:buSzPts val="5700"/>
              <a:buNone/>
              <a:defRPr sz="5700"/>
            </a:lvl2pPr>
            <a:lvl3pPr marL="1371600" lvl="2" indent="-228600" algn="l">
              <a:lnSpc>
                <a:spcPct val="100000"/>
              </a:lnSpc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800"/>
            </a:lvl3pPr>
            <a:lvl4pPr marL="1828800" lvl="3" indent="-228600" algn="l">
              <a:lnSpc>
                <a:spcPct val="100000"/>
              </a:lnSpc>
              <a:spcBef>
                <a:spcPts val="860"/>
              </a:spcBef>
              <a:spcAft>
                <a:spcPts val="0"/>
              </a:spcAft>
              <a:buClr>
                <a:schemeClr val="dk1"/>
              </a:buClr>
              <a:buSzPts val="4300"/>
              <a:buNone/>
              <a:defRPr sz="4300"/>
            </a:lvl4pPr>
            <a:lvl5pPr marL="2286000" lvl="4" indent="-228600" algn="l">
              <a:lnSpc>
                <a:spcPct val="100000"/>
              </a:lnSpc>
              <a:spcBef>
                <a:spcPts val="860"/>
              </a:spcBef>
              <a:spcAft>
                <a:spcPts val="0"/>
              </a:spcAft>
              <a:buClr>
                <a:schemeClr val="dk1"/>
              </a:buClr>
              <a:buSzPts val="4300"/>
              <a:buNone/>
              <a:defRPr sz="4300"/>
            </a:lvl5pPr>
            <a:lvl6pPr marL="2743200" lvl="5" indent="-228600" algn="l">
              <a:lnSpc>
                <a:spcPct val="100000"/>
              </a:lnSpc>
              <a:spcBef>
                <a:spcPts val="860"/>
              </a:spcBef>
              <a:spcAft>
                <a:spcPts val="0"/>
              </a:spcAft>
              <a:buClr>
                <a:schemeClr val="dk1"/>
              </a:buClr>
              <a:buSzPts val="4300"/>
              <a:buNone/>
              <a:defRPr sz="4300"/>
            </a:lvl6pPr>
            <a:lvl7pPr marL="3200400" lvl="6" indent="-228600" algn="l">
              <a:lnSpc>
                <a:spcPct val="100000"/>
              </a:lnSpc>
              <a:spcBef>
                <a:spcPts val="860"/>
              </a:spcBef>
              <a:spcAft>
                <a:spcPts val="0"/>
              </a:spcAft>
              <a:buClr>
                <a:schemeClr val="dk1"/>
              </a:buClr>
              <a:buSzPts val="4300"/>
              <a:buNone/>
              <a:defRPr sz="4300"/>
            </a:lvl7pPr>
            <a:lvl8pPr marL="3657600" lvl="7" indent="-228600" algn="l">
              <a:lnSpc>
                <a:spcPct val="100000"/>
              </a:lnSpc>
              <a:spcBef>
                <a:spcPts val="860"/>
              </a:spcBef>
              <a:spcAft>
                <a:spcPts val="0"/>
              </a:spcAft>
              <a:buClr>
                <a:schemeClr val="dk1"/>
              </a:buClr>
              <a:buSzPts val="4300"/>
              <a:buNone/>
              <a:defRPr sz="4300"/>
            </a:lvl8pPr>
            <a:lvl9pPr marL="4114800" lvl="8" indent="-228600" algn="l">
              <a:lnSpc>
                <a:spcPct val="100000"/>
              </a:lnSpc>
              <a:spcBef>
                <a:spcPts val="860"/>
              </a:spcBef>
              <a:spcAft>
                <a:spcPts val="0"/>
              </a:spcAft>
              <a:buClr>
                <a:schemeClr val="dk1"/>
              </a:buClr>
              <a:buSzPts val="4300"/>
              <a:buNone/>
              <a:defRPr sz="4300"/>
            </a:lvl9pPr>
          </a:lstStyle>
          <a:p>
            <a:endParaRPr/>
          </a:p>
        </p:txBody>
      </p:sp>
      <p:sp>
        <p:nvSpPr>
          <p:cNvPr id="62" name="Google Shape;62;p10"/>
          <p:cNvSpPr txBox="1">
            <a:spLocks noGrp="1"/>
          </p:cNvSpPr>
          <p:nvPr>
            <p:ph type="dt" idx="10"/>
          </p:nvPr>
        </p:nvSpPr>
        <p:spPr>
          <a:xfrm>
            <a:off x="2194279" y="30510163"/>
            <a:ext cx="10241844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8850" tIns="219425" rIns="438850" bIns="219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 txBox="1">
            <a:spLocks noGrp="1"/>
          </p:cNvSpPr>
          <p:nvPr>
            <p:ph type="ftr" idx="11"/>
          </p:nvPr>
        </p:nvSpPr>
        <p:spPr>
          <a:xfrm>
            <a:off x="14995880" y="30510163"/>
            <a:ext cx="13899445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8850" tIns="219425" rIns="438850" bIns="219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sldNum" idx="12"/>
          </p:nvPr>
        </p:nvSpPr>
        <p:spPr>
          <a:xfrm>
            <a:off x="31455078" y="30510163"/>
            <a:ext cx="10241844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8850" tIns="219425" rIns="438850" bIns="219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1"/>
          <p:cNvSpPr txBox="1">
            <a:spLocks noGrp="1"/>
          </p:cNvSpPr>
          <p:nvPr>
            <p:ph type="title"/>
          </p:nvPr>
        </p:nvSpPr>
        <p:spPr>
          <a:xfrm>
            <a:off x="8602983" y="23042881"/>
            <a:ext cx="26334721" cy="27203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8850" tIns="219425" rIns="438850" bIns="219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700" b="1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>
            <a:spLocks noGrp="1"/>
          </p:cNvSpPr>
          <p:nvPr>
            <p:ph type="pic" idx="2"/>
          </p:nvPr>
        </p:nvSpPr>
        <p:spPr>
          <a:xfrm>
            <a:off x="8602983" y="2941320"/>
            <a:ext cx="26334721" cy="1975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8850" tIns="219425" rIns="438850" bIns="219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3080"/>
              </a:spcBef>
              <a:spcAft>
                <a:spcPts val="0"/>
              </a:spcAft>
              <a:buClr>
                <a:schemeClr val="dk1"/>
              </a:buClr>
              <a:buSzPts val="15400"/>
              <a:buFont typeface="Arial"/>
              <a:buNone/>
              <a:defRPr sz="15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2680"/>
              </a:spcBef>
              <a:spcAft>
                <a:spcPts val="0"/>
              </a:spcAft>
              <a:buClr>
                <a:schemeClr val="dk1"/>
              </a:buClr>
              <a:buSzPts val="13400"/>
              <a:buFont typeface="Arial"/>
              <a:buNone/>
              <a:defRPr sz="13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11500"/>
              <a:buFont typeface="Arial"/>
              <a:buNone/>
              <a:defRPr sz="1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1940"/>
              </a:spcBef>
              <a:spcAft>
                <a:spcPts val="0"/>
              </a:spcAft>
              <a:buClr>
                <a:schemeClr val="dk1"/>
              </a:buClr>
              <a:buSzPts val="9700"/>
              <a:buFont typeface="Arial"/>
              <a:buNone/>
              <a:defRPr sz="9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1940"/>
              </a:spcBef>
              <a:spcAft>
                <a:spcPts val="0"/>
              </a:spcAft>
              <a:buClr>
                <a:schemeClr val="dk1"/>
              </a:buClr>
              <a:buSzPts val="9700"/>
              <a:buFont typeface="Arial"/>
              <a:buNone/>
              <a:defRPr sz="9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1940"/>
              </a:spcBef>
              <a:spcAft>
                <a:spcPts val="0"/>
              </a:spcAft>
              <a:buClr>
                <a:schemeClr val="dk1"/>
              </a:buClr>
              <a:buSzPts val="9700"/>
              <a:buFont typeface="Arial"/>
              <a:buNone/>
              <a:defRPr sz="9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1940"/>
              </a:spcBef>
              <a:spcAft>
                <a:spcPts val="0"/>
              </a:spcAft>
              <a:buClr>
                <a:schemeClr val="dk1"/>
              </a:buClr>
              <a:buSzPts val="9700"/>
              <a:buFont typeface="Arial"/>
              <a:buNone/>
              <a:defRPr sz="9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1940"/>
              </a:spcBef>
              <a:spcAft>
                <a:spcPts val="0"/>
              </a:spcAft>
              <a:buClr>
                <a:schemeClr val="dk1"/>
              </a:buClr>
              <a:buSzPts val="9700"/>
              <a:buFont typeface="Arial"/>
              <a:buNone/>
              <a:defRPr sz="9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1940"/>
              </a:spcBef>
              <a:spcAft>
                <a:spcPts val="0"/>
              </a:spcAft>
              <a:buClr>
                <a:schemeClr val="dk1"/>
              </a:buClr>
              <a:buSzPts val="9700"/>
              <a:buFont typeface="Arial"/>
              <a:buNone/>
              <a:defRPr sz="9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Google Shape;68;p11"/>
          <p:cNvSpPr txBox="1">
            <a:spLocks noGrp="1"/>
          </p:cNvSpPr>
          <p:nvPr>
            <p:ph type="body" idx="1"/>
          </p:nvPr>
        </p:nvSpPr>
        <p:spPr>
          <a:xfrm>
            <a:off x="8602983" y="25763222"/>
            <a:ext cx="26334721" cy="38633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8850" tIns="219425" rIns="438850" bIns="219425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1340"/>
              </a:spcBef>
              <a:spcAft>
                <a:spcPts val="0"/>
              </a:spcAft>
              <a:buClr>
                <a:schemeClr val="dk1"/>
              </a:buClr>
              <a:buSzPts val="6700"/>
              <a:buNone/>
              <a:defRPr sz="6700"/>
            </a:lvl1pPr>
            <a:lvl2pPr marL="914400" lvl="1" indent="-228600" algn="l">
              <a:lnSpc>
                <a:spcPct val="100000"/>
              </a:lnSpc>
              <a:spcBef>
                <a:spcPts val="1140"/>
              </a:spcBef>
              <a:spcAft>
                <a:spcPts val="0"/>
              </a:spcAft>
              <a:buClr>
                <a:schemeClr val="dk1"/>
              </a:buClr>
              <a:buSzPts val="5700"/>
              <a:buNone/>
              <a:defRPr sz="5700"/>
            </a:lvl2pPr>
            <a:lvl3pPr marL="1371600" lvl="2" indent="-228600" algn="l">
              <a:lnSpc>
                <a:spcPct val="100000"/>
              </a:lnSpc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800"/>
            </a:lvl3pPr>
            <a:lvl4pPr marL="1828800" lvl="3" indent="-228600" algn="l">
              <a:lnSpc>
                <a:spcPct val="100000"/>
              </a:lnSpc>
              <a:spcBef>
                <a:spcPts val="860"/>
              </a:spcBef>
              <a:spcAft>
                <a:spcPts val="0"/>
              </a:spcAft>
              <a:buClr>
                <a:schemeClr val="dk1"/>
              </a:buClr>
              <a:buSzPts val="4300"/>
              <a:buNone/>
              <a:defRPr sz="4300"/>
            </a:lvl4pPr>
            <a:lvl5pPr marL="2286000" lvl="4" indent="-228600" algn="l">
              <a:lnSpc>
                <a:spcPct val="100000"/>
              </a:lnSpc>
              <a:spcBef>
                <a:spcPts val="860"/>
              </a:spcBef>
              <a:spcAft>
                <a:spcPts val="0"/>
              </a:spcAft>
              <a:buClr>
                <a:schemeClr val="dk1"/>
              </a:buClr>
              <a:buSzPts val="4300"/>
              <a:buNone/>
              <a:defRPr sz="4300"/>
            </a:lvl5pPr>
            <a:lvl6pPr marL="2743200" lvl="5" indent="-228600" algn="l">
              <a:lnSpc>
                <a:spcPct val="100000"/>
              </a:lnSpc>
              <a:spcBef>
                <a:spcPts val="860"/>
              </a:spcBef>
              <a:spcAft>
                <a:spcPts val="0"/>
              </a:spcAft>
              <a:buClr>
                <a:schemeClr val="dk1"/>
              </a:buClr>
              <a:buSzPts val="4300"/>
              <a:buNone/>
              <a:defRPr sz="4300"/>
            </a:lvl6pPr>
            <a:lvl7pPr marL="3200400" lvl="6" indent="-228600" algn="l">
              <a:lnSpc>
                <a:spcPct val="100000"/>
              </a:lnSpc>
              <a:spcBef>
                <a:spcPts val="860"/>
              </a:spcBef>
              <a:spcAft>
                <a:spcPts val="0"/>
              </a:spcAft>
              <a:buClr>
                <a:schemeClr val="dk1"/>
              </a:buClr>
              <a:buSzPts val="4300"/>
              <a:buNone/>
              <a:defRPr sz="4300"/>
            </a:lvl7pPr>
            <a:lvl8pPr marL="3657600" lvl="7" indent="-228600" algn="l">
              <a:lnSpc>
                <a:spcPct val="100000"/>
              </a:lnSpc>
              <a:spcBef>
                <a:spcPts val="860"/>
              </a:spcBef>
              <a:spcAft>
                <a:spcPts val="0"/>
              </a:spcAft>
              <a:buClr>
                <a:schemeClr val="dk1"/>
              </a:buClr>
              <a:buSzPts val="4300"/>
              <a:buNone/>
              <a:defRPr sz="4300"/>
            </a:lvl8pPr>
            <a:lvl9pPr marL="4114800" lvl="8" indent="-228600" algn="l">
              <a:lnSpc>
                <a:spcPct val="100000"/>
              </a:lnSpc>
              <a:spcBef>
                <a:spcPts val="860"/>
              </a:spcBef>
              <a:spcAft>
                <a:spcPts val="0"/>
              </a:spcAft>
              <a:buClr>
                <a:schemeClr val="dk1"/>
              </a:buClr>
              <a:buSzPts val="4300"/>
              <a:buNone/>
              <a:defRPr sz="4300"/>
            </a:lvl9pPr>
          </a:lstStyle>
          <a:p>
            <a:endParaRPr/>
          </a:p>
        </p:txBody>
      </p:sp>
      <p:sp>
        <p:nvSpPr>
          <p:cNvPr id="69" name="Google Shape;69;p11"/>
          <p:cNvSpPr txBox="1">
            <a:spLocks noGrp="1"/>
          </p:cNvSpPr>
          <p:nvPr>
            <p:ph type="dt" idx="10"/>
          </p:nvPr>
        </p:nvSpPr>
        <p:spPr>
          <a:xfrm>
            <a:off x="2194279" y="30510163"/>
            <a:ext cx="10241844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8850" tIns="219425" rIns="438850" bIns="219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ftr" idx="11"/>
          </p:nvPr>
        </p:nvSpPr>
        <p:spPr>
          <a:xfrm>
            <a:off x="14995880" y="30510163"/>
            <a:ext cx="13899445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8850" tIns="219425" rIns="438850" bIns="219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sldNum" idx="12"/>
          </p:nvPr>
        </p:nvSpPr>
        <p:spPr>
          <a:xfrm>
            <a:off x="31455078" y="30510163"/>
            <a:ext cx="10241844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8850" tIns="219425" rIns="438850" bIns="219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title"/>
          </p:nvPr>
        </p:nvSpPr>
        <p:spPr>
          <a:xfrm>
            <a:off x="2194279" y="1317626"/>
            <a:ext cx="39502645" cy="548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8850" tIns="219425" rIns="438850" bIns="21942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body" idx="1"/>
          </p:nvPr>
        </p:nvSpPr>
        <p:spPr>
          <a:xfrm>
            <a:off x="2194279" y="7680326"/>
            <a:ext cx="39502645" cy="21724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8850" tIns="219425" rIns="438850" bIns="219425" anchor="t" anchorCtr="0">
            <a:noAutofit/>
          </a:bodyPr>
          <a:lstStyle>
            <a:lvl1pPr marL="457200" marR="0" lvl="0" indent="-1206500" algn="l" rtl="0">
              <a:lnSpc>
                <a:spcPct val="100000"/>
              </a:lnSpc>
              <a:spcBef>
                <a:spcPts val="3080"/>
              </a:spcBef>
              <a:spcAft>
                <a:spcPts val="0"/>
              </a:spcAft>
              <a:buClr>
                <a:schemeClr val="dk1"/>
              </a:buClr>
              <a:buSzPts val="15400"/>
              <a:buFont typeface="Arial"/>
              <a:buChar char="•"/>
              <a:defRPr sz="15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1079500" algn="l" rtl="0">
              <a:lnSpc>
                <a:spcPct val="100000"/>
              </a:lnSpc>
              <a:spcBef>
                <a:spcPts val="2680"/>
              </a:spcBef>
              <a:spcAft>
                <a:spcPts val="0"/>
              </a:spcAft>
              <a:buClr>
                <a:schemeClr val="dk1"/>
              </a:buClr>
              <a:buSzPts val="13400"/>
              <a:buFont typeface="Arial"/>
              <a:buChar char="–"/>
              <a:defRPr sz="13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958850" algn="l" rtl="0">
              <a:lnSpc>
                <a:spcPct val="10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11500"/>
              <a:buFont typeface="Arial"/>
              <a:buChar char="•"/>
              <a:defRPr sz="1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844550" algn="l" rtl="0">
              <a:lnSpc>
                <a:spcPct val="100000"/>
              </a:lnSpc>
              <a:spcBef>
                <a:spcPts val="1940"/>
              </a:spcBef>
              <a:spcAft>
                <a:spcPts val="0"/>
              </a:spcAft>
              <a:buClr>
                <a:schemeClr val="dk1"/>
              </a:buClr>
              <a:buSzPts val="9700"/>
              <a:buFont typeface="Arial"/>
              <a:buChar char="–"/>
              <a:defRPr sz="9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844550" algn="l" rtl="0">
              <a:lnSpc>
                <a:spcPct val="100000"/>
              </a:lnSpc>
              <a:spcBef>
                <a:spcPts val="1940"/>
              </a:spcBef>
              <a:spcAft>
                <a:spcPts val="0"/>
              </a:spcAft>
              <a:buClr>
                <a:schemeClr val="dk1"/>
              </a:buClr>
              <a:buSzPts val="9700"/>
              <a:buFont typeface="Arial"/>
              <a:buChar char="»"/>
              <a:defRPr sz="9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844550" algn="l" rtl="0">
              <a:lnSpc>
                <a:spcPct val="100000"/>
              </a:lnSpc>
              <a:spcBef>
                <a:spcPts val="1940"/>
              </a:spcBef>
              <a:spcAft>
                <a:spcPts val="0"/>
              </a:spcAft>
              <a:buClr>
                <a:schemeClr val="dk1"/>
              </a:buClr>
              <a:buSzPts val="9700"/>
              <a:buFont typeface="Arial"/>
              <a:buChar char="•"/>
              <a:defRPr sz="9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844550" algn="l" rtl="0">
              <a:lnSpc>
                <a:spcPct val="100000"/>
              </a:lnSpc>
              <a:spcBef>
                <a:spcPts val="1940"/>
              </a:spcBef>
              <a:spcAft>
                <a:spcPts val="0"/>
              </a:spcAft>
              <a:buClr>
                <a:schemeClr val="dk1"/>
              </a:buClr>
              <a:buSzPts val="9700"/>
              <a:buFont typeface="Arial"/>
              <a:buChar char="•"/>
              <a:defRPr sz="9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844550" algn="l" rtl="0">
              <a:lnSpc>
                <a:spcPct val="100000"/>
              </a:lnSpc>
              <a:spcBef>
                <a:spcPts val="1940"/>
              </a:spcBef>
              <a:spcAft>
                <a:spcPts val="0"/>
              </a:spcAft>
              <a:buClr>
                <a:schemeClr val="dk1"/>
              </a:buClr>
              <a:buSzPts val="9700"/>
              <a:buFont typeface="Arial"/>
              <a:buChar char="•"/>
              <a:defRPr sz="9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844550" algn="l" rtl="0">
              <a:lnSpc>
                <a:spcPct val="100000"/>
              </a:lnSpc>
              <a:spcBef>
                <a:spcPts val="1940"/>
              </a:spcBef>
              <a:spcAft>
                <a:spcPts val="0"/>
              </a:spcAft>
              <a:buClr>
                <a:schemeClr val="dk1"/>
              </a:buClr>
              <a:buSzPts val="9700"/>
              <a:buFont typeface="Arial"/>
              <a:buChar char="•"/>
              <a:defRPr sz="9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dt" idx="10"/>
          </p:nvPr>
        </p:nvSpPr>
        <p:spPr>
          <a:xfrm>
            <a:off x="2194279" y="30510163"/>
            <a:ext cx="10241844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8850" tIns="219425" rIns="438850" bIns="21942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ftr" idx="11"/>
          </p:nvPr>
        </p:nvSpPr>
        <p:spPr>
          <a:xfrm>
            <a:off x="14995880" y="30510163"/>
            <a:ext cx="13899445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8850" tIns="219425" rIns="438850" bIns="21942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ldNum" idx="12"/>
          </p:nvPr>
        </p:nvSpPr>
        <p:spPr>
          <a:xfrm>
            <a:off x="31455078" y="30510163"/>
            <a:ext cx="10241844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8850" tIns="219425" rIns="438850" bIns="219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  <a:defRPr sz="5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>
            <a:alpha val="60000"/>
          </a:schemeClr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"/>
          <p:cNvSpPr/>
          <p:nvPr/>
        </p:nvSpPr>
        <p:spPr>
          <a:xfrm>
            <a:off x="541867" y="914399"/>
            <a:ext cx="42604268" cy="3311625"/>
          </a:xfrm>
          <a:prstGeom prst="rect">
            <a:avLst/>
          </a:prstGeom>
          <a:solidFill>
            <a:srgbClr val="4F217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p1"/>
          <p:cNvSpPr txBox="1"/>
          <p:nvPr/>
        </p:nvSpPr>
        <p:spPr>
          <a:xfrm>
            <a:off x="1315725" y="1432850"/>
            <a:ext cx="41449800" cy="153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ucida Sans"/>
              <a:buNone/>
            </a:pPr>
            <a:r>
              <a:rPr lang="en-US" sz="8000" b="0" i="0" u="none" strike="noStrike" cap="non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rPr>
              <a:t>How Do Healthcare Providers Screen Children and Families for Housing Instability? </a:t>
            </a:r>
            <a:endParaRPr sz="8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" name="Google Shape;91;p1"/>
          <p:cNvSpPr txBox="1"/>
          <p:nvPr/>
        </p:nvSpPr>
        <p:spPr>
          <a:xfrm>
            <a:off x="1699546" y="2954420"/>
            <a:ext cx="37719000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43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Grace Anne Ludvik and Meghan R. Mason, PhD, MPH </a:t>
            </a:r>
            <a:endParaRPr sz="2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Google Shape;92;p1"/>
          <p:cNvSpPr txBox="1"/>
          <p:nvPr/>
        </p:nvSpPr>
        <p:spPr>
          <a:xfrm>
            <a:off x="1508074" y="4461800"/>
            <a:ext cx="4664100" cy="8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US" sz="5700" b="1" i="0" u="none" strike="noStrike" cap="none">
                <a:solidFill>
                  <a:schemeClr val="accent3"/>
                </a:solidFill>
                <a:latin typeface="Cambria"/>
                <a:ea typeface="Cambria"/>
                <a:cs typeface="Cambria"/>
                <a:sym typeface="Cambria"/>
              </a:rPr>
              <a:t>Introduction</a:t>
            </a:r>
            <a:endParaRPr sz="5700" b="1" i="0" u="none" strike="noStrike" cap="none">
              <a:solidFill>
                <a:schemeClr val="accent3"/>
              </a:solidFill>
            </a:endParaRPr>
          </a:p>
        </p:txBody>
      </p:sp>
      <p:sp>
        <p:nvSpPr>
          <p:cNvPr id="93" name="Google Shape;93;p1"/>
          <p:cNvSpPr txBox="1"/>
          <p:nvPr/>
        </p:nvSpPr>
        <p:spPr>
          <a:xfrm>
            <a:off x="1012933" y="15383369"/>
            <a:ext cx="5212200" cy="8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US" sz="5700" b="1" i="0" u="none" strike="noStrike" cap="none">
                <a:solidFill>
                  <a:schemeClr val="accent3"/>
                </a:solidFill>
                <a:latin typeface="Cambria"/>
                <a:ea typeface="Cambria"/>
                <a:cs typeface="Cambria"/>
                <a:sym typeface="Cambria"/>
              </a:rPr>
              <a:t>Methods</a:t>
            </a:r>
            <a:endParaRPr sz="2300" b="0" i="0" u="none" strike="noStrike" cap="none">
              <a:solidFill>
                <a:schemeClr val="accent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" name="Google Shape;94;p1"/>
          <p:cNvSpPr txBox="1"/>
          <p:nvPr/>
        </p:nvSpPr>
        <p:spPr>
          <a:xfrm>
            <a:off x="1315725" y="12422579"/>
            <a:ext cx="4191000" cy="89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US" sz="5700" b="1" i="0" u="none" strike="noStrike" cap="none">
                <a:solidFill>
                  <a:schemeClr val="accent3"/>
                </a:solidFill>
                <a:latin typeface="Cambria"/>
                <a:ea typeface="Cambria"/>
                <a:cs typeface="Cambria"/>
                <a:sym typeface="Cambria"/>
              </a:rPr>
              <a:t>Objectives</a:t>
            </a:r>
            <a:endParaRPr sz="5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Google Shape;95;p1"/>
          <p:cNvSpPr/>
          <p:nvPr/>
        </p:nvSpPr>
        <p:spPr>
          <a:xfrm>
            <a:off x="1012925" y="5446188"/>
            <a:ext cx="12267000" cy="528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marR="0" lvl="0" indent="-450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00"/>
              <a:buChar char="•"/>
            </a:pPr>
            <a:r>
              <a:rPr lang="en-US" sz="3500"/>
              <a:t>In </a:t>
            </a:r>
            <a:r>
              <a:rPr lang="en-US" sz="3500" i="0" u="none" strike="noStrike" cap="none">
                <a:solidFill>
                  <a:srgbClr val="000000"/>
                </a:solidFill>
              </a:rPr>
              <a:t>2018, 34% of families in urban settings </a:t>
            </a:r>
            <a:r>
              <a:rPr lang="en-US" sz="3500"/>
              <a:t>experienced</a:t>
            </a:r>
            <a:r>
              <a:rPr lang="en-US" sz="3500" i="0" u="none" strike="noStrike" cap="none">
                <a:solidFill>
                  <a:srgbClr val="000000"/>
                </a:solidFill>
              </a:rPr>
              <a:t> housing instability (Sandel et al., 2018)</a:t>
            </a:r>
            <a:endParaRPr sz="3500" i="0" u="none" strike="noStrike" cap="none">
              <a:solidFill>
                <a:srgbClr val="000000"/>
              </a:solidFill>
            </a:endParaRPr>
          </a:p>
          <a:p>
            <a:pPr marL="457200" marR="0" lvl="0" indent="-4508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00"/>
              <a:buChar char="•"/>
            </a:pPr>
            <a:r>
              <a:rPr lang="en-US" sz="3500" i="0" u="none" strike="noStrike" cap="none">
                <a:solidFill>
                  <a:srgbClr val="000000"/>
                </a:solidFill>
              </a:rPr>
              <a:t>Effects of housing instability include:</a:t>
            </a:r>
            <a:endParaRPr sz="3500" i="0" u="none" strike="noStrike" cap="none">
              <a:solidFill>
                <a:srgbClr val="000000"/>
              </a:solidFill>
            </a:endParaRPr>
          </a:p>
          <a:p>
            <a:pPr marL="914400" marR="0" lvl="1" indent="-450850" algn="l" rtl="0">
              <a:lnSpc>
                <a:spcPct val="90000"/>
              </a:lnSpc>
              <a:spcBef>
                <a:spcPts val="280"/>
              </a:spcBef>
              <a:spcAft>
                <a:spcPts val="0"/>
              </a:spcAft>
              <a:buClr>
                <a:srgbClr val="000000"/>
              </a:buClr>
              <a:buSzPts val="3500"/>
              <a:buChar char="–"/>
            </a:pPr>
            <a:r>
              <a:rPr lang="en-US" sz="3500" i="0" u="none" strike="noStrike" cap="none">
                <a:solidFill>
                  <a:srgbClr val="000000"/>
                </a:solidFill>
              </a:rPr>
              <a:t>Poor physical and mental health</a:t>
            </a:r>
            <a:endParaRPr sz="3500" i="0" u="none" strike="noStrike" cap="none">
              <a:solidFill>
                <a:srgbClr val="000000"/>
              </a:solidFill>
            </a:endParaRPr>
          </a:p>
          <a:p>
            <a:pPr marL="914400" marR="0" lvl="1" indent="-450850" algn="l" rtl="0">
              <a:lnSpc>
                <a:spcPct val="90000"/>
              </a:lnSpc>
              <a:spcBef>
                <a:spcPts val="280"/>
              </a:spcBef>
              <a:spcAft>
                <a:spcPts val="0"/>
              </a:spcAft>
              <a:buClr>
                <a:srgbClr val="000000"/>
              </a:buClr>
              <a:buSzPts val="3500"/>
              <a:buChar char="–"/>
            </a:pPr>
            <a:r>
              <a:rPr lang="en-US" sz="3500" i="0" u="none" strike="noStrike" cap="none">
                <a:solidFill>
                  <a:srgbClr val="000000"/>
                </a:solidFill>
              </a:rPr>
              <a:t>Delays in seeking medical care</a:t>
            </a:r>
            <a:endParaRPr sz="3500" i="0" u="none" strike="noStrike" cap="none">
              <a:solidFill>
                <a:srgbClr val="000000"/>
              </a:solidFill>
            </a:endParaRPr>
          </a:p>
          <a:p>
            <a:pPr marL="914400" marR="0" lvl="1" indent="-450850" algn="l" rtl="0">
              <a:lnSpc>
                <a:spcPct val="90000"/>
              </a:lnSpc>
              <a:spcBef>
                <a:spcPts val="280"/>
              </a:spcBef>
              <a:spcAft>
                <a:spcPts val="0"/>
              </a:spcAft>
              <a:buClr>
                <a:srgbClr val="000000"/>
              </a:buClr>
              <a:buSzPts val="3500"/>
              <a:buChar char="–"/>
            </a:pPr>
            <a:r>
              <a:rPr lang="en-US" sz="3500" i="0" u="none" strike="noStrike" cap="none">
                <a:solidFill>
                  <a:srgbClr val="000000"/>
                </a:solidFill>
              </a:rPr>
              <a:t>Higher incidences of child hospitalizations</a:t>
            </a:r>
            <a:endParaRPr sz="3500" i="0" u="none" strike="noStrike" cap="none">
              <a:solidFill>
                <a:srgbClr val="000000"/>
              </a:solidFill>
            </a:endParaRPr>
          </a:p>
          <a:p>
            <a:pPr marL="914400" marR="0" lvl="1" indent="-450850" algn="l" rtl="0">
              <a:lnSpc>
                <a:spcPct val="90000"/>
              </a:lnSpc>
              <a:spcBef>
                <a:spcPts val="280"/>
              </a:spcBef>
              <a:spcAft>
                <a:spcPts val="0"/>
              </a:spcAft>
              <a:buClr>
                <a:srgbClr val="000000"/>
              </a:buClr>
              <a:buSzPts val="3500"/>
              <a:buChar char="–"/>
            </a:pPr>
            <a:r>
              <a:rPr lang="en-US" sz="3500" i="0" u="none" strike="noStrike" cap="none">
                <a:solidFill>
                  <a:srgbClr val="000000"/>
                </a:solidFill>
              </a:rPr>
              <a:t>Higher odds of poor health in children</a:t>
            </a:r>
            <a:endParaRPr sz="3500" i="0" u="none" strike="noStrike" cap="none">
              <a:solidFill>
                <a:srgbClr val="000000"/>
              </a:solidFill>
            </a:endParaRPr>
          </a:p>
          <a:p>
            <a:pPr marL="914400" marR="0" lvl="1" indent="-450850" algn="l" rtl="0">
              <a:lnSpc>
                <a:spcPct val="90000"/>
              </a:lnSpc>
              <a:spcBef>
                <a:spcPts val="280"/>
              </a:spcBef>
              <a:spcAft>
                <a:spcPts val="0"/>
              </a:spcAft>
              <a:buClr>
                <a:srgbClr val="000000"/>
              </a:buClr>
              <a:buSzPts val="3500"/>
              <a:buChar char="–"/>
            </a:pPr>
            <a:r>
              <a:rPr lang="en-US" sz="3500" i="0" u="none" strike="noStrike" cap="none">
                <a:solidFill>
                  <a:srgbClr val="000000"/>
                </a:solidFill>
              </a:rPr>
              <a:t>Higher odds of poor health for caregivers, typically mothers</a:t>
            </a:r>
            <a:endParaRPr sz="3500" i="0" u="none" strike="noStrike" cap="none">
              <a:solidFill>
                <a:srgbClr val="000000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3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412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00"/>
              <a:buChar char="•"/>
            </a:pPr>
            <a:r>
              <a:rPr lang="en-US" sz="3500" b="1" i="0" u="none" strike="noStrike" cap="none">
                <a:solidFill>
                  <a:srgbClr val="000000"/>
                </a:solidFill>
              </a:rPr>
              <a:t>Currently, there lacks a recommended screening protocols for housing status</a:t>
            </a:r>
            <a:endParaRPr sz="3500" b="1" i="0" u="none" strike="noStrike" cap="none">
              <a:solidFill>
                <a:srgbClr val="000000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3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1"/>
          <p:cNvSpPr/>
          <p:nvPr/>
        </p:nvSpPr>
        <p:spPr>
          <a:xfrm>
            <a:off x="790325" y="13459875"/>
            <a:ext cx="12255300" cy="17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marR="0" lvl="0" indent="-450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Char char="●"/>
            </a:pPr>
            <a:r>
              <a:rPr lang="en-US" sz="3500"/>
              <a:t>Create</a:t>
            </a:r>
            <a:r>
              <a:rPr lang="en-US" sz="3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a data-driven universal screening tool and fact sheet </a:t>
            </a:r>
            <a:endParaRPr sz="3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p1"/>
          <p:cNvSpPr txBox="1"/>
          <p:nvPr/>
        </p:nvSpPr>
        <p:spPr>
          <a:xfrm>
            <a:off x="790325" y="16459200"/>
            <a:ext cx="12712200" cy="667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marR="0" lvl="0" indent="-450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Char char="●"/>
            </a:pPr>
            <a:r>
              <a:rPr lang="en-US"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0"/>
                  </a:ext>
                </a:extLst>
              </a:rPr>
              <a:t>Using the databases listed below, 8,199 articles were extracted and uploaded into team literature review tool, </a:t>
            </a:r>
            <a:r>
              <a:rPr lang="en-US" sz="3500" i="1" u="none" strike="noStrike" cap="none">
                <a:solidFill>
                  <a:schemeClr val="dk1"/>
                </a:solidFill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"/>
                  </a:ext>
                </a:extLst>
              </a:rPr>
              <a:t>Covidence</a:t>
            </a:r>
            <a:r>
              <a:rPr lang="en-US"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2"/>
                  </a:ext>
                </a:extLst>
              </a:rPr>
              <a:t>. </a:t>
            </a:r>
            <a:endParaRPr sz="35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  <a:extLst>
                <a:ext uri="http://customooxmlschemas.google.com/">
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3"/>
                </a:ext>
              </a:extLst>
            </a:endParaRPr>
          </a:p>
          <a:p>
            <a:pPr marL="457200" marR="0" lvl="0" indent="-450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Char char="●"/>
            </a:pPr>
            <a:r>
              <a:rPr lang="en-US" sz="3500">
                <a:solidFill>
                  <a:schemeClr val="dk1"/>
                </a:solidFill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4"/>
                  </a:ext>
                </a:extLst>
              </a:rPr>
              <a:t>R</a:t>
            </a:r>
            <a:r>
              <a:rPr lang="en-US"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5"/>
                  </a:ext>
                </a:extLst>
              </a:rPr>
              <a:t>eviewed by two people in two stages</a:t>
            </a:r>
            <a:endParaRPr sz="3500">
              <a:solidFill>
                <a:schemeClr val="dk1"/>
              </a:solidFill>
              <a:extLst>
                <a:ext uri="http://customooxmlschemas.google.com/">
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6"/>
                </a:ext>
              </a:extLst>
            </a:endParaRPr>
          </a:p>
          <a:p>
            <a:pPr marL="914400" marR="0" lvl="1" indent="-450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Char char="○"/>
            </a:pPr>
            <a:r>
              <a:rPr lang="en-US" sz="3500">
                <a:solidFill>
                  <a:schemeClr val="dk1"/>
                </a:solidFill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7"/>
                  </a:ext>
                </a:extLst>
              </a:rPr>
              <a:t>First</a:t>
            </a:r>
            <a:r>
              <a:rPr lang="en-US"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8"/>
                  </a:ext>
                </a:extLst>
              </a:rPr>
              <a:t> stage </a:t>
            </a:r>
            <a:r>
              <a:rPr lang="en-US" sz="3500">
                <a:solidFill>
                  <a:schemeClr val="dk1"/>
                </a:solidFill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9"/>
                  </a:ext>
                </a:extLst>
              </a:rPr>
              <a:t>reviewed</a:t>
            </a:r>
            <a:r>
              <a:rPr lang="en-US"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0"/>
                  </a:ext>
                </a:extLst>
              </a:rPr>
              <a:t> abstracts for </a:t>
            </a:r>
            <a:r>
              <a:rPr lang="en-US" sz="3500">
                <a:solidFill>
                  <a:schemeClr val="dk1"/>
                </a:solidFill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1"/>
                  </a:ext>
                </a:extLst>
              </a:rPr>
              <a:t>key words/concepts</a:t>
            </a:r>
            <a:endParaRPr sz="3500">
              <a:solidFill>
                <a:schemeClr val="dk1"/>
              </a:solidFill>
              <a:extLst>
                <a:ext uri="http://customooxmlschemas.google.com/">
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2"/>
                </a:ext>
              </a:extLst>
            </a:endParaRPr>
          </a:p>
          <a:p>
            <a:pPr marL="914400" marR="0" lvl="1" indent="-450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Char char="○"/>
            </a:pPr>
            <a:r>
              <a:rPr lang="en-US" sz="3500">
                <a:solidFill>
                  <a:schemeClr val="dk1"/>
                </a:solidFill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3"/>
                  </a:ext>
                </a:extLst>
              </a:rPr>
              <a:t>S</a:t>
            </a:r>
            <a:r>
              <a:rPr lang="en-US"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4"/>
                  </a:ext>
                </a:extLst>
              </a:rPr>
              <a:t>econd stage</a:t>
            </a:r>
            <a:r>
              <a:rPr lang="en-US" sz="3500">
                <a:solidFill>
                  <a:schemeClr val="dk1"/>
                </a:solidFill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5"/>
                  </a:ext>
                </a:extLst>
              </a:rPr>
              <a:t> more </a:t>
            </a:r>
            <a:r>
              <a:rPr lang="en-US"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6"/>
                  </a:ext>
                </a:extLst>
              </a:rPr>
              <a:t>in-depth text review</a:t>
            </a:r>
            <a:endParaRPr sz="3500">
              <a:solidFill>
                <a:schemeClr val="dk1"/>
              </a:solidFill>
              <a:extLst>
                <a:ext uri="http://customooxmlschemas.google.com/">
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7"/>
                </a:ext>
              </a:extLst>
            </a:endParaRPr>
          </a:p>
          <a:p>
            <a:pPr marL="457200" marR="0" lvl="0" indent="-450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Char char="●"/>
            </a:pPr>
            <a:r>
              <a:rPr lang="en-US" sz="3500">
                <a:solidFill>
                  <a:schemeClr val="dk1"/>
                </a:solidFill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8"/>
                  </a:ext>
                </a:extLst>
              </a:rPr>
              <a:t>Collect</a:t>
            </a:r>
            <a:r>
              <a:rPr lang="en-US"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9"/>
                  </a:ext>
                </a:extLst>
              </a:rPr>
              <a:t> definitions </a:t>
            </a:r>
            <a:r>
              <a:rPr lang="en-US" sz="3500">
                <a:solidFill>
                  <a:schemeClr val="dk1"/>
                </a:solidFill>
              </a:rPr>
              <a:t>and current promising housing instability screening practices</a:t>
            </a:r>
            <a:endParaRPr sz="35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35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Databases:</a:t>
            </a:r>
            <a:r>
              <a:rPr lang="en-US" sz="3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PubMed, PsychInfo, SocIndex, CINAHL, Google Scholar</a:t>
            </a:r>
            <a:endParaRPr sz="35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35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p1"/>
          <p:cNvSpPr txBox="1"/>
          <p:nvPr/>
        </p:nvSpPr>
        <p:spPr>
          <a:xfrm>
            <a:off x="2280698" y="22204980"/>
            <a:ext cx="184731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Google Shape;99;p1"/>
          <p:cNvSpPr txBox="1"/>
          <p:nvPr/>
        </p:nvSpPr>
        <p:spPr>
          <a:xfrm>
            <a:off x="13076450" y="4592250"/>
            <a:ext cx="139965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US" sz="5700" b="1" i="0" u="none" strike="noStrike" cap="none">
                <a:solidFill>
                  <a:schemeClr val="accent3"/>
                </a:solidFill>
                <a:latin typeface="Cambria"/>
                <a:ea typeface="Cambria"/>
                <a:cs typeface="Cambria"/>
                <a:sym typeface="Cambria"/>
              </a:rPr>
              <a:t>What is </a:t>
            </a:r>
            <a:r>
              <a:rPr lang="en-US" sz="5700" b="1">
                <a:solidFill>
                  <a:schemeClr val="accent3"/>
                </a:solidFill>
                <a:latin typeface="Cambria"/>
                <a:ea typeface="Cambria"/>
                <a:cs typeface="Cambria"/>
                <a:sym typeface="Cambria"/>
              </a:rPr>
              <a:t>H</a:t>
            </a:r>
            <a:r>
              <a:rPr lang="en-US" sz="5700" b="1" i="0" u="none" strike="noStrike" cap="none">
                <a:solidFill>
                  <a:schemeClr val="accent3"/>
                </a:solidFill>
                <a:latin typeface="Cambria"/>
                <a:ea typeface="Cambria"/>
                <a:cs typeface="Cambria"/>
                <a:sym typeface="Cambria"/>
              </a:rPr>
              <a:t>ousing </a:t>
            </a:r>
            <a:r>
              <a:rPr lang="en-US" sz="5700" b="1">
                <a:solidFill>
                  <a:schemeClr val="accent3"/>
                </a:solidFill>
                <a:latin typeface="Cambria"/>
                <a:ea typeface="Cambria"/>
                <a:cs typeface="Cambria"/>
                <a:sym typeface="Cambria"/>
              </a:rPr>
              <a:t>I</a:t>
            </a:r>
            <a:r>
              <a:rPr lang="en-US" sz="5700" b="1" i="0" u="none" strike="noStrike" cap="none">
                <a:solidFill>
                  <a:schemeClr val="accent3"/>
                </a:solidFill>
                <a:latin typeface="Cambria"/>
                <a:ea typeface="Cambria"/>
                <a:cs typeface="Cambria"/>
                <a:sym typeface="Cambria"/>
              </a:rPr>
              <a:t>nstability?</a:t>
            </a:r>
            <a:endParaRPr sz="5700" b="0" i="0" u="none" strike="noStrike" cap="none">
              <a:solidFill>
                <a:schemeClr val="accent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" name="Google Shape;100;p1"/>
          <p:cNvSpPr/>
          <p:nvPr/>
        </p:nvSpPr>
        <p:spPr>
          <a:xfrm>
            <a:off x="12751825" y="5625018"/>
            <a:ext cx="12255300" cy="20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3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Housing instability refers to many different situations that have overlapping needs and barriers in health and wellbeing associated with housing status. Housing instability covers a wide range of situations, which include:</a:t>
            </a:r>
            <a:endParaRPr sz="3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01" name="Google Shape;101;p1"/>
          <p:cNvGraphicFramePr/>
          <p:nvPr/>
        </p:nvGraphicFramePr>
        <p:xfrm>
          <a:off x="682475" y="22764900"/>
          <a:ext cx="11948900" cy="9724535"/>
        </p:xfrm>
        <a:graphic>
          <a:graphicData uri="http://schemas.openxmlformats.org/drawingml/2006/table">
            <a:tbl>
              <a:tblPr>
                <a:noFill/>
                <a:tableStyleId>{DBC58D28-C08F-40CF-8128-B9172FE167DF}</a:tableStyleId>
              </a:tblPr>
              <a:tblGrid>
                <a:gridCol w="5974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744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431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-US" sz="3400" b="1" u="none" strike="noStrike" cap="none"/>
                        <a:t>Inclusion</a:t>
                      </a:r>
                      <a:endParaRPr sz="3400" b="1" u="none" strike="noStrike" cap="none"/>
                    </a:p>
                  </a:txBody>
                  <a:tcPr marL="91425" marR="91425" marT="91425" marB="91425">
                    <a:lnL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-US" sz="3400" b="1" u="none" strike="noStrike" cap="none"/>
                        <a:t>Exclusion</a:t>
                      </a:r>
                      <a:endParaRPr sz="3400" b="1" u="none" strike="noStrike" cap="none"/>
                    </a:p>
                  </a:txBody>
                  <a:tcPr marL="91425" marR="91425" marT="91425" marB="91425">
                    <a:lnL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104575">
                <a:tc>
                  <a:txBody>
                    <a:bodyPr/>
                    <a:lstStyle/>
                    <a:p>
                      <a:pPr marL="457200" marR="0" lvl="0" indent="-4318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3200"/>
                        <a:buFont typeface="Arial"/>
                        <a:buChar char="•"/>
                      </a:pPr>
                      <a:r>
                        <a:rPr lang="en-US" sz="3200" u="none" strike="noStrike" cap="none">
                          <a:latin typeface="Lucida Sans"/>
                          <a:ea typeface="Lucida Sans"/>
                          <a:cs typeface="Lucida Sans"/>
                          <a:sym typeface="Lucida Sans"/>
                        </a:rPr>
                        <a:t>Mentions homelessness or similar phrase listed in abstract</a:t>
                      </a:r>
                      <a:endParaRPr sz="3200" u="none" strike="noStrike" cap="none">
                        <a:latin typeface="Lucida Sans"/>
                        <a:ea typeface="Lucida Sans"/>
                        <a:cs typeface="Lucida Sans"/>
                        <a:sym typeface="Lucida Sans"/>
                      </a:endParaRPr>
                    </a:p>
                    <a:p>
                      <a:pPr marL="457200" marR="0" lvl="0" indent="0" algn="l" rtl="0">
                        <a:lnSpc>
                          <a:spcPct val="100000"/>
                        </a:lnSpc>
                        <a:spcBef>
                          <a:spcPts val="48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sz="3200" u="none" strike="noStrike" cap="none">
                        <a:latin typeface="Lucida Sans"/>
                        <a:ea typeface="Lucida Sans"/>
                        <a:cs typeface="Lucida Sans"/>
                        <a:sym typeface="Lucida Sans"/>
                      </a:endParaRPr>
                    </a:p>
                    <a:p>
                      <a:pPr marL="457200" marR="0" lvl="0" indent="-431800" algn="l" rtl="0">
                        <a:lnSpc>
                          <a:spcPct val="100000"/>
                        </a:lnSpc>
                        <a:spcBef>
                          <a:spcPts val="480"/>
                        </a:spcBef>
                        <a:spcAft>
                          <a:spcPts val="0"/>
                        </a:spcAft>
                        <a:buSzPts val="3200"/>
                        <a:buFont typeface="Arial"/>
                        <a:buChar char="•"/>
                      </a:pPr>
                      <a:r>
                        <a:rPr lang="en-US" sz="3200" u="none" strike="noStrike" cap="none">
                          <a:latin typeface="Lucida Sans"/>
                          <a:ea typeface="Lucida Sans"/>
                          <a:cs typeface="Lucida Sans"/>
                          <a:sym typeface="Lucida Sans"/>
                        </a:rPr>
                        <a:t>Suggests some type of screening for homelessness occurred in conducting the study</a:t>
                      </a:r>
                      <a:endParaRPr sz="3200" u="none" strike="noStrike" cap="none">
                        <a:latin typeface="Lucida Sans"/>
                        <a:ea typeface="Lucida Sans"/>
                        <a:cs typeface="Lucida Sans"/>
                        <a:sym typeface="Lucida Sans"/>
                      </a:endParaRPr>
                    </a:p>
                    <a:p>
                      <a:pPr marL="457200" marR="0" lvl="0" indent="0" algn="l" rtl="0">
                        <a:lnSpc>
                          <a:spcPct val="100000"/>
                        </a:lnSpc>
                        <a:spcBef>
                          <a:spcPts val="48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sz="3200" u="none" strike="noStrike" cap="none">
                        <a:latin typeface="Lucida Sans"/>
                        <a:ea typeface="Lucida Sans"/>
                        <a:cs typeface="Lucida Sans"/>
                        <a:sym typeface="Lucida Sans"/>
                      </a:endParaRPr>
                    </a:p>
                    <a:p>
                      <a:pPr marL="457200" marR="0" lvl="0" indent="-431800" algn="l" rtl="0">
                        <a:lnSpc>
                          <a:spcPct val="100000"/>
                        </a:lnSpc>
                        <a:spcBef>
                          <a:spcPts val="480"/>
                        </a:spcBef>
                        <a:spcAft>
                          <a:spcPts val="0"/>
                        </a:spcAft>
                        <a:buSzPts val="3200"/>
                        <a:buFont typeface="Arial"/>
                        <a:buChar char="•"/>
                      </a:pPr>
                      <a:r>
                        <a:rPr lang="en-US" sz="3200" u="none" strike="noStrike" cap="none">
                          <a:latin typeface="Lucida Sans"/>
                          <a:ea typeface="Lucida Sans"/>
                          <a:cs typeface="Lucida Sans"/>
                          <a:sym typeface="Lucida Sans"/>
                        </a:rPr>
                        <a:t>Study based on US population</a:t>
                      </a:r>
                      <a:endParaRPr sz="3200" u="none" strike="noStrike" cap="none">
                        <a:latin typeface="Lucida Sans"/>
                        <a:ea typeface="Lucida Sans"/>
                        <a:cs typeface="Lucida Sans"/>
                        <a:sym typeface="Lucida Sans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48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sz="3200" u="none" strike="noStrike" cap="none">
                        <a:latin typeface="Lucida Sans"/>
                        <a:ea typeface="Lucida Sans"/>
                        <a:cs typeface="Lucida Sans"/>
                        <a:sym typeface="Lucida Sans"/>
                      </a:endParaRPr>
                    </a:p>
                    <a:p>
                      <a:pPr marL="457200" marR="0" lvl="0" indent="-431800" algn="l" rtl="0">
                        <a:lnSpc>
                          <a:spcPct val="100000"/>
                        </a:lnSpc>
                        <a:spcBef>
                          <a:spcPts val="480"/>
                        </a:spcBef>
                        <a:spcAft>
                          <a:spcPts val="0"/>
                        </a:spcAft>
                        <a:buSzPts val="3200"/>
                        <a:buFont typeface="Arial"/>
                        <a:buChar char="•"/>
                      </a:pPr>
                      <a:r>
                        <a:rPr lang="en-US" sz="3200" u="none" strike="noStrike" cap="none">
                          <a:latin typeface="Lucida Sans"/>
                          <a:ea typeface="Lucida Sans"/>
                          <a:cs typeface="Lucida Sans"/>
                          <a:sym typeface="Lucida Sans"/>
                        </a:rPr>
                        <a:t>Written in English</a:t>
                      </a:r>
                      <a:endParaRPr sz="3200" u="none" strike="noStrike" cap="none">
                        <a:latin typeface="Lucida Sans"/>
                        <a:ea typeface="Lucida Sans"/>
                        <a:cs typeface="Lucida Sans"/>
                        <a:sym typeface="Lucida Sans"/>
                      </a:endParaRPr>
                    </a:p>
                    <a:p>
                      <a:pPr marL="457200" marR="0" lvl="0" indent="0" algn="l" rtl="0">
                        <a:lnSpc>
                          <a:spcPct val="100000"/>
                        </a:lnSpc>
                        <a:spcBef>
                          <a:spcPts val="48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sz="3200" u="none" strike="noStrike" cap="none">
                        <a:latin typeface="Lucida Sans"/>
                        <a:ea typeface="Lucida Sans"/>
                        <a:cs typeface="Lucida Sans"/>
                        <a:sym typeface="Lucida Sans"/>
                      </a:endParaRPr>
                    </a:p>
                    <a:p>
                      <a:pPr marL="457200" marR="0" lvl="0" indent="-431800" algn="l" rtl="0">
                        <a:lnSpc>
                          <a:spcPct val="100000"/>
                        </a:lnSpc>
                        <a:spcBef>
                          <a:spcPts val="480"/>
                        </a:spcBef>
                        <a:spcAft>
                          <a:spcPts val="0"/>
                        </a:spcAft>
                        <a:buSzPts val="3200"/>
                        <a:buFont typeface="Arial"/>
                        <a:buChar char="•"/>
                      </a:pPr>
                      <a:r>
                        <a:rPr lang="en-US" sz="3200" u="none" strike="noStrike" cap="none">
                          <a:latin typeface="Lucida Sans"/>
                          <a:ea typeface="Lucida Sans"/>
                          <a:cs typeface="Lucida Sans"/>
                          <a:sym typeface="Lucida Sans"/>
                        </a:rPr>
                        <a:t>Published between 2008-2020</a:t>
                      </a:r>
                      <a:endParaRPr sz="3200" u="none" strike="noStrike" cap="none">
                        <a:latin typeface="Lucida Sans"/>
                        <a:ea typeface="Lucida Sans"/>
                        <a:cs typeface="Lucida Sans"/>
                        <a:sym typeface="Lucida Sans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3200" u="none" strike="noStrike" cap="none"/>
                    </a:p>
                  </a:txBody>
                  <a:tcPr marL="91425" marR="91425" marT="91425" marB="91425">
                    <a:lnL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457200" marR="0" lvl="0" indent="-4318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3200"/>
                        <a:buFont typeface="Arial"/>
                        <a:buChar char="•"/>
                      </a:pPr>
                      <a:r>
                        <a:rPr lang="en-US" sz="3200" u="none" strike="noStrike" cap="none">
                          <a:latin typeface="Lucida Sans"/>
                          <a:ea typeface="Lucida Sans"/>
                          <a:cs typeface="Lucida Sans"/>
                          <a:sym typeface="Lucida Sans"/>
                        </a:rPr>
                        <a:t>Does not mention homelessness or a similar term in the abstract</a:t>
                      </a:r>
                      <a:endParaRPr sz="3200" u="none" strike="noStrike" cap="none">
                        <a:latin typeface="Lucida Sans"/>
                        <a:ea typeface="Lucida Sans"/>
                        <a:cs typeface="Lucida Sans"/>
                        <a:sym typeface="Lucida Sans"/>
                      </a:endParaRPr>
                    </a:p>
                    <a:p>
                      <a:pPr marL="457200" marR="0" lvl="0" indent="0" algn="l" rtl="0">
                        <a:lnSpc>
                          <a:spcPct val="100000"/>
                        </a:lnSpc>
                        <a:spcBef>
                          <a:spcPts val="48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sz="3200" u="none" strike="noStrike" cap="none">
                        <a:latin typeface="Lucida Sans"/>
                        <a:ea typeface="Lucida Sans"/>
                        <a:cs typeface="Lucida Sans"/>
                        <a:sym typeface="Lucida Sans"/>
                      </a:endParaRPr>
                    </a:p>
                    <a:p>
                      <a:pPr marL="457200" marR="0" lvl="0" indent="-431800" algn="l" rtl="0">
                        <a:lnSpc>
                          <a:spcPct val="100000"/>
                        </a:lnSpc>
                        <a:spcBef>
                          <a:spcPts val="480"/>
                        </a:spcBef>
                        <a:spcAft>
                          <a:spcPts val="0"/>
                        </a:spcAft>
                        <a:buSzPts val="3200"/>
                        <a:buFont typeface="Arial"/>
                        <a:buChar char="•"/>
                      </a:pPr>
                      <a:r>
                        <a:rPr lang="en-US" sz="3200" u="none" strike="noStrike" cap="none">
                          <a:latin typeface="Lucida Sans"/>
                          <a:ea typeface="Lucida Sans"/>
                          <a:cs typeface="Lucida Sans"/>
                          <a:sym typeface="Lucida Sans"/>
                        </a:rPr>
                        <a:t>The study takes place outside of US</a:t>
                      </a:r>
                      <a:endParaRPr sz="3200" u="none" strike="noStrike" cap="none">
                        <a:latin typeface="Lucida Sans"/>
                        <a:ea typeface="Lucida Sans"/>
                        <a:cs typeface="Lucida Sans"/>
                        <a:sym typeface="Lucida Sans"/>
                      </a:endParaRPr>
                    </a:p>
                    <a:p>
                      <a:pPr marL="457200" marR="0" lvl="0" indent="0" algn="l" rtl="0">
                        <a:lnSpc>
                          <a:spcPct val="100000"/>
                        </a:lnSpc>
                        <a:spcBef>
                          <a:spcPts val="48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sz="3200" u="none" strike="noStrike" cap="none">
                        <a:latin typeface="Lucida Sans"/>
                        <a:ea typeface="Lucida Sans"/>
                        <a:cs typeface="Lucida Sans"/>
                        <a:sym typeface="Lucida Sans"/>
                      </a:endParaRPr>
                    </a:p>
                    <a:p>
                      <a:pPr marL="457200" marR="0" lvl="0" indent="-431800" algn="l" rtl="0">
                        <a:lnSpc>
                          <a:spcPct val="100000"/>
                        </a:lnSpc>
                        <a:spcBef>
                          <a:spcPts val="480"/>
                        </a:spcBef>
                        <a:spcAft>
                          <a:spcPts val="0"/>
                        </a:spcAft>
                        <a:buSzPts val="3200"/>
                        <a:buFont typeface="Arial"/>
                        <a:buChar char="•"/>
                      </a:pPr>
                      <a:r>
                        <a:rPr lang="en-US" sz="3200" u="none" strike="noStrike" cap="none">
                          <a:latin typeface="Lucida Sans"/>
                          <a:ea typeface="Lucida Sans"/>
                          <a:cs typeface="Lucida Sans"/>
                          <a:sym typeface="Lucida Sans"/>
                        </a:rPr>
                        <a:t>Not written in English</a:t>
                      </a:r>
                      <a:endParaRPr sz="3200" u="none" strike="noStrike" cap="none">
                        <a:latin typeface="Lucida Sans"/>
                        <a:ea typeface="Lucida Sans"/>
                        <a:cs typeface="Lucida Sans"/>
                        <a:sym typeface="Lucida Sans"/>
                      </a:endParaRPr>
                    </a:p>
                    <a:p>
                      <a:pPr marL="457200" marR="0" lvl="0" indent="0" algn="l" rtl="0">
                        <a:lnSpc>
                          <a:spcPct val="100000"/>
                        </a:lnSpc>
                        <a:spcBef>
                          <a:spcPts val="48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sz="3200" u="none" strike="noStrike" cap="none">
                        <a:latin typeface="Lucida Sans"/>
                        <a:ea typeface="Lucida Sans"/>
                        <a:cs typeface="Lucida Sans"/>
                        <a:sym typeface="Lucida Sans"/>
                      </a:endParaRPr>
                    </a:p>
                    <a:p>
                      <a:pPr marL="457200" marR="0" lvl="0" indent="-431800" algn="l" rtl="0">
                        <a:lnSpc>
                          <a:spcPct val="100000"/>
                        </a:lnSpc>
                        <a:spcBef>
                          <a:spcPts val="480"/>
                        </a:spcBef>
                        <a:spcAft>
                          <a:spcPts val="0"/>
                        </a:spcAft>
                        <a:buSzPts val="3200"/>
                        <a:buFont typeface="Arial"/>
                        <a:buChar char="•"/>
                      </a:pPr>
                      <a:r>
                        <a:rPr lang="en-US" sz="3200" u="none" strike="noStrike" cap="none">
                          <a:latin typeface="Lucida Sans"/>
                          <a:ea typeface="Lucida Sans"/>
                          <a:cs typeface="Lucida Sans"/>
                          <a:sym typeface="Lucida Sans"/>
                        </a:rPr>
                        <a:t>Study not published between 2008-2020</a:t>
                      </a:r>
                      <a:endParaRPr sz="3200" u="none" strike="noStrike" cap="none">
                        <a:latin typeface="Lucida Sans"/>
                        <a:ea typeface="Lucida Sans"/>
                        <a:cs typeface="Lucida Sans"/>
                        <a:sym typeface="Lucida Sans"/>
                      </a:endParaRPr>
                    </a:p>
                    <a:p>
                      <a:pPr marL="457200" marR="0" lvl="0" indent="0" algn="l" rtl="0">
                        <a:lnSpc>
                          <a:spcPct val="100000"/>
                        </a:lnSpc>
                        <a:spcBef>
                          <a:spcPts val="48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sz="3200" u="none" strike="noStrike" cap="none">
                        <a:latin typeface="Lucida Sans"/>
                        <a:ea typeface="Lucida Sans"/>
                        <a:cs typeface="Lucida Sans"/>
                        <a:sym typeface="Lucida Sans"/>
                      </a:endParaRPr>
                    </a:p>
                    <a:p>
                      <a:pPr marL="457200" marR="0" lvl="0" indent="-431800" algn="l" rtl="0">
                        <a:lnSpc>
                          <a:spcPct val="100000"/>
                        </a:lnSpc>
                        <a:spcBef>
                          <a:spcPts val="480"/>
                        </a:spcBef>
                        <a:spcAft>
                          <a:spcPts val="0"/>
                        </a:spcAft>
                        <a:buSzPts val="3200"/>
                        <a:buFont typeface="Arial"/>
                        <a:buChar char="•"/>
                      </a:pPr>
                      <a:r>
                        <a:rPr lang="en-US" sz="3200" u="none" strike="noStrike" cap="none">
                          <a:latin typeface="Lucida Sans"/>
                          <a:ea typeface="Lucida Sans"/>
                          <a:cs typeface="Lucida Sans"/>
                          <a:sym typeface="Lucida Sans"/>
                        </a:rPr>
                        <a:t>Nonhuman studies</a:t>
                      </a:r>
                      <a:endParaRPr sz="3200" u="none" strike="noStrike" cap="none">
                        <a:latin typeface="Lucida Sans"/>
                        <a:ea typeface="Lucida Sans"/>
                        <a:cs typeface="Lucida Sans"/>
                        <a:sym typeface="Lucida Sans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48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sz="1100" u="none" strike="noStrike" cap="none">
                        <a:latin typeface="Lucida Sans"/>
                        <a:ea typeface="Lucida Sans"/>
                        <a:cs typeface="Lucida Sans"/>
                        <a:sym typeface="Lucida Sans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000" u="none" strike="noStrike" cap="none"/>
                    </a:p>
                  </a:txBody>
                  <a:tcPr marL="91425" marR="91425" marT="91425" marB="91425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02" name="Google Shape;102;p1"/>
          <p:cNvSpPr txBox="1"/>
          <p:nvPr/>
        </p:nvSpPr>
        <p:spPr>
          <a:xfrm>
            <a:off x="31750495" y="28575200"/>
            <a:ext cx="3683400" cy="89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US" sz="5700" b="1" i="0" u="none" strike="noStrike" cap="none" dirty="0">
                <a:solidFill>
                  <a:schemeClr val="accent3"/>
                </a:solidFill>
                <a:latin typeface="Cambria"/>
                <a:ea typeface="Cambria"/>
                <a:cs typeface="Cambria"/>
                <a:sym typeface="Cambria"/>
              </a:rPr>
              <a:t>Outcomes</a:t>
            </a:r>
            <a:endParaRPr sz="2300" b="0" i="0" u="none" strike="noStrike" cap="none" dirty="0">
              <a:solidFill>
                <a:schemeClr val="accent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" name="Google Shape;103;p1"/>
          <p:cNvSpPr txBox="1"/>
          <p:nvPr/>
        </p:nvSpPr>
        <p:spPr>
          <a:xfrm>
            <a:off x="31317649" y="17464565"/>
            <a:ext cx="8429400" cy="89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US" sz="5700" b="1" i="0" u="none" strike="noStrike" cap="none" dirty="0">
                <a:solidFill>
                  <a:schemeClr val="accent3"/>
                </a:solidFill>
                <a:latin typeface="Cambria"/>
                <a:ea typeface="Cambria"/>
                <a:cs typeface="Cambria"/>
                <a:sym typeface="Cambria"/>
              </a:rPr>
              <a:t>Recommendations</a:t>
            </a:r>
            <a:endParaRPr sz="5700" b="1" i="0" u="none" strike="noStrike" cap="none" dirty="0">
              <a:solidFill>
                <a:schemeClr val="accent3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04" name="Google Shape;104;p1"/>
          <p:cNvSpPr txBox="1"/>
          <p:nvPr/>
        </p:nvSpPr>
        <p:spPr>
          <a:xfrm>
            <a:off x="31766616" y="25453719"/>
            <a:ext cx="4329000" cy="89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US" sz="5700" b="1" i="0" u="none" strike="noStrike" cap="none" dirty="0">
                <a:solidFill>
                  <a:schemeClr val="accent3"/>
                </a:solidFill>
                <a:latin typeface="Cambria"/>
                <a:ea typeface="Cambria"/>
                <a:cs typeface="Cambria"/>
                <a:sym typeface="Cambria"/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20"/>
                  </a:ext>
                </a:extLst>
              </a:rPr>
              <a:t>Next Step</a:t>
            </a:r>
            <a:r>
              <a:rPr lang="en-US" sz="5700" b="1" dirty="0">
                <a:solidFill>
                  <a:schemeClr val="accent3"/>
                </a:solidFill>
                <a:latin typeface="Cambria"/>
                <a:ea typeface="Cambria"/>
                <a:cs typeface="Cambria"/>
                <a:sym typeface="Cambria"/>
              </a:rPr>
              <a:t>s</a:t>
            </a:r>
            <a:endParaRPr sz="5700" b="0" i="0" u="none" strike="noStrike" cap="none" dirty="0">
              <a:solidFill>
                <a:schemeClr val="accent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Google Shape;105;p1"/>
          <p:cNvSpPr/>
          <p:nvPr/>
        </p:nvSpPr>
        <p:spPr>
          <a:xfrm>
            <a:off x="31317649" y="18441875"/>
            <a:ext cx="10341000" cy="26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marR="0" lvl="0" indent="-450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00"/>
              <a:buFont typeface="Arial"/>
              <a:buChar char="●"/>
            </a:pPr>
            <a:r>
              <a:rPr lang="en-US" sz="3500" dirty="0"/>
              <a:t>Develop a universal tool to identify people on the spectrum of housing instability</a:t>
            </a:r>
            <a:endParaRPr sz="3500" dirty="0"/>
          </a:p>
          <a:p>
            <a:pPr marL="914400" marR="0" lvl="1" indent="-450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Char char="○"/>
            </a:pPr>
            <a:r>
              <a:rPr lang="en-US" sz="3500" dirty="0"/>
              <a:t>Fact sheet</a:t>
            </a:r>
            <a:endParaRPr sz="3500" dirty="0"/>
          </a:p>
          <a:p>
            <a:pPr marL="914400" marR="0" lvl="1" indent="-450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Char char="○"/>
            </a:pPr>
            <a:r>
              <a:rPr lang="en-US" sz="3500" dirty="0"/>
              <a:t>Screening protocol </a:t>
            </a:r>
            <a:endParaRPr sz="3500" dirty="0"/>
          </a:p>
          <a:p>
            <a:pPr marL="342900" marR="0" lvl="0" indent="-190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p1"/>
          <p:cNvSpPr/>
          <p:nvPr/>
        </p:nvSpPr>
        <p:spPr>
          <a:xfrm>
            <a:off x="31750495" y="26415847"/>
            <a:ext cx="10771200" cy="20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42900" marR="0" lvl="0" indent="-412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00"/>
              <a:buFont typeface="Arial"/>
              <a:buChar char="•"/>
            </a:pPr>
            <a:r>
              <a:rPr lang="en-US" sz="35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Complete literature review</a:t>
            </a:r>
            <a:endParaRPr sz="3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412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00"/>
              <a:buFont typeface="Arial"/>
              <a:buChar char="•"/>
            </a:pPr>
            <a:r>
              <a:rPr lang="en-US" sz="35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Conduct additional interviews</a:t>
            </a:r>
            <a:endParaRPr sz="3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412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00"/>
              <a:buFont typeface="Arial"/>
              <a:buChar char="•"/>
            </a:pPr>
            <a:r>
              <a:rPr lang="en-US" sz="35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Further develop fact sheet based on findings</a:t>
            </a:r>
            <a:endParaRPr sz="3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412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00"/>
              <a:buFont typeface="Arial"/>
              <a:buChar char="•"/>
            </a:pPr>
            <a:r>
              <a:rPr lang="en-US" sz="35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Develop screening protocol.</a:t>
            </a:r>
            <a:endParaRPr sz="3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Google Shape;107;p1"/>
          <p:cNvSpPr txBox="1"/>
          <p:nvPr/>
        </p:nvSpPr>
        <p:spPr>
          <a:xfrm>
            <a:off x="31317649" y="20667952"/>
            <a:ext cx="5534400" cy="89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US" sz="5700" b="1" i="0" u="none" strike="noStrike" cap="none" dirty="0">
                <a:solidFill>
                  <a:schemeClr val="accent3"/>
                </a:solidFill>
                <a:latin typeface="Cambria"/>
                <a:ea typeface="Cambria"/>
                <a:cs typeface="Cambria"/>
                <a:sym typeface="Cambria"/>
              </a:rPr>
              <a:t>Limitations</a:t>
            </a:r>
            <a:endParaRPr sz="2300" b="0" i="0" u="none" strike="noStrike" cap="none" dirty="0">
              <a:solidFill>
                <a:schemeClr val="accent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p1"/>
          <p:cNvSpPr/>
          <p:nvPr/>
        </p:nvSpPr>
        <p:spPr>
          <a:xfrm>
            <a:off x="31317649" y="21641836"/>
            <a:ext cx="10771200" cy="287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42900" marR="0" lvl="0" indent="-412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00"/>
              <a:buFont typeface="Arial"/>
              <a:buChar char="•"/>
            </a:pPr>
            <a:r>
              <a:rPr lang="en-US" sz="35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There is no standard definition for homelessness or housing instability</a:t>
            </a:r>
            <a:r>
              <a:rPr lang="en-US" sz="3500" dirty="0"/>
              <a:t>, which</a:t>
            </a:r>
            <a:r>
              <a:rPr lang="en-US" sz="35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may lead to underreported data.</a:t>
            </a:r>
            <a:endParaRPr sz="3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412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00"/>
              <a:buFont typeface="Arial"/>
              <a:buChar char="•"/>
            </a:pPr>
            <a:r>
              <a:rPr lang="en-US" sz="35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There is social stigma against homelessness and housing instability; For this reason, people may be hesitant about admitting to having concerns about their housing situation. </a:t>
            </a:r>
            <a:endParaRPr sz="3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" name="Google Shape;109;p1"/>
          <p:cNvSpPr/>
          <p:nvPr/>
        </p:nvSpPr>
        <p:spPr>
          <a:xfrm>
            <a:off x="31750495" y="29559067"/>
            <a:ext cx="10162500" cy="287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35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Housing status is impacted by a variety of factors. Figure 2</a:t>
            </a:r>
            <a:r>
              <a:rPr lang="en-US" sz="3500" dirty="0"/>
              <a:t>. </a:t>
            </a:r>
            <a:r>
              <a:rPr lang="en-US" sz="35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demonstrates what leads to housing instability and how early and frequent screening can reduce the negative health outcomes of housing instability.</a:t>
            </a:r>
            <a:endParaRPr sz="35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" name="Google Shape;110;p1"/>
          <p:cNvSpPr txBox="1"/>
          <p:nvPr/>
        </p:nvSpPr>
        <p:spPr>
          <a:xfrm>
            <a:off x="14753975" y="29051300"/>
            <a:ext cx="2416500" cy="8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37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Figure 1.0</a:t>
            </a:r>
            <a:endParaRPr sz="37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1" name="Google Shape;111;p1"/>
          <p:cNvPicPr preferRelativeResize="0"/>
          <p:nvPr/>
        </p:nvPicPr>
        <p:blipFill rotWithShape="1">
          <a:blip r:embed="rId3">
            <a:alphaModFix/>
          </a:blip>
          <a:srcRect t="8941"/>
          <a:stretch/>
        </p:blipFill>
        <p:spPr>
          <a:xfrm>
            <a:off x="26000653" y="4296552"/>
            <a:ext cx="17624300" cy="12418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1"/>
          <p:cNvPicPr preferRelativeResize="0"/>
          <p:nvPr/>
        </p:nvPicPr>
        <p:blipFill rotWithShape="1">
          <a:blip r:embed="rId4">
            <a:alphaModFix/>
          </a:blip>
          <a:srcRect r="-5641" b="-4395"/>
          <a:stretch/>
        </p:blipFill>
        <p:spPr>
          <a:xfrm>
            <a:off x="13076462" y="16619725"/>
            <a:ext cx="17796100" cy="147795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3" name="Google Shape;113;p1"/>
          <p:cNvGrpSpPr/>
          <p:nvPr/>
        </p:nvGrpSpPr>
        <p:grpSpPr>
          <a:xfrm>
            <a:off x="12631378" y="8030004"/>
            <a:ext cx="13349202" cy="8807181"/>
            <a:chOff x="27427988" y="27419537"/>
            <a:chExt cx="8706758" cy="7316150"/>
          </a:xfrm>
        </p:grpSpPr>
        <p:grpSp>
          <p:nvGrpSpPr>
            <p:cNvPr id="114" name="Google Shape;114;p1"/>
            <p:cNvGrpSpPr/>
            <p:nvPr/>
          </p:nvGrpSpPr>
          <p:grpSpPr>
            <a:xfrm>
              <a:off x="27427988" y="27425812"/>
              <a:ext cx="2560623" cy="4963757"/>
              <a:chOff x="1056205" y="175222"/>
              <a:chExt cx="2152869" cy="5989089"/>
            </a:xfrm>
          </p:grpSpPr>
          <p:sp>
            <p:nvSpPr>
              <p:cNvPr id="115" name="Google Shape;115;p1"/>
              <p:cNvSpPr/>
              <p:nvPr/>
            </p:nvSpPr>
            <p:spPr>
              <a:xfrm>
                <a:off x="1178651" y="283722"/>
                <a:ext cx="2030400" cy="5733600"/>
              </a:xfrm>
              <a:prstGeom prst="rect">
                <a:avLst/>
              </a:prstGeom>
              <a:solidFill>
                <a:srgbClr val="582C8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" name="Google Shape;116;p1"/>
              <p:cNvSpPr/>
              <p:nvPr/>
            </p:nvSpPr>
            <p:spPr>
              <a:xfrm>
                <a:off x="1056205" y="175222"/>
                <a:ext cx="2110200" cy="2657100"/>
              </a:xfrm>
              <a:prstGeom prst="rect">
                <a:avLst/>
              </a:prstGeom>
              <a:solidFill>
                <a:srgbClr val="FFFFFF"/>
              </a:solidFill>
              <a:ln w="19050" cap="flat" cmpd="sng">
                <a:solidFill>
                  <a:srgbClr val="8064A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" name="Google Shape;117;p1"/>
              <p:cNvSpPr/>
              <p:nvPr/>
            </p:nvSpPr>
            <p:spPr>
              <a:xfrm>
                <a:off x="1233923" y="1225061"/>
                <a:ext cx="1815000" cy="6081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>
                  <a:solidFill>
                    <a:srgbClr val="1D7E74"/>
                  </a:solidFill>
                  <a:latin typeface="Roboto Medium"/>
                  <a:ea typeface="Roboto Medium"/>
                  <a:cs typeface="Roboto Medium"/>
                  <a:sym typeface="Roboto Medium"/>
                </a:endParaRPr>
              </a:p>
            </p:txBody>
          </p:sp>
          <p:sp>
            <p:nvSpPr>
              <p:cNvPr id="118" name="Google Shape;118;p1"/>
              <p:cNvSpPr/>
              <p:nvPr/>
            </p:nvSpPr>
            <p:spPr>
              <a:xfrm>
                <a:off x="1147071" y="845543"/>
                <a:ext cx="2030400" cy="995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3600" b="1">
                    <a:latin typeface="Roboto"/>
                    <a:ea typeface="Roboto"/>
                    <a:cs typeface="Roboto"/>
                    <a:sym typeface="Roboto"/>
                  </a:rPr>
                  <a:t>At risk for losing housing</a:t>
                </a:r>
                <a:endParaRPr sz="3600">
                  <a:latin typeface="Roboto Thin"/>
                  <a:ea typeface="Roboto Thin"/>
                  <a:cs typeface="Roboto Thin"/>
                  <a:sym typeface="Roboto Thin"/>
                </a:endParaRPr>
              </a:p>
            </p:txBody>
          </p:sp>
          <p:sp>
            <p:nvSpPr>
              <p:cNvPr id="119" name="Google Shape;119;p1"/>
              <p:cNvSpPr/>
              <p:nvPr/>
            </p:nvSpPr>
            <p:spPr>
              <a:xfrm rot="5400000">
                <a:off x="1938871" y="2785391"/>
                <a:ext cx="389100" cy="278100"/>
              </a:xfrm>
              <a:prstGeom prst="rightArrow">
                <a:avLst>
                  <a:gd name="adj1" fmla="val 34239"/>
                  <a:gd name="adj2" fmla="val 57035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" name="Google Shape;120;p1"/>
              <p:cNvSpPr/>
              <p:nvPr/>
            </p:nvSpPr>
            <p:spPr>
              <a:xfrm>
                <a:off x="1286375" y="3055711"/>
                <a:ext cx="1922700" cy="3108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ctr" rtl="0">
                  <a:spcBef>
                    <a:spcPts val="360"/>
                  </a:spcBef>
                  <a:spcAft>
                    <a:spcPts val="0"/>
                  </a:spcAft>
                  <a:buNone/>
                </a:pPr>
                <a:r>
                  <a:rPr lang="en-US" sz="2700">
                    <a:solidFill>
                      <a:srgbClr val="FFFFFF"/>
                    </a:solidFill>
                    <a:latin typeface="Lucida Sans"/>
                    <a:ea typeface="Lucida Sans"/>
                    <a:cs typeface="Lucida Sans"/>
                    <a:sym typeface="Lucida Sans"/>
                    <a:extLst>
                      <a:ext uri="http://customooxmlschemas.google.com/">
    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21"/>
                      </a:ext>
                    </a:extLst>
                  </a:rPr>
                  <a:t>Low income and high expenses of living</a:t>
                </a:r>
                <a:r>
                  <a:rPr lang="en-US" sz="2700">
                    <a:solidFill>
                      <a:srgbClr val="FFFFFF"/>
                    </a:solidFill>
                    <a:latin typeface="Lucida Sans"/>
                    <a:ea typeface="Lucida Sans"/>
                    <a:cs typeface="Lucida Sans"/>
                    <a:sym typeface="Lucida Sans"/>
                  </a:rPr>
                  <a:t> (medical bills, lack of affordable housing, ect.) (Kushel, 2006)</a:t>
                </a:r>
                <a:endParaRPr sz="2700">
                  <a:solidFill>
                    <a:srgbClr val="FFFFFF"/>
                  </a:solidFill>
                  <a:latin typeface="Lucida Sans"/>
                  <a:ea typeface="Lucida Sans"/>
                  <a:cs typeface="Lucida Sans"/>
                  <a:sym typeface="Lucida Sans"/>
                </a:endParaRPr>
              </a:p>
            </p:txBody>
          </p:sp>
        </p:grpSp>
        <p:grpSp>
          <p:nvGrpSpPr>
            <p:cNvPr id="121" name="Google Shape;121;p1"/>
            <p:cNvGrpSpPr/>
            <p:nvPr/>
          </p:nvGrpSpPr>
          <p:grpSpPr>
            <a:xfrm>
              <a:off x="29977125" y="27419537"/>
              <a:ext cx="2560683" cy="4841908"/>
              <a:chOff x="1056138" y="175244"/>
              <a:chExt cx="2152920" cy="5842071"/>
            </a:xfrm>
          </p:grpSpPr>
          <p:sp>
            <p:nvSpPr>
              <p:cNvPr id="122" name="Google Shape;122;p1"/>
              <p:cNvSpPr/>
              <p:nvPr/>
            </p:nvSpPr>
            <p:spPr>
              <a:xfrm>
                <a:off x="1178658" y="283715"/>
                <a:ext cx="2030400" cy="5733600"/>
              </a:xfrm>
              <a:prstGeom prst="rect">
                <a:avLst/>
              </a:prstGeom>
              <a:solidFill>
                <a:srgbClr val="582C8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" name="Google Shape;123;p1"/>
              <p:cNvSpPr/>
              <p:nvPr/>
            </p:nvSpPr>
            <p:spPr>
              <a:xfrm>
                <a:off x="1056138" y="175244"/>
                <a:ext cx="2110200" cy="2657100"/>
              </a:xfrm>
              <a:prstGeom prst="rect">
                <a:avLst/>
              </a:prstGeom>
              <a:solidFill>
                <a:srgbClr val="FFFFFF"/>
              </a:solidFill>
              <a:ln w="19050" cap="flat" cmpd="sng">
                <a:solidFill>
                  <a:srgbClr val="8064A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" name="Google Shape;124;p1"/>
              <p:cNvSpPr/>
              <p:nvPr/>
            </p:nvSpPr>
            <p:spPr>
              <a:xfrm rot="5400000">
                <a:off x="1938871" y="2785391"/>
                <a:ext cx="389100" cy="278100"/>
              </a:xfrm>
              <a:prstGeom prst="rightArrow">
                <a:avLst>
                  <a:gd name="adj1" fmla="val 34239"/>
                  <a:gd name="adj2" fmla="val 57035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25" name="Google Shape;125;p1"/>
            <p:cNvGrpSpPr/>
            <p:nvPr/>
          </p:nvGrpSpPr>
          <p:grpSpPr>
            <a:xfrm>
              <a:off x="32526325" y="27427113"/>
              <a:ext cx="2560683" cy="4835402"/>
              <a:chOff x="1056125" y="183246"/>
              <a:chExt cx="2152920" cy="5816675"/>
            </a:xfrm>
          </p:grpSpPr>
          <p:sp>
            <p:nvSpPr>
              <p:cNvPr id="126" name="Google Shape;126;p1"/>
              <p:cNvSpPr/>
              <p:nvPr/>
            </p:nvSpPr>
            <p:spPr>
              <a:xfrm>
                <a:off x="1178644" y="283721"/>
                <a:ext cx="2030400" cy="5716200"/>
              </a:xfrm>
              <a:prstGeom prst="rect">
                <a:avLst/>
              </a:prstGeom>
              <a:solidFill>
                <a:srgbClr val="582C8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7" name="Google Shape;127;p1"/>
              <p:cNvSpPr/>
              <p:nvPr/>
            </p:nvSpPr>
            <p:spPr>
              <a:xfrm>
                <a:off x="1056125" y="183246"/>
                <a:ext cx="2110200" cy="2649000"/>
              </a:xfrm>
              <a:prstGeom prst="rect">
                <a:avLst/>
              </a:prstGeom>
              <a:solidFill>
                <a:srgbClr val="FFFFFF"/>
              </a:solidFill>
              <a:ln w="19050" cap="flat" cmpd="sng">
                <a:solidFill>
                  <a:srgbClr val="8064A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8" name="Google Shape;128;p1"/>
              <p:cNvSpPr/>
              <p:nvPr/>
            </p:nvSpPr>
            <p:spPr>
              <a:xfrm rot="5400000">
                <a:off x="1938871" y="2785391"/>
                <a:ext cx="389100" cy="278100"/>
              </a:xfrm>
              <a:prstGeom prst="rightArrow">
                <a:avLst>
                  <a:gd name="adj1" fmla="val 34239"/>
                  <a:gd name="adj2" fmla="val 57035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29" name="Google Shape;129;p1"/>
            <p:cNvSpPr/>
            <p:nvPr/>
          </p:nvSpPr>
          <p:spPr>
            <a:xfrm>
              <a:off x="32672077" y="28053417"/>
              <a:ext cx="2286900" cy="906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3600" b="1">
                  <a:latin typeface="Roboto"/>
                  <a:ea typeface="Roboto"/>
                  <a:cs typeface="Roboto"/>
                  <a:sym typeface="Roboto"/>
                </a:rPr>
                <a:t>Literal homelessness</a:t>
              </a:r>
              <a:endParaRPr sz="3600">
                <a:latin typeface="Roboto Thin"/>
                <a:ea typeface="Roboto Thin"/>
                <a:cs typeface="Roboto Thin"/>
                <a:sym typeface="Roboto Thin"/>
              </a:endParaRPr>
            </a:p>
          </p:txBody>
        </p:sp>
        <p:sp>
          <p:nvSpPr>
            <p:cNvPr id="130" name="Google Shape;130;p1"/>
            <p:cNvSpPr/>
            <p:nvPr/>
          </p:nvSpPr>
          <p:spPr>
            <a:xfrm>
              <a:off x="30088647" y="27985644"/>
              <a:ext cx="2286900" cy="105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3600" b="1">
                  <a:latin typeface="Roboto"/>
                  <a:ea typeface="Roboto"/>
                  <a:cs typeface="Roboto"/>
                  <a:sym typeface="Roboto"/>
                </a:rPr>
                <a:t>Marginally housed</a:t>
              </a:r>
              <a:endParaRPr sz="3600">
                <a:latin typeface="Roboto Thin"/>
                <a:ea typeface="Roboto Thin"/>
                <a:cs typeface="Roboto Thin"/>
                <a:sym typeface="Roboto Thin"/>
              </a:endParaRPr>
            </a:p>
          </p:txBody>
        </p:sp>
        <p:sp>
          <p:nvSpPr>
            <p:cNvPr id="131" name="Google Shape;131;p1"/>
            <p:cNvSpPr/>
            <p:nvPr/>
          </p:nvSpPr>
          <p:spPr>
            <a:xfrm>
              <a:off x="32672057" y="30054668"/>
              <a:ext cx="2286900" cy="1329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360"/>
                </a:spcBef>
                <a:spcAft>
                  <a:spcPts val="0"/>
                </a:spcAft>
                <a:buNone/>
              </a:pPr>
              <a:r>
                <a:rPr lang="en-US" sz="2800">
                  <a:solidFill>
                    <a:srgbClr val="FFFFFF"/>
                  </a:solidFill>
                  <a:latin typeface="Lucida Sans"/>
                  <a:ea typeface="Lucida Sans"/>
                  <a:cs typeface="Lucida Sans"/>
                  <a:sym typeface="Lucida Sans"/>
                </a:rPr>
                <a:t>Living in a shelter or on the streets </a:t>
              </a:r>
              <a:endParaRPr sz="2800">
                <a:solidFill>
                  <a:srgbClr val="FFFFFF"/>
                </a:solidFill>
                <a:latin typeface="Lucida Sans"/>
                <a:ea typeface="Lucida Sans"/>
                <a:cs typeface="Lucida Sans"/>
                <a:sym typeface="Lucida Sans"/>
              </a:endParaRPr>
            </a:p>
            <a:p>
              <a:pPr marL="0" lvl="0" indent="0" algn="ctr" rtl="0">
                <a:spcBef>
                  <a:spcPts val="360"/>
                </a:spcBef>
                <a:spcAft>
                  <a:spcPts val="0"/>
                </a:spcAft>
                <a:buNone/>
              </a:pPr>
              <a:r>
                <a:rPr lang="en-US" sz="2800">
                  <a:solidFill>
                    <a:srgbClr val="FFFFFF"/>
                  </a:solidFill>
                  <a:latin typeface="Lucida Sans"/>
                  <a:ea typeface="Lucida Sans"/>
                  <a:cs typeface="Lucida Sans"/>
                  <a:sym typeface="Lucida Sans"/>
                </a:rPr>
                <a:t>(Asgary, 2014)</a:t>
              </a:r>
              <a:endParaRPr sz="2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32" name="Google Shape;132;p1"/>
            <p:cNvSpPr/>
            <p:nvPr/>
          </p:nvSpPr>
          <p:spPr>
            <a:xfrm>
              <a:off x="30186888" y="29829282"/>
              <a:ext cx="2286900" cy="1938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360"/>
                </a:spcBef>
                <a:spcAft>
                  <a:spcPts val="0"/>
                </a:spcAft>
                <a:buNone/>
              </a:pPr>
              <a:r>
                <a:rPr lang="en-US" sz="2800">
                  <a:solidFill>
                    <a:srgbClr val="FFFFFF"/>
                  </a:solidFill>
                  <a:latin typeface="Lucida Sans"/>
                  <a:ea typeface="Lucida Sans"/>
                  <a:cs typeface="Lucida Sans"/>
                  <a:sym typeface="Lucida Sans"/>
                </a:rPr>
                <a:t>Spending at east one night in a rented room or in someone else’s home (Arriola, 2015)</a:t>
              </a:r>
              <a:endParaRPr sz="2800">
                <a:solidFill>
                  <a:srgbClr val="FFFFFF"/>
                </a:solidFill>
                <a:latin typeface="Lucida Sans"/>
                <a:ea typeface="Lucida Sans"/>
                <a:cs typeface="Lucida Sans"/>
                <a:sym typeface="Lucida Sans"/>
              </a:endParaRPr>
            </a:p>
            <a:p>
              <a:pPr marL="0" lvl="0" indent="0" algn="ctr" rtl="0">
                <a:spcBef>
                  <a:spcPts val="360"/>
                </a:spcBef>
                <a:spcAft>
                  <a:spcPts val="0"/>
                </a:spcAft>
                <a:buNone/>
              </a:pPr>
              <a:endParaRPr sz="1500">
                <a:solidFill>
                  <a:srgbClr val="FFFFFF"/>
                </a:solidFill>
                <a:latin typeface="Lucida Sans"/>
                <a:ea typeface="Lucida Sans"/>
                <a:cs typeface="Lucida Sans"/>
                <a:sym typeface="Lucida Sans"/>
              </a:endParaRPr>
            </a:p>
          </p:txBody>
        </p:sp>
        <p:sp>
          <p:nvSpPr>
            <p:cNvPr id="133" name="Google Shape;133;p1"/>
            <p:cNvSpPr txBox="1"/>
            <p:nvPr/>
          </p:nvSpPr>
          <p:spPr>
            <a:xfrm>
              <a:off x="28543847" y="32796787"/>
              <a:ext cx="7590900" cy="1938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3700">
                  <a:solidFill>
                    <a:srgbClr val="582C83"/>
                  </a:solidFill>
                  <a:highlight>
                    <a:srgbClr val="582C83"/>
                  </a:highlight>
                  <a:latin typeface="Lucida Sans"/>
                  <a:ea typeface="Lucida Sans"/>
                  <a:cs typeface="Lucida Sans"/>
                  <a:sym typeface="Lucida Sans"/>
                </a:rPr>
                <a:t>hhhhh</a:t>
              </a:r>
              <a:r>
                <a:rPr lang="en-US" sz="3700">
                  <a:solidFill>
                    <a:srgbClr val="FFFFFF"/>
                  </a:solidFill>
                  <a:highlight>
                    <a:srgbClr val="582C83"/>
                  </a:highlight>
                  <a:latin typeface="Lucida Sans"/>
                  <a:ea typeface="Lucida Sans"/>
                  <a:cs typeface="Lucida Sans"/>
                  <a:sym typeface="Lucida Sans"/>
                </a:rPr>
                <a:t>Housing    Instability</a:t>
              </a:r>
              <a:r>
                <a:rPr lang="en-US" sz="3700">
                  <a:solidFill>
                    <a:srgbClr val="582C83"/>
                  </a:solidFill>
                  <a:highlight>
                    <a:srgbClr val="582C83"/>
                  </a:highlight>
                  <a:latin typeface="Lucida Sans"/>
                  <a:ea typeface="Lucida Sans"/>
                  <a:cs typeface="Lucida Sans"/>
                  <a:sym typeface="Lucida Sans"/>
                </a:rPr>
                <a:t>hhhhhh </a:t>
              </a:r>
              <a:r>
                <a:rPr lang="en-US" sz="3700">
                  <a:solidFill>
                    <a:srgbClr val="FFFFFF"/>
                  </a:solidFill>
                  <a:highlight>
                    <a:srgbClr val="582C83"/>
                  </a:highlight>
                  <a:latin typeface="Lucida Sans"/>
                  <a:ea typeface="Lucida Sans"/>
                  <a:cs typeface="Lucida Sans"/>
                  <a:sym typeface="Lucida Sans"/>
                </a:rPr>
                <a:t>      </a:t>
              </a:r>
              <a:endParaRPr sz="3700">
                <a:solidFill>
                  <a:srgbClr val="FFFFFF"/>
                </a:solidFill>
                <a:highlight>
                  <a:srgbClr val="582C83"/>
                </a:highlight>
                <a:latin typeface="Lucida Sans"/>
                <a:ea typeface="Lucida Sans"/>
                <a:cs typeface="Lucida Sans"/>
                <a:sym typeface="Lucida Sans"/>
              </a:endParaRPr>
            </a:p>
          </p:txBody>
        </p:sp>
      </p:grpSp>
      <p:sp>
        <p:nvSpPr>
          <p:cNvPr id="134" name="Google Shape;134;p1"/>
          <p:cNvSpPr/>
          <p:nvPr/>
        </p:nvSpPr>
        <p:spPr>
          <a:xfrm rot="5399340">
            <a:off x="13427105" y="13803087"/>
            <a:ext cx="1562100" cy="1091400"/>
          </a:xfrm>
          <a:prstGeom prst="bentUpArrow">
            <a:avLst>
              <a:gd name="adj1" fmla="val 25000"/>
              <a:gd name="adj2" fmla="val 25000"/>
              <a:gd name="adj3" fmla="val 25000"/>
            </a:avLst>
          </a:prstGeom>
          <a:solidFill>
            <a:srgbClr val="FFFFFF"/>
          </a:solidFill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Google Shape;135;p1"/>
          <p:cNvSpPr/>
          <p:nvPr/>
        </p:nvSpPr>
        <p:spPr>
          <a:xfrm rot="-5399340" flipH="1">
            <a:off x="21710405" y="13803087"/>
            <a:ext cx="1562100" cy="1091400"/>
          </a:xfrm>
          <a:prstGeom prst="bentUpArrow">
            <a:avLst>
              <a:gd name="adj1" fmla="val 25000"/>
              <a:gd name="adj2" fmla="val 25000"/>
              <a:gd name="adj3" fmla="val 25000"/>
            </a:avLst>
          </a:prstGeom>
          <a:solidFill>
            <a:srgbClr val="FFFFFF"/>
          </a:solidFill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" name="Google Shape;136;p1"/>
          <p:cNvSpPr/>
          <p:nvPr/>
        </p:nvSpPr>
        <p:spPr>
          <a:xfrm>
            <a:off x="18331313" y="13748950"/>
            <a:ext cx="472200" cy="9867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FFFF"/>
          </a:solidFill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37" name="Google Shape;137;p1" descr="C:\Users\MDGalvin\Desktop\HSSOH_Logo.jp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8490588" y="30378038"/>
            <a:ext cx="6706816" cy="2540370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Google Shape;138;p1"/>
          <p:cNvSpPr txBox="1"/>
          <p:nvPr/>
        </p:nvSpPr>
        <p:spPr>
          <a:xfrm>
            <a:off x="14434150" y="15393988"/>
            <a:ext cx="148197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US" sz="5700" b="1" i="0" u="none" strike="noStrike" cap="none">
                <a:solidFill>
                  <a:schemeClr val="accent3"/>
                </a:solidFill>
                <a:latin typeface="Cambria"/>
                <a:ea typeface="Cambria"/>
                <a:cs typeface="Cambria"/>
                <a:sym typeface="Cambria"/>
              </a:rPr>
              <a:t>Benefits of Early and Frequent Screening</a:t>
            </a:r>
            <a:endParaRPr sz="5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p1"/>
          <p:cNvSpPr txBox="1"/>
          <p:nvPr/>
        </p:nvSpPr>
        <p:spPr>
          <a:xfrm>
            <a:off x="15006925" y="29581075"/>
            <a:ext cx="2508600" cy="89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700"/>
              <a:t>Figure 2.</a:t>
            </a:r>
            <a:endParaRPr sz="2700"/>
          </a:p>
        </p:txBody>
      </p:sp>
      <p:sp>
        <p:nvSpPr>
          <p:cNvPr id="140" name="Google Shape;140;p1"/>
          <p:cNvSpPr txBox="1"/>
          <p:nvPr/>
        </p:nvSpPr>
        <p:spPr>
          <a:xfrm>
            <a:off x="12025350" y="14491775"/>
            <a:ext cx="2508600" cy="89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700"/>
              <a:t>Figure 1.</a:t>
            </a:r>
            <a:endParaRPr sz="2700"/>
          </a:p>
        </p:txBody>
      </p:sp>
      <p:sp>
        <p:nvSpPr>
          <p:cNvPr id="141" name="Google Shape;141;p1"/>
          <p:cNvSpPr txBox="1"/>
          <p:nvPr/>
        </p:nvSpPr>
        <p:spPr>
          <a:xfrm>
            <a:off x="40013100" y="4583400"/>
            <a:ext cx="2508600" cy="89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700"/>
              <a:t>Figure 3.</a:t>
            </a:r>
            <a:endParaRPr sz="2700"/>
          </a:p>
        </p:txBody>
      </p:sp>
      <p:sp>
        <p:nvSpPr>
          <p:cNvPr id="142" name="Google Shape;142;p1"/>
          <p:cNvSpPr/>
          <p:nvPr/>
        </p:nvSpPr>
        <p:spPr>
          <a:xfrm rot="-5400000">
            <a:off x="16296825" y="8104125"/>
            <a:ext cx="405000" cy="7701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FFF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3" name="Google Shape;143;p1"/>
          <p:cNvSpPr/>
          <p:nvPr/>
        </p:nvSpPr>
        <p:spPr>
          <a:xfrm rot="-5400000">
            <a:off x="20356550" y="8104125"/>
            <a:ext cx="405000" cy="7701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FFF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655</Words>
  <Application>Microsoft Office PowerPoint</Application>
  <PresentationFormat>Custom</PresentationFormat>
  <Paragraphs>94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Calibri</vt:lpstr>
      <vt:lpstr>Roboto</vt:lpstr>
      <vt:lpstr>Lucida Sans</vt:lpstr>
      <vt:lpstr>Cambria</vt:lpstr>
      <vt:lpstr>Arial</vt:lpstr>
      <vt:lpstr>Roboto Thin</vt:lpstr>
      <vt:lpstr>Roboto Medium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Grace Anne Ludvik</cp:lastModifiedBy>
  <cp:revision>1</cp:revision>
  <dcterms:created xsi:type="dcterms:W3CDTF">2002-02-27T16:37:48Z</dcterms:created>
  <dcterms:modified xsi:type="dcterms:W3CDTF">2020-10-18T17:47:11Z</dcterms:modified>
</cp:coreProperties>
</file>