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notesSlides/notesSlide2.xml" ContentType="application/vnd.openxmlformats-officedocument.presentationml.notesSlide+xml"/>
  <Override PartName="/ppt/diagrams/colors22.xml" ContentType="application/vnd.openxmlformats-officedocument.drawingml.diagramColors+xml"/>
  <Override PartName="/ppt/slides/slide36.xml" ContentType="application/vnd.openxmlformats-officedocument.presentationml.slide+xml"/>
  <Override PartName="/ppt/slides/slide83.xml" ContentType="application/vnd.openxmlformats-officedocument.presentationml.slide+xml"/>
  <Override PartName="/ppt/diagrams/colors11.xml" ContentType="application/vnd.openxmlformats-officedocument.drawingml.diagramColors+xml"/>
  <Override PartName="/ppt/diagrams/data24.xml" ContentType="application/vnd.openxmlformats-officedocument.drawingml.diagramData+xml"/>
  <Override PartName="/ppt/slides/slide25.xml" ContentType="application/vnd.openxmlformats-officedocument.presentationml.slide+xml"/>
  <Override PartName="/ppt/slides/slide72.xml" ContentType="application/vnd.openxmlformats-officedocument.presentationml.slid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diagrams/layout9.xml" ContentType="application/vnd.openxmlformats-officedocument.drawingml.diagramLayout+xml"/>
  <Override PartName="/ppt/diagrams/data13.xml" ContentType="application/vnd.openxmlformats-officedocument.drawingml.diagramData+xml"/>
  <Override PartName="/ppt/diagrams/quickStyle28.xml" ContentType="application/vnd.openxmlformats-officedocument.drawingml.diagramStyle+xml"/>
  <Override PartName="/ppt/diagrams/drawing29.xml" ContentType="application/vnd.ms-office.drawingml.diagramDrawing+xml"/>
  <Default Extension="xml" ContentType="application/xml"/>
  <Override PartName="/ppt/slides/slide14.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tableStyles.xml" ContentType="application/vnd.openxmlformats-officedocument.presentationml.tableStyles+xml"/>
  <Override PartName="/ppt/diagrams/layout17.xml" ContentType="application/vnd.openxmlformats-officedocument.drawingml.diagramLayout+xml"/>
  <Override PartName="/ppt/diagrams/layout28.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quickStyle20.xml" ContentType="application/vnd.openxmlformats-officedocument.drawingml.diagramStyle+xml"/>
  <Override PartName="/ppt/diagrams/drawing21.xml" ContentType="application/vnd.ms-office.drawingml.diagramDrawing+xml"/>
  <Override PartName="/ppt/diagrams/colors27.xml" ContentType="application/vnd.openxmlformats-officedocument.drawingml.diagramColors+xml"/>
  <Override PartName="/ppt/diagrams/data29.xml" ContentType="application/vnd.openxmlformats-officedocument.drawingml.diagramData+xml"/>
  <Override PartName="/ppt/slides/slide77.xml" ContentType="application/vnd.openxmlformats-officedocument.presentationml.slide+xml"/>
  <Override PartName="/ppt/slides/slide88.xml" ContentType="application/vnd.openxmlformats-officedocument.presentationml.slide+xml"/>
  <Override PartName="/ppt/diagrams/colors4.xml" ContentType="application/vnd.openxmlformats-officedocument.drawingml.diagramColors+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s/slide66.xml" ContentType="application/vnd.openxmlformats-officedocument.presentationml.slide+xml"/>
  <Override PartName="/ppt/slideLayouts/slideLayout7.xml" ContentType="application/vnd.openxmlformats-officedocument.presentationml.slideLayout+xml"/>
  <Default Extension="png" ContentType="image/png"/>
  <Override PartName="/ppt/diagrams/drawing3.xml" ContentType="application/vnd.ms-office.drawingml.diagramDrawing+xml"/>
  <Override PartName="/ppt/diagrams/layout20.xml" ContentType="application/vnd.openxmlformats-officedocument.drawingml.diagramLayout+xml"/>
  <Override PartName="/ppt/slides/slide55.xml" ContentType="application/vnd.openxmlformats-officedocument.presentationml.slide+xml"/>
  <Override PartName="/ppt/theme/theme2.xml" ContentType="application/vnd.openxmlformats-officedocument.theme+xml"/>
  <Override PartName="/ppt/diagrams/quickStyle3.xml" ContentType="application/vnd.openxmlformats-officedocument.drawingml.diagramStyle+xml"/>
  <Override PartName="/ppt/diagrams/colors30.xml" ContentType="application/vnd.openxmlformats-officedocument.drawingml.diagramColors+xml"/>
  <Override PartName="/ppt/slides/slide33.xml" ContentType="application/vnd.openxmlformats-officedocument.presentationml.slide+xml"/>
  <Override PartName="/ppt/slides/slide44.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diagrams/data21.xml" ContentType="application/vnd.openxmlformats-officedocument.drawingml.diagramData+xml"/>
  <Override PartName="/ppt/presentation.xml" ContentType="application/vnd.openxmlformats-officedocument.presentationml.presentation.main+xml"/>
  <Override PartName="/ppt/slides/slide22.xml" ContentType="application/vnd.openxmlformats-officedocument.presentationml.slide+xml"/>
  <Override PartName="/ppt/notesSlides/notesSlide24.xml" ContentType="application/vnd.openxmlformats-officedocument.presentationml.notesSlide+xml"/>
  <Override PartName="/ppt/diagrams/layout6.xml" ContentType="application/vnd.openxmlformats-officedocument.drawingml.diagramLayout+xml"/>
  <Override PartName="/ppt/diagrams/data10.xml" ContentType="application/vnd.openxmlformats-officedocument.drawingml.diagramData+xml"/>
  <Override PartName="/docProps/app.xml" ContentType="application/vnd.openxmlformats-officedocument.extended-properties+xml"/>
  <Override PartName="/ppt/slides/slide11.xml" ContentType="application/vnd.openxmlformats-officedocument.presentationml.slide+xml"/>
  <Override PartName="/ppt/notesSlides/notesSlide13.xml" ContentType="application/vnd.openxmlformats-officedocument.presentationml.notesSlide+xml"/>
  <Override PartName="/ppt/diagrams/data7.xml" ContentType="application/vnd.openxmlformats-officedocument.drawingml.diagramData+xml"/>
  <Override PartName="/ppt/diagrams/colors9.xml" ContentType="application/vnd.openxmlformats-officedocument.drawingml.diagramColors+xml"/>
  <Override PartName="/ppt/diagrams/quickStyle14.xml" ContentType="application/vnd.openxmlformats-officedocument.drawingml.diagramStyle+xml"/>
  <Override PartName="/ppt/diagrams/drawing15.xml" ContentType="application/vnd.ms-office.drawingml.diagramDrawing+xml"/>
  <Override PartName="/ppt/diagrams/quickStyle25.xml" ContentType="application/vnd.openxmlformats-officedocument.drawingml.diagramStyle+xml"/>
  <Override PartName="/ppt/diagrams/drawing26.xml" ContentType="application/vnd.ms-office.drawingml.diagramDrawing+xml"/>
  <Override PartName="/ppt/slideLayouts/slideLayout10.xml" ContentType="application/vnd.openxmlformats-officedocument.presentationml.slideLayout+xml"/>
  <Override PartName="/ppt/diagrams/drawing8.xml" ContentType="application/vnd.ms-office.drawingml.diagramDrawing+xml"/>
  <Override PartName="/ppt/diagrams/layout25.xml" ContentType="application/vnd.openxmlformats-officedocument.drawingml.diagramLayout+xml"/>
  <Override PartName="/ppt/diagrams/quickStyle8.xml" ContentType="application/vnd.openxmlformats-officedocument.drawingml.diagramStyle+xml"/>
  <Override PartName="/ppt/diagrams/layout14.xml" ContentType="application/vnd.openxmlformats-officedocument.drawingml.diagramLayout+xml"/>
  <Override PartName="/ppt/slides/slide49.xml" ContentType="application/vnd.openxmlformats-officedocument.presentationml.slide+xml"/>
  <Override PartName="/ppt/slides/slide96.xml" ContentType="application/vnd.openxmlformats-officedocument.presentationml.slide+xml"/>
  <Override PartName="/ppt/notesSlides/notesSlide4.xml" ContentType="application/vnd.openxmlformats-officedocument.presentationml.notesSlide+xml"/>
  <Override PartName="/ppt/diagrams/colors24.xml" ContentType="application/vnd.openxmlformats-officedocument.drawingml.diagramColors+xml"/>
  <Override PartName="/ppt/slides/slide38.xml" ContentType="application/vnd.openxmlformats-officedocument.presentationml.slide+xml"/>
  <Override PartName="/ppt/slides/slide85.xml" ContentType="application/vnd.openxmlformats-officedocument.presentationml.slide+xml"/>
  <Override PartName="/ppt/diagrams/colors1.xml" ContentType="application/vnd.openxmlformats-officedocument.drawingml.diagramColors+xml"/>
  <Override PartName="/ppt/diagrams/colors13.xml" ContentType="application/vnd.openxmlformats-officedocument.drawingml.diagramColors+xml"/>
  <Override PartName="/ppt/diagrams/data26.xml" ContentType="application/vnd.openxmlformats-officedocument.drawingml.diagramData+xml"/>
  <Override PartName="/ppt/slides/slide27.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notesSlides/notesSlide18.xml" ContentType="application/vnd.openxmlformats-officedocument.presentationml.notesSlide+xml"/>
  <Override PartName="/ppt/diagrams/quickStyle19.xml" ContentType="application/vnd.openxmlformats-officedocument.drawingml.diagramStyle+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notesSlides/notesSlide25.xml" ContentType="application/vnd.openxmlformats-officedocument.presentationml.notesSlide+xml"/>
  <Override PartName="/ppt/diagrams/layout7.xml" ContentType="application/vnd.openxmlformats-officedocument.drawingml.diagramLayout+xml"/>
  <Override PartName="/ppt/diagrams/data8.xml" ContentType="application/vnd.openxmlformats-officedocument.drawingml.diagramData+xml"/>
  <Override PartName="/ppt/diagrams/quickStyle26.xml" ContentType="application/vnd.openxmlformats-officedocument.drawingml.diagramStyle+xml"/>
  <Override PartName="/ppt/diagrams/drawing27.xml" ContentType="application/vnd.ms-office.drawingml.diagramDrawing+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notesSlides/notesSlide9.xml" ContentType="application/vnd.openxmlformats-officedocument.presentationml.notesSlide+xml"/>
  <Override PartName="/ppt/diagrams/data4.xml" ContentType="application/vnd.openxmlformats-officedocument.drawingml.diagramData+xml"/>
  <Override PartName="/ppt/notesSlides/notesSlide21.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diagrams/quickStyle22.xml" ContentType="application/vnd.openxmlformats-officedocument.drawingml.diagramStyle+xml"/>
  <Override PartName="/ppt/diagrams/drawing23.xml" ContentType="application/vnd.ms-office.drawingml.diagramDrawing+xml"/>
  <Override PartName="/ppt/diagrams/layout26.xml" ContentType="application/vnd.openxmlformats-officedocument.drawingml.diagramLayout+xml"/>
  <Override PartName="/ppt/diagrams/colors29.xml" ContentType="application/vnd.openxmlformats-officedocument.drawingml.diagramColors+xml"/>
  <Override PartName="/ppt/slides/slide79.xml" ContentType="application/vnd.openxmlformats-officedocument.presentationml.slide+xml"/>
  <Override PartName="/ppt/notesSlides/notesSlide10.xml" ContentType="application/vnd.openxmlformats-officedocument.presentationml.notesSlide+xml"/>
  <Override PartName="/ppt/diagrams/colors6.xml" ContentType="application/vnd.openxmlformats-officedocument.drawingml.diagramColors+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diagrams/drawing30.xml" ContentType="application/vnd.ms-office.drawingml.diagramDrawing+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diagrams/layout22.xml" ContentType="application/vnd.openxmlformats-officedocument.drawingml.diagramLayout+xml"/>
  <Override PartName="/ppt/diagrams/colors25.xml" ContentType="application/vnd.openxmlformats-officedocument.drawingml.diagramColors+xml"/>
  <Override PartName="/ppt/diagrams/data27.xml" ContentType="application/vnd.openxmlformats-officedocument.drawingml.diagramData+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notesSlides/notesSlide19.xml" ContentType="application/vnd.openxmlformats-officedocument.presentationml.notesSlide+xml"/>
  <Override PartName="/ppt/diagrams/colors10.xml" ContentType="application/vnd.openxmlformats-officedocument.drawingml.diagramColors+xml"/>
  <Override PartName="/ppt/diagrams/colors21.xml" ContentType="application/vnd.openxmlformats-officedocument.drawingml.diagramColors+xml"/>
  <Override PartName="/ppt/diagrams/data23.xml" ContentType="application/vnd.openxmlformats-officedocument.drawingml.diagramData+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diagrams/data30.xml" ContentType="application/vnd.openxmlformats-officedocument.drawingml.diagramData+xml"/>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6.xml" ContentType="application/vnd.openxmlformats-officedocument.presentationml.notesSlide+xml"/>
  <Override PartName="/ppt/diagrams/data9.xml" ContentType="application/vnd.openxmlformats-officedocument.drawingml.diagramData+xml"/>
  <Override PartName="/ppt/diagrams/quickStyle16.xml" ContentType="application/vnd.openxmlformats-officedocument.drawingml.diagramStyle+xml"/>
  <Override PartName="/ppt/diagrams/drawing17.xml" ContentType="application/vnd.ms-office.drawingml.diagramDrawing+xml"/>
  <Override PartName="/ppt/diagrams/quickStyle27.xml" ContentType="application/vnd.openxmlformats-officedocument.drawingml.diagramStyle+xml"/>
  <Override PartName="/ppt/diagrams/drawing28.xml" ContentType="application/vnd.ms-office.drawingml.diagramDrawing+xml"/>
  <Override PartName="/ppt/slides/slide20.xml" ContentType="application/vnd.openxmlformats-officedocument.presentationml.slide+xml"/>
  <Override PartName="/ppt/diagrams/layout4.xml" ContentType="application/vnd.openxmlformats-officedocument.drawingml.diagramLayout+xml"/>
  <Override PartName="/ppt/notesSlides/notesSlide22.xml" ContentType="application/vnd.openxmlformats-officedocument.presentationml.notesSlide+xml"/>
  <Override PartName="/ppt/diagrams/layout27.xml" ContentType="application/vnd.openxmlformats-officedocument.drawingml.diagramLayout+xml"/>
  <Override PartName="/ppt/notesSlides/notesSlide11.xml" ContentType="application/vnd.openxmlformats-officedocument.presentationml.notesSlide+xml"/>
  <Override PartName="/ppt/diagrams/data5.xml" ContentType="application/vnd.openxmlformats-officedocument.drawingml.diagramData+xml"/>
  <Override PartName="/ppt/diagrams/colors7.xml" ContentType="application/vnd.openxmlformats-officedocument.drawingml.diagramColors+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diagrams/colors19.xml" ContentType="application/vnd.openxmlformats-officedocument.drawingml.diagramColors+xml"/>
  <Override PartName="/ppt/diagrams/quickStyle23.xml" ContentType="application/vnd.openxmlformats-officedocument.drawingml.diagramStyle+xml"/>
  <Override PartName="/ppt/diagrams/drawing24.xml" ContentType="application/vnd.ms-office.drawingml.diagramDrawing+xml"/>
  <Override PartName="/ppt/notesSlides/notesSlide6.xml" ContentType="application/vnd.openxmlformats-officedocument.presentationml.notesSlide+xml"/>
  <Override PartName="/ppt/diagrams/drawing6.xml" ContentType="application/vnd.ms-office.drawingml.diagramDrawing+xml"/>
  <Override PartName="/ppt/diagrams/drawing20.xml" ContentType="application/vnd.ms-office.drawingml.diagramDrawing+xml"/>
  <Override PartName="/ppt/diagrams/layout23.xml" ContentType="application/vnd.openxmlformats-officedocument.drawingml.diagramLayout+xml"/>
  <Override PartName="/ppt/diagrams/colors26.xml" ContentType="application/vnd.openxmlformats-officedocument.drawingml.diagramColors+xml"/>
  <Override PartName="/ppt/diagrams/quickStyle30.xml" ContentType="application/vnd.openxmlformats-officedocument.drawingml.diagramStyl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diagrams/data1.xml" ContentType="application/vnd.openxmlformats-officedocument.drawingml.diagramData+xml"/>
  <Override PartName="/ppt/diagrams/colors3.xml" ContentType="application/vnd.openxmlformats-officedocument.drawingml.diagramColors+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28.xml" ContentType="application/vnd.openxmlformats-officedocument.drawingml.diagramData+xml"/>
  <Override PartName="/ppt/diagrams/layout30.xml" ContentType="application/vnd.openxmlformats-officedocument.drawingml.diagramLayout+xml"/>
  <Override PartName="/ppt/slides/slide29.xml" ContentType="application/vnd.openxmlformats-officedocument.presentationml.slide+xml"/>
  <Override PartName="/ppt/slides/slide76.xml" ContentType="application/vnd.openxmlformats-officedocument.presentationml.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s/slide32.xml" ContentType="application/vnd.openxmlformats-officedocument.presentationml.slide+xml"/>
  <Override PartName="/ppt/diagrams/data20.xml" ContentType="application/vnd.openxmlformats-officedocument.drawingml.diagramData+xml"/>
  <Override PartName="/ppt/slides/slide10.xml" ContentType="application/vnd.openxmlformats-officedocument.presentationml.slide+xml"/>
  <Override PartName="/ppt/slides/slide21.xml" ContentType="application/vnd.openxmlformats-officedocument.presentationml.slide+xml"/>
  <Override PartName="/ppt/diagrams/layout5.xml" ContentType="application/vnd.openxmlformats-officedocument.drawingml.diagramLayout+xml"/>
  <Override PartName="/ppt/notesSlides/notesSlide23.xml" ContentType="application/vnd.openxmlformats-officedocument.presentationml.notesSlide+xml"/>
  <Override PartName="/ppt/diagrams/data6.xml" ContentType="application/vnd.openxmlformats-officedocument.drawingml.diagramData+xml"/>
  <Override PartName="/ppt/diagrams/quickStyle24.xml" ContentType="application/vnd.openxmlformats-officedocument.drawingml.diagramStyle+xml"/>
  <Override PartName="/ppt/diagrams/drawing25.xml" ContentType="application/vnd.ms-office.drawingml.diagramDrawing+xml"/>
  <Override PartName="/ppt/notesSlides/notesSlide12.xml" ContentType="application/vnd.openxmlformats-officedocument.presentationml.notesSlide+xml"/>
  <Override PartName="/ppt/diagrams/colors8.xml" ContentType="application/vnd.openxmlformats-officedocument.drawingml.diagramColors+xml"/>
  <Override PartName="/ppt/diagrams/quickStyle13.xml" ContentType="application/vnd.openxmlformats-officedocument.drawingml.diagramStyle+xml"/>
  <Override PartName="/ppt/diagrams/drawing14.xml" ContentType="application/vnd.ms-office.drawingml.diagramDrawing+xml"/>
  <Override PartName="/ppt/diagrams/drawing7.xml" ContentType="application/vnd.ms-office.drawingml.diagramDrawing+xml"/>
  <Override PartName="/ppt/diagrams/layout13.xml" ContentType="application/vnd.openxmlformats-officedocument.drawingml.diagramLayout+xml"/>
  <Override PartName="/ppt/diagrams/layout24.xml" ContentType="application/vnd.openxmlformats-officedocument.drawingml.diagramLayout+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diagrams/quickStyle7.xml" ContentType="application/vnd.openxmlformats-officedocument.drawingml.diagramStyle+xml"/>
  <Override PartName="/ppt/slides/slide48.xml" ContentType="application/vnd.openxmlformats-officedocument.presentationml.slide+xml"/>
  <Override PartName="/ppt/slides/slide95.xml" ContentType="application/vnd.openxmlformats-officedocument.presentationml.slide+xml"/>
  <Override PartName="/ppt/notesSlides/notesSlide3.xml" ContentType="application/vnd.openxmlformats-officedocument.presentationml.notesSlide+xml"/>
  <Default Extension="bin" ContentType="application/vnd.openxmlformats-officedocument.oleObject"/>
  <Override PartName="/ppt/diagrams/colors12.xml" ContentType="application/vnd.openxmlformats-officedocument.drawingml.diagramColors+xml"/>
  <Override PartName="/ppt/diagrams/colors23.xml" ContentType="application/vnd.openxmlformats-officedocument.drawingml.diagramColors+xml"/>
  <Override PartName="/ppt/diagrams/data25.xml" ContentType="application/vnd.openxmlformats-officedocument.drawingml.diagramData+xml"/>
  <Override PartName="/ppt/slides/slide26.xml" ContentType="application/vnd.openxmlformats-officedocument.presentationml.slide+xml"/>
  <Override PartName="/ppt/slides/slide37.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diagrams/drawing19.xml" ContentType="application/vnd.ms-office.drawingml.diagramDrawing+xml"/>
  <Override PartName="/ppt/diagrams/quickStyle29.xml" ContentType="application/vnd.openxmlformats-officedocument.drawingml.diagramStyle+xml"/>
  <Override PartName="/ppt/slides/slide51.xml" ContentType="application/vnd.openxmlformats-officedocument.presentationml.slide+xml"/>
  <Override PartName="/ppt/diagrams/quickStyle18.xml" ContentType="application/vnd.openxmlformats-officedocument.drawingml.diagramStyle+xml"/>
  <Override PartName="/ppt/diagrams/layout29.xml" ContentType="application/vnd.openxmlformats-officedocument.drawingml.diagramLayout+xml"/>
  <Override PartName="/ppt/slides/slide40.xml" ContentType="application/vnd.openxmlformats-officedocument.presentationml.slide+xml"/>
  <Override PartName="/ppt/diagrams/layout18.xml" ContentType="application/vnd.openxmlformats-officedocument.drawingml.diagram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20.xml" ContentType="application/vnd.openxmlformats-officedocument.presentationml.notesSlide+xml"/>
  <Default Extension="vml" ContentType="application/vnd.openxmlformats-officedocument.vmlDrawing"/>
  <Override PartName="/ppt/diagrams/colors28.xml" ContentType="application/vnd.openxmlformats-officedocument.drawingml.diagramColors+xml"/>
  <Override PartName="/ppt/slides/slide89.xml" ContentType="application/vnd.openxmlformats-officedocument.presentationml.slide+xml"/>
  <Override PartName="/ppt/diagrams/data3.xml" ContentType="application/vnd.openxmlformats-officedocument.drawingml.diagramData+xml"/>
  <Override PartName="/ppt/diagrams/colors5.xml" ContentType="application/vnd.openxmlformats-officedocument.drawingml.diagramColors+xml"/>
  <Override PartName="/ppt/diagrams/quickStyle10.xml" ContentType="application/vnd.openxmlformats-officedocument.drawingml.diagramStyle+xml"/>
  <Override PartName="/ppt/diagrams/drawing11.xml" ContentType="application/vnd.ms-office.drawingml.diagramDrawing+xml"/>
  <Override PartName="/ppt/diagrams/colors17.xml" ContentType="application/vnd.openxmlformats-officedocument.drawingml.diagramColors+xml"/>
  <Override PartName="/ppt/diagrams/quickStyle21.xml" ContentType="application/vnd.openxmlformats-officedocument.drawingml.diagramStyle+xml"/>
  <Override PartName="/ppt/diagrams/drawing22.xml" ContentType="application/vnd.ms-office.drawingml.diagramDrawing+xml"/>
  <Override PartName="/ppt/slides/slide78.xml" ContentType="application/vnd.openxmlformats-officedocument.presentationml.slide+xml"/>
  <Override PartName="/ppt/diagrams/drawing4.xml" ContentType="application/vnd.ms-office.drawingml.diagramDrawing+xml"/>
  <Override PartName="/ppt/diagrams/data19.xml" ContentType="application/vnd.openxmlformats-officedocument.drawingml.diagramData+xml"/>
  <Override PartName="/ppt/diagrams/layout21.xml" ContentType="application/vnd.openxmlformats-officedocument.drawingml.diagramLayout+xml"/>
  <Override PartName="/docProps/core.xml" ContentType="application/vnd.openxmlformats-package.core-properties+xml"/>
  <Override PartName="/ppt/slides/slide6.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diagrams/layout10.xml" ContentType="application/vnd.openxmlformats-officedocument.drawingml.diagramLayout+xml"/>
  <Override PartName="/ppt/slideMasters/slideMaster1.xml" ContentType="application/vnd.openxmlformats-officedocument.presentationml.slideMaster+xml"/>
  <Override PartName="/ppt/slides/slide45.xml" ContentType="application/vnd.openxmlformats-officedocument.presentationml.slide+xml"/>
  <Override PartName="/ppt/slides/slide92.xml" ContentType="application/vnd.openxmlformats-officedocument.presentationml.slide+xml"/>
  <Override PartName="/ppt/diagrams/colors20.xml" ContentType="application/vnd.openxmlformats-officedocument.drawingml.diagramColors+xml"/>
  <Override PartName="/ppt/slides/slide34.xml" ContentType="application/vnd.openxmlformats-officedocument.presentationml.slide+xml"/>
  <Override PartName="/ppt/slides/slide81.xml" ContentType="application/vnd.openxmlformats-officedocument.presentationml.slide+xml"/>
  <Override PartName="/ppt/diagrams/data11.xml" ContentType="application/vnd.openxmlformats-officedocument.drawingml.diagramData+xml"/>
  <Override PartName="/ppt/diagrams/data22.xml" ContentType="application/vnd.openxmlformats-officedocument.drawingml.diagramData+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9"/>
  </p:notesMasterIdLst>
  <p:sldIdLst>
    <p:sldId id="306" r:id="rId2"/>
    <p:sldId id="307" r:id="rId3"/>
    <p:sldId id="308" r:id="rId4"/>
    <p:sldId id="309" r:id="rId5"/>
    <p:sldId id="310" r:id="rId6"/>
    <p:sldId id="311" r:id="rId7"/>
    <p:sldId id="312" r:id="rId8"/>
    <p:sldId id="313" r:id="rId9"/>
    <p:sldId id="314" r:id="rId10"/>
    <p:sldId id="315" r:id="rId11"/>
    <p:sldId id="316" r:id="rId12"/>
    <p:sldId id="317" r:id="rId13"/>
    <p:sldId id="318" r:id="rId14"/>
    <p:sldId id="319" r:id="rId15"/>
    <p:sldId id="320" r:id="rId16"/>
    <p:sldId id="321" r:id="rId17"/>
    <p:sldId id="322" r:id="rId18"/>
    <p:sldId id="323" r:id="rId19"/>
    <p:sldId id="324" r:id="rId20"/>
    <p:sldId id="325" r:id="rId21"/>
    <p:sldId id="326" r:id="rId22"/>
    <p:sldId id="327" r:id="rId23"/>
    <p:sldId id="328" r:id="rId24"/>
    <p:sldId id="329" r:id="rId25"/>
    <p:sldId id="330" r:id="rId26"/>
    <p:sldId id="331" r:id="rId27"/>
    <p:sldId id="332" r:id="rId28"/>
    <p:sldId id="333" r:id="rId29"/>
    <p:sldId id="369" r:id="rId30"/>
    <p:sldId id="370" r:id="rId31"/>
    <p:sldId id="371" r:id="rId32"/>
    <p:sldId id="372" r:id="rId33"/>
    <p:sldId id="373" r:id="rId34"/>
    <p:sldId id="374" r:id="rId35"/>
    <p:sldId id="334" r:id="rId36"/>
    <p:sldId id="335" r:id="rId37"/>
    <p:sldId id="365" r:id="rId38"/>
    <p:sldId id="375" r:id="rId39"/>
    <p:sldId id="339" r:id="rId40"/>
    <p:sldId id="340" r:id="rId41"/>
    <p:sldId id="341" r:id="rId42"/>
    <p:sldId id="342" r:id="rId43"/>
    <p:sldId id="343" r:id="rId44"/>
    <p:sldId id="344" r:id="rId45"/>
    <p:sldId id="366" r:id="rId46"/>
    <p:sldId id="367" r:id="rId47"/>
    <p:sldId id="376" r:id="rId48"/>
    <p:sldId id="377" r:id="rId49"/>
    <p:sldId id="378" r:id="rId50"/>
    <p:sldId id="379" r:id="rId51"/>
    <p:sldId id="380" r:id="rId52"/>
    <p:sldId id="381" r:id="rId53"/>
    <p:sldId id="382" r:id="rId54"/>
    <p:sldId id="383" r:id="rId55"/>
    <p:sldId id="384" r:id="rId56"/>
    <p:sldId id="385" r:id="rId57"/>
    <p:sldId id="386" r:id="rId58"/>
    <p:sldId id="345" r:id="rId59"/>
    <p:sldId id="271" r:id="rId60"/>
    <p:sldId id="295" r:id="rId61"/>
    <p:sldId id="297" r:id="rId62"/>
    <p:sldId id="296" r:id="rId63"/>
    <p:sldId id="298" r:id="rId64"/>
    <p:sldId id="301" r:id="rId65"/>
    <p:sldId id="302" r:id="rId66"/>
    <p:sldId id="303" r:id="rId67"/>
    <p:sldId id="276" r:id="rId68"/>
    <p:sldId id="282" r:id="rId69"/>
    <p:sldId id="283" r:id="rId70"/>
    <p:sldId id="305" r:id="rId71"/>
    <p:sldId id="285" r:id="rId72"/>
    <p:sldId id="286" r:id="rId73"/>
    <p:sldId id="287" r:id="rId74"/>
    <p:sldId id="288" r:id="rId75"/>
    <p:sldId id="289" r:id="rId76"/>
    <p:sldId id="290" r:id="rId77"/>
    <p:sldId id="346" r:id="rId78"/>
    <p:sldId id="347" r:id="rId79"/>
    <p:sldId id="348" r:id="rId80"/>
    <p:sldId id="349" r:id="rId81"/>
    <p:sldId id="350" r:id="rId82"/>
    <p:sldId id="351" r:id="rId83"/>
    <p:sldId id="352" r:id="rId84"/>
    <p:sldId id="353" r:id="rId85"/>
    <p:sldId id="354" r:id="rId86"/>
    <p:sldId id="355" r:id="rId87"/>
    <p:sldId id="356" r:id="rId88"/>
    <p:sldId id="357" r:id="rId89"/>
    <p:sldId id="358" r:id="rId90"/>
    <p:sldId id="359" r:id="rId91"/>
    <p:sldId id="360" r:id="rId92"/>
    <p:sldId id="361" r:id="rId93"/>
    <p:sldId id="362" r:id="rId94"/>
    <p:sldId id="363" r:id="rId95"/>
    <p:sldId id="292" r:id="rId96"/>
    <p:sldId id="368" r:id="rId97"/>
    <p:sldId id="293" r:id="rId98"/>
  </p:sldIdLst>
  <p:sldSz cx="9144000" cy="6858000" type="screen4x3"/>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62" autoAdjust="0"/>
    <p:restoredTop sz="94660"/>
  </p:normalViewPr>
  <p:slideViewPr>
    <p:cSldViewPr>
      <p:cViewPr varScale="1">
        <p:scale>
          <a:sx n="45" d="100"/>
          <a:sy n="45" d="100"/>
        </p:scale>
        <p:origin x="-83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notesMaster" Target="notesMasters/notesMaster1.xml"/><Relationship Id="rId10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s>
</file>

<file path=ppt/diagrams/_rels/data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jpeg"/></Relationships>
</file>

<file path=ppt/diagrams/_rels/data3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image" Target="../media/image46.jpeg"/></Relationships>
</file>

<file path=ppt/diagrams/_rels/data7.xml.rels><?xml version="1.0" encoding="UTF-8" standalone="yes"?>
<Relationships xmlns="http://schemas.openxmlformats.org/package/2006/relationships"><Relationship Id="rId1" Type="http://schemas.openxmlformats.org/officeDocument/2006/relationships/image" Target="../media/image26.jpeg"/></Relationships>
</file>

<file path=ppt/diagrams/_rels/drawing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image" Target="../media/image34.jpeg"/></Relationships>
</file>

<file path=ppt/diagrams/_rels/drawing7.xml.rels><?xml version="1.0" encoding="UTF-8" standalone="yes"?>
<Relationships xmlns="http://schemas.openxmlformats.org/package/2006/relationships"><Relationship Id="rId1" Type="http://schemas.openxmlformats.org/officeDocument/2006/relationships/image" Target="../media/image26.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B58209-7553-4C7D-9A7B-1E0FDD79513E}"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2915F1AA-AE22-479E-8D33-69846B3BF6B0}">
      <dgm:prSet/>
      <dgm:spPr/>
      <dgm:t>
        <a:bodyPr/>
        <a:lstStyle/>
        <a:p>
          <a:pPr algn="ctr" rtl="0"/>
          <a:r>
            <a:rPr lang="es-MX" b="0" i="0" baseline="0" dirty="0" smtClean="0"/>
            <a:t>Propiedad Intelectual e Industrial</a:t>
          </a:r>
          <a:endParaRPr lang="es-MX" dirty="0"/>
        </a:p>
      </dgm:t>
    </dgm:pt>
    <dgm:pt modelId="{98543F9C-E9E2-4FCC-A5EB-102E573F85B3}" type="parTrans" cxnId="{76054323-0A0A-4DD5-89B4-A5FBF0C9838C}">
      <dgm:prSet/>
      <dgm:spPr/>
      <dgm:t>
        <a:bodyPr/>
        <a:lstStyle/>
        <a:p>
          <a:endParaRPr lang="es-MX"/>
        </a:p>
      </dgm:t>
    </dgm:pt>
    <dgm:pt modelId="{D04E7C4E-C254-43E9-9DB4-9D773F337175}" type="sibTrans" cxnId="{76054323-0A0A-4DD5-89B4-A5FBF0C9838C}">
      <dgm:prSet/>
      <dgm:spPr/>
      <dgm:t>
        <a:bodyPr/>
        <a:lstStyle/>
        <a:p>
          <a:endParaRPr lang="es-MX"/>
        </a:p>
      </dgm:t>
    </dgm:pt>
    <dgm:pt modelId="{B8382D28-0BC0-4A7D-BF7D-63AD0346F06D}" type="pres">
      <dgm:prSet presAssocID="{81B58209-7553-4C7D-9A7B-1E0FDD79513E}" presName="linear" presStyleCnt="0">
        <dgm:presLayoutVars>
          <dgm:animLvl val="lvl"/>
          <dgm:resizeHandles val="exact"/>
        </dgm:presLayoutVars>
      </dgm:prSet>
      <dgm:spPr/>
      <dgm:t>
        <a:bodyPr/>
        <a:lstStyle/>
        <a:p>
          <a:endParaRPr lang="es-MX"/>
        </a:p>
      </dgm:t>
    </dgm:pt>
    <dgm:pt modelId="{4ED2EED8-64DE-4A8A-A037-ABFEB80814F9}" type="pres">
      <dgm:prSet presAssocID="{2915F1AA-AE22-479E-8D33-69846B3BF6B0}" presName="parentText" presStyleLbl="node1" presStyleIdx="0" presStyleCnt="1" custScaleY="50807" custLinFactNeighborX="898" custLinFactNeighborY="-25995">
        <dgm:presLayoutVars>
          <dgm:chMax val="0"/>
          <dgm:bulletEnabled val="1"/>
        </dgm:presLayoutVars>
      </dgm:prSet>
      <dgm:spPr/>
      <dgm:t>
        <a:bodyPr/>
        <a:lstStyle/>
        <a:p>
          <a:endParaRPr lang="es-MX"/>
        </a:p>
      </dgm:t>
    </dgm:pt>
  </dgm:ptLst>
  <dgm:cxnLst>
    <dgm:cxn modelId="{9614DB67-C8DE-46F6-8384-7C2E64ACFD0A}" type="presOf" srcId="{2915F1AA-AE22-479E-8D33-69846B3BF6B0}" destId="{4ED2EED8-64DE-4A8A-A037-ABFEB80814F9}" srcOrd="0" destOrd="0" presId="urn:microsoft.com/office/officeart/2005/8/layout/vList2"/>
    <dgm:cxn modelId="{76054323-0A0A-4DD5-89B4-A5FBF0C9838C}" srcId="{81B58209-7553-4C7D-9A7B-1E0FDD79513E}" destId="{2915F1AA-AE22-479E-8D33-69846B3BF6B0}" srcOrd="0" destOrd="0" parTransId="{98543F9C-E9E2-4FCC-A5EB-102E573F85B3}" sibTransId="{D04E7C4E-C254-43E9-9DB4-9D773F337175}"/>
    <dgm:cxn modelId="{2D3E7296-2E54-4257-8E3B-B9F6DAC3268B}" type="presOf" srcId="{81B58209-7553-4C7D-9A7B-1E0FDD79513E}" destId="{B8382D28-0BC0-4A7D-BF7D-63AD0346F06D}" srcOrd="0" destOrd="0" presId="urn:microsoft.com/office/officeart/2005/8/layout/vList2"/>
    <dgm:cxn modelId="{F0F60A78-FA44-4B50-9FEF-58B530E5A877}" type="presParOf" srcId="{B8382D28-0BC0-4A7D-BF7D-63AD0346F06D}" destId="{4ED2EED8-64DE-4A8A-A037-ABFEB80814F9}"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858032E-A340-408E-839A-60F76CC5B4E8}"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667017C4-40A2-4918-B1EE-6F4FFAB71FD6}">
      <dgm:prSet/>
      <dgm:spPr/>
      <dgm:t>
        <a:bodyPr/>
        <a:lstStyle/>
        <a:p>
          <a:pPr algn="just" rtl="0"/>
          <a:r>
            <a:rPr lang="es-MX" b="0" i="0" baseline="0" dirty="0" smtClean="0"/>
            <a:t>Disposición o forma nueva obtenida o introducida en herramientas, instrumentos de trabajo, utensilios, dispositivos u objetos conocidos que se presten a un trabajo práctico, en cuanto importen una mejor utilización en la función a que estén destinados</a:t>
          </a:r>
          <a:endParaRPr lang="es-MX" dirty="0"/>
        </a:p>
      </dgm:t>
    </dgm:pt>
    <dgm:pt modelId="{1B99211C-267F-4363-BAA3-051600ED4DBE}" type="parTrans" cxnId="{5FE544EE-C37F-4AA1-9524-CF3B83E5F684}">
      <dgm:prSet/>
      <dgm:spPr/>
      <dgm:t>
        <a:bodyPr/>
        <a:lstStyle/>
        <a:p>
          <a:endParaRPr lang="es-MX"/>
        </a:p>
      </dgm:t>
    </dgm:pt>
    <dgm:pt modelId="{862EE36C-4192-403B-9FDD-8626AA62F274}" type="sibTrans" cxnId="{5FE544EE-C37F-4AA1-9524-CF3B83E5F684}">
      <dgm:prSet/>
      <dgm:spPr/>
      <dgm:t>
        <a:bodyPr/>
        <a:lstStyle/>
        <a:p>
          <a:endParaRPr lang="es-MX"/>
        </a:p>
      </dgm:t>
    </dgm:pt>
    <dgm:pt modelId="{76CD62A3-E344-4973-B5E9-D1F7AEB1801D}" type="pres">
      <dgm:prSet presAssocID="{0858032E-A340-408E-839A-60F76CC5B4E8}" presName="linear" presStyleCnt="0">
        <dgm:presLayoutVars>
          <dgm:animLvl val="lvl"/>
          <dgm:resizeHandles val="exact"/>
        </dgm:presLayoutVars>
      </dgm:prSet>
      <dgm:spPr/>
      <dgm:t>
        <a:bodyPr/>
        <a:lstStyle/>
        <a:p>
          <a:endParaRPr lang="es-MX"/>
        </a:p>
      </dgm:t>
    </dgm:pt>
    <dgm:pt modelId="{A44B88D6-83AD-4574-9F4F-484429C07CDD}" type="pres">
      <dgm:prSet presAssocID="{667017C4-40A2-4918-B1EE-6F4FFAB71FD6}" presName="parentText" presStyleLbl="node1" presStyleIdx="0" presStyleCnt="1">
        <dgm:presLayoutVars>
          <dgm:chMax val="0"/>
          <dgm:bulletEnabled val="1"/>
        </dgm:presLayoutVars>
      </dgm:prSet>
      <dgm:spPr/>
      <dgm:t>
        <a:bodyPr/>
        <a:lstStyle/>
        <a:p>
          <a:endParaRPr lang="es-MX"/>
        </a:p>
      </dgm:t>
    </dgm:pt>
  </dgm:ptLst>
  <dgm:cxnLst>
    <dgm:cxn modelId="{A8F8A530-8FD3-4022-A73A-5E77AEAD46C5}" type="presOf" srcId="{667017C4-40A2-4918-B1EE-6F4FFAB71FD6}" destId="{A44B88D6-83AD-4574-9F4F-484429C07CDD}" srcOrd="0" destOrd="0" presId="urn:microsoft.com/office/officeart/2005/8/layout/vList2"/>
    <dgm:cxn modelId="{5FE544EE-C37F-4AA1-9524-CF3B83E5F684}" srcId="{0858032E-A340-408E-839A-60F76CC5B4E8}" destId="{667017C4-40A2-4918-B1EE-6F4FFAB71FD6}" srcOrd="0" destOrd="0" parTransId="{1B99211C-267F-4363-BAA3-051600ED4DBE}" sibTransId="{862EE36C-4192-403B-9FDD-8626AA62F274}"/>
    <dgm:cxn modelId="{CD9431A3-B61A-43AB-8B5D-3E50FBC34300}" type="presOf" srcId="{0858032E-A340-408E-839A-60F76CC5B4E8}" destId="{76CD62A3-E344-4973-B5E9-D1F7AEB1801D}" srcOrd="0" destOrd="0" presId="urn:microsoft.com/office/officeart/2005/8/layout/vList2"/>
    <dgm:cxn modelId="{68FBF22A-BA91-4CC9-8BE5-71525535CA57}" type="presParOf" srcId="{76CD62A3-E344-4973-B5E9-D1F7AEB1801D}" destId="{A44B88D6-83AD-4574-9F4F-484429C07CDD}"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DB2F5282-1C0E-4358-90C6-15E9B91BC3E9}"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A664B40F-44E6-45E9-9CC7-51333B2E694F}">
      <dgm:prSet custT="1"/>
      <dgm:spPr/>
      <dgm:t>
        <a:bodyPr/>
        <a:lstStyle/>
        <a:p>
          <a:pPr rtl="0"/>
          <a:r>
            <a:rPr lang="es-MX" sz="1600" b="0" i="0" baseline="0" dirty="0" smtClean="0"/>
            <a:t>Modelos (tridimensional) objeto que pueda servir de tipo para la fabricación de un producto y que pueda definirse por su estructura, configuración, ornamentación o representación. </a:t>
          </a:r>
          <a:endParaRPr lang="es-MX" sz="1600" dirty="0"/>
        </a:p>
      </dgm:t>
    </dgm:pt>
    <dgm:pt modelId="{EA634B05-8A3E-44A5-B8BD-FF355308A78B}" type="parTrans" cxnId="{45F90FC9-A832-458A-B68F-33623780B0F7}">
      <dgm:prSet/>
      <dgm:spPr/>
      <dgm:t>
        <a:bodyPr/>
        <a:lstStyle/>
        <a:p>
          <a:endParaRPr lang="es-MX"/>
        </a:p>
      </dgm:t>
    </dgm:pt>
    <dgm:pt modelId="{4372162F-7FB7-4CB7-869A-1FB45B28C79D}" type="sibTrans" cxnId="{45F90FC9-A832-458A-B68F-33623780B0F7}">
      <dgm:prSet/>
      <dgm:spPr/>
      <dgm:t>
        <a:bodyPr/>
        <a:lstStyle/>
        <a:p>
          <a:endParaRPr lang="es-MX"/>
        </a:p>
      </dgm:t>
    </dgm:pt>
    <dgm:pt modelId="{6768C1A2-58B2-48FA-82C3-B03DF4AD3E17}" type="pres">
      <dgm:prSet presAssocID="{DB2F5282-1C0E-4358-90C6-15E9B91BC3E9}" presName="linear" presStyleCnt="0">
        <dgm:presLayoutVars>
          <dgm:animLvl val="lvl"/>
          <dgm:resizeHandles val="exact"/>
        </dgm:presLayoutVars>
      </dgm:prSet>
      <dgm:spPr/>
      <dgm:t>
        <a:bodyPr/>
        <a:lstStyle/>
        <a:p>
          <a:endParaRPr lang="es-MX"/>
        </a:p>
      </dgm:t>
    </dgm:pt>
    <dgm:pt modelId="{AD66EFF6-AA02-4BF7-B41A-DF06A2BAF772}" type="pres">
      <dgm:prSet presAssocID="{A664B40F-44E6-45E9-9CC7-51333B2E694F}" presName="parentText" presStyleLbl="node1" presStyleIdx="0" presStyleCnt="1" custLinFactNeighborX="-2625" custLinFactNeighborY="-30">
        <dgm:presLayoutVars>
          <dgm:chMax val="0"/>
          <dgm:bulletEnabled val="1"/>
        </dgm:presLayoutVars>
      </dgm:prSet>
      <dgm:spPr/>
      <dgm:t>
        <a:bodyPr/>
        <a:lstStyle/>
        <a:p>
          <a:endParaRPr lang="es-MX"/>
        </a:p>
      </dgm:t>
    </dgm:pt>
  </dgm:ptLst>
  <dgm:cxnLst>
    <dgm:cxn modelId="{E2C130EF-94E4-4068-AE55-DBF1BE0EB48B}" type="presOf" srcId="{A664B40F-44E6-45E9-9CC7-51333B2E694F}" destId="{AD66EFF6-AA02-4BF7-B41A-DF06A2BAF772}" srcOrd="0" destOrd="0" presId="urn:microsoft.com/office/officeart/2005/8/layout/vList2"/>
    <dgm:cxn modelId="{E34CC6E5-8E48-4014-A3CB-D9256CC594A7}" type="presOf" srcId="{DB2F5282-1C0E-4358-90C6-15E9B91BC3E9}" destId="{6768C1A2-58B2-48FA-82C3-B03DF4AD3E17}" srcOrd="0" destOrd="0" presId="urn:microsoft.com/office/officeart/2005/8/layout/vList2"/>
    <dgm:cxn modelId="{45F90FC9-A832-458A-B68F-33623780B0F7}" srcId="{DB2F5282-1C0E-4358-90C6-15E9B91BC3E9}" destId="{A664B40F-44E6-45E9-9CC7-51333B2E694F}" srcOrd="0" destOrd="0" parTransId="{EA634B05-8A3E-44A5-B8BD-FF355308A78B}" sibTransId="{4372162F-7FB7-4CB7-869A-1FB45B28C79D}"/>
    <dgm:cxn modelId="{7580D28D-937C-4546-BE79-032ADD5DBDAE}" type="presParOf" srcId="{6768C1A2-58B2-48FA-82C3-B03DF4AD3E17}" destId="{AD66EFF6-AA02-4BF7-B41A-DF06A2BAF772}"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793B364A-6283-487A-99D8-7742B73489E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847853BE-D6A6-4DF3-BE1D-A23D71D27283}">
      <dgm:prSet custT="1"/>
      <dgm:spPr/>
      <dgm:t>
        <a:bodyPr/>
        <a:lstStyle/>
        <a:p>
          <a:pPr algn="just" rtl="0"/>
          <a:r>
            <a:rPr lang="es-MX" sz="1600" b="0" i="0" baseline="0" dirty="0" smtClean="0"/>
            <a:t>Dibujo (bidimensional): disposición o conjunto de líneas o colores  aplicables con un fin comercial  a la ornamentación de un producto, empleándose cualquier medio manual, mecánico, químico o combinados</a:t>
          </a:r>
          <a:endParaRPr lang="es-MX" sz="1600" b="0" i="0" baseline="0" dirty="0"/>
        </a:p>
      </dgm:t>
    </dgm:pt>
    <dgm:pt modelId="{B774F0F7-5CA2-4D84-B180-8751BB8BE8E0}" type="parTrans" cxnId="{A3D0351E-6ED3-4FA9-B2F8-A098E3DD50B3}">
      <dgm:prSet/>
      <dgm:spPr/>
      <dgm:t>
        <a:bodyPr/>
        <a:lstStyle/>
        <a:p>
          <a:endParaRPr lang="es-MX"/>
        </a:p>
      </dgm:t>
    </dgm:pt>
    <dgm:pt modelId="{3F20C563-DCA4-4263-814B-1D4A990278B0}" type="sibTrans" cxnId="{A3D0351E-6ED3-4FA9-B2F8-A098E3DD50B3}">
      <dgm:prSet/>
      <dgm:spPr/>
      <dgm:t>
        <a:bodyPr/>
        <a:lstStyle/>
        <a:p>
          <a:endParaRPr lang="es-MX"/>
        </a:p>
      </dgm:t>
    </dgm:pt>
    <dgm:pt modelId="{2F87602D-D3FD-4154-8FB7-875B18B565FD}" type="pres">
      <dgm:prSet presAssocID="{793B364A-6283-487A-99D8-7742B73489E1}" presName="linear" presStyleCnt="0">
        <dgm:presLayoutVars>
          <dgm:animLvl val="lvl"/>
          <dgm:resizeHandles val="exact"/>
        </dgm:presLayoutVars>
      </dgm:prSet>
      <dgm:spPr/>
      <dgm:t>
        <a:bodyPr/>
        <a:lstStyle/>
        <a:p>
          <a:endParaRPr lang="es-MX"/>
        </a:p>
      </dgm:t>
    </dgm:pt>
    <dgm:pt modelId="{4978DBB6-DB8F-4FDB-8CAA-1136D8169019}" type="pres">
      <dgm:prSet presAssocID="{847853BE-D6A6-4DF3-BE1D-A23D71D27283}" presName="parentText" presStyleLbl="node1" presStyleIdx="0" presStyleCnt="1" custScaleY="859243" custLinFactNeighborX="10000" custLinFactNeighborY="9140">
        <dgm:presLayoutVars>
          <dgm:chMax val="0"/>
          <dgm:bulletEnabled val="1"/>
        </dgm:presLayoutVars>
      </dgm:prSet>
      <dgm:spPr/>
      <dgm:t>
        <a:bodyPr/>
        <a:lstStyle/>
        <a:p>
          <a:endParaRPr lang="es-MX"/>
        </a:p>
      </dgm:t>
    </dgm:pt>
  </dgm:ptLst>
  <dgm:cxnLst>
    <dgm:cxn modelId="{932D9BB3-55F7-47B9-8BE1-759138D17F80}" type="presOf" srcId="{793B364A-6283-487A-99D8-7742B73489E1}" destId="{2F87602D-D3FD-4154-8FB7-875B18B565FD}" srcOrd="0" destOrd="0" presId="urn:microsoft.com/office/officeart/2005/8/layout/vList2"/>
    <dgm:cxn modelId="{C3F65772-8BD2-46C7-83D0-F6B80286D755}" type="presOf" srcId="{847853BE-D6A6-4DF3-BE1D-A23D71D27283}" destId="{4978DBB6-DB8F-4FDB-8CAA-1136D8169019}" srcOrd="0" destOrd="0" presId="urn:microsoft.com/office/officeart/2005/8/layout/vList2"/>
    <dgm:cxn modelId="{A3D0351E-6ED3-4FA9-B2F8-A098E3DD50B3}" srcId="{793B364A-6283-487A-99D8-7742B73489E1}" destId="{847853BE-D6A6-4DF3-BE1D-A23D71D27283}" srcOrd="0" destOrd="0" parTransId="{B774F0F7-5CA2-4D84-B180-8751BB8BE8E0}" sibTransId="{3F20C563-DCA4-4263-814B-1D4A990278B0}"/>
    <dgm:cxn modelId="{C778E97B-0F56-46A3-A7A6-6C78503CFC48}" type="presParOf" srcId="{2F87602D-D3FD-4154-8FB7-875B18B565FD}" destId="{4978DBB6-DB8F-4FDB-8CAA-1136D8169019}" srcOrd="0" destOrd="0" presId="urn:microsoft.com/office/officeart/2005/8/layout/vList2"/>
  </dgm:cxnLst>
  <dgm:bg/>
  <dgm:whole/>
  <dgm:extLst>
    <a:ext uri="http://schemas.microsoft.com/office/drawing/2008/diagram">
      <dsp:dataModelExt xmlns:dsp="http://schemas.microsoft.com/office/drawing/2008/diagram" xmlns="" relId="rId12"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3C10B59-6D9B-4F60-A97B-3126A2215B7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60B6338B-B69E-4D6C-B585-46B989CA3C62}">
      <dgm:prSet/>
      <dgm:spPr/>
      <dgm:t>
        <a:bodyPr/>
        <a:lstStyle/>
        <a:p>
          <a:pPr algn="ctr" rtl="0"/>
          <a:r>
            <a:rPr lang="es-AR" b="0" i="0" baseline="0" dirty="0" smtClean="0"/>
            <a:t>Derechos de autor</a:t>
          </a:r>
          <a:endParaRPr lang="es-AR" b="0" i="0" baseline="0" dirty="0"/>
        </a:p>
      </dgm:t>
    </dgm:pt>
    <dgm:pt modelId="{FE9491DD-B707-47C7-AF22-D5AD690AD8B6}" type="parTrans" cxnId="{2D9377D1-B1EC-40DB-87DE-A171FB0547C6}">
      <dgm:prSet/>
      <dgm:spPr/>
      <dgm:t>
        <a:bodyPr/>
        <a:lstStyle/>
        <a:p>
          <a:endParaRPr lang="es-MX"/>
        </a:p>
      </dgm:t>
    </dgm:pt>
    <dgm:pt modelId="{3A85B384-F386-4AF7-AB23-2F89F0380EF0}" type="sibTrans" cxnId="{2D9377D1-B1EC-40DB-87DE-A171FB0547C6}">
      <dgm:prSet/>
      <dgm:spPr/>
      <dgm:t>
        <a:bodyPr/>
        <a:lstStyle/>
        <a:p>
          <a:endParaRPr lang="es-MX"/>
        </a:p>
      </dgm:t>
    </dgm:pt>
    <dgm:pt modelId="{32216029-94CE-4788-99D9-733029EA3544}" type="pres">
      <dgm:prSet presAssocID="{03C10B59-6D9B-4F60-A97B-3126A2215B70}" presName="linear" presStyleCnt="0">
        <dgm:presLayoutVars>
          <dgm:animLvl val="lvl"/>
          <dgm:resizeHandles val="exact"/>
        </dgm:presLayoutVars>
      </dgm:prSet>
      <dgm:spPr/>
      <dgm:t>
        <a:bodyPr/>
        <a:lstStyle/>
        <a:p>
          <a:endParaRPr lang="es-MX"/>
        </a:p>
      </dgm:t>
    </dgm:pt>
    <dgm:pt modelId="{78041562-7692-4537-9CC0-7B93D854473C}" type="pres">
      <dgm:prSet presAssocID="{60B6338B-B69E-4D6C-B585-46B989CA3C62}" presName="parentText" presStyleLbl="node1" presStyleIdx="0" presStyleCnt="1">
        <dgm:presLayoutVars>
          <dgm:chMax val="0"/>
          <dgm:bulletEnabled val="1"/>
        </dgm:presLayoutVars>
      </dgm:prSet>
      <dgm:spPr/>
      <dgm:t>
        <a:bodyPr/>
        <a:lstStyle/>
        <a:p>
          <a:endParaRPr lang="es-MX"/>
        </a:p>
      </dgm:t>
    </dgm:pt>
  </dgm:ptLst>
  <dgm:cxnLst>
    <dgm:cxn modelId="{2D9377D1-B1EC-40DB-87DE-A171FB0547C6}" srcId="{03C10B59-6D9B-4F60-A97B-3126A2215B70}" destId="{60B6338B-B69E-4D6C-B585-46B989CA3C62}" srcOrd="0" destOrd="0" parTransId="{FE9491DD-B707-47C7-AF22-D5AD690AD8B6}" sibTransId="{3A85B384-F386-4AF7-AB23-2F89F0380EF0}"/>
    <dgm:cxn modelId="{AD48BCE4-E6D7-476B-B5DC-98F0E56D6002}" type="presOf" srcId="{03C10B59-6D9B-4F60-A97B-3126A2215B70}" destId="{32216029-94CE-4788-99D9-733029EA3544}" srcOrd="0" destOrd="0" presId="urn:microsoft.com/office/officeart/2005/8/layout/vList2"/>
    <dgm:cxn modelId="{0E792B88-283F-4305-BC13-2DD92E4DB2D1}" type="presOf" srcId="{60B6338B-B69E-4D6C-B585-46B989CA3C62}" destId="{78041562-7692-4537-9CC0-7B93D854473C}" srcOrd="0" destOrd="0" presId="urn:microsoft.com/office/officeart/2005/8/layout/vList2"/>
    <dgm:cxn modelId="{B2583DFD-35CB-4E57-BF83-21F6ECA20B5D}" type="presParOf" srcId="{32216029-94CE-4788-99D9-733029EA3544}" destId="{78041562-7692-4537-9CC0-7B93D854473C}" srcOrd="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2BDED224-57F8-4C4D-97BD-F833D277221A}"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MX"/>
        </a:p>
      </dgm:t>
    </dgm:pt>
    <dgm:pt modelId="{710D3F1B-7FC9-4D53-81F0-87950E3CEA6A}">
      <dgm:prSet/>
      <dgm:spPr/>
      <dgm:t>
        <a:bodyPr/>
        <a:lstStyle/>
        <a:p>
          <a:pPr rtl="0"/>
          <a:r>
            <a:rPr lang="es-MX" dirty="0" smtClean="0"/>
            <a:t>1) Control Estructural (autorización previa para fusiones y concentraciones económicas) Control previo. </a:t>
          </a:r>
          <a:endParaRPr lang="es-MX" dirty="0"/>
        </a:p>
      </dgm:t>
    </dgm:pt>
    <dgm:pt modelId="{1BF17972-F742-44B9-BACE-DE542F5AF5EF}" type="parTrans" cxnId="{93F32B95-2DA0-4B73-98A9-3FD323578C41}">
      <dgm:prSet/>
      <dgm:spPr/>
      <dgm:t>
        <a:bodyPr/>
        <a:lstStyle/>
        <a:p>
          <a:endParaRPr lang="es-MX"/>
        </a:p>
      </dgm:t>
    </dgm:pt>
    <dgm:pt modelId="{6ED0335B-7C33-4CF8-A049-E64BDF0D3AEF}" type="sibTrans" cxnId="{93F32B95-2DA0-4B73-98A9-3FD323578C41}">
      <dgm:prSet/>
      <dgm:spPr/>
      <dgm:t>
        <a:bodyPr/>
        <a:lstStyle/>
        <a:p>
          <a:endParaRPr lang="es-MX"/>
        </a:p>
      </dgm:t>
    </dgm:pt>
    <dgm:pt modelId="{8148FEEF-8817-4EE4-8A54-C61C3AD22139}">
      <dgm:prSet/>
      <dgm:spPr/>
      <dgm:t>
        <a:bodyPr/>
        <a:lstStyle/>
        <a:p>
          <a:pPr rtl="0"/>
          <a:r>
            <a:rPr lang="es-MX" dirty="0" smtClean="0"/>
            <a:t>2) Control de conductas anticompetitivas. Control posterior</a:t>
          </a:r>
          <a:endParaRPr lang="es-MX" dirty="0"/>
        </a:p>
      </dgm:t>
    </dgm:pt>
    <dgm:pt modelId="{4B7F3299-1E7B-4771-B7C1-D3B388FF19C2}" type="parTrans" cxnId="{F356ADEA-4C4E-4D23-9BF7-49073F0D1C7A}">
      <dgm:prSet/>
      <dgm:spPr/>
      <dgm:t>
        <a:bodyPr/>
        <a:lstStyle/>
        <a:p>
          <a:endParaRPr lang="es-MX"/>
        </a:p>
      </dgm:t>
    </dgm:pt>
    <dgm:pt modelId="{45F06A78-34C5-4790-B1BD-0907DF4D9B86}" type="sibTrans" cxnId="{F356ADEA-4C4E-4D23-9BF7-49073F0D1C7A}">
      <dgm:prSet/>
      <dgm:spPr/>
      <dgm:t>
        <a:bodyPr/>
        <a:lstStyle/>
        <a:p>
          <a:endParaRPr lang="es-MX"/>
        </a:p>
      </dgm:t>
    </dgm:pt>
    <dgm:pt modelId="{9EDD3E00-BA10-40E1-B480-22DAFE73D381}" type="pres">
      <dgm:prSet presAssocID="{2BDED224-57F8-4C4D-97BD-F833D277221A}" presName="composite" presStyleCnt="0">
        <dgm:presLayoutVars>
          <dgm:chMax val="5"/>
          <dgm:dir/>
          <dgm:animLvl val="ctr"/>
          <dgm:resizeHandles val="exact"/>
        </dgm:presLayoutVars>
      </dgm:prSet>
      <dgm:spPr/>
      <dgm:t>
        <a:bodyPr/>
        <a:lstStyle/>
        <a:p>
          <a:endParaRPr lang="es-MX"/>
        </a:p>
      </dgm:t>
    </dgm:pt>
    <dgm:pt modelId="{15F1457A-5049-4FD6-8E59-97943A3C9D6E}" type="pres">
      <dgm:prSet presAssocID="{2BDED224-57F8-4C4D-97BD-F833D277221A}" presName="cycle" presStyleCnt="0"/>
      <dgm:spPr/>
    </dgm:pt>
    <dgm:pt modelId="{413EC3D5-759F-4C8E-A283-3B28B7761D8F}" type="pres">
      <dgm:prSet presAssocID="{2BDED224-57F8-4C4D-97BD-F833D277221A}" presName="centerShape" presStyleCnt="0"/>
      <dgm:spPr/>
    </dgm:pt>
    <dgm:pt modelId="{F17EF581-4973-403B-A3C7-60AF6795E94B}" type="pres">
      <dgm:prSet presAssocID="{2BDED224-57F8-4C4D-97BD-F833D277221A}" presName="connSite" presStyleLbl="node1" presStyleIdx="0" presStyleCnt="3"/>
      <dgm:spPr/>
    </dgm:pt>
    <dgm:pt modelId="{DCD409FB-2F00-49ED-92A3-C3CBC3B9D310}" type="pres">
      <dgm:prSet presAssocID="{2BDED224-57F8-4C4D-97BD-F833D277221A}" presName="visible" presStyleLbl="node1" presStyleIdx="0" presStyleCnt="3" custLinFactNeighborX="16966" custLinFactNeighborY="951"/>
      <dgm:spPr/>
    </dgm:pt>
    <dgm:pt modelId="{C07D6292-8B4C-4D4F-9DC6-E102978443A9}" type="pres">
      <dgm:prSet presAssocID="{1BF17972-F742-44B9-BACE-DE542F5AF5EF}" presName="Name25" presStyleLbl="parChTrans1D1" presStyleIdx="0" presStyleCnt="2"/>
      <dgm:spPr/>
      <dgm:t>
        <a:bodyPr/>
        <a:lstStyle/>
        <a:p>
          <a:endParaRPr lang="es-MX"/>
        </a:p>
      </dgm:t>
    </dgm:pt>
    <dgm:pt modelId="{FCF59179-B350-4806-BD20-049B476BF3C1}" type="pres">
      <dgm:prSet presAssocID="{710D3F1B-7FC9-4D53-81F0-87950E3CEA6A}" presName="node" presStyleCnt="0"/>
      <dgm:spPr/>
    </dgm:pt>
    <dgm:pt modelId="{8DBC37DD-A518-42F6-9B6F-C8283E6C3962}" type="pres">
      <dgm:prSet presAssocID="{710D3F1B-7FC9-4D53-81F0-87950E3CEA6A}" presName="parentNode" presStyleLbl="node1" presStyleIdx="1" presStyleCnt="3" custScaleX="182098" custScaleY="139759" custLinFactX="29078" custLinFactNeighborX="100000" custLinFactNeighborY="20218">
        <dgm:presLayoutVars>
          <dgm:chMax val="1"/>
          <dgm:bulletEnabled val="1"/>
        </dgm:presLayoutVars>
      </dgm:prSet>
      <dgm:spPr/>
      <dgm:t>
        <a:bodyPr/>
        <a:lstStyle/>
        <a:p>
          <a:endParaRPr lang="es-MX"/>
        </a:p>
      </dgm:t>
    </dgm:pt>
    <dgm:pt modelId="{43942225-246C-4BDB-B2C1-B55B5D32344A}" type="pres">
      <dgm:prSet presAssocID="{710D3F1B-7FC9-4D53-81F0-87950E3CEA6A}" presName="childNode" presStyleLbl="revTx" presStyleIdx="0" presStyleCnt="0">
        <dgm:presLayoutVars>
          <dgm:bulletEnabled val="1"/>
        </dgm:presLayoutVars>
      </dgm:prSet>
      <dgm:spPr/>
    </dgm:pt>
    <dgm:pt modelId="{CBAAD837-EB2F-4BBD-9627-1EC2A9C922CD}" type="pres">
      <dgm:prSet presAssocID="{4B7F3299-1E7B-4771-B7C1-D3B388FF19C2}" presName="Name25" presStyleLbl="parChTrans1D1" presStyleIdx="1" presStyleCnt="2"/>
      <dgm:spPr/>
      <dgm:t>
        <a:bodyPr/>
        <a:lstStyle/>
        <a:p>
          <a:endParaRPr lang="es-MX"/>
        </a:p>
      </dgm:t>
    </dgm:pt>
    <dgm:pt modelId="{0DE44746-5D60-4939-BC97-9A6733CB7F39}" type="pres">
      <dgm:prSet presAssocID="{8148FEEF-8817-4EE4-8A54-C61C3AD22139}" presName="node" presStyleCnt="0"/>
      <dgm:spPr/>
    </dgm:pt>
    <dgm:pt modelId="{3A2FF236-496E-413B-97EF-63EFD0FCDCB5}" type="pres">
      <dgm:prSet presAssocID="{8148FEEF-8817-4EE4-8A54-C61C3AD22139}" presName="parentNode" presStyleLbl="node1" presStyleIdx="2" presStyleCnt="3" custScaleX="201581" custScaleY="117232" custLinFactX="36946" custLinFactNeighborX="100000" custLinFactNeighborY="-10949">
        <dgm:presLayoutVars>
          <dgm:chMax val="1"/>
          <dgm:bulletEnabled val="1"/>
        </dgm:presLayoutVars>
      </dgm:prSet>
      <dgm:spPr/>
      <dgm:t>
        <a:bodyPr/>
        <a:lstStyle/>
        <a:p>
          <a:endParaRPr lang="es-MX"/>
        </a:p>
      </dgm:t>
    </dgm:pt>
    <dgm:pt modelId="{3F188A6C-FB32-4E91-B24B-3EA2D8396162}" type="pres">
      <dgm:prSet presAssocID="{8148FEEF-8817-4EE4-8A54-C61C3AD22139}" presName="childNode" presStyleLbl="revTx" presStyleIdx="0" presStyleCnt="0">
        <dgm:presLayoutVars>
          <dgm:bulletEnabled val="1"/>
        </dgm:presLayoutVars>
      </dgm:prSet>
      <dgm:spPr/>
    </dgm:pt>
  </dgm:ptLst>
  <dgm:cxnLst>
    <dgm:cxn modelId="{10C936B5-E6E6-4AF6-966A-08ABB452CB84}" type="presOf" srcId="{4B7F3299-1E7B-4771-B7C1-D3B388FF19C2}" destId="{CBAAD837-EB2F-4BBD-9627-1EC2A9C922CD}" srcOrd="0" destOrd="0" presId="urn:microsoft.com/office/officeart/2005/8/layout/radial2"/>
    <dgm:cxn modelId="{448BC342-4F62-46DE-88E7-0BC57EA07BF7}" type="presOf" srcId="{2BDED224-57F8-4C4D-97BD-F833D277221A}" destId="{9EDD3E00-BA10-40E1-B480-22DAFE73D381}" srcOrd="0" destOrd="0" presId="urn:microsoft.com/office/officeart/2005/8/layout/radial2"/>
    <dgm:cxn modelId="{9532D5D8-F503-4242-823A-2629986875CC}" type="presOf" srcId="{8148FEEF-8817-4EE4-8A54-C61C3AD22139}" destId="{3A2FF236-496E-413B-97EF-63EFD0FCDCB5}" srcOrd="0" destOrd="0" presId="urn:microsoft.com/office/officeart/2005/8/layout/radial2"/>
    <dgm:cxn modelId="{F356ADEA-4C4E-4D23-9BF7-49073F0D1C7A}" srcId="{2BDED224-57F8-4C4D-97BD-F833D277221A}" destId="{8148FEEF-8817-4EE4-8A54-C61C3AD22139}" srcOrd="1" destOrd="0" parTransId="{4B7F3299-1E7B-4771-B7C1-D3B388FF19C2}" sibTransId="{45F06A78-34C5-4790-B1BD-0907DF4D9B86}"/>
    <dgm:cxn modelId="{53173703-05E7-4BE9-966A-218B6D7AEC40}" type="presOf" srcId="{710D3F1B-7FC9-4D53-81F0-87950E3CEA6A}" destId="{8DBC37DD-A518-42F6-9B6F-C8283E6C3962}" srcOrd="0" destOrd="0" presId="urn:microsoft.com/office/officeart/2005/8/layout/radial2"/>
    <dgm:cxn modelId="{93F32B95-2DA0-4B73-98A9-3FD323578C41}" srcId="{2BDED224-57F8-4C4D-97BD-F833D277221A}" destId="{710D3F1B-7FC9-4D53-81F0-87950E3CEA6A}" srcOrd="0" destOrd="0" parTransId="{1BF17972-F742-44B9-BACE-DE542F5AF5EF}" sibTransId="{6ED0335B-7C33-4CF8-A049-E64BDF0D3AEF}"/>
    <dgm:cxn modelId="{D8E6CC57-E352-4E67-9C30-ED24B2C2B3A8}" type="presOf" srcId="{1BF17972-F742-44B9-BACE-DE542F5AF5EF}" destId="{C07D6292-8B4C-4D4F-9DC6-E102978443A9}" srcOrd="0" destOrd="0" presId="urn:microsoft.com/office/officeart/2005/8/layout/radial2"/>
    <dgm:cxn modelId="{D9BD0518-3703-4DE1-B2C0-119A8EA87559}" type="presParOf" srcId="{9EDD3E00-BA10-40E1-B480-22DAFE73D381}" destId="{15F1457A-5049-4FD6-8E59-97943A3C9D6E}" srcOrd="0" destOrd="0" presId="urn:microsoft.com/office/officeart/2005/8/layout/radial2"/>
    <dgm:cxn modelId="{670B3604-F3C0-4946-A665-7CC3E0D98921}" type="presParOf" srcId="{15F1457A-5049-4FD6-8E59-97943A3C9D6E}" destId="{413EC3D5-759F-4C8E-A283-3B28B7761D8F}" srcOrd="0" destOrd="0" presId="urn:microsoft.com/office/officeart/2005/8/layout/radial2"/>
    <dgm:cxn modelId="{9CDB7BC7-4D63-41F6-A4A8-AEDC87820A51}" type="presParOf" srcId="{413EC3D5-759F-4C8E-A283-3B28B7761D8F}" destId="{F17EF581-4973-403B-A3C7-60AF6795E94B}" srcOrd="0" destOrd="0" presId="urn:microsoft.com/office/officeart/2005/8/layout/radial2"/>
    <dgm:cxn modelId="{02300920-D29E-4268-A4A6-647306E5EFB5}" type="presParOf" srcId="{413EC3D5-759F-4C8E-A283-3B28B7761D8F}" destId="{DCD409FB-2F00-49ED-92A3-C3CBC3B9D310}" srcOrd="1" destOrd="0" presId="urn:microsoft.com/office/officeart/2005/8/layout/radial2"/>
    <dgm:cxn modelId="{A80DAEED-586F-40D3-B960-64F69D09DDE4}" type="presParOf" srcId="{15F1457A-5049-4FD6-8E59-97943A3C9D6E}" destId="{C07D6292-8B4C-4D4F-9DC6-E102978443A9}" srcOrd="1" destOrd="0" presId="urn:microsoft.com/office/officeart/2005/8/layout/radial2"/>
    <dgm:cxn modelId="{0ABBA29F-9567-4388-B8DC-3E1972DAFC95}" type="presParOf" srcId="{15F1457A-5049-4FD6-8E59-97943A3C9D6E}" destId="{FCF59179-B350-4806-BD20-049B476BF3C1}" srcOrd="2" destOrd="0" presId="urn:microsoft.com/office/officeart/2005/8/layout/radial2"/>
    <dgm:cxn modelId="{1F8AFDFB-5030-4ABB-88F2-D5F4EC64AFC8}" type="presParOf" srcId="{FCF59179-B350-4806-BD20-049B476BF3C1}" destId="{8DBC37DD-A518-42F6-9B6F-C8283E6C3962}" srcOrd="0" destOrd="0" presId="urn:microsoft.com/office/officeart/2005/8/layout/radial2"/>
    <dgm:cxn modelId="{1282BA0D-7125-42E5-9B17-F3881DCECF7B}" type="presParOf" srcId="{FCF59179-B350-4806-BD20-049B476BF3C1}" destId="{43942225-246C-4BDB-B2C1-B55B5D32344A}" srcOrd="1" destOrd="0" presId="urn:microsoft.com/office/officeart/2005/8/layout/radial2"/>
    <dgm:cxn modelId="{152564F8-3E21-4A84-B3CB-CB08002B0695}" type="presParOf" srcId="{15F1457A-5049-4FD6-8E59-97943A3C9D6E}" destId="{CBAAD837-EB2F-4BBD-9627-1EC2A9C922CD}" srcOrd="3" destOrd="0" presId="urn:microsoft.com/office/officeart/2005/8/layout/radial2"/>
    <dgm:cxn modelId="{20CCA0AD-BE39-4F21-837C-6D56ECC3CF5A}" type="presParOf" srcId="{15F1457A-5049-4FD6-8E59-97943A3C9D6E}" destId="{0DE44746-5D60-4939-BC97-9A6733CB7F39}" srcOrd="4" destOrd="0" presId="urn:microsoft.com/office/officeart/2005/8/layout/radial2"/>
    <dgm:cxn modelId="{93EAE1A5-0CCF-42C6-A563-812D875D4A1D}" type="presParOf" srcId="{0DE44746-5D60-4939-BC97-9A6733CB7F39}" destId="{3A2FF236-496E-413B-97EF-63EFD0FCDCB5}" srcOrd="0" destOrd="0" presId="urn:microsoft.com/office/officeart/2005/8/layout/radial2"/>
    <dgm:cxn modelId="{FC18E0DB-3EAF-49DB-97AA-A6D5A74A1EAB}" type="presParOf" srcId="{0DE44746-5D60-4939-BC97-9A6733CB7F39}" destId="{3F188A6C-FB32-4E91-B24B-3EA2D8396162}"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D74C285A-0D1B-478B-B7C6-8C7AE8FF01B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E35B62B3-FA0A-4B3B-9C85-0F8B5F4D1733}">
      <dgm:prSet/>
      <dgm:spPr/>
      <dgm:t>
        <a:bodyPr/>
        <a:lstStyle/>
        <a:p>
          <a:pPr rtl="0"/>
          <a:r>
            <a:rPr lang="es-MX" dirty="0" smtClean="0"/>
            <a:t>Competencia perfecta: el precio está determinado por el punto de equilibrio, donde se cortan la curva de oferta y demanda. Ante un precio mas alto disminuye la demanda y aumenta la oferta</a:t>
          </a:r>
          <a:endParaRPr lang="es-MX" dirty="0"/>
        </a:p>
      </dgm:t>
    </dgm:pt>
    <dgm:pt modelId="{8717EBC4-1A38-4562-A4F9-D580BF567D7E}" type="parTrans" cxnId="{F07987D8-B316-4AF5-BB6E-05CA12A29BD7}">
      <dgm:prSet/>
      <dgm:spPr/>
      <dgm:t>
        <a:bodyPr/>
        <a:lstStyle/>
        <a:p>
          <a:endParaRPr lang="es-MX"/>
        </a:p>
      </dgm:t>
    </dgm:pt>
    <dgm:pt modelId="{2AB31239-27BE-4FFA-9403-A988B7876CFC}" type="sibTrans" cxnId="{F07987D8-B316-4AF5-BB6E-05CA12A29BD7}">
      <dgm:prSet/>
      <dgm:spPr/>
      <dgm:t>
        <a:bodyPr/>
        <a:lstStyle/>
        <a:p>
          <a:endParaRPr lang="es-MX"/>
        </a:p>
      </dgm:t>
    </dgm:pt>
    <dgm:pt modelId="{6350A112-07B2-431D-B96F-884ADD970A2C}" type="pres">
      <dgm:prSet presAssocID="{D74C285A-0D1B-478B-B7C6-8C7AE8FF01B0}" presName="linear" presStyleCnt="0">
        <dgm:presLayoutVars>
          <dgm:animLvl val="lvl"/>
          <dgm:resizeHandles val="exact"/>
        </dgm:presLayoutVars>
      </dgm:prSet>
      <dgm:spPr/>
      <dgm:t>
        <a:bodyPr/>
        <a:lstStyle/>
        <a:p>
          <a:endParaRPr lang="es-MX"/>
        </a:p>
      </dgm:t>
    </dgm:pt>
    <dgm:pt modelId="{BE767DE3-8B27-441A-9D63-496C418962C6}" type="pres">
      <dgm:prSet presAssocID="{E35B62B3-FA0A-4B3B-9C85-0F8B5F4D1733}" presName="parentText" presStyleLbl="node1" presStyleIdx="0" presStyleCnt="1">
        <dgm:presLayoutVars>
          <dgm:chMax val="0"/>
          <dgm:bulletEnabled val="1"/>
        </dgm:presLayoutVars>
      </dgm:prSet>
      <dgm:spPr/>
      <dgm:t>
        <a:bodyPr/>
        <a:lstStyle/>
        <a:p>
          <a:endParaRPr lang="es-MX"/>
        </a:p>
      </dgm:t>
    </dgm:pt>
  </dgm:ptLst>
  <dgm:cxnLst>
    <dgm:cxn modelId="{F0221129-7F6D-4F5F-A264-4AA931F4CAAF}" type="presOf" srcId="{E35B62B3-FA0A-4B3B-9C85-0F8B5F4D1733}" destId="{BE767DE3-8B27-441A-9D63-496C418962C6}" srcOrd="0" destOrd="0" presId="urn:microsoft.com/office/officeart/2005/8/layout/vList2"/>
    <dgm:cxn modelId="{F07987D8-B316-4AF5-BB6E-05CA12A29BD7}" srcId="{D74C285A-0D1B-478B-B7C6-8C7AE8FF01B0}" destId="{E35B62B3-FA0A-4B3B-9C85-0F8B5F4D1733}" srcOrd="0" destOrd="0" parTransId="{8717EBC4-1A38-4562-A4F9-D580BF567D7E}" sibTransId="{2AB31239-27BE-4FFA-9403-A988B7876CFC}"/>
    <dgm:cxn modelId="{C4D865B2-2B26-40D6-9459-054513682E37}" type="presOf" srcId="{D74C285A-0D1B-478B-B7C6-8C7AE8FF01B0}" destId="{6350A112-07B2-431D-B96F-884ADD970A2C}" srcOrd="0" destOrd="0" presId="urn:microsoft.com/office/officeart/2005/8/layout/vList2"/>
    <dgm:cxn modelId="{ED2F66EF-B666-42CC-9CC4-983241C16D34}" type="presParOf" srcId="{6350A112-07B2-431D-B96F-884ADD970A2C}" destId="{BE767DE3-8B27-441A-9D63-496C418962C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BC9F7CE5-F0A5-4E35-8908-6B053D50437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A953EAA-ECB2-420B-9465-2EC95877B249}">
      <dgm:prSet/>
      <dgm:spPr/>
      <dgm:t>
        <a:bodyPr/>
        <a:lstStyle/>
        <a:p>
          <a:pPr rtl="0"/>
          <a:r>
            <a:rPr lang="es-MX" dirty="0" err="1" smtClean="0"/>
            <a:t>Samuelson</a:t>
          </a:r>
          <a:r>
            <a:rPr lang="es-MX" dirty="0" smtClean="0"/>
            <a:t>: cada vendedor ejerce algún grado de control sobre el precio del producto. Es un grado entre monopolio y competencia perfecta. </a:t>
          </a:r>
          <a:endParaRPr lang="es-MX" dirty="0"/>
        </a:p>
      </dgm:t>
    </dgm:pt>
    <dgm:pt modelId="{F0F41CEE-92A9-41A5-A57A-46DE6D776168}" type="parTrans" cxnId="{37DF43FB-2AEA-4585-906D-7BB2F3942426}">
      <dgm:prSet/>
      <dgm:spPr/>
      <dgm:t>
        <a:bodyPr/>
        <a:lstStyle/>
        <a:p>
          <a:endParaRPr lang="es-MX"/>
        </a:p>
      </dgm:t>
    </dgm:pt>
    <dgm:pt modelId="{983865C6-A2BA-47C2-AFD2-448719D12F3C}" type="sibTrans" cxnId="{37DF43FB-2AEA-4585-906D-7BB2F3942426}">
      <dgm:prSet/>
      <dgm:spPr/>
      <dgm:t>
        <a:bodyPr/>
        <a:lstStyle/>
        <a:p>
          <a:endParaRPr lang="es-MX"/>
        </a:p>
      </dgm:t>
    </dgm:pt>
    <dgm:pt modelId="{C600E8C9-40E1-42CC-85DB-3C182EADA77A}" type="pres">
      <dgm:prSet presAssocID="{BC9F7CE5-F0A5-4E35-8908-6B053D504377}" presName="linear" presStyleCnt="0">
        <dgm:presLayoutVars>
          <dgm:animLvl val="lvl"/>
          <dgm:resizeHandles val="exact"/>
        </dgm:presLayoutVars>
      </dgm:prSet>
      <dgm:spPr/>
      <dgm:t>
        <a:bodyPr/>
        <a:lstStyle/>
        <a:p>
          <a:endParaRPr lang="es-MX"/>
        </a:p>
      </dgm:t>
    </dgm:pt>
    <dgm:pt modelId="{0C20D4F6-0248-4BB3-A3C5-24C639488B4D}" type="pres">
      <dgm:prSet presAssocID="{EA953EAA-ECB2-420B-9465-2EC95877B249}" presName="parentText" presStyleLbl="node1" presStyleIdx="0" presStyleCnt="1" custScaleY="134916">
        <dgm:presLayoutVars>
          <dgm:chMax val="0"/>
          <dgm:bulletEnabled val="1"/>
        </dgm:presLayoutVars>
      </dgm:prSet>
      <dgm:spPr/>
      <dgm:t>
        <a:bodyPr/>
        <a:lstStyle/>
        <a:p>
          <a:endParaRPr lang="es-MX"/>
        </a:p>
      </dgm:t>
    </dgm:pt>
  </dgm:ptLst>
  <dgm:cxnLst>
    <dgm:cxn modelId="{29A191C2-C109-4AAB-BF5C-5584E9589AC2}" type="presOf" srcId="{BC9F7CE5-F0A5-4E35-8908-6B053D504377}" destId="{C600E8C9-40E1-42CC-85DB-3C182EADA77A}" srcOrd="0" destOrd="0" presId="urn:microsoft.com/office/officeart/2005/8/layout/vList2"/>
    <dgm:cxn modelId="{6725286C-488D-4AD8-B6CF-E03CB3F3BDAA}" type="presOf" srcId="{EA953EAA-ECB2-420B-9465-2EC95877B249}" destId="{0C20D4F6-0248-4BB3-A3C5-24C639488B4D}" srcOrd="0" destOrd="0" presId="urn:microsoft.com/office/officeart/2005/8/layout/vList2"/>
    <dgm:cxn modelId="{37DF43FB-2AEA-4585-906D-7BB2F3942426}" srcId="{BC9F7CE5-F0A5-4E35-8908-6B053D504377}" destId="{EA953EAA-ECB2-420B-9465-2EC95877B249}" srcOrd="0" destOrd="0" parTransId="{F0F41CEE-92A9-41A5-A57A-46DE6D776168}" sibTransId="{983865C6-A2BA-47C2-AFD2-448719D12F3C}"/>
    <dgm:cxn modelId="{3867E256-01E5-4C5E-8A92-5E57D09CCC47}" type="presParOf" srcId="{C600E8C9-40E1-42CC-85DB-3C182EADA77A}" destId="{0C20D4F6-0248-4BB3-A3C5-24C639488B4D}"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47E28AD6-F817-45D8-A961-DFD60896DFF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F972E754-7329-4FFC-BE63-C5C3443FD442}">
      <dgm:prSet custT="1"/>
      <dgm:spPr/>
      <dgm:t>
        <a:bodyPr/>
        <a:lstStyle/>
        <a:p>
          <a:pPr rtl="0"/>
          <a:r>
            <a:rPr lang="es-MX" sz="2400" dirty="0" smtClean="0"/>
            <a:t>Enfoque EEUU  “per se vs Rule of </a:t>
          </a:r>
          <a:r>
            <a:rPr lang="es-MX" sz="2400" dirty="0" err="1" smtClean="0"/>
            <a:t>Reason</a:t>
          </a:r>
          <a:endParaRPr lang="es-MX" sz="2400" dirty="0"/>
        </a:p>
      </dgm:t>
    </dgm:pt>
    <dgm:pt modelId="{5FA97D5E-7E11-418E-A2B5-383460147C5B}" type="parTrans" cxnId="{E3207256-ABCB-4961-B3F6-5A214E764A1A}">
      <dgm:prSet/>
      <dgm:spPr/>
      <dgm:t>
        <a:bodyPr/>
        <a:lstStyle/>
        <a:p>
          <a:endParaRPr lang="es-MX"/>
        </a:p>
      </dgm:t>
    </dgm:pt>
    <dgm:pt modelId="{F103027E-89AF-4AF5-B44F-2BDA89F0B477}" type="sibTrans" cxnId="{E3207256-ABCB-4961-B3F6-5A214E764A1A}">
      <dgm:prSet/>
      <dgm:spPr/>
      <dgm:t>
        <a:bodyPr/>
        <a:lstStyle/>
        <a:p>
          <a:endParaRPr lang="es-MX"/>
        </a:p>
      </dgm:t>
    </dgm:pt>
    <dgm:pt modelId="{D925C997-9554-49D7-95C2-C288483E726A}" type="pres">
      <dgm:prSet presAssocID="{47E28AD6-F817-45D8-A961-DFD60896DFF2}" presName="linear" presStyleCnt="0">
        <dgm:presLayoutVars>
          <dgm:animLvl val="lvl"/>
          <dgm:resizeHandles val="exact"/>
        </dgm:presLayoutVars>
      </dgm:prSet>
      <dgm:spPr/>
      <dgm:t>
        <a:bodyPr/>
        <a:lstStyle/>
        <a:p>
          <a:endParaRPr lang="es-MX"/>
        </a:p>
      </dgm:t>
    </dgm:pt>
    <dgm:pt modelId="{7CFD64B6-8B1F-4FA7-800C-FE47EA7A1F4D}" type="pres">
      <dgm:prSet presAssocID="{F972E754-7329-4FFC-BE63-C5C3443FD442}" presName="parentText" presStyleLbl="node1" presStyleIdx="0" presStyleCnt="1">
        <dgm:presLayoutVars>
          <dgm:chMax val="0"/>
          <dgm:bulletEnabled val="1"/>
        </dgm:presLayoutVars>
      </dgm:prSet>
      <dgm:spPr/>
      <dgm:t>
        <a:bodyPr/>
        <a:lstStyle/>
        <a:p>
          <a:endParaRPr lang="es-MX"/>
        </a:p>
      </dgm:t>
    </dgm:pt>
  </dgm:ptLst>
  <dgm:cxnLst>
    <dgm:cxn modelId="{E3207256-ABCB-4961-B3F6-5A214E764A1A}" srcId="{47E28AD6-F817-45D8-A961-DFD60896DFF2}" destId="{F972E754-7329-4FFC-BE63-C5C3443FD442}" srcOrd="0" destOrd="0" parTransId="{5FA97D5E-7E11-418E-A2B5-383460147C5B}" sibTransId="{F103027E-89AF-4AF5-B44F-2BDA89F0B477}"/>
    <dgm:cxn modelId="{FC632AC2-C4EB-4BB3-8BCA-8B0632F975A4}" type="presOf" srcId="{F972E754-7329-4FFC-BE63-C5C3443FD442}" destId="{7CFD64B6-8B1F-4FA7-800C-FE47EA7A1F4D}" srcOrd="0" destOrd="0" presId="urn:microsoft.com/office/officeart/2005/8/layout/vList2"/>
    <dgm:cxn modelId="{3CE28BFA-9CAC-4223-BFD0-9C88C1D3E0B8}" type="presOf" srcId="{47E28AD6-F817-45D8-A961-DFD60896DFF2}" destId="{D925C997-9554-49D7-95C2-C288483E726A}" srcOrd="0" destOrd="0" presId="urn:microsoft.com/office/officeart/2005/8/layout/vList2"/>
    <dgm:cxn modelId="{A5F9650B-8769-463C-BF5E-1ED4A615F459}" type="presParOf" srcId="{D925C997-9554-49D7-95C2-C288483E726A}" destId="{7CFD64B6-8B1F-4FA7-800C-FE47EA7A1F4D}" srcOrd="0" destOrd="0" presId="urn:microsoft.com/office/officeart/2005/8/layout/vList2"/>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173E30E2-4C20-4538-8BBC-7CBE4BCFD9CB}"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5EE68D6B-B6A6-4078-A169-F859C9091719}">
      <dgm:prSet/>
      <dgm:spPr/>
      <dgm:t>
        <a:bodyPr/>
        <a:lstStyle/>
        <a:p>
          <a:pPr rtl="0"/>
          <a:r>
            <a:rPr lang="es-MX" dirty="0" smtClean="0"/>
            <a:t>Enfoque Europa:  Control del poder económico y su ejercicio (Argentina: “Control de los monopolios legales y naturales”</a:t>
          </a:r>
          <a:endParaRPr lang="es-MX" dirty="0"/>
        </a:p>
      </dgm:t>
    </dgm:pt>
    <dgm:pt modelId="{B837AFB1-BF2A-4B93-8A2B-57F56E5FBB02}" type="parTrans" cxnId="{AD3238E4-BCCC-4193-8728-3252D574CA13}">
      <dgm:prSet/>
      <dgm:spPr/>
      <dgm:t>
        <a:bodyPr/>
        <a:lstStyle/>
        <a:p>
          <a:endParaRPr lang="es-MX"/>
        </a:p>
      </dgm:t>
    </dgm:pt>
    <dgm:pt modelId="{4937D8D8-2CB9-4D75-87D3-9ACD2DF882EB}" type="sibTrans" cxnId="{AD3238E4-BCCC-4193-8728-3252D574CA13}">
      <dgm:prSet/>
      <dgm:spPr/>
      <dgm:t>
        <a:bodyPr/>
        <a:lstStyle/>
        <a:p>
          <a:endParaRPr lang="es-MX"/>
        </a:p>
      </dgm:t>
    </dgm:pt>
    <dgm:pt modelId="{744DF042-B290-459C-B508-93CD9C341494}" type="pres">
      <dgm:prSet presAssocID="{173E30E2-4C20-4538-8BBC-7CBE4BCFD9CB}" presName="linear" presStyleCnt="0">
        <dgm:presLayoutVars>
          <dgm:animLvl val="lvl"/>
          <dgm:resizeHandles val="exact"/>
        </dgm:presLayoutVars>
      </dgm:prSet>
      <dgm:spPr/>
      <dgm:t>
        <a:bodyPr/>
        <a:lstStyle/>
        <a:p>
          <a:endParaRPr lang="es-MX"/>
        </a:p>
      </dgm:t>
    </dgm:pt>
    <dgm:pt modelId="{5FB7F90B-3347-498C-BEC6-42C6160971FF}" type="pres">
      <dgm:prSet presAssocID="{5EE68D6B-B6A6-4078-A169-F859C9091719}" presName="parentText" presStyleLbl="node1" presStyleIdx="0" presStyleCnt="1" custLinFactNeighborX="2273" custLinFactNeighborY="-26520">
        <dgm:presLayoutVars>
          <dgm:chMax val="0"/>
          <dgm:bulletEnabled val="1"/>
        </dgm:presLayoutVars>
      </dgm:prSet>
      <dgm:spPr/>
      <dgm:t>
        <a:bodyPr/>
        <a:lstStyle/>
        <a:p>
          <a:endParaRPr lang="es-MX"/>
        </a:p>
      </dgm:t>
    </dgm:pt>
  </dgm:ptLst>
  <dgm:cxnLst>
    <dgm:cxn modelId="{C7F0620E-78CE-48A2-A790-62D1A29438CA}" type="presOf" srcId="{5EE68D6B-B6A6-4078-A169-F859C9091719}" destId="{5FB7F90B-3347-498C-BEC6-42C6160971FF}" srcOrd="0" destOrd="0" presId="urn:microsoft.com/office/officeart/2005/8/layout/vList2"/>
    <dgm:cxn modelId="{AD3238E4-BCCC-4193-8728-3252D574CA13}" srcId="{173E30E2-4C20-4538-8BBC-7CBE4BCFD9CB}" destId="{5EE68D6B-B6A6-4078-A169-F859C9091719}" srcOrd="0" destOrd="0" parTransId="{B837AFB1-BF2A-4B93-8A2B-57F56E5FBB02}" sibTransId="{4937D8D8-2CB9-4D75-87D3-9ACD2DF882EB}"/>
    <dgm:cxn modelId="{82A50991-BE09-4BCC-A17A-EB4E2A7F5FA0}" type="presOf" srcId="{173E30E2-4C20-4538-8BBC-7CBE4BCFD9CB}" destId="{744DF042-B290-459C-B508-93CD9C341494}" srcOrd="0" destOrd="0" presId="urn:microsoft.com/office/officeart/2005/8/layout/vList2"/>
    <dgm:cxn modelId="{6C1FFADA-9F9C-4AEC-B2CB-0D6A308806A4}" type="presParOf" srcId="{744DF042-B290-459C-B508-93CD9C341494}" destId="{5FB7F90B-3347-498C-BEC6-42C6160971FF}" srcOrd="0" destOrd="0" presId="urn:microsoft.com/office/officeart/2005/8/layout/vList2"/>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98A6C21-6546-4B5D-80FF-1072C9A4DB6F}"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MX"/>
        </a:p>
      </dgm:t>
    </dgm:pt>
    <dgm:pt modelId="{F7680F0C-9762-43B8-8ED4-D55828C23D4A}">
      <dgm:prSet custT="1"/>
      <dgm:spPr/>
      <dgm:t>
        <a:bodyPr/>
        <a:lstStyle/>
        <a:p>
          <a:pPr rtl="0"/>
          <a:r>
            <a:rPr lang="es-MX" sz="2000" dirty="0" smtClean="0"/>
            <a:t>Rivalidad entre empresas participantes</a:t>
          </a:r>
          <a:endParaRPr lang="es-MX" sz="2000" dirty="0"/>
        </a:p>
      </dgm:t>
    </dgm:pt>
    <dgm:pt modelId="{10E97761-1DB3-4F40-A4FF-02C5B6D5A0FB}" type="parTrans" cxnId="{664CCE91-9FE2-41A0-8959-56110323CFC3}">
      <dgm:prSet/>
      <dgm:spPr/>
      <dgm:t>
        <a:bodyPr/>
        <a:lstStyle/>
        <a:p>
          <a:endParaRPr lang="es-MX" sz="2000"/>
        </a:p>
      </dgm:t>
    </dgm:pt>
    <dgm:pt modelId="{878C4C71-392F-42B0-8720-090195F3BC18}" type="sibTrans" cxnId="{664CCE91-9FE2-41A0-8959-56110323CFC3}">
      <dgm:prSet/>
      <dgm:spPr/>
      <dgm:t>
        <a:bodyPr/>
        <a:lstStyle/>
        <a:p>
          <a:endParaRPr lang="es-MX"/>
        </a:p>
      </dgm:t>
    </dgm:pt>
    <dgm:pt modelId="{6E0F5892-5E7D-4106-A693-30249A6575C8}">
      <dgm:prSet custT="1"/>
      <dgm:spPr/>
      <dgm:t>
        <a:bodyPr/>
        <a:lstStyle/>
        <a:p>
          <a:pPr rtl="0"/>
          <a:r>
            <a:rPr lang="es-MX" sz="2000" dirty="0" smtClean="0"/>
            <a:t>Grado de </a:t>
          </a:r>
          <a:r>
            <a:rPr lang="es-MX" sz="2000" dirty="0" err="1" smtClean="0"/>
            <a:t>sustituibilidad</a:t>
          </a:r>
          <a:r>
            <a:rPr lang="es-MX" sz="2000" dirty="0" smtClean="0"/>
            <a:t> del producto</a:t>
          </a:r>
          <a:endParaRPr lang="es-MX" sz="2000" dirty="0"/>
        </a:p>
      </dgm:t>
    </dgm:pt>
    <dgm:pt modelId="{BD50A9EA-F4E8-4ADD-BBAB-8E3F601F4D3A}" type="parTrans" cxnId="{AF5658F0-2BAF-4A33-9C50-653022ED3D31}">
      <dgm:prSet/>
      <dgm:spPr/>
      <dgm:t>
        <a:bodyPr/>
        <a:lstStyle/>
        <a:p>
          <a:endParaRPr lang="es-MX" sz="2000"/>
        </a:p>
      </dgm:t>
    </dgm:pt>
    <dgm:pt modelId="{3F399132-C794-4F48-9D45-ACB3317A5D43}" type="sibTrans" cxnId="{AF5658F0-2BAF-4A33-9C50-653022ED3D31}">
      <dgm:prSet/>
      <dgm:spPr/>
      <dgm:t>
        <a:bodyPr/>
        <a:lstStyle/>
        <a:p>
          <a:endParaRPr lang="es-MX"/>
        </a:p>
      </dgm:t>
    </dgm:pt>
    <dgm:pt modelId="{9B8FD9D5-16A6-44A3-92A1-57A008FED399}">
      <dgm:prSet custT="1"/>
      <dgm:spPr/>
      <dgm:t>
        <a:bodyPr/>
        <a:lstStyle/>
        <a:p>
          <a:pPr rtl="0"/>
          <a:r>
            <a:rPr lang="es-MX" sz="2000" dirty="0" smtClean="0"/>
            <a:t>Poder de negociación de proveedores</a:t>
          </a:r>
          <a:endParaRPr lang="es-MX" sz="2000" dirty="0"/>
        </a:p>
      </dgm:t>
    </dgm:pt>
    <dgm:pt modelId="{C3362E7B-4E27-4CA1-B58B-2340A843A977}" type="parTrans" cxnId="{6AEE5F7E-0FCA-447D-B58B-EE49259B2B0C}">
      <dgm:prSet/>
      <dgm:spPr/>
      <dgm:t>
        <a:bodyPr/>
        <a:lstStyle/>
        <a:p>
          <a:endParaRPr lang="es-MX" sz="2000"/>
        </a:p>
      </dgm:t>
    </dgm:pt>
    <dgm:pt modelId="{6536030A-2047-4F75-A097-ACE1F7CBC701}" type="sibTrans" cxnId="{6AEE5F7E-0FCA-447D-B58B-EE49259B2B0C}">
      <dgm:prSet/>
      <dgm:spPr/>
      <dgm:t>
        <a:bodyPr/>
        <a:lstStyle/>
        <a:p>
          <a:endParaRPr lang="es-MX"/>
        </a:p>
      </dgm:t>
    </dgm:pt>
    <dgm:pt modelId="{84630CFA-3892-4857-9096-E2FC96E17800}">
      <dgm:prSet custT="1"/>
      <dgm:spPr/>
      <dgm:t>
        <a:bodyPr/>
        <a:lstStyle/>
        <a:p>
          <a:pPr rtl="0"/>
          <a:r>
            <a:rPr lang="es-MX" sz="2000" dirty="0" smtClean="0"/>
            <a:t>Posibilidad de ingreso de nuevos jugadores al mercado (barreras)</a:t>
          </a:r>
          <a:endParaRPr lang="es-MX" sz="2000" dirty="0"/>
        </a:p>
      </dgm:t>
    </dgm:pt>
    <dgm:pt modelId="{4D025DE7-0EB2-4569-971C-486B41329707}" type="parTrans" cxnId="{14BC332B-05D3-4CDB-9A91-A34DE6A4EFE1}">
      <dgm:prSet/>
      <dgm:spPr/>
      <dgm:t>
        <a:bodyPr/>
        <a:lstStyle/>
        <a:p>
          <a:endParaRPr lang="es-MX" sz="2000"/>
        </a:p>
      </dgm:t>
    </dgm:pt>
    <dgm:pt modelId="{77FCFE0F-E744-4B07-9A17-0E86F69D0275}" type="sibTrans" cxnId="{14BC332B-05D3-4CDB-9A91-A34DE6A4EFE1}">
      <dgm:prSet/>
      <dgm:spPr/>
      <dgm:t>
        <a:bodyPr/>
        <a:lstStyle/>
        <a:p>
          <a:endParaRPr lang="es-MX"/>
        </a:p>
      </dgm:t>
    </dgm:pt>
    <dgm:pt modelId="{C19BF179-248D-4BED-8127-F92DD71C325F}">
      <dgm:prSet custT="1"/>
      <dgm:spPr/>
      <dgm:t>
        <a:bodyPr/>
        <a:lstStyle/>
        <a:p>
          <a:pPr rtl="0"/>
          <a:r>
            <a:rPr lang="es-MX" sz="2000" dirty="0" smtClean="0"/>
            <a:t>Poder de negociación de los compradores</a:t>
          </a:r>
          <a:endParaRPr lang="es-MX" sz="2000" dirty="0"/>
        </a:p>
      </dgm:t>
    </dgm:pt>
    <dgm:pt modelId="{0AB25471-BDFF-4610-9FB4-CDD86EB7108F}" type="parTrans" cxnId="{787A12D2-334D-4036-B46B-A0CFC0C3651B}">
      <dgm:prSet/>
      <dgm:spPr/>
      <dgm:t>
        <a:bodyPr/>
        <a:lstStyle/>
        <a:p>
          <a:endParaRPr lang="es-MX" sz="2000"/>
        </a:p>
      </dgm:t>
    </dgm:pt>
    <dgm:pt modelId="{32C277EC-7240-4FA6-B07A-7C159F4F74C4}" type="sibTrans" cxnId="{787A12D2-334D-4036-B46B-A0CFC0C3651B}">
      <dgm:prSet/>
      <dgm:spPr/>
      <dgm:t>
        <a:bodyPr/>
        <a:lstStyle/>
        <a:p>
          <a:endParaRPr lang="es-MX"/>
        </a:p>
      </dgm:t>
    </dgm:pt>
    <dgm:pt modelId="{345CF667-79A5-457D-BA08-BF86CD0EECBC}" type="pres">
      <dgm:prSet presAssocID="{198A6C21-6546-4B5D-80FF-1072C9A4DB6F}" presName="linear" presStyleCnt="0">
        <dgm:presLayoutVars>
          <dgm:dir/>
          <dgm:resizeHandles val="exact"/>
        </dgm:presLayoutVars>
      </dgm:prSet>
      <dgm:spPr/>
      <dgm:t>
        <a:bodyPr/>
        <a:lstStyle/>
        <a:p>
          <a:endParaRPr lang="es-MX"/>
        </a:p>
      </dgm:t>
    </dgm:pt>
    <dgm:pt modelId="{61C33AA1-D242-489F-9969-7B930DE4DEB9}" type="pres">
      <dgm:prSet presAssocID="{F7680F0C-9762-43B8-8ED4-D55828C23D4A}" presName="comp" presStyleCnt="0"/>
      <dgm:spPr/>
    </dgm:pt>
    <dgm:pt modelId="{77801440-8A9A-4F63-8287-DB07159D8DD5}" type="pres">
      <dgm:prSet presAssocID="{F7680F0C-9762-43B8-8ED4-D55828C23D4A}" presName="box" presStyleLbl="node1" presStyleIdx="0" presStyleCnt="5" custScaleY="90910"/>
      <dgm:spPr/>
      <dgm:t>
        <a:bodyPr/>
        <a:lstStyle/>
        <a:p>
          <a:endParaRPr lang="es-MX"/>
        </a:p>
      </dgm:t>
    </dgm:pt>
    <dgm:pt modelId="{7BCB2D9B-48B0-4481-9522-8C171B0E3B13}" type="pres">
      <dgm:prSet presAssocID="{F7680F0C-9762-43B8-8ED4-D55828C23D4A}" presName="img" presStyleLbl="fgImgPlace1" presStyleIdx="0" presStyleCnt="5" custScaleX="41111" custScaleY="90910"/>
      <dgm:spPr>
        <a:blipFill rotWithShape="0">
          <a:blip xmlns:r="http://schemas.openxmlformats.org/officeDocument/2006/relationships" r:embed="rId1"/>
          <a:stretch>
            <a:fillRect/>
          </a:stretch>
        </a:blipFill>
      </dgm:spPr>
      <dgm:t>
        <a:bodyPr/>
        <a:lstStyle/>
        <a:p>
          <a:endParaRPr lang="es-MX"/>
        </a:p>
      </dgm:t>
    </dgm:pt>
    <dgm:pt modelId="{1EE31369-4181-4081-9112-767C54A98820}" type="pres">
      <dgm:prSet presAssocID="{F7680F0C-9762-43B8-8ED4-D55828C23D4A}" presName="text" presStyleLbl="node1" presStyleIdx="0" presStyleCnt="5">
        <dgm:presLayoutVars>
          <dgm:bulletEnabled val="1"/>
        </dgm:presLayoutVars>
      </dgm:prSet>
      <dgm:spPr/>
      <dgm:t>
        <a:bodyPr/>
        <a:lstStyle/>
        <a:p>
          <a:endParaRPr lang="es-MX"/>
        </a:p>
      </dgm:t>
    </dgm:pt>
    <dgm:pt modelId="{F785ACB2-D14F-49F9-A39E-B04D25287487}" type="pres">
      <dgm:prSet presAssocID="{878C4C71-392F-42B0-8720-090195F3BC18}" presName="spacer" presStyleCnt="0"/>
      <dgm:spPr/>
    </dgm:pt>
    <dgm:pt modelId="{9AB73D7B-E652-4449-9BA4-A0B14CCC6983}" type="pres">
      <dgm:prSet presAssocID="{6E0F5892-5E7D-4106-A693-30249A6575C8}" presName="comp" presStyleCnt="0"/>
      <dgm:spPr/>
    </dgm:pt>
    <dgm:pt modelId="{86F05ECE-A3C1-4E63-ABAB-2920FBF074BC}" type="pres">
      <dgm:prSet presAssocID="{6E0F5892-5E7D-4106-A693-30249A6575C8}" presName="box" presStyleLbl="node1" presStyleIdx="1" presStyleCnt="5"/>
      <dgm:spPr/>
      <dgm:t>
        <a:bodyPr/>
        <a:lstStyle/>
        <a:p>
          <a:endParaRPr lang="es-MX"/>
        </a:p>
      </dgm:t>
    </dgm:pt>
    <dgm:pt modelId="{268E56D8-5355-4F55-9E0E-5BE7DB2ED17F}" type="pres">
      <dgm:prSet presAssocID="{6E0F5892-5E7D-4106-A693-30249A6575C8}" presName="img" presStyleLbl="fgImgPlace1" presStyleIdx="1" presStyleCnt="5" custScaleX="37638"/>
      <dgm:spPr>
        <a:blipFill rotWithShape="0">
          <a:blip xmlns:r="http://schemas.openxmlformats.org/officeDocument/2006/relationships" r:embed="rId2"/>
          <a:stretch>
            <a:fillRect/>
          </a:stretch>
        </a:blipFill>
      </dgm:spPr>
    </dgm:pt>
    <dgm:pt modelId="{D6227656-E59B-4022-8E53-6C1DABAFDE28}" type="pres">
      <dgm:prSet presAssocID="{6E0F5892-5E7D-4106-A693-30249A6575C8}" presName="text" presStyleLbl="node1" presStyleIdx="1" presStyleCnt="5">
        <dgm:presLayoutVars>
          <dgm:bulletEnabled val="1"/>
        </dgm:presLayoutVars>
      </dgm:prSet>
      <dgm:spPr/>
      <dgm:t>
        <a:bodyPr/>
        <a:lstStyle/>
        <a:p>
          <a:endParaRPr lang="es-MX"/>
        </a:p>
      </dgm:t>
    </dgm:pt>
    <dgm:pt modelId="{A7154EEC-C721-4F2C-A411-F053E83FCC91}" type="pres">
      <dgm:prSet presAssocID="{3F399132-C794-4F48-9D45-ACB3317A5D43}" presName="spacer" presStyleCnt="0"/>
      <dgm:spPr/>
    </dgm:pt>
    <dgm:pt modelId="{90A70762-02FB-40DF-A567-721210E00918}" type="pres">
      <dgm:prSet presAssocID="{9B8FD9D5-16A6-44A3-92A1-57A008FED399}" presName="comp" presStyleCnt="0"/>
      <dgm:spPr/>
    </dgm:pt>
    <dgm:pt modelId="{32665FFA-B91A-48B5-BCAF-B46C34A4AC84}" type="pres">
      <dgm:prSet presAssocID="{9B8FD9D5-16A6-44A3-92A1-57A008FED399}" presName="box" presStyleLbl="node1" presStyleIdx="2" presStyleCnt="5"/>
      <dgm:spPr/>
      <dgm:t>
        <a:bodyPr/>
        <a:lstStyle/>
        <a:p>
          <a:endParaRPr lang="es-MX"/>
        </a:p>
      </dgm:t>
    </dgm:pt>
    <dgm:pt modelId="{6D588D36-345F-4E7D-9412-AEA7F7E8AA7D}" type="pres">
      <dgm:prSet presAssocID="{9B8FD9D5-16A6-44A3-92A1-57A008FED399}" presName="img" presStyleLbl="fgImgPlace1" presStyleIdx="2" presStyleCnt="5" custScaleX="46388"/>
      <dgm:spPr>
        <a:blipFill rotWithShape="0">
          <a:blip xmlns:r="http://schemas.openxmlformats.org/officeDocument/2006/relationships" r:embed="rId2"/>
          <a:stretch>
            <a:fillRect/>
          </a:stretch>
        </a:blipFill>
      </dgm:spPr>
    </dgm:pt>
    <dgm:pt modelId="{737E8636-2C26-42EA-AF5A-4533BAA69338}" type="pres">
      <dgm:prSet presAssocID="{9B8FD9D5-16A6-44A3-92A1-57A008FED399}" presName="text" presStyleLbl="node1" presStyleIdx="2" presStyleCnt="5">
        <dgm:presLayoutVars>
          <dgm:bulletEnabled val="1"/>
        </dgm:presLayoutVars>
      </dgm:prSet>
      <dgm:spPr/>
      <dgm:t>
        <a:bodyPr/>
        <a:lstStyle/>
        <a:p>
          <a:endParaRPr lang="es-MX"/>
        </a:p>
      </dgm:t>
    </dgm:pt>
    <dgm:pt modelId="{2D34B71F-45AA-48AA-89B3-07C2856FD488}" type="pres">
      <dgm:prSet presAssocID="{6536030A-2047-4F75-A097-ACE1F7CBC701}" presName="spacer" presStyleCnt="0"/>
      <dgm:spPr/>
    </dgm:pt>
    <dgm:pt modelId="{22121CA4-A2A5-49D4-A6FA-26C22A5EA471}" type="pres">
      <dgm:prSet presAssocID="{84630CFA-3892-4857-9096-E2FC96E17800}" presName="comp" presStyleCnt="0"/>
      <dgm:spPr/>
    </dgm:pt>
    <dgm:pt modelId="{6AD859AB-2543-4D92-B634-FF63CF652D80}" type="pres">
      <dgm:prSet presAssocID="{84630CFA-3892-4857-9096-E2FC96E17800}" presName="box" presStyleLbl="node1" presStyleIdx="3" presStyleCnt="5"/>
      <dgm:spPr/>
      <dgm:t>
        <a:bodyPr/>
        <a:lstStyle/>
        <a:p>
          <a:endParaRPr lang="es-MX"/>
        </a:p>
      </dgm:t>
    </dgm:pt>
    <dgm:pt modelId="{9145F2B7-7612-4D05-826F-8FEBBF5E6EDD}" type="pres">
      <dgm:prSet presAssocID="{84630CFA-3892-4857-9096-E2FC96E17800}" presName="img" presStyleLbl="fgImgPlace1" presStyleIdx="3" presStyleCnt="5" custScaleX="37638"/>
      <dgm:spPr>
        <a:blipFill rotWithShape="0">
          <a:blip xmlns:r="http://schemas.openxmlformats.org/officeDocument/2006/relationships" r:embed="rId2"/>
          <a:stretch>
            <a:fillRect/>
          </a:stretch>
        </a:blipFill>
      </dgm:spPr>
      <dgm:t>
        <a:bodyPr/>
        <a:lstStyle/>
        <a:p>
          <a:endParaRPr lang="es-MX"/>
        </a:p>
      </dgm:t>
    </dgm:pt>
    <dgm:pt modelId="{B5BBF6BA-33CD-4B5B-9950-5D46D3A5141A}" type="pres">
      <dgm:prSet presAssocID="{84630CFA-3892-4857-9096-E2FC96E17800}" presName="text" presStyleLbl="node1" presStyleIdx="3" presStyleCnt="5">
        <dgm:presLayoutVars>
          <dgm:bulletEnabled val="1"/>
        </dgm:presLayoutVars>
      </dgm:prSet>
      <dgm:spPr/>
      <dgm:t>
        <a:bodyPr/>
        <a:lstStyle/>
        <a:p>
          <a:endParaRPr lang="es-MX"/>
        </a:p>
      </dgm:t>
    </dgm:pt>
    <dgm:pt modelId="{4C1DE95A-8910-4681-ABCD-21B04922A5E2}" type="pres">
      <dgm:prSet presAssocID="{77FCFE0F-E744-4B07-9A17-0E86F69D0275}" presName="spacer" presStyleCnt="0"/>
      <dgm:spPr/>
    </dgm:pt>
    <dgm:pt modelId="{998277F1-2E44-4DDD-9539-0205295263C7}" type="pres">
      <dgm:prSet presAssocID="{C19BF179-248D-4BED-8127-F92DD71C325F}" presName="comp" presStyleCnt="0"/>
      <dgm:spPr/>
    </dgm:pt>
    <dgm:pt modelId="{971580BE-2252-4428-B1BB-2AB145FE9469}" type="pres">
      <dgm:prSet presAssocID="{C19BF179-248D-4BED-8127-F92DD71C325F}" presName="box" presStyleLbl="node1" presStyleIdx="4" presStyleCnt="5"/>
      <dgm:spPr/>
      <dgm:t>
        <a:bodyPr/>
        <a:lstStyle/>
        <a:p>
          <a:endParaRPr lang="es-MX"/>
        </a:p>
      </dgm:t>
    </dgm:pt>
    <dgm:pt modelId="{A42F3D60-601E-4895-8B1C-BCFD6FF35D2D}" type="pres">
      <dgm:prSet presAssocID="{C19BF179-248D-4BED-8127-F92DD71C325F}" presName="img" presStyleLbl="fgImgPlace1" presStyleIdx="4" presStyleCnt="5" custScaleX="46388"/>
      <dgm:spPr>
        <a:blipFill rotWithShape="0">
          <a:blip xmlns:r="http://schemas.openxmlformats.org/officeDocument/2006/relationships" r:embed="rId3"/>
          <a:stretch>
            <a:fillRect/>
          </a:stretch>
        </a:blipFill>
      </dgm:spPr>
    </dgm:pt>
    <dgm:pt modelId="{9009A1A3-33B9-444C-A619-297E7FA9138A}" type="pres">
      <dgm:prSet presAssocID="{C19BF179-248D-4BED-8127-F92DD71C325F}" presName="text" presStyleLbl="node1" presStyleIdx="4" presStyleCnt="5">
        <dgm:presLayoutVars>
          <dgm:bulletEnabled val="1"/>
        </dgm:presLayoutVars>
      </dgm:prSet>
      <dgm:spPr/>
      <dgm:t>
        <a:bodyPr/>
        <a:lstStyle/>
        <a:p>
          <a:endParaRPr lang="es-MX"/>
        </a:p>
      </dgm:t>
    </dgm:pt>
  </dgm:ptLst>
  <dgm:cxnLst>
    <dgm:cxn modelId="{96E393A4-4149-4FF0-9182-B67168059CA3}" type="presOf" srcId="{6E0F5892-5E7D-4106-A693-30249A6575C8}" destId="{D6227656-E59B-4022-8E53-6C1DABAFDE28}" srcOrd="1" destOrd="0" presId="urn:microsoft.com/office/officeart/2005/8/layout/vList4"/>
    <dgm:cxn modelId="{3797BB1E-0B3A-4054-BD35-94D32607767F}" type="presOf" srcId="{198A6C21-6546-4B5D-80FF-1072C9A4DB6F}" destId="{345CF667-79A5-457D-BA08-BF86CD0EECBC}" srcOrd="0" destOrd="0" presId="urn:microsoft.com/office/officeart/2005/8/layout/vList4"/>
    <dgm:cxn modelId="{6AEE5F7E-0FCA-447D-B58B-EE49259B2B0C}" srcId="{198A6C21-6546-4B5D-80FF-1072C9A4DB6F}" destId="{9B8FD9D5-16A6-44A3-92A1-57A008FED399}" srcOrd="2" destOrd="0" parTransId="{C3362E7B-4E27-4CA1-B58B-2340A843A977}" sibTransId="{6536030A-2047-4F75-A097-ACE1F7CBC701}"/>
    <dgm:cxn modelId="{A0BA315B-C9CD-4347-A559-3B8092F16629}" type="presOf" srcId="{84630CFA-3892-4857-9096-E2FC96E17800}" destId="{B5BBF6BA-33CD-4B5B-9950-5D46D3A5141A}" srcOrd="1" destOrd="0" presId="urn:microsoft.com/office/officeart/2005/8/layout/vList4"/>
    <dgm:cxn modelId="{CD7021D2-C81D-49BA-A1FB-A4CA85F35200}" type="presOf" srcId="{9B8FD9D5-16A6-44A3-92A1-57A008FED399}" destId="{737E8636-2C26-42EA-AF5A-4533BAA69338}" srcOrd="1" destOrd="0" presId="urn:microsoft.com/office/officeart/2005/8/layout/vList4"/>
    <dgm:cxn modelId="{AF5658F0-2BAF-4A33-9C50-653022ED3D31}" srcId="{198A6C21-6546-4B5D-80FF-1072C9A4DB6F}" destId="{6E0F5892-5E7D-4106-A693-30249A6575C8}" srcOrd="1" destOrd="0" parTransId="{BD50A9EA-F4E8-4ADD-BBAB-8E3F601F4D3A}" sibTransId="{3F399132-C794-4F48-9D45-ACB3317A5D43}"/>
    <dgm:cxn modelId="{8DEC4A1F-E219-4C3F-BFB9-A9A46F69F8BD}" type="presOf" srcId="{F7680F0C-9762-43B8-8ED4-D55828C23D4A}" destId="{1EE31369-4181-4081-9112-767C54A98820}" srcOrd="1" destOrd="0" presId="urn:microsoft.com/office/officeart/2005/8/layout/vList4"/>
    <dgm:cxn modelId="{DDC2C45C-6C9B-4CF2-98C4-E69D8EF5329E}" type="presOf" srcId="{C19BF179-248D-4BED-8127-F92DD71C325F}" destId="{9009A1A3-33B9-444C-A619-297E7FA9138A}" srcOrd="1" destOrd="0" presId="urn:microsoft.com/office/officeart/2005/8/layout/vList4"/>
    <dgm:cxn modelId="{9FEBA15C-400F-4CD2-914A-C9AC31FDF331}" type="presOf" srcId="{84630CFA-3892-4857-9096-E2FC96E17800}" destId="{6AD859AB-2543-4D92-B634-FF63CF652D80}" srcOrd="0" destOrd="0" presId="urn:microsoft.com/office/officeart/2005/8/layout/vList4"/>
    <dgm:cxn modelId="{D2885323-0825-4CA1-B4B5-709CD001E9CA}" type="presOf" srcId="{C19BF179-248D-4BED-8127-F92DD71C325F}" destId="{971580BE-2252-4428-B1BB-2AB145FE9469}" srcOrd="0" destOrd="0" presId="urn:microsoft.com/office/officeart/2005/8/layout/vList4"/>
    <dgm:cxn modelId="{E390904E-2234-4905-9F9E-0425D5D89BD3}" type="presOf" srcId="{6E0F5892-5E7D-4106-A693-30249A6575C8}" destId="{86F05ECE-A3C1-4E63-ABAB-2920FBF074BC}" srcOrd="0" destOrd="0" presId="urn:microsoft.com/office/officeart/2005/8/layout/vList4"/>
    <dgm:cxn modelId="{14BC332B-05D3-4CDB-9A91-A34DE6A4EFE1}" srcId="{198A6C21-6546-4B5D-80FF-1072C9A4DB6F}" destId="{84630CFA-3892-4857-9096-E2FC96E17800}" srcOrd="3" destOrd="0" parTransId="{4D025DE7-0EB2-4569-971C-486B41329707}" sibTransId="{77FCFE0F-E744-4B07-9A17-0E86F69D0275}"/>
    <dgm:cxn modelId="{58D110C7-21EC-42ED-8F1E-EE407B58F7A1}" type="presOf" srcId="{F7680F0C-9762-43B8-8ED4-D55828C23D4A}" destId="{77801440-8A9A-4F63-8287-DB07159D8DD5}" srcOrd="0" destOrd="0" presId="urn:microsoft.com/office/officeart/2005/8/layout/vList4"/>
    <dgm:cxn modelId="{C15FBE66-86A0-42AF-9587-AA2C1F8B516B}" type="presOf" srcId="{9B8FD9D5-16A6-44A3-92A1-57A008FED399}" destId="{32665FFA-B91A-48B5-BCAF-B46C34A4AC84}" srcOrd="0" destOrd="0" presId="urn:microsoft.com/office/officeart/2005/8/layout/vList4"/>
    <dgm:cxn modelId="{787A12D2-334D-4036-B46B-A0CFC0C3651B}" srcId="{198A6C21-6546-4B5D-80FF-1072C9A4DB6F}" destId="{C19BF179-248D-4BED-8127-F92DD71C325F}" srcOrd="4" destOrd="0" parTransId="{0AB25471-BDFF-4610-9FB4-CDD86EB7108F}" sibTransId="{32C277EC-7240-4FA6-B07A-7C159F4F74C4}"/>
    <dgm:cxn modelId="{664CCE91-9FE2-41A0-8959-56110323CFC3}" srcId="{198A6C21-6546-4B5D-80FF-1072C9A4DB6F}" destId="{F7680F0C-9762-43B8-8ED4-D55828C23D4A}" srcOrd="0" destOrd="0" parTransId="{10E97761-1DB3-4F40-A4FF-02C5B6D5A0FB}" sibTransId="{878C4C71-392F-42B0-8720-090195F3BC18}"/>
    <dgm:cxn modelId="{C8351A52-9639-4A9E-9501-5012BF5A6BF3}" type="presParOf" srcId="{345CF667-79A5-457D-BA08-BF86CD0EECBC}" destId="{61C33AA1-D242-489F-9969-7B930DE4DEB9}" srcOrd="0" destOrd="0" presId="urn:microsoft.com/office/officeart/2005/8/layout/vList4"/>
    <dgm:cxn modelId="{F615C984-76D7-44A3-A0DF-F4CF6AC252FB}" type="presParOf" srcId="{61C33AA1-D242-489F-9969-7B930DE4DEB9}" destId="{77801440-8A9A-4F63-8287-DB07159D8DD5}" srcOrd="0" destOrd="0" presId="urn:microsoft.com/office/officeart/2005/8/layout/vList4"/>
    <dgm:cxn modelId="{CB421FEB-6396-4EE3-B14E-23801EA3B1DA}" type="presParOf" srcId="{61C33AA1-D242-489F-9969-7B930DE4DEB9}" destId="{7BCB2D9B-48B0-4481-9522-8C171B0E3B13}" srcOrd="1" destOrd="0" presId="urn:microsoft.com/office/officeart/2005/8/layout/vList4"/>
    <dgm:cxn modelId="{421A75EB-64D6-41CE-AC55-67BB83344105}" type="presParOf" srcId="{61C33AA1-D242-489F-9969-7B930DE4DEB9}" destId="{1EE31369-4181-4081-9112-767C54A98820}" srcOrd="2" destOrd="0" presId="urn:microsoft.com/office/officeart/2005/8/layout/vList4"/>
    <dgm:cxn modelId="{459B7FB0-91DE-4BFA-A7FC-AAC0F9644316}" type="presParOf" srcId="{345CF667-79A5-457D-BA08-BF86CD0EECBC}" destId="{F785ACB2-D14F-49F9-A39E-B04D25287487}" srcOrd="1" destOrd="0" presId="urn:microsoft.com/office/officeart/2005/8/layout/vList4"/>
    <dgm:cxn modelId="{A18FFFE1-AA0B-43E4-8A1C-13E22B8545DE}" type="presParOf" srcId="{345CF667-79A5-457D-BA08-BF86CD0EECBC}" destId="{9AB73D7B-E652-4449-9BA4-A0B14CCC6983}" srcOrd="2" destOrd="0" presId="urn:microsoft.com/office/officeart/2005/8/layout/vList4"/>
    <dgm:cxn modelId="{CFB64632-59A9-4744-8F21-C577C2ECE137}" type="presParOf" srcId="{9AB73D7B-E652-4449-9BA4-A0B14CCC6983}" destId="{86F05ECE-A3C1-4E63-ABAB-2920FBF074BC}" srcOrd="0" destOrd="0" presId="urn:microsoft.com/office/officeart/2005/8/layout/vList4"/>
    <dgm:cxn modelId="{B4A50DB1-09EC-4002-88A5-63B561262BFB}" type="presParOf" srcId="{9AB73D7B-E652-4449-9BA4-A0B14CCC6983}" destId="{268E56D8-5355-4F55-9E0E-5BE7DB2ED17F}" srcOrd="1" destOrd="0" presId="urn:microsoft.com/office/officeart/2005/8/layout/vList4"/>
    <dgm:cxn modelId="{F2649E6C-3710-473E-BA74-7FCDD021A10E}" type="presParOf" srcId="{9AB73D7B-E652-4449-9BA4-A0B14CCC6983}" destId="{D6227656-E59B-4022-8E53-6C1DABAFDE28}" srcOrd="2" destOrd="0" presId="urn:microsoft.com/office/officeart/2005/8/layout/vList4"/>
    <dgm:cxn modelId="{EA6B6460-0DF9-47A9-AC69-8CA5FC3E40F5}" type="presParOf" srcId="{345CF667-79A5-457D-BA08-BF86CD0EECBC}" destId="{A7154EEC-C721-4F2C-A411-F053E83FCC91}" srcOrd="3" destOrd="0" presId="urn:microsoft.com/office/officeart/2005/8/layout/vList4"/>
    <dgm:cxn modelId="{F15F080F-54C9-4A2A-9DFC-49502BF12C8A}" type="presParOf" srcId="{345CF667-79A5-457D-BA08-BF86CD0EECBC}" destId="{90A70762-02FB-40DF-A567-721210E00918}" srcOrd="4" destOrd="0" presId="urn:microsoft.com/office/officeart/2005/8/layout/vList4"/>
    <dgm:cxn modelId="{8AF800DF-F5CD-4F4C-9FC8-BBB6A6C71E22}" type="presParOf" srcId="{90A70762-02FB-40DF-A567-721210E00918}" destId="{32665FFA-B91A-48B5-BCAF-B46C34A4AC84}" srcOrd="0" destOrd="0" presId="urn:microsoft.com/office/officeart/2005/8/layout/vList4"/>
    <dgm:cxn modelId="{669C7144-EE9E-4383-B754-3C44A559557E}" type="presParOf" srcId="{90A70762-02FB-40DF-A567-721210E00918}" destId="{6D588D36-345F-4E7D-9412-AEA7F7E8AA7D}" srcOrd="1" destOrd="0" presId="urn:microsoft.com/office/officeart/2005/8/layout/vList4"/>
    <dgm:cxn modelId="{A8038E0B-B392-49CA-878C-7B8340137042}" type="presParOf" srcId="{90A70762-02FB-40DF-A567-721210E00918}" destId="{737E8636-2C26-42EA-AF5A-4533BAA69338}" srcOrd="2" destOrd="0" presId="urn:microsoft.com/office/officeart/2005/8/layout/vList4"/>
    <dgm:cxn modelId="{B8D3D45A-435B-4D5C-ADC6-5B6D4F67D1E2}" type="presParOf" srcId="{345CF667-79A5-457D-BA08-BF86CD0EECBC}" destId="{2D34B71F-45AA-48AA-89B3-07C2856FD488}" srcOrd="5" destOrd="0" presId="urn:microsoft.com/office/officeart/2005/8/layout/vList4"/>
    <dgm:cxn modelId="{D49147C2-427E-471C-ADD2-7A6293126FF1}" type="presParOf" srcId="{345CF667-79A5-457D-BA08-BF86CD0EECBC}" destId="{22121CA4-A2A5-49D4-A6FA-26C22A5EA471}" srcOrd="6" destOrd="0" presId="urn:microsoft.com/office/officeart/2005/8/layout/vList4"/>
    <dgm:cxn modelId="{03A2B93B-1287-4036-8D01-84CA4E68839B}" type="presParOf" srcId="{22121CA4-A2A5-49D4-A6FA-26C22A5EA471}" destId="{6AD859AB-2543-4D92-B634-FF63CF652D80}" srcOrd="0" destOrd="0" presId="urn:microsoft.com/office/officeart/2005/8/layout/vList4"/>
    <dgm:cxn modelId="{077F98E5-EEA7-4B05-9F2E-F9D7DEB58BD7}" type="presParOf" srcId="{22121CA4-A2A5-49D4-A6FA-26C22A5EA471}" destId="{9145F2B7-7612-4D05-826F-8FEBBF5E6EDD}" srcOrd="1" destOrd="0" presId="urn:microsoft.com/office/officeart/2005/8/layout/vList4"/>
    <dgm:cxn modelId="{F3CECE70-93E2-4AB7-A6F5-09838D45F3BE}" type="presParOf" srcId="{22121CA4-A2A5-49D4-A6FA-26C22A5EA471}" destId="{B5BBF6BA-33CD-4B5B-9950-5D46D3A5141A}" srcOrd="2" destOrd="0" presId="urn:microsoft.com/office/officeart/2005/8/layout/vList4"/>
    <dgm:cxn modelId="{048B04D3-42DC-49D5-BCB8-C2BC0A5C1850}" type="presParOf" srcId="{345CF667-79A5-457D-BA08-BF86CD0EECBC}" destId="{4C1DE95A-8910-4681-ABCD-21B04922A5E2}" srcOrd="7" destOrd="0" presId="urn:microsoft.com/office/officeart/2005/8/layout/vList4"/>
    <dgm:cxn modelId="{733B37B0-0DE9-415A-81FE-2B588A9092DE}" type="presParOf" srcId="{345CF667-79A5-457D-BA08-BF86CD0EECBC}" destId="{998277F1-2E44-4DDD-9539-0205295263C7}" srcOrd="8" destOrd="0" presId="urn:microsoft.com/office/officeart/2005/8/layout/vList4"/>
    <dgm:cxn modelId="{73D0F80B-11C3-4AE4-BA5E-25D9CCD025EB}" type="presParOf" srcId="{998277F1-2E44-4DDD-9539-0205295263C7}" destId="{971580BE-2252-4428-B1BB-2AB145FE9469}" srcOrd="0" destOrd="0" presId="urn:microsoft.com/office/officeart/2005/8/layout/vList4"/>
    <dgm:cxn modelId="{9EA645DA-2F76-4AE7-AB3B-F7998F18F909}" type="presParOf" srcId="{998277F1-2E44-4DDD-9539-0205295263C7}" destId="{A42F3D60-601E-4895-8B1C-BCFD6FF35D2D}" srcOrd="1" destOrd="0" presId="urn:microsoft.com/office/officeart/2005/8/layout/vList4"/>
    <dgm:cxn modelId="{97E4051E-5C3A-42DB-AF2E-2005D06FCE89}" type="presParOf" srcId="{998277F1-2E44-4DDD-9539-0205295263C7}" destId="{9009A1A3-33B9-444C-A619-297E7FA9138A}" srcOrd="2" destOrd="0" presId="urn:microsoft.com/office/officeart/2005/8/layout/vList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483A566-872E-418E-A0CB-B3E0180B8A7B}"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938778F-592D-4AF5-981E-C5275163CC12}">
      <dgm:prSet/>
      <dgm:spPr/>
      <dgm:t>
        <a:bodyPr/>
        <a:lstStyle/>
        <a:p>
          <a:pPr rtl="0"/>
          <a:r>
            <a:rPr lang="es-MX" b="0" i="0" baseline="0" dirty="0" smtClean="0"/>
            <a:t>Marca 22.362 </a:t>
          </a:r>
          <a:endParaRPr lang="es-MX" dirty="0"/>
        </a:p>
      </dgm:t>
    </dgm:pt>
    <dgm:pt modelId="{A4A0F01F-EBAF-4FE9-AF67-C1D74A5B8698}" type="parTrans" cxnId="{5F6EF220-C4BA-4F26-B862-7BC1C442529C}">
      <dgm:prSet/>
      <dgm:spPr/>
      <dgm:t>
        <a:bodyPr/>
        <a:lstStyle/>
        <a:p>
          <a:endParaRPr lang="es-MX"/>
        </a:p>
      </dgm:t>
    </dgm:pt>
    <dgm:pt modelId="{8B3943B4-C14E-45AA-8D37-22810EB58BB8}" type="sibTrans" cxnId="{5F6EF220-C4BA-4F26-B862-7BC1C442529C}">
      <dgm:prSet/>
      <dgm:spPr/>
      <dgm:t>
        <a:bodyPr/>
        <a:lstStyle/>
        <a:p>
          <a:endParaRPr lang="es-MX"/>
        </a:p>
      </dgm:t>
    </dgm:pt>
    <dgm:pt modelId="{C01C7E6B-3ADE-4DEF-B1E6-8C4C28CDFBCB}">
      <dgm:prSet/>
      <dgm:spPr/>
      <dgm:t>
        <a:bodyPr/>
        <a:lstStyle/>
        <a:p>
          <a:pPr rtl="0"/>
          <a:r>
            <a:rPr lang="es-MX" b="0" i="0" baseline="0" dirty="0" smtClean="0"/>
            <a:t>Patente  y Modelos de utilidad 24481</a:t>
          </a:r>
          <a:endParaRPr lang="es-MX" dirty="0"/>
        </a:p>
      </dgm:t>
    </dgm:pt>
    <dgm:pt modelId="{54DBBEC4-90C8-448A-A84F-E033C1EF0A4C}" type="parTrans" cxnId="{BBB5723C-702D-4D3B-975F-326DDA101C1E}">
      <dgm:prSet/>
      <dgm:spPr/>
      <dgm:t>
        <a:bodyPr/>
        <a:lstStyle/>
        <a:p>
          <a:endParaRPr lang="es-MX"/>
        </a:p>
      </dgm:t>
    </dgm:pt>
    <dgm:pt modelId="{4F51BFF9-26D8-495D-8609-092DBDA07A24}" type="sibTrans" cxnId="{BBB5723C-702D-4D3B-975F-326DDA101C1E}">
      <dgm:prSet/>
      <dgm:spPr/>
      <dgm:t>
        <a:bodyPr/>
        <a:lstStyle/>
        <a:p>
          <a:endParaRPr lang="es-MX"/>
        </a:p>
      </dgm:t>
    </dgm:pt>
    <dgm:pt modelId="{BB847E50-32F2-4604-BF70-994AE86B33E7}">
      <dgm:prSet/>
      <dgm:spPr/>
      <dgm:t>
        <a:bodyPr/>
        <a:lstStyle/>
        <a:p>
          <a:pPr rtl="0"/>
          <a:r>
            <a:rPr lang="es-MX" b="0" i="0" baseline="0" dirty="0" smtClean="0"/>
            <a:t>Modelos y Diseños Industriales (Decreto Ley N 6673 -9/8/63)</a:t>
          </a:r>
          <a:endParaRPr lang="es-MX" b="0" i="0" baseline="0" dirty="0"/>
        </a:p>
      </dgm:t>
    </dgm:pt>
    <dgm:pt modelId="{A20C6F9E-CCBD-4BDE-BC15-8B48B3189464}" type="parTrans" cxnId="{A5B67E03-F5EB-4B68-9307-8E390B139054}">
      <dgm:prSet/>
      <dgm:spPr/>
      <dgm:t>
        <a:bodyPr/>
        <a:lstStyle/>
        <a:p>
          <a:endParaRPr lang="es-MX"/>
        </a:p>
      </dgm:t>
    </dgm:pt>
    <dgm:pt modelId="{B2549D22-DAC8-4B3A-AE6F-07C33BF7FE2B}" type="sibTrans" cxnId="{A5B67E03-F5EB-4B68-9307-8E390B139054}">
      <dgm:prSet/>
      <dgm:spPr/>
      <dgm:t>
        <a:bodyPr/>
        <a:lstStyle/>
        <a:p>
          <a:endParaRPr lang="es-MX"/>
        </a:p>
      </dgm:t>
    </dgm:pt>
    <dgm:pt modelId="{44DBCD7A-6E15-40A4-BF52-609C49EE7182}">
      <dgm:prSet/>
      <dgm:spPr/>
      <dgm:t>
        <a:bodyPr/>
        <a:lstStyle/>
        <a:p>
          <a:pPr rtl="0"/>
          <a:r>
            <a:rPr lang="es-MX" b="0" i="0" baseline="0" dirty="0" smtClean="0"/>
            <a:t>Derecho de autor (o propiedad intelectual) 11.723</a:t>
          </a:r>
          <a:endParaRPr lang="es-MX" dirty="0"/>
        </a:p>
      </dgm:t>
    </dgm:pt>
    <dgm:pt modelId="{203318AD-F521-4141-98B7-4A8166D8A9A0}" type="parTrans" cxnId="{5E82AB93-9AC1-4390-A73A-4B3F9D136055}">
      <dgm:prSet/>
      <dgm:spPr/>
      <dgm:t>
        <a:bodyPr/>
        <a:lstStyle/>
        <a:p>
          <a:endParaRPr lang="es-MX"/>
        </a:p>
      </dgm:t>
    </dgm:pt>
    <dgm:pt modelId="{D778E205-8030-4465-BB4C-9C02BD4A70BE}" type="sibTrans" cxnId="{5E82AB93-9AC1-4390-A73A-4B3F9D136055}">
      <dgm:prSet/>
      <dgm:spPr/>
      <dgm:t>
        <a:bodyPr/>
        <a:lstStyle/>
        <a:p>
          <a:endParaRPr lang="es-MX"/>
        </a:p>
      </dgm:t>
    </dgm:pt>
    <dgm:pt modelId="{B928F812-70F4-4A7D-94E1-B2CCB679C13B}">
      <dgm:prSet/>
      <dgm:spPr/>
      <dgm:t>
        <a:bodyPr/>
        <a:lstStyle/>
        <a:p>
          <a:pPr rtl="0"/>
          <a:r>
            <a:rPr lang="es-MX" b="0" i="0" baseline="0" dirty="0" smtClean="0"/>
            <a:t>Derechos conexos al </a:t>
          </a:r>
          <a:r>
            <a:rPr lang="es-MX" b="0" i="0" baseline="0" dirty="0" err="1" smtClean="0"/>
            <a:t>D.Autor</a:t>
          </a:r>
          <a:r>
            <a:rPr lang="es-MX" b="0" i="0" baseline="0" dirty="0" smtClean="0"/>
            <a:t> (interprete, ejecutante, </a:t>
          </a:r>
          <a:r>
            <a:rPr lang="es-MX" b="0" i="0" baseline="0" dirty="0" err="1" smtClean="0"/>
            <a:t>prod</a:t>
          </a:r>
          <a:r>
            <a:rPr lang="es-MX" b="0" i="0" baseline="0" dirty="0" smtClean="0"/>
            <a:t>. Fonograma) Ley 11723</a:t>
          </a:r>
          <a:endParaRPr lang="es-MX" dirty="0"/>
        </a:p>
      </dgm:t>
    </dgm:pt>
    <dgm:pt modelId="{5A7701B0-D732-41B5-B247-BED682628CAD}" type="parTrans" cxnId="{D2E7A645-1257-4347-A818-114467932B12}">
      <dgm:prSet/>
      <dgm:spPr/>
      <dgm:t>
        <a:bodyPr/>
        <a:lstStyle/>
        <a:p>
          <a:endParaRPr lang="es-MX"/>
        </a:p>
      </dgm:t>
    </dgm:pt>
    <dgm:pt modelId="{E086E78E-11A5-4DCB-A1E6-7BCFB6278D3B}" type="sibTrans" cxnId="{D2E7A645-1257-4347-A818-114467932B12}">
      <dgm:prSet/>
      <dgm:spPr/>
      <dgm:t>
        <a:bodyPr/>
        <a:lstStyle/>
        <a:p>
          <a:endParaRPr lang="es-MX"/>
        </a:p>
      </dgm:t>
    </dgm:pt>
    <dgm:pt modelId="{D788EDF8-F519-40FE-96F9-B9AD54C8A5CC}">
      <dgm:prSet/>
      <dgm:spPr/>
      <dgm:t>
        <a:bodyPr/>
        <a:lstStyle/>
        <a:p>
          <a:pPr rtl="0"/>
          <a:r>
            <a:rPr lang="es-MX" b="0" i="0" baseline="0" dirty="0" smtClean="0"/>
            <a:t>Actores de cine y TV </a:t>
          </a:r>
          <a:r>
            <a:rPr lang="es-MX" b="0" i="0" baseline="0" dirty="0" err="1" smtClean="0"/>
            <a:t>Dec</a:t>
          </a:r>
          <a:r>
            <a:rPr lang="es-MX" b="0" i="0" baseline="0" dirty="0" smtClean="0"/>
            <a:t> 1914/2006</a:t>
          </a:r>
          <a:endParaRPr lang="es-MX" dirty="0"/>
        </a:p>
      </dgm:t>
    </dgm:pt>
    <dgm:pt modelId="{76D51A77-F345-4BFC-804B-EA3D9F5B035F}" type="parTrans" cxnId="{88D29D28-B806-4298-9CF1-52C7875B87C6}">
      <dgm:prSet/>
      <dgm:spPr/>
      <dgm:t>
        <a:bodyPr/>
        <a:lstStyle/>
        <a:p>
          <a:endParaRPr lang="es-MX"/>
        </a:p>
      </dgm:t>
    </dgm:pt>
    <dgm:pt modelId="{B75C18F9-EE86-4490-AB29-E9EE8B7C81CE}" type="sibTrans" cxnId="{88D29D28-B806-4298-9CF1-52C7875B87C6}">
      <dgm:prSet/>
      <dgm:spPr/>
      <dgm:t>
        <a:bodyPr/>
        <a:lstStyle/>
        <a:p>
          <a:endParaRPr lang="es-MX"/>
        </a:p>
      </dgm:t>
    </dgm:pt>
    <dgm:pt modelId="{E9F25E73-39DF-4535-B122-D79E9FE183D5}">
      <dgm:prSet/>
      <dgm:spPr/>
      <dgm:t>
        <a:bodyPr/>
        <a:lstStyle/>
        <a:p>
          <a:pPr rtl="0"/>
          <a:r>
            <a:rPr lang="es-MX" b="0" i="0" baseline="0" dirty="0" smtClean="0"/>
            <a:t>Directores de cine y TV </a:t>
          </a:r>
          <a:r>
            <a:rPr lang="es-MX" b="0" i="0" baseline="0" dirty="0" err="1" smtClean="0"/>
            <a:t>Dec</a:t>
          </a:r>
          <a:r>
            <a:rPr lang="es-MX" b="0" i="0" baseline="0" dirty="0" smtClean="0"/>
            <a:t> 124/2009</a:t>
          </a:r>
          <a:endParaRPr lang="es-MX" dirty="0"/>
        </a:p>
      </dgm:t>
    </dgm:pt>
    <dgm:pt modelId="{298619EF-774C-41EE-BCBC-A0161A5DD9C1}" type="parTrans" cxnId="{A9EE5873-C2D5-49C7-AE21-D57325035F7D}">
      <dgm:prSet/>
      <dgm:spPr/>
      <dgm:t>
        <a:bodyPr/>
        <a:lstStyle/>
        <a:p>
          <a:endParaRPr lang="es-MX"/>
        </a:p>
      </dgm:t>
    </dgm:pt>
    <dgm:pt modelId="{618026E6-51D5-4BBE-B15A-BB8F12A4629F}" type="sibTrans" cxnId="{A9EE5873-C2D5-49C7-AE21-D57325035F7D}">
      <dgm:prSet/>
      <dgm:spPr/>
      <dgm:t>
        <a:bodyPr/>
        <a:lstStyle/>
        <a:p>
          <a:endParaRPr lang="es-MX"/>
        </a:p>
      </dgm:t>
    </dgm:pt>
    <dgm:pt modelId="{C3B84297-46AE-4B57-8176-7889E9921D4E}">
      <dgm:prSet/>
      <dgm:spPr/>
      <dgm:t>
        <a:bodyPr/>
        <a:lstStyle/>
        <a:p>
          <a:pPr rtl="0"/>
          <a:r>
            <a:rPr lang="es-MX" b="0" i="0" baseline="0" dirty="0" smtClean="0"/>
            <a:t>Derecho de Imagen Ley 11723, 1071 bis CC</a:t>
          </a:r>
          <a:endParaRPr lang="es-MX" dirty="0"/>
        </a:p>
      </dgm:t>
    </dgm:pt>
    <dgm:pt modelId="{D95109E7-9BEB-42E5-9A03-B3F91F3FBB7D}" type="parTrans" cxnId="{40EB01F6-7EF7-4D8E-A07A-DD4173259CFE}">
      <dgm:prSet/>
      <dgm:spPr/>
      <dgm:t>
        <a:bodyPr/>
        <a:lstStyle/>
        <a:p>
          <a:endParaRPr lang="es-MX"/>
        </a:p>
      </dgm:t>
    </dgm:pt>
    <dgm:pt modelId="{D5311C0A-DF63-455B-BBA4-E422B2BD97B5}" type="sibTrans" cxnId="{40EB01F6-7EF7-4D8E-A07A-DD4173259CFE}">
      <dgm:prSet/>
      <dgm:spPr/>
      <dgm:t>
        <a:bodyPr/>
        <a:lstStyle/>
        <a:p>
          <a:endParaRPr lang="es-MX"/>
        </a:p>
      </dgm:t>
    </dgm:pt>
    <dgm:pt modelId="{D379D19F-AF8B-45E5-8745-9B24B1CA7420}" type="pres">
      <dgm:prSet presAssocID="{7483A566-872E-418E-A0CB-B3E0180B8A7B}" presName="linear" presStyleCnt="0">
        <dgm:presLayoutVars>
          <dgm:animLvl val="lvl"/>
          <dgm:resizeHandles val="exact"/>
        </dgm:presLayoutVars>
      </dgm:prSet>
      <dgm:spPr/>
      <dgm:t>
        <a:bodyPr/>
        <a:lstStyle/>
        <a:p>
          <a:endParaRPr lang="es-MX"/>
        </a:p>
      </dgm:t>
    </dgm:pt>
    <dgm:pt modelId="{A692E8D2-F29E-4E9A-868B-47007D190A40}" type="pres">
      <dgm:prSet presAssocID="{9938778F-592D-4AF5-981E-C5275163CC12}" presName="parentText" presStyleLbl="node1" presStyleIdx="0" presStyleCnt="8" custScaleY="156199">
        <dgm:presLayoutVars>
          <dgm:chMax val="0"/>
          <dgm:bulletEnabled val="1"/>
        </dgm:presLayoutVars>
      </dgm:prSet>
      <dgm:spPr/>
      <dgm:t>
        <a:bodyPr/>
        <a:lstStyle/>
        <a:p>
          <a:endParaRPr lang="es-MX"/>
        </a:p>
      </dgm:t>
    </dgm:pt>
    <dgm:pt modelId="{96E6915A-757A-430C-8F98-3079AEFDCBFB}" type="pres">
      <dgm:prSet presAssocID="{8B3943B4-C14E-45AA-8D37-22810EB58BB8}" presName="spacer" presStyleCnt="0"/>
      <dgm:spPr/>
    </dgm:pt>
    <dgm:pt modelId="{0DAF9D94-3ED8-441C-87FE-237C8D69BE5C}" type="pres">
      <dgm:prSet presAssocID="{C01C7E6B-3ADE-4DEF-B1E6-8C4C28CDFBCB}" presName="parentText" presStyleLbl="node1" presStyleIdx="1" presStyleCnt="8">
        <dgm:presLayoutVars>
          <dgm:chMax val="0"/>
          <dgm:bulletEnabled val="1"/>
        </dgm:presLayoutVars>
      </dgm:prSet>
      <dgm:spPr/>
      <dgm:t>
        <a:bodyPr/>
        <a:lstStyle/>
        <a:p>
          <a:endParaRPr lang="es-MX"/>
        </a:p>
      </dgm:t>
    </dgm:pt>
    <dgm:pt modelId="{4A1594BB-FBD4-416A-91D1-69A942A1366A}" type="pres">
      <dgm:prSet presAssocID="{4F51BFF9-26D8-495D-8609-092DBDA07A24}" presName="spacer" presStyleCnt="0"/>
      <dgm:spPr/>
    </dgm:pt>
    <dgm:pt modelId="{FB0E6540-E462-4DA4-B97A-0F84A89A1678}" type="pres">
      <dgm:prSet presAssocID="{BB847E50-32F2-4604-BF70-994AE86B33E7}" presName="parentText" presStyleLbl="node1" presStyleIdx="2" presStyleCnt="8">
        <dgm:presLayoutVars>
          <dgm:chMax val="0"/>
          <dgm:bulletEnabled val="1"/>
        </dgm:presLayoutVars>
      </dgm:prSet>
      <dgm:spPr/>
      <dgm:t>
        <a:bodyPr/>
        <a:lstStyle/>
        <a:p>
          <a:endParaRPr lang="es-MX"/>
        </a:p>
      </dgm:t>
    </dgm:pt>
    <dgm:pt modelId="{72B4671D-64D3-4EDF-BA62-EA7E4067106F}" type="pres">
      <dgm:prSet presAssocID="{B2549D22-DAC8-4B3A-AE6F-07C33BF7FE2B}" presName="spacer" presStyleCnt="0"/>
      <dgm:spPr/>
    </dgm:pt>
    <dgm:pt modelId="{DB5B5B86-16B9-4BAB-926F-62C7CD85C70B}" type="pres">
      <dgm:prSet presAssocID="{44DBCD7A-6E15-40A4-BF52-609C49EE7182}" presName="parentText" presStyleLbl="node1" presStyleIdx="3" presStyleCnt="8">
        <dgm:presLayoutVars>
          <dgm:chMax val="0"/>
          <dgm:bulletEnabled val="1"/>
        </dgm:presLayoutVars>
      </dgm:prSet>
      <dgm:spPr/>
      <dgm:t>
        <a:bodyPr/>
        <a:lstStyle/>
        <a:p>
          <a:endParaRPr lang="es-MX"/>
        </a:p>
      </dgm:t>
    </dgm:pt>
    <dgm:pt modelId="{27325773-7B13-40B8-A166-A9992B08D9A2}" type="pres">
      <dgm:prSet presAssocID="{D778E205-8030-4465-BB4C-9C02BD4A70BE}" presName="spacer" presStyleCnt="0"/>
      <dgm:spPr/>
    </dgm:pt>
    <dgm:pt modelId="{D9B57700-4DD9-43AF-B3BC-3600AA5AE606}" type="pres">
      <dgm:prSet presAssocID="{B928F812-70F4-4A7D-94E1-B2CCB679C13B}" presName="parentText" presStyleLbl="node1" presStyleIdx="4" presStyleCnt="8">
        <dgm:presLayoutVars>
          <dgm:chMax val="0"/>
          <dgm:bulletEnabled val="1"/>
        </dgm:presLayoutVars>
      </dgm:prSet>
      <dgm:spPr/>
      <dgm:t>
        <a:bodyPr/>
        <a:lstStyle/>
        <a:p>
          <a:endParaRPr lang="es-MX"/>
        </a:p>
      </dgm:t>
    </dgm:pt>
    <dgm:pt modelId="{2DC519D1-CAD3-467F-B751-61CD9C655B93}" type="pres">
      <dgm:prSet presAssocID="{E086E78E-11A5-4DCB-A1E6-7BCFB6278D3B}" presName="spacer" presStyleCnt="0"/>
      <dgm:spPr/>
    </dgm:pt>
    <dgm:pt modelId="{0D13F070-C415-48B4-8B08-68B237E07770}" type="pres">
      <dgm:prSet presAssocID="{D788EDF8-F519-40FE-96F9-B9AD54C8A5CC}" presName="parentText" presStyleLbl="node1" presStyleIdx="5" presStyleCnt="8">
        <dgm:presLayoutVars>
          <dgm:chMax val="0"/>
          <dgm:bulletEnabled val="1"/>
        </dgm:presLayoutVars>
      </dgm:prSet>
      <dgm:spPr/>
      <dgm:t>
        <a:bodyPr/>
        <a:lstStyle/>
        <a:p>
          <a:endParaRPr lang="es-MX"/>
        </a:p>
      </dgm:t>
    </dgm:pt>
    <dgm:pt modelId="{6B7BC5BC-D3FC-4D62-B934-2AEE32888699}" type="pres">
      <dgm:prSet presAssocID="{B75C18F9-EE86-4490-AB29-E9EE8B7C81CE}" presName="spacer" presStyleCnt="0"/>
      <dgm:spPr/>
    </dgm:pt>
    <dgm:pt modelId="{323ADB45-D964-4015-B9EC-BDBBC0A12AEF}" type="pres">
      <dgm:prSet presAssocID="{E9F25E73-39DF-4535-B122-D79E9FE183D5}" presName="parentText" presStyleLbl="node1" presStyleIdx="6" presStyleCnt="8">
        <dgm:presLayoutVars>
          <dgm:chMax val="0"/>
          <dgm:bulletEnabled val="1"/>
        </dgm:presLayoutVars>
      </dgm:prSet>
      <dgm:spPr/>
      <dgm:t>
        <a:bodyPr/>
        <a:lstStyle/>
        <a:p>
          <a:endParaRPr lang="es-MX"/>
        </a:p>
      </dgm:t>
    </dgm:pt>
    <dgm:pt modelId="{437B3E5D-49D9-4DEC-9F2D-CB524DBC8EF9}" type="pres">
      <dgm:prSet presAssocID="{618026E6-51D5-4BBE-B15A-BB8F12A4629F}" presName="spacer" presStyleCnt="0"/>
      <dgm:spPr/>
    </dgm:pt>
    <dgm:pt modelId="{67D4D7DA-3655-4A8B-BB50-7286B982C81D}" type="pres">
      <dgm:prSet presAssocID="{C3B84297-46AE-4B57-8176-7889E9921D4E}" presName="parentText" presStyleLbl="node1" presStyleIdx="7" presStyleCnt="8">
        <dgm:presLayoutVars>
          <dgm:chMax val="0"/>
          <dgm:bulletEnabled val="1"/>
        </dgm:presLayoutVars>
      </dgm:prSet>
      <dgm:spPr/>
      <dgm:t>
        <a:bodyPr/>
        <a:lstStyle/>
        <a:p>
          <a:endParaRPr lang="es-MX"/>
        </a:p>
      </dgm:t>
    </dgm:pt>
  </dgm:ptLst>
  <dgm:cxnLst>
    <dgm:cxn modelId="{9EE70C7B-FA1D-4DEC-AB90-F263A4E529D2}" type="presOf" srcId="{7483A566-872E-418E-A0CB-B3E0180B8A7B}" destId="{D379D19F-AF8B-45E5-8745-9B24B1CA7420}" srcOrd="0" destOrd="0" presId="urn:microsoft.com/office/officeart/2005/8/layout/vList2"/>
    <dgm:cxn modelId="{5E82AB93-9AC1-4390-A73A-4B3F9D136055}" srcId="{7483A566-872E-418E-A0CB-B3E0180B8A7B}" destId="{44DBCD7A-6E15-40A4-BF52-609C49EE7182}" srcOrd="3" destOrd="0" parTransId="{203318AD-F521-4141-98B7-4A8166D8A9A0}" sibTransId="{D778E205-8030-4465-BB4C-9C02BD4A70BE}"/>
    <dgm:cxn modelId="{CC61F88B-72C3-4C7C-8EE3-AD2D01B43E18}" type="presOf" srcId="{E9F25E73-39DF-4535-B122-D79E9FE183D5}" destId="{323ADB45-D964-4015-B9EC-BDBBC0A12AEF}" srcOrd="0" destOrd="0" presId="urn:microsoft.com/office/officeart/2005/8/layout/vList2"/>
    <dgm:cxn modelId="{A5B67E03-F5EB-4B68-9307-8E390B139054}" srcId="{7483A566-872E-418E-A0CB-B3E0180B8A7B}" destId="{BB847E50-32F2-4604-BF70-994AE86B33E7}" srcOrd="2" destOrd="0" parTransId="{A20C6F9E-CCBD-4BDE-BC15-8B48B3189464}" sibTransId="{B2549D22-DAC8-4B3A-AE6F-07C33BF7FE2B}"/>
    <dgm:cxn modelId="{6AF202F8-6042-4E5A-BD29-68EF81C61B2D}" type="presOf" srcId="{B928F812-70F4-4A7D-94E1-B2CCB679C13B}" destId="{D9B57700-4DD9-43AF-B3BC-3600AA5AE606}" srcOrd="0" destOrd="0" presId="urn:microsoft.com/office/officeart/2005/8/layout/vList2"/>
    <dgm:cxn modelId="{5F6EF220-C4BA-4F26-B862-7BC1C442529C}" srcId="{7483A566-872E-418E-A0CB-B3E0180B8A7B}" destId="{9938778F-592D-4AF5-981E-C5275163CC12}" srcOrd="0" destOrd="0" parTransId="{A4A0F01F-EBAF-4FE9-AF67-C1D74A5B8698}" sibTransId="{8B3943B4-C14E-45AA-8D37-22810EB58BB8}"/>
    <dgm:cxn modelId="{D50510A3-7E99-4BAB-91C4-AAA8736A2F1E}" type="presOf" srcId="{BB847E50-32F2-4604-BF70-994AE86B33E7}" destId="{FB0E6540-E462-4DA4-B97A-0F84A89A1678}" srcOrd="0" destOrd="0" presId="urn:microsoft.com/office/officeart/2005/8/layout/vList2"/>
    <dgm:cxn modelId="{48AAA0BB-9AD1-4EBD-8A49-0D272BE64513}" type="presOf" srcId="{C3B84297-46AE-4B57-8176-7889E9921D4E}" destId="{67D4D7DA-3655-4A8B-BB50-7286B982C81D}" srcOrd="0" destOrd="0" presId="urn:microsoft.com/office/officeart/2005/8/layout/vList2"/>
    <dgm:cxn modelId="{40EB01F6-7EF7-4D8E-A07A-DD4173259CFE}" srcId="{7483A566-872E-418E-A0CB-B3E0180B8A7B}" destId="{C3B84297-46AE-4B57-8176-7889E9921D4E}" srcOrd="7" destOrd="0" parTransId="{D95109E7-9BEB-42E5-9A03-B3F91F3FBB7D}" sibTransId="{D5311C0A-DF63-455B-BBA4-E422B2BD97B5}"/>
    <dgm:cxn modelId="{9FE6A250-EC7D-4D23-A56C-83F95E490F48}" type="presOf" srcId="{9938778F-592D-4AF5-981E-C5275163CC12}" destId="{A692E8D2-F29E-4E9A-868B-47007D190A40}" srcOrd="0" destOrd="0" presId="urn:microsoft.com/office/officeart/2005/8/layout/vList2"/>
    <dgm:cxn modelId="{3BE7FDDC-670B-497A-90DC-A99B86EA8723}" type="presOf" srcId="{44DBCD7A-6E15-40A4-BF52-609C49EE7182}" destId="{DB5B5B86-16B9-4BAB-926F-62C7CD85C70B}" srcOrd="0" destOrd="0" presId="urn:microsoft.com/office/officeart/2005/8/layout/vList2"/>
    <dgm:cxn modelId="{88D29D28-B806-4298-9CF1-52C7875B87C6}" srcId="{7483A566-872E-418E-A0CB-B3E0180B8A7B}" destId="{D788EDF8-F519-40FE-96F9-B9AD54C8A5CC}" srcOrd="5" destOrd="0" parTransId="{76D51A77-F345-4BFC-804B-EA3D9F5B035F}" sibTransId="{B75C18F9-EE86-4490-AB29-E9EE8B7C81CE}"/>
    <dgm:cxn modelId="{D2E7A645-1257-4347-A818-114467932B12}" srcId="{7483A566-872E-418E-A0CB-B3E0180B8A7B}" destId="{B928F812-70F4-4A7D-94E1-B2CCB679C13B}" srcOrd="4" destOrd="0" parTransId="{5A7701B0-D732-41B5-B247-BED682628CAD}" sibTransId="{E086E78E-11A5-4DCB-A1E6-7BCFB6278D3B}"/>
    <dgm:cxn modelId="{32FFB1A0-2406-4B62-8BD7-7119505CCEA9}" type="presOf" srcId="{D788EDF8-F519-40FE-96F9-B9AD54C8A5CC}" destId="{0D13F070-C415-48B4-8B08-68B237E07770}" srcOrd="0" destOrd="0" presId="urn:microsoft.com/office/officeart/2005/8/layout/vList2"/>
    <dgm:cxn modelId="{A9EE5873-C2D5-49C7-AE21-D57325035F7D}" srcId="{7483A566-872E-418E-A0CB-B3E0180B8A7B}" destId="{E9F25E73-39DF-4535-B122-D79E9FE183D5}" srcOrd="6" destOrd="0" parTransId="{298619EF-774C-41EE-BCBC-A0161A5DD9C1}" sibTransId="{618026E6-51D5-4BBE-B15A-BB8F12A4629F}"/>
    <dgm:cxn modelId="{BBB5723C-702D-4D3B-975F-326DDA101C1E}" srcId="{7483A566-872E-418E-A0CB-B3E0180B8A7B}" destId="{C01C7E6B-3ADE-4DEF-B1E6-8C4C28CDFBCB}" srcOrd="1" destOrd="0" parTransId="{54DBBEC4-90C8-448A-A84F-E033C1EF0A4C}" sibTransId="{4F51BFF9-26D8-495D-8609-092DBDA07A24}"/>
    <dgm:cxn modelId="{EF8B7BBA-E73C-42CC-81A9-3FCED3DB1AE5}" type="presOf" srcId="{C01C7E6B-3ADE-4DEF-B1E6-8C4C28CDFBCB}" destId="{0DAF9D94-3ED8-441C-87FE-237C8D69BE5C}" srcOrd="0" destOrd="0" presId="urn:microsoft.com/office/officeart/2005/8/layout/vList2"/>
    <dgm:cxn modelId="{EA889513-0A2A-4D74-AF1D-0BB723F245DC}" type="presParOf" srcId="{D379D19F-AF8B-45E5-8745-9B24B1CA7420}" destId="{A692E8D2-F29E-4E9A-868B-47007D190A40}" srcOrd="0" destOrd="0" presId="urn:microsoft.com/office/officeart/2005/8/layout/vList2"/>
    <dgm:cxn modelId="{DA0B858C-8AB3-418E-8602-81BC23EBF563}" type="presParOf" srcId="{D379D19F-AF8B-45E5-8745-9B24B1CA7420}" destId="{96E6915A-757A-430C-8F98-3079AEFDCBFB}" srcOrd="1" destOrd="0" presId="urn:microsoft.com/office/officeart/2005/8/layout/vList2"/>
    <dgm:cxn modelId="{E4850B04-0015-4280-95C1-AB5D252517BC}" type="presParOf" srcId="{D379D19F-AF8B-45E5-8745-9B24B1CA7420}" destId="{0DAF9D94-3ED8-441C-87FE-237C8D69BE5C}" srcOrd="2" destOrd="0" presId="urn:microsoft.com/office/officeart/2005/8/layout/vList2"/>
    <dgm:cxn modelId="{05BFA4E4-6A21-4FBD-9B95-5E8CA5DC6633}" type="presParOf" srcId="{D379D19F-AF8B-45E5-8745-9B24B1CA7420}" destId="{4A1594BB-FBD4-416A-91D1-69A942A1366A}" srcOrd="3" destOrd="0" presId="urn:microsoft.com/office/officeart/2005/8/layout/vList2"/>
    <dgm:cxn modelId="{5427AAB9-0215-4001-B372-CF724D4BDC22}" type="presParOf" srcId="{D379D19F-AF8B-45E5-8745-9B24B1CA7420}" destId="{FB0E6540-E462-4DA4-B97A-0F84A89A1678}" srcOrd="4" destOrd="0" presId="urn:microsoft.com/office/officeart/2005/8/layout/vList2"/>
    <dgm:cxn modelId="{B2DACDD6-FC27-4D30-9998-F66684361B05}" type="presParOf" srcId="{D379D19F-AF8B-45E5-8745-9B24B1CA7420}" destId="{72B4671D-64D3-4EDF-BA62-EA7E4067106F}" srcOrd="5" destOrd="0" presId="urn:microsoft.com/office/officeart/2005/8/layout/vList2"/>
    <dgm:cxn modelId="{C164D3AD-6DFE-46E8-AB6C-41E88FC4849D}" type="presParOf" srcId="{D379D19F-AF8B-45E5-8745-9B24B1CA7420}" destId="{DB5B5B86-16B9-4BAB-926F-62C7CD85C70B}" srcOrd="6" destOrd="0" presId="urn:microsoft.com/office/officeart/2005/8/layout/vList2"/>
    <dgm:cxn modelId="{BB6B97C1-C814-4463-A1BB-A8E8908F083C}" type="presParOf" srcId="{D379D19F-AF8B-45E5-8745-9B24B1CA7420}" destId="{27325773-7B13-40B8-A166-A9992B08D9A2}" srcOrd="7" destOrd="0" presId="urn:microsoft.com/office/officeart/2005/8/layout/vList2"/>
    <dgm:cxn modelId="{EF0EABEF-4309-4C01-8941-26F0578CA126}" type="presParOf" srcId="{D379D19F-AF8B-45E5-8745-9B24B1CA7420}" destId="{D9B57700-4DD9-43AF-B3BC-3600AA5AE606}" srcOrd="8" destOrd="0" presId="urn:microsoft.com/office/officeart/2005/8/layout/vList2"/>
    <dgm:cxn modelId="{3107AD2E-DB62-452A-BCE1-54E2ED9F0467}" type="presParOf" srcId="{D379D19F-AF8B-45E5-8745-9B24B1CA7420}" destId="{2DC519D1-CAD3-467F-B751-61CD9C655B93}" srcOrd="9" destOrd="0" presId="urn:microsoft.com/office/officeart/2005/8/layout/vList2"/>
    <dgm:cxn modelId="{7442AB4D-E68B-4A4F-BC9B-477D2EF33D99}" type="presParOf" srcId="{D379D19F-AF8B-45E5-8745-9B24B1CA7420}" destId="{0D13F070-C415-48B4-8B08-68B237E07770}" srcOrd="10" destOrd="0" presId="urn:microsoft.com/office/officeart/2005/8/layout/vList2"/>
    <dgm:cxn modelId="{462DE3E7-D307-445B-BC7A-2D8801E8A9E5}" type="presParOf" srcId="{D379D19F-AF8B-45E5-8745-9B24B1CA7420}" destId="{6B7BC5BC-D3FC-4D62-B934-2AEE32888699}" srcOrd="11" destOrd="0" presId="urn:microsoft.com/office/officeart/2005/8/layout/vList2"/>
    <dgm:cxn modelId="{94CAF8AD-3DF1-4B67-97CA-BF2185A998B8}" type="presParOf" srcId="{D379D19F-AF8B-45E5-8745-9B24B1CA7420}" destId="{323ADB45-D964-4015-B9EC-BDBBC0A12AEF}" srcOrd="12" destOrd="0" presId="urn:microsoft.com/office/officeart/2005/8/layout/vList2"/>
    <dgm:cxn modelId="{27670A9B-571E-45EF-96F1-E8FE863011F1}" type="presParOf" srcId="{D379D19F-AF8B-45E5-8745-9B24B1CA7420}" destId="{437B3E5D-49D9-4DEC-9F2D-CB524DBC8EF9}" srcOrd="13" destOrd="0" presId="urn:microsoft.com/office/officeart/2005/8/layout/vList2"/>
    <dgm:cxn modelId="{4419012E-DA7D-47F4-A53C-D7F96E3F7D28}" type="presParOf" srcId="{D379D19F-AF8B-45E5-8745-9B24B1CA7420}" destId="{67D4D7DA-3655-4A8B-BB50-7286B982C81D}" srcOrd="1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41FEFC1-7D1B-4E4B-8871-AC4C60222942}"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531323DD-9CF8-4E60-9E95-D47D10FDCECB}">
      <dgm:prSet/>
      <dgm:spPr/>
      <dgm:t>
        <a:bodyPr/>
        <a:lstStyle/>
        <a:p>
          <a:pPr rtl="0"/>
          <a:r>
            <a:rPr lang="es-MX" dirty="0" smtClean="0"/>
            <a:t>Constitución Nacional. </a:t>
          </a:r>
          <a:r>
            <a:rPr lang="es-MX" dirty="0" err="1" smtClean="0"/>
            <a:t>Arts</a:t>
          </a:r>
          <a:r>
            <a:rPr lang="es-MX" dirty="0" smtClean="0"/>
            <a:t> 42 y 43. </a:t>
          </a:r>
          <a:endParaRPr lang="es-MX" dirty="0"/>
        </a:p>
      </dgm:t>
    </dgm:pt>
    <dgm:pt modelId="{FBEA4944-6D1E-4842-BADF-CD8272371A2B}" type="parTrans" cxnId="{0E71BC85-C128-4251-B547-4187AF3C2193}">
      <dgm:prSet/>
      <dgm:spPr/>
      <dgm:t>
        <a:bodyPr/>
        <a:lstStyle/>
        <a:p>
          <a:endParaRPr lang="es-MX"/>
        </a:p>
      </dgm:t>
    </dgm:pt>
    <dgm:pt modelId="{F75D0BDB-18BB-42D8-97C8-3CC7A614F09F}" type="sibTrans" cxnId="{0E71BC85-C128-4251-B547-4187AF3C2193}">
      <dgm:prSet/>
      <dgm:spPr/>
      <dgm:t>
        <a:bodyPr/>
        <a:lstStyle/>
        <a:p>
          <a:endParaRPr lang="es-MX"/>
        </a:p>
      </dgm:t>
    </dgm:pt>
    <dgm:pt modelId="{5B213458-8864-4EFC-B900-2505A86C6C3D}">
      <dgm:prSet/>
      <dgm:spPr/>
      <dgm:t>
        <a:bodyPr/>
        <a:lstStyle/>
        <a:p>
          <a:pPr rtl="0"/>
          <a:r>
            <a:rPr lang="es-MX" b="1" i="1" dirty="0" smtClean="0"/>
            <a:t>Artículo 42</a:t>
          </a:r>
          <a:r>
            <a:rPr lang="es-MX" dirty="0" smtClean="0"/>
            <a:t>.-</a:t>
          </a:r>
          <a:r>
            <a:rPr lang="es-MX" i="1" dirty="0" smtClean="0"/>
            <a:t> …Las autoridades proveerán a la ….. a la defensa de la competencia contra toda forma de distorsión de los mercados, al control de los monopolios naturales y legales, al de la calidad y eficiencia de los servicios públicos, </a:t>
          </a:r>
          <a:endParaRPr lang="es-MX" dirty="0"/>
        </a:p>
      </dgm:t>
    </dgm:pt>
    <dgm:pt modelId="{80BBCAD7-6968-417A-931F-E84B509BB22E}" type="parTrans" cxnId="{E8859245-FA10-4335-BE12-EBB56FDE4315}">
      <dgm:prSet/>
      <dgm:spPr/>
      <dgm:t>
        <a:bodyPr/>
        <a:lstStyle/>
        <a:p>
          <a:endParaRPr lang="es-MX"/>
        </a:p>
      </dgm:t>
    </dgm:pt>
    <dgm:pt modelId="{3846F2D6-3ACD-461E-AEA0-4F557AD1E403}" type="sibTrans" cxnId="{E8859245-FA10-4335-BE12-EBB56FDE4315}">
      <dgm:prSet/>
      <dgm:spPr/>
      <dgm:t>
        <a:bodyPr/>
        <a:lstStyle/>
        <a:p>
          <a:endParaRPr lang="es-MX"/>
        </a:p>
      </dgm:t>
    </dgm:pt>
    <dgm:pt modelId="{99DA048F-CBD0-4F8D-A7E0-113A09F71EEA}" type="pres">
      <dgm:prSet presAssocID="{341FEFC1-7D1B-4E4B-8871-AC4C60222942}" presName="linear" presStyleCnt="0">
        <dgm:presLayoutVars>
          <dgm:animLvl val="lvl"/>
          <dgm:resizeHandles val="exact"/>
        </dgm:presLayoutVars>
      </dgm:prSet>
      <dgm:spPr/>
      <dgm:t>
        <a:bodyPr/>
        <a:lstStyle/>
        <a:p>
          <a:endParaRPr lang="es-MX"/>
        </a:p>
      </dgm:t>
    </dgm:pt>
    <dgm:pt modelId="{40B95E78-C52F-449F-B623-35A6819487FF}" type="pres">
      <dgm:prSet presAssocID="{531323DD-9CF8-4E60-9E95-D47D10FDCECB}" presName="parentText" presStyleLbl="node1" presStyleIdx="0" presStyleCnt="2" custLinFactY="-8419" custLinFactNeighborX="1876" custLinFactNeighborY="-100000">
        <dgm:presLayoutVars>
          <dgm:chMax val="0"/>
          <dgm:bulletEnabled val="1"/>
        </dgm:presLayoutVars>
      </dgm:prSet>
      <dgm:spPr/>
      <dgm:t>
        <a:bodyPr/>
        <a:lstStyle/>
        <a:p>
          <a:endParaRPr lang="es-MX"/>
        </a:p>
      </dgm:t>
    </dgm:pt>
    <dgm:pt modelId="{940F57AD-4483-4398-A3D7-D70540523BA6}" type="pres">
      <dgm:prSet presAssocID="{F75D0BDB-18BB-42D8-97C8-3CC7A614F09F}" presName="spacer" presStyleCnt="0"/>
      <dgm:spPr/>
    </dgm:pt>
    <dgm:pt modelId="{AD0BF446-FE37-469B-9645-0DCA21672DBF}" type="pres">
      <dgm:prSet presAssocID="{5B213458-8864-4EFC-B900-2505A86C6C3D}" presName="parentText" presStyleLbl="node1" presStyleIdx="1" presStyleCnt="2" custScaleY="124605">
        <dgm:presLayoutVars>
          <dgm:chMax val="0"/>
          <dgm:bulletEnabled val="1"/>
        </dgm:presLayoutVars>
      </dgm:prSet>
      <dgm:spPr/>
      <dgm:t>
        <a:bodyPr/>
        <a:lstStyle/>
        <a:p>
          <a:endParaRPr lang="es-MX"/>
        </a:p>
      </dgm:t>
    </dgm:pt>
  </dgm:ptLst>
  <dgm:cxnLst>
    <dgm:cxn modelId="{CDBD742E-AF72-4876-BF8E-41009FF4C7AB}" type="presOf" srcId="{341FEFC1-7D1B-4E4B-8871-AC4C60222942}" destId="{99DA048F-CBD0-4F8D-A7E0-113A09F71EEA}" srcOrd="0" destOrd="0" presId="urn:microsoft.com/office/officeart/2005/8/layout/vList2"/>
    <dgm:cxn modelId="{62C9BA35-E355-4B25-971A-187EAE044FA5}" type="presOf" srcId="{5B213458-8864-4EFC-B900-2505A86C6C3D}" destId="{AD0BF446-FE37-469B-9645-0DCA21672DBF}" srcOrd="0" destOrd="0" presId="urn:microsoft.com/office/officeart/2005/8/layout/vList2"/>
    <dgm:cxn modelId="{E8859245-FA10-4335-BE12-EBB56FDE4315}" srcId="{341FEFC1-7D1B-4E4B-8871-AC4C60222942}" destId="{5B213458-8864-4EFC-B900-2505A86C6C3D}" srcOrd="1" destOrd="0" parTransId="{80BBCAD7-6968-417A-931F-E84B509BB22E}" sibTransId="{3846F2D6-3ACD-461E-AEA0-4F557AD1E403}"/>
    <dgm:cxn modelId="{0E71BC85-C128-4251-B547-4187AF3C2193}" srcId="{341FEFC1-7D1B-4E4B-8871-AC4C60222942}" destId="{531323DD-9CF8-4E60-9E95-D47D10FDCECB}" srcOrd="0" destOrd="0" parTransId="{FBEA4944-6D1E-4842-BADF-CD8272371A2B}" sibTransId="{F75D0BDB-18BB-42D8-97C8-3CC7A614F09F}"/>
    <dgm:cxn modelId="{41D8790B-A1C7-4C02-A2C2-CBB339458E6A}" type="presOf" srcId="{531323DD-9CF8-4E60-9E95-D47D10FDCECB}" destId="{40B95E78-C52F-449F-B623-35A6819487FF}" srcOrd="0" destOrd="0" presId="urn:microsoft.com/office/officeart/2005/8/layout/vList2"/>
    <dgm:cxn modelId="{F5EE6439-6C75-4043-AA12-AAE157516337}" type="presParOf" srcId="{99DA048F-CBD0-4F8D-A7E0-113A09F71EEA}" destId="{40B95E78-C52F-449F-B623-35A6819487FF}" srcOrd="0" destOrd="0" presId="urn:microsoft.com/office/officeart/2005/8/layout/vList2"/>
    <dgm:cxn modelId="{63E1AE78-BC25-4DF5-B031-414F8B1ADEDE}" type="presParOf" srcId="{99DA048F-CBD0-4F8D-A7E0-113A09F71EEA}" destId="{940F57AD-4483-4398-A3D7-D70540523BA6}" srcOrd="1" destOrd="0" presId="urn:microsoft.com/office/officeart/2005/8/layout/vList2"/>
    <dgm:cxn modelId="{67C92BE1-6431-4D4A-A532-04647277BFED}" type="presParOf" srcId="{99DA048F-CBD0-4F8D-A7E0-113A09F71EEA}" destId="{AD0BF446-FE37-469B-9645-0DCA21672DBF}"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FE23A6AD-698E-49E8-BFD2-E284BA3C0FBF}"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C0E30449-F4BE-4CC5-B5F8-5AB9AEDADE86}">
      <dgm:prSet/>
      <dgm:spPr/>
      <dgm:t>
        <a:bodyPr/>
        <a:lstStyle/>
        <a:p>
          <a:pPr algn="just" rtl="0"/>
          <a:r>
            <a:rPr lang="es-MX" b="1" dirty="0" smtClean="0"/>
            <a:t>Artículo 43</a:t>
          </a:r>
          <a:r>
            <a:rPr lang="es-MX" dirty="0" smtClean="0"/>
            <a:t>.- Toda persona puede interponer acción expedita y rápida de amparo, siempre que no exista otro medio judicial más idóneo, contra todo acto u omisión de autoridades públicas o de particulares, que en forma actual o inminente lesione, restrinja, altere o amenace, con arbitrariedad o ilegalidad manifiesta, derechos y garantías reconocidos por esta Constitución, un tratado o una ley. En el caso, el juez podrá declarar la inconstitucionalidad de la norma en que se funde el acto u omisión lesiva. Podrán interponer esta acción contra cualquier forma de discriminación y en lo relativo a los derechos que protegen al ambiente, </a:t>
          </a:r>
          <a:r>
            <a:rPr lang="es-MX" b="1" u="sng" dirty="0" smtClean="0"/>
            <a:t>a </a:t>
          </a:r>
          <a:r>
            <a:rPr lang="es-MX" b="1" u="sng" dirty="0" smtClean="0">
              <a:solidFill>
                <a:srgbClr val="FF0000"/>
              </a:solidFill>
            </a:rPr>
            <a:t>la competencia, al usuario y al consumidor</a:t>
          </a:r>
          <a:r>
            <a:rPr lang="es-MX" dirty="0" smtClean="0">
              <a:solidFill>
                <a:srgbClr val="FF0000"/>
              </a:solidFill>
            </a:rPr>
            <a:t>, </a:t>
          </a:r>
          <a:r>
            <a:rPr lang="es-MX" dirty="0" smtClean="0"/>
            <a:t>así como a los derechos de incidencia colectiva en general, el afectado, el defensor del pueblo y las asociaciones que propendan a esos fines, registradas conforme a la ley, la que determinará los requisitos y formas de su organización.</a:t>
          </a:r>
          <a:endParaRPr lang="es-MX" dirty="0"/>
        </a:p>
      </dgm:t>
    </dgm:pt>
    <dgm:pt modelId="{021CB405-A0A4-4E10-B8FB-19299D1741C9}" type="parTrans" cxnId="{ADCBE7A1-A1F3-4B87-B24D-4B2AA6F0CD15}">
      <dgm:prSet/>
      <dgm:spPr/>
      <dgm:t>
        <a:bodyPr/>
        <a:lstStyle/>
        <a:p>
          <a:endParaRPr lang="es-MX"/>
        </a:p>
      </dgm:t>
    </dgm:pt>
    <dgm:pt modelId="{419D5FE4-3FD7-48A6-B747-8ECDA9128FC4}" type="sibTrans" cxnId="{ADCBE7A1-A1F3-4B87-B24D-4B2AA6F0CD15}">
      <dgm:prSet/>
      <dgm:spPr/>
      <dgm:t>
        <a:bodyPr/>
        <a:lstStyle/>
        <a:p>
          <a:endParaRPr lang="es-MX"/>
        </a:p>
      </dgm:t>
    </dgm:pt>
    <dgm:pt modelId="{2CCB17C0-9FB9-4B54-B71E-12AB5993658D}" type="pres">
      <dgm:prSet presAssocID="{FE23A6AD-698E-49E8-BFD2-E284BA3C0FBF}" presName="linear" presStyleCnt="0">
        <dgm:presLayoutVars>
          <dgm:animLvl val="lvl"/>
          <dgm:resizeHandles val="exact"/>
        </dgm:presLayoutVars>
      </dgm:prSet>
      <dgm:spPr/>
      <dgm:t>
        <a:bodyPr/>
        <a:lstStyle/>
        <a:p>
          <a:endParaRPr lang="es-MX"/>
        </a:p>
      </dgm:t>
    </dgm:pt>
    <dgm:pt modelId="{B1AF37D4-32C0-437A-BA09-4CCA67C34396}" type="pres">
      <dgm:prSet presAssocID="{C0E30449-F4BE-4CC5-B5F8-5AB9AEDADE86}" presName="parentText" presStyleLbl="node1" presStyleIdx="0" presStyleCnt="1">
        <dgm:presLayoutVars>
          <dgm:chMax val="0"/>
          <dgm:bulletEnabled val="1"/>
        </dgm:presLayoutVars>
      </dgm:prSet>
      <dgm:spPr/>
      <dgm:t>
        <a:bodyPr/>
        <a:lstStyle/>
        <a:p>
          <a:endParaRPr lang="es-MX"/>
        </a:p>
      </dgm:t>
    </dgm:pt>
  </dgm:ptLst>
  <dgm:cxnLst>
    <dgm:cxn modelId="{CC523CB0-D561-4899-88B9-D1D289E71D99}" type="presOf" srcId="{FE23A6AD-698E-49E8-BFD2-E284BA3C0FBF}" destId="{2CCB17C0-9FB9-4B54-B71E-12AB5993658D}" srcOrd="0" destOrd="0" presId="urn:microsoft.com/office/officeart/2005/8/layout/vList2"/>
    <dgm:cxn modelId="{ADCBE7A1-A1F3-4B87-B24D-4B2AA6F0CD15}" srcId="{FE23A6AD-698E-49E8-BFD2-E284BA3C0FBF}" destId="{C0E30449-F4BE-4CC5-B5F8-5AB9AEDADE86}" srcOrd="0" destOrd="0" parTransId="{021CB405-A0A4-4E10-B8FB-19299D1741C9}" sibTransId="{419D5FE4-3FD7-48A6-B747-8ECDA9128FC4}"/>
    <dgm:cxn modelId="{80F9D39F-5482-4B8F-A072-B0DD3EF97ADA}" type="presOf" srcId="{C0E30449-F4BE-4CC5-B5F8-5AB9AEDADE86}" destId="{B1AF37D4-32C0-437A-BA09-4CCA67C34396}" srcOrd="0" destOrd="0" presId="urn:microsoft.com/office/officeart/2005/8/layout/vList2"/>
    <dgm:cxn modelId="{FBA6469B-4FE2-40C7-AA35-6D4DB3BECE86}" type="presParOf" srcId="{2CCB17C0-9FB9-4B54-B71E-12AB5993658D}" destId="{B1AF37D4-32C0-437A-BA09-4CCA67C34396}"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2.xml><?xml version="1.0" encoding="utf-8"?>
<dgm:dataModel xmlns:dgm="http://schemas.openxmlformats.org/drawingml/2006/diagram" xmlns:a="http://schemas.openxmlformats.org/drawingml/2006/main">
  <dgm:ptLst>
    <dgm:pt modelId="{E4FDD27A-A6DE-40BA-B10F-2041E1856B5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124174CE-5C71-4552-83EB-F17F25A743B6}">
      <dgm:prSet/>
      <dgm:spPr/>
      <dgm:t>
        <a:bodyPr/>
        <a:lstStyle/>
        <a:p>
          <a:pPr rtl="0"/>
          <a:r>
            <a:rPr lang="es-MX" dirty="0" smtClean="0"/>
            <a:t>Ley 25.156</a:t>
          </a:r>
          <a:endParaRPr lang="es-MX" dirty="0"/>
        </a:p>
      </dgm:t>
    </dgm:pt>
    <dgm:pt modelId="{DC0CD968-40C1-4647-90F7-06704E891340}" type="parTrans" cxnId="{BB5137E7-E0A6-428C-A5AD-83ECEE771BF0}">
      <dgm:prSet/>
      <dgm:spPr/>
      <dgm:t>
        <a:bodyPr/>
        <a:lstStyle/>
        <a:p>
          <a:endParaRPr lang="es-MX"/>
        </a:p>
      </dgm:t>
    </dgm:pt>
    <dgm:pt modelId="{7E051E82-FA7E-4927-9C2D-F8EA4A609765}" type="sibTrans" cxnId="{BB5137E7-E0A6-428C-A5AD-83ECEE771BF0}">
      <dgm:prSet/>
      <dgm:spPr/>
      <dgm:t>
        <a:bodyPr/>
        <a:lstStyle/>
        <a:p>
          <a:endParaRPr lang="es-MX"/>
        </a:p>
      </dgm:t>
    </dgm:pt>
    <dgm:pt modelId="{902BDD83-5C25-4473-BD6D-082F98686B69}">
      <dgm:prSet/>
      <dgm:spPr/>
      <dgm:t>
        <a:bodyPr/>
        <a:lstStyle/>
        <a:p>
          <a:pPr rtl="0"/>
          <a:r>
            <a:rPr lang="es-MX" dirty="0" smtClean="0"/>
            <a:t>Decreto 89/01 del 30-ene-2001 reglamentación</a:t>
          </a:r>
          <a:endParaRPr lang="es-MX" dirty="0"/>
        </a:p>
      </dgm:t>
    </dgm:pt>
    <dgm:pt modelId="{678D9A0C-9383-4C62-A225-4E0BBA8CCB47}" type="parTrans" cxnId="{DA655F6D-5013-453B-A457-F682644DA96A}">
      <dgm:prSet/>
      <dgm:spPr/>
      <dgm:t>
        <a:bodyPr/>
        <a:lstStyle/>
        <a:p>
          <a:endParaRPr lang="es-MX"/>
        </a:p>
      </dgm:t>
    </dgm:pt>
    <dgm:pt modelId="{64C362EE-D908-4AE6-9C43-E9CA1F2FDEEF}" type="sibTrans" cxnId="{DA655F6D-5013-453B-A457-F682644DA96A}">
      <dgm:prSet/>
      <dgm:spPr/>
      <dgm:t>
        <a:bodyPr/>
        <a:lstStyle/>
        <a:p>
          <a:endParaRPr lang="es-MX"/>
        </a:p>
      </dgm:t>
    </dgm:pt>
    <dgm:pt modelId="{B5083B04-3AB3-4A20-A54A-9C986B154EA9}" type="pres">
      <dgm:prSet presAssocID="{E4FDD27A-A6DE-40BA-B10F-2041E1856B57}" presName="linear" presStyleCnt="0">
        <dgm:presLayoutVars>
          <dgm:animLvl val="lvl"/>
          <dgm:resizeHandles val="exact"/>
        </dgm:presLayoutVars>
      </dgm:prSet>
      <dgm:spPr/>
      <dgm:t>
        <a:bodyPr/>
        <a:lstStyle/>
        <a:p>
          <a:endParaRPr lang="es-MX"/>
        </a:p>
      </dgm:t>
    </dgm:pt>
    <dgm:pt modelId="{4BE9C26A-CBC6-45B2-8D99-43365269C8F2}" type="pres">
      <dgm:prSet presAssocID="{124174CE-5C71-4552-83EB-F17F25A743B6}" presName="parentText" presStyleLbl="node1" presStyleIdx="0" presStyleCnt="2">
        <dgm:presLayoutVars>
          <dgm:chMax val="0"/>
          <dgm:bulletEnabled val="1"/>
        </dgm:presLayoutVars>
      </dgm:prSet>
      <dgm:spPr/>
      <dgm:t>
        <a:bodyPr/>
        <a:lstStyle/>
        <a:p>
          <a:endParaRPr lang="es-MX"/>
        </a:p>
      </dgm:t>
    </dgm:pt>
    <dgm:pt modelId="{026A9A69-58CA-4138-855F-DB82FFDB10B1}" type="pres">
      <dgm:prSet presAssocID="{7E051E82-FA7E-4927-9C2D-F8EA4A609765}" presName="spacer" presStyleCnt="0"/>
      <dgm:spPr/>
    </dgm:pt>
    <dgm:pt modelId="{D338AE78-7C4A-4F81-AF24-A5F2D38524FA}" type="pres">
      <dgm:prSet presAssocID="{902BDD83-5C25-4473-BD6D-082F98686B69}" presName="parentText" presStyleLbl="node1" presStyleIdx="1" presStyleCnt="2">
        <dgm:presLayoutVars>
          <dgm:chMax val="0"/>
          <dgm:bulletEnabled val="1"/>
        </dgm:presLayoutVars>
      </dgm:prSet>
      <dgm:spPr/>
      <dgm:t>
        <a:bodyPr/>
        <a:lstStyle/>
        <a:p>
          <a:endParaRPr lang="es-MX"/>
        </a:p>
      </dgm:t>
    </dgm:pt>
  </dgm:ptLst>
  <dgm:cxnLst>
    <dgm:cxn modelId="{BB5137E7-E0A6-428C-A5AD-83ECEE771BF0}" srcId="{E4FDD27A-A6DE-40BA-B10F-2041E1856B57}" destId="{124174CE-5C71-4552-83EB-F17F25A743B6}" srcOrd="0" destOrd="0" parTransId="{DC0CD968-40C1-4647-90F7-06704E891340}" sibTransId="{7E051E82-FA7E-4927-9C2D-F8EA4A609765}"/>
    <dgm:cxn modelId="{3C6C5042-E78F-455F-8185-70E618DB0069}" type="presOf" srcId="{124174CE-5C71-4552-83EB-F17F25A743B6}" destId="{4BE9C26A-CBC6-45B2-8D99-43365269C8F2}" srcOrd="0" destOrd="0" presId="urn:microsoft.com/office/officeart/2005/8/layout/vList2"/>
    <dgm:cxn modelId="{B19AADD5-FD6E-4C1D-B57B-72171F35052E}" type="presOf" srcId="{902BDD83-5C25-4473-BD6D-082F98686B69}" destId="{D338AE78-7C4A-4F81-AF24-A5F2D38524FA}" srcOrd="0" destOrd="0" presId="urn:microsoft.com/office/officeart/2005/8/layout/vList2"/>
    <dgm:cxn modelId="{27B5898D-9A7F-4D8A-B1C1-BFAAD22536D7}" type="presOf" srcId="{E4FDD27A-A6DE-40BA-B10F-2041E1856B57}" destId="{B5083B04-3AB3-4A20-A54A-9C986B154EA9}" srcOrd="0" destOrd="0" presId="urn:microsoft.com/office/officeart/2005/8/layout/vList2"/>
    <dgm:cxn modelId="{DA655F6D-5013-453B-A457-F682644DA96A}" srcId="{E4FDD27A-A6DE-40BA-B10F-2041E1856B57}" destId="{902BDD83-5C25-4473-BD6D-082F98686B69}" srcOrd="1" destOrd="0" parTransId="{678D9A0C-9383-4C62-A225-4E0BBA8CCB47}" sibTransId="{64C362EE-D908-4AE6-9C43-E9CA1F2FDEEF}"/>
    <dgm:cxn modelId="{2C2ED4F3-2EBE-4B9E-9F64-816AA697AD2C}" type="presParOf" srcId="{B5083B04-3AB3-4A20-A54A-9C986B154EA9}" destId="{4BE9C26A-CBC6-45B2-8D99-43365269C8F2}" srcOrd="0" destOrd="0" presId="urn:microsoft.com/office/officeart/2005/8/layout/vList2"/>
    <dgm:cxn modelId="{51923920-0205-4FDB-A6DB-FB5663A7639E}" type="presParOf" srcId="{B5083B04-3AB3-4A20-A54A-9C986B154EA9}" destId="{026A9A69-58CA-4138-855F-DB82FFDB10B1}" srcOrd="1" destOrd="0" presId="urn:microsoft.com/office/officeart/2005/8/layout/vList2"/>
    <dgm:cxn modelId="{CD275537-0C3A-4236-9340-BA50D2BFBB99}" type="presParOf" srcId="{B5083B04-3AB3-4A20-A54A-9C986B154EA9}" destId="{D338AE78-7C4A-4F81-AF24-A5F2D38524FA}"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3.xml><?xml version="1.0" encoding="utf-8"?>
<dgm:dataModel xmlns:dgm="http://schemas.openxmlformats.org/drawingml/2006/diagram" xmlns:a="http://schemas.openxmlformats.org/drawingml/2006/main">
  <dgm:ptLst>
    <dgm:pt modelId="{52C7D073-A3EC-4505-85B3-DEE5AB4D0B67}"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E5FB911-EF0F-49B6-AFE8-DEB34C4D2DB6}">
      <dgm:prSet custT="1"/>
      <dgm:spPr/>
      <dgm:t>
        <a:bodyPr/>
        <a:lstStyle/>
        <a:p>
          <a:pPr rtl="0"/>
          <a:r>
            <a:rPr lang="es-MX" sz="2400" b="1" dirty="0" smtClean="0"/>
            <a:t>ARTICULO 1º </a:t>
          </a:r>
          <a:r>
            <a:rPr lang="es-MX" sz="2400" dirty="0" smtClean="0"/>
            <a:t>— Están prohibidos y serán </a:t>
          </a:r>
          <a:r>
            <a:rPr lang="es-MX" sz="2000" dirty="0" smtClean="0"/>
            <a:t>sancionados de conformidad con las normas de la presente ley, los actos o conductas, de cualquier forma manifestados, relacionados con la producción e intercambio de bienes o servicios, que tengan por objeto o efecto limitar, restringir, falsear o distorsionar la competencia o el acceso al mercado o que constituyan abuso de una posición dominante en un mercado, de modo que pueda resultar perjuicio para el interés económico general.</a:t>
          </a:r>
          <a:endParaRPr lang="es-MX" sz="2000" dirty="0"/>
        </a:p>
      </dgm:t>
    </dgm:pt>
    <dgm:pt modelId="{8A08793E-BCAE-4D21-BFC9-6321F81F5D46}" type="parTrans" cxnId="{F104F5A9-E6B6-40EF-942F-17535239B75E}">
      <dgm:prSet/>
      <dgm:spPr/>
      <dgm:t>
        <a:bodyPr/>
        <a:lstStyle/>
        <a:p>
          <a:endParaRPr lang="es-MX"/>
        </a:p>
      </dgm:t>
    </dgm:pt>
    <dgm:pt modelId="{ADD5EA91-ABAB-45EB-A62B-FC954714C00D}" type="sibTrans" cxnId="{F104F5A9-E6B6-40EF-942F-17535239B75E}">
      <dgm:prSet/>
      <dgm:spPr/>
      <dgm:t>
        <a:bodyPr/>
        <a:lstStyle/>
        <a:p>
          <a:endParaRPr lang="es-MX"/>
        </a:p>
      </dgm:t>
    </dgm:pt>
    <dgm:pt modelId="{8F9DA721-855D-4DF0-B508-B8C577DF3B14}">
      <dgm:prSet custT="1"/>
      <dgm:spPr/>
      <dgm:t>
        <a:bodyPr/>
        <a:lstStyle/>
        <a:p>
          <a:pPr rtl="0"/>
          <a:r>
            <a:rPr lang="es-MX" sz="1400" dirty="0" smtClean="0"/>
            <a:t>Queda comprendida en este artículo, en tanto se den los supuestos del párrafo anterior, la obtención de ventajas competitivas significativas mediante la infracción declarada por acto administrativo o sentencia firme, de otras normas.</a:t>
          </a:r>
          <a:endParaRPr lang="es-MX" sz="1400" dirty="0"/>
        </a:p>
      </dgm:t>
    </dgm:pt>
    <dgm:pt modelId="{A7D07362-CFC2-4C78-AB99-D252F2F749A3}" type="parTrans" cxnId="{0243210C-9378-4DE2-B3A6-C960B43FE5CC}">
      <dgm:prSet/>
      <dgm:spPr/>
      <dgm:t>
        <a:bodyPr/>
        <a:lstStyle/>
        <a:p>
          <a:endParaRPr lang="es-MX"/>
        </a:p>
      </dgm:t>
    </dgm:pt>
    <dgm:pt modelId="{B3B868C6-72BB-4611-90F5-BCB6833AE033}" type="sibTrans" cxnId="{0243210C-9378-4DE2-B3A6-C960B43FE5CC}">
      <dgm:prSet/>
      <dgm:spPr/>
      <dgm:t>
        <a:bodyPr/>
        <a:lstStyle/>
        <a:p>
          <a:endParaRPr lang="es-MX"/>
        </a:p>
      </dgm:t>
    </dgm:pt>
    <dgm:pt modelId="{56E8ED01-8A68-42B1-8669-AC9DE3863684}" type="pres">
      <dgm:prSet presAssocID="{52C7D073-A3EC-4505-85B3-DEE5AB4D0B67}" presName="linear" presStyleCnt="0">
        <dgm:presLayoutVars>
          <dgm:animLvl val="lvl"/>
          <dgm:resizeHandles val="exact"/>
        </dgm:presLayoutVars>
      </dgm:prSet>
      <dgm:spPr/>
      <dgm:t>
        <a:bodyPr/>
        <a:lstStyle/>
        <a:p>
          <a:endParaRPr lang="es-MX"/>
        </a:p>
      </dgm:t>
    </dgm:pt>
    <dgm:pt modelId="{949A1601-19C1-403C-8ADA-E8BA812E07E8}" type="pres">
      <dgm:prSet presAssocID="{EE5FB911-EF0F-49B6-AFE8-DEB34C4D2DB6}" presName="parentText" presStyleLbl="node1" presStyleIdx="0" presStyleCnt="2" custScaleY="90333">
        <dgm:presLayoutVars>
          <dgm:chMax val="0"/>
          <dgm:bulletEnabled val="1"/>
        </dgm:presLayoutVars>
      </dgm:prSet>
      <dgm:spPr/>
      <dgm:t>
        <a:bodyPr/>
        <a:lstStyle/>
        <a:p>
          <a:endParaRPr lang="es-MX"/>
        </a:p>
      </dgm:t>
    </dgm:pt>
    <dgm:pt modelId="{64DF2361-4294-4304-A415-6D26AF7D5803}" type="pres">
      <dgm:prSet presAssocID="{ADD5EA91-ABAB-45EB-A62B-FC954714C00D}" presName="spacer" presStyleCnt="0"/>
      <dgm:spPr/>
    </dgm:pt>
    <dgm:pt modelId="{3175394C-5BD0-4FA2-8FD2-607001626528}" type="pres">
      <dgm:prSet presAssocID="{8F9DA721-855D-4DF0-B508-B8C577DF3B14}" presName="parentText" presStyleLbl="node1" presStyleIdx="1" presStyleCnt="2" custScaleY="33499" custLinFactY="6210" custLinFactNeighborX="1001" custLinFactNeighborY="100000">
        <dgm:presLayoutVars>
          <dgm:chMax val="0"/>
          <dgm:bulletEnabled val="1"/>
        </dgm:presLayoutVars>
      </dgm:prSet>
      <dgm:spPr/>
      <dgm:t>
        <a:bodyPr/>
        <a:lstStyle/>
        <a:p>
          <a:endParaRPr lang="es-MX"/>
        </a:p>
      </dgm:t>
    </dgm:pt>
  </dgm:ptLst>
  <dgm:cxnLst>
    <dgm:cxn modelId="{0243210C-9378-4DE2-B3A6-C960B43FE5CC}" srcId="{52C7D073-A3EC-4505-85B3-DEE5AB4D0B67}" destId="{8F9DA721-855D-4DF0-B508-B8C577DF3B14}" srcOrd="1" destOrd="0" parTransId="{A7D07362-CFC2-4C78-AB99-D252F2F749A3}" sibTransId="{B3B868C6-72BB-4611-90F5-BCB6833AE033}"/>
    <dgm:cxn modelId="{965D7565-0646-48BD-90B2-AA7756B324EC}" type="presOf" srcId="{8F9DA721-855D-4DF0-B508-B8C577DF3B14}" destId="{3175394C-5BD0-4FA2-8FD2-607001626528}" srcOrd="0" destOrd="0" presId="urn:microsoft.com/office/officeart/2005/8/layout/vList2"/>
    <dgm:cxn modelId="{947C25D6-D8F8-4717-AD1B-F3B25D9EFA61}" type="presOf" srcId="{52C7D073-A3EC-4505-85B3-DEE5AB4D0B67}" destId="{56E8ED01-8A68-42B1-8669-AC9DE3863684}" srcOrd="0" destOrd="0" presId="urn:microsoft.com/office/officeart/2005/8/layout/vList2"/>
    <dgm:cxn modelId="{F104F5A9-E6B6-40EF-942F-17535239B75E}" srcId="{52C7D073-A3EC-4505-85B3-DEE5AB4D0B67}" destId="{EE5FB911-EF0F-49B6-AFE8-DEB34C4D2DB6}" srcOrd="0" destOrd="0" parTransId="{8A08793E-BCAE-4D21-BFC9-6321F81F5D46}" sibTransId="{ADD5EA91-ABAB-45EB-A62B-FC954714C00D}"/>
    <dgm:cxn modelId="{318AB872-DB59-4978-876C-A728EC875157}" type="presOf" srcId="{EE5FB911-EF0F-49B6-AFE8-DEB34C4D2DB6}" destId="{949A1601-19C1-403C-8ADA-E8BA812E07E8}" srcOrd="0" destOrd="0" presId="urn:microsoft.com/office/officeart/2005/8/layout/vList2"/>
    <dgm:cxn modelId="{F5B2B541-CBDF-4667-AD9A-D91087FE8076}" type="presParOf" srcId="{56E8ED01-8A68-42B1-8669-AC9DE3863684}" destId="{949A1601-19C1-403C-8ADA-E8BA812E07E8}" srcOrd="0" destOrd="0" presId="urn:microsoft.com/office/officeart/2005/8/layout/vList2"/>
    <dgm:cxn modelId="{FB9E848E-0716-4141-AA54-89EC972527E7}" type="presParOf" srcId="{56E8ED01-8A68-42B1-8669-AC9DE3863684}" destId="{64DF2361-4294-4304-A415-6D26AF7D5803}" srcOrd="1" destOrd="0" presId="urn:microsoft.com/office/officeart/2005/8/layout/vList2"/>
    <dgm:cxn modelId="{FEB941D1-E977-45FB-B9A0-25EB804771C2}" type="presParOf" srcId="{56E8ED01-8A68-42B1-8669-AC9DE3863684}" destId="{3175394C-5BD0-4FA2-8FD2-607001626528}"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4.xml><?xml version="1.0" encoding="utf-8"?>
<dgm:dataModel xmlns:dgm="http://schemas.openxmlformats.org/drawingml/2006/diagram" xmlns:a="http://schemas.openxmlformats.org/drawingml/2006/main">
  <dgm:ptLst>
    <dgm:pt modelId="{86CB9498-9386-4F31-9007-737C4A59443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E873492B-BE74-4100-859D-2476A6026A54}">
      <dgm:prSet/>
      <dgm:spPr/>
      <dgm:t>
        <a:bodyPr/>
        <a:lstStyle/>
        <a:p>
          <a:pPr rtl="0"/>
          <a:r>
            <a:rPr lang="es-MX" dirty="0" smtClean="0"/>
            <a:t>Concepto muy amplio y difuso.</a:t>
          </a:r>
          <a:endParaRPr lang="es-MX" dirty="0"/>
        </a:p>
      </dgm:t>
    </dgm:pt>
    <dgm:pt modelId="{3EF0F350-4E76-47ED-B7A5-130C1D62402B}" type="parTrans" cxnId="{536F0019-5880-4A77-AA93-0340F77825DF}">
      <dgm:prSet/>
      <dgm:spPr/>
      <dgm:t>
        <a:bodyPr/>
        <a:lstStyle/>
        <a:p>
          <a:endParaRPr lang="es-MX"/>
        </a:p>
      </dgm:t>
    </dgm:pt>
    <dgm:pt modelId="{AD04645B-39D0-4948-BC8F-EAC82846A639}" type="sibTrans" cxnId="{536F0019-5880-4A77-AA93-0340F77825DF}">
      <dgm:prSet/>
      <dgm:spPr/>
      <dgm:t>
        <a:bodyPr/>
        <a:lstStyle/>
        <a:p>
          <a:endParaRPr lang="es-MX"/>
        </a:p>
      </dgm:t>
    </dgm:pt>
    <dgm:pt modelId="{C01DC20B-A932-48FC-853B-FEF865173763}">
      <dgm:prSet/>
      <dgm:spPr/>
      <dgm:t>
        <a:bodyPr/>
        <a:lstStyle/>
        <a:p>
          <a:pPr rtl="0"/>
          <a:r>
            <a:rPr lang="es-MX" dirty="0" smtClean="0"/>
            <a:t>Autores señalan que implica aplicar la “rule of </a:t>
          </a:r>
          <a:r>
            <a:rPr lang="es-MX" dirty="0" err="1" smtClean="0"/>
            <a:t>reason</a:t>
          </a:r>
          <a:r>
            <a:rPr lang="es-MX" dirty="0" smtClean="0"/>
            <a:t>” de EEUU.</a:t>
          </a:r>
          <a:endParaRPr lang="es-MX" dirty="0"/>
        </a:p>
      </dgm:t>
    </dgm:pt>
    <dgm:pt modelId="{10613403-FBB3-4392-8AA1-01D17CE325CC}" type="parTrans" cxnId="{051431B4-9494-495B-8757-FA6C0C33F9D2}">
      <dgm:prSet/>
      <dgm:spPr/>
      <dgm:t>
        <a:bodyPr/>
        <a:lstStyle/>
        <a:p>
          <a:endParaRPr lang="es-MX"/>
        </a:p>
      </dgm:t>
    </dgm:pt>
    <dgm:pt modelId="{2166C18D-1536-46F7-9849-6E321E656F59}" type="sibTrans" cxnId="{051431B4-9494-495B-8757-FA6C0C33F9D2}">
      <dgm:prSet/>
      <dgm:spPr/>
      <dgm:t>
        <a:bodyPr/>
        <a:lstStyle/>
        <a:p>
          <a:endParaRPr lang="es-MX"/>
        </a:p>
      </dgm:t>
    </dgm:pt>
    <dgm:pt modelId="{0BCB7955-5230-489B-91D6-829187CA3B37}">
      <dgm:prSet/>
      <dgm:spPr/>
      <dgm:t>
        <a:bodyPr/>
        <a:lstStyle/>
        <a:p>
          <a:pPr rtl="0"/>
          <a:r>
            <a:rPr lang="es-MX" dirty="0" smtClean="0"/>
            <a:t>Viene de la ley 22262. </a:t>
          </a:r>
          <a:r>
            <a:rPr lang="es-MX" dirty="0" err="1" smtClean="0"/>
            <a:t>Exp</a:t>
          </a:r>
          <a:r>
            <a:rPr lang="es-MX" dirty="0" smtClean="0"/>
            <a:t> de Motivos: traba del funcionamiento de un mercado.</a:t>
          </a:r>
          <a:endParaRPr lang="es-MX" dirty="0"/>
        </a:p>
      </dgm:t>
    </dgm:pt>
    <dgm:pt modelId="{7D4B8147-F51E-4BD2-8587-1558D22B966A}" type="parTrans" cxnId="{6C18EB97-5BD9-407E-9825-85819F016738}">
      <dgm:prSet/>
      <dgm:spPr/>
      <dgm:t>
        <a:bodyPr/>
        <a:lstStyle/>
        <a:p>
          <a:endParaRPr lang="es-MX"/>
        </a:p>
      </dgm:t>
    </dgm:pt>
    <dgm:pt modelId="{735C5988-1BD5-4CD2-ABE1-E6ED9FCF9B03}" type="sibTrans" cxnId="{6C18EB97-5BD9-407E-9825-85819F016738}">
      <dgm:prSet/>
      <dgm:spPr/>
      <dgm:t>
        <a:bodyPr/>
        <a:lstStyle/>
        <a:p>
          <a:endParaRPr lang="es-MX"/>
        </a:p>
      </dgm:t>
    </dgm:pt>
    <dgm:pt modelId="{EB4A8778-A5C0-41C4-A6A0-C9F49EC890E4}" type="pres">
      <dgm:prSet presAssocID="{86CB9498-9386-4F31-9007-737C4A59443D}" presName="linear" presStyleCnt="0">
        <dgm:presLayoutVars>
          <dgm:animLvl val="lvl"/>
          <dgm:resizeHandles val="exact"/>
        </dgm:presLayoutVars>
      </dgm:prSet>
      <dgm:spPr/>
      <dgm:t>
        <a:bodyPr/>
        <a:lstStyle/>
        <a:p>
          <a:endParaRPr lang="es-MX"/>
        </a:p>
      </dgm:t>
    </dgm:pt>
    <dgm:pt modelId="{727FBE73-D7EF-4F2E-A406-085AEE311C64}" type="pres">
      <dgm:prSet presAssocID="{E873492B-BE74-4100-859D-2476A6026A54}" presName="parentText" presStyleLbl="node1" presStyleIdx="0" presStyleCnt="3">
        <dgm:presLayoutVars>
          <dgm:chMax val="0"/>
          <dgm:bulletEnabled val="1"/>
        </dgm:presLayoutVars>
      </dgm:prSet>
      <dgm:spPr/>
      <dgm:t>
        <a:bodyPr/>
        <a:lstStyle/>
        <a:p>
          <a:endParaRPr lang="es-MX"/>
        </a:p>
      </dgm:t>
    </dgm:pt>
    <dgm:pt modelId="{CF82DF2D-8835-4A12-974F-27FD4F59BCC4}" type="pres">
      <dgm:prSet presAssocID="{AD04645B-39D0-4948-BC8F-EAC82846A639}" presName="spacer" presStyleCnt="0"/>
      <dgm:spPr/>
    </dgm:pt>
    <dgm:pt modelId="{42B5E50A-4EF3-454A-8AFD-6C4775FF9EE7}" type="pres">
      <dgm:prSet presAssocID="{C01DC20B-A932-48FC-853B-FEF865173763}" presName="parentText" presStyleLbl="node1" presStyleIdx="1" presStyleCnt="3">
        <dgm:presLayoutVars>
          <dgm:chMax val="0"/>
          <dgm:bulletEnabled val="1"/>
        </dgm:presLayoutVars>
      </dgm:prSet>
      <dgm:spPr/>
      <dgm:t>
        <a:bodyPr/>
        <a:lstStyle/>
        <a:p>
          <a:endParaRPr lang="es-MX"/>
        </a:p>
      </dgm:t>
    </dgm:pt>
    <dgm:pt modelId="{44BB5DB9-835E-434E-9BF6-AB8AAD3F3968}" type="pres">
      <dgm:prSet presAssocID="{2166C18D-1536-46F7-9849-6E321E656F59}" presName="spacer" presStyleCnt="0"/>
      <dgm:spPr/>
    </dgm:pt>
    <dgm:pt modelId="{ECF1AB0C-4D5A-45F5-BF94-D2BBAECF1081}" type="pres">
      <dgm:prSet presAssocID="{0BCB7955-5230-489B-91D6-829187CA3B37}" presName="parentText" presStyleLbl="node1" presStyleIdx="2" presStyleCnt="3">
        <dgm:presLayoutVars>
          <dgm:chMax val="0"/>
          <dgm:bulletEnabled val="1"/>
        </dgm:presLayoutVars>
      </dgm:prSet>
      <dgm:spPr/>
      <dgm:t>
        <a:bodyPr/>
        <a:lstStyle/>
        <a:p>
          <a:endParaRPr lang="es-MX"/>
        </a:p>
      </dgm:t>
    </dgm:pt>
  </dgm:ptLst>
  <dgm:cxnLst>
    <dgm:cxn modelId="{B364DD77-5D8C-4FF9-9AA0-62DECCBA3164}" type="presOf" srcId="{C01DC20B-A932-48FC-853B-FEF865173763}" destId="{42B5E50A-4EF3-454A-8AFD-6C4775FF9EE7}" srcOrd="0" destOrd="0" presId="urn:microsoft.com/office/officeart/2005/8/layout/vList2"/>
    <dgm:cxn modelId="{6C18EB97-5BD9-407E-9825-85819F016738}" srcId="{86CB9498-9386-4F31-9007-737C4A59443D}" destId="{0BCB7955-5230-489B-91D6-829187CA3B37}" srcOrd="2" destOrd="0" parTransId="{7D4B8147-F51E-4BD2-8587-1558D22B966A}" sibTransId="{735C5988-1BD5-4CD2-ABE1-E6ED9FCF9B03}"/>
    <dgm:cxn modelId="{7D5E60F0-54C4-4AF5-948A-D78A7E8998C5}" type="presOf" srcId="{E873492B-BE74-4100-859D-2476A6026A54}" destId="{727FBE73-D7EF-4F2E-A406-085AEE311C64}" srcOrd="0" destOrd="0" presId="urn:microsoft.com/office/officeart/2005/8/layout/vList2"/>
    <dgm:cxn modelId="{1BF17AB2-8093-4237-B5D5-8624762F3A6D}" type="presOf" srcId="{0BCB7955-5230-489B-91D6-829187CA3B37}" destId="{ECF1AB0C-4D5A-45F5-BF94-D2BBAECF1081}" srcOrd="0" destOrd="0" presId="urn:microsoft.com/office/officeart/2005/8/layout/vList2"/>
    <dgm:cxn modelId="{B674B883-BE88-4066-A3D6-FF98A2D3FA63}" type="presOf" srcId="{86CB9498-9386-4F31-9007-737C4A59443D}" destId="{EB4A8778-A5C0-41C4-A6A0-C9F49EC890E4}" srcOrd="0" destOrd="0" presId="urn:microsoft.com/office/officeart/2005/8/layout/vList2"/>
    <dgm:cxn modelId="{051431B4-9494-495B-8757-FA6C0C33F9D2}" srcId="{86CB9498-9386-4F31-9007-737C4A59443D}" destId="{C01DC20B-A932-48FC-853B-FEF865173763}" srcOrd="1" destOrd="0" parTransId="{10613403-FBB3-4392-8AA1-01D17CE325CC}" sibTransId="{2166C18D-1536-46F7-9849-6E321E656F59}"/>
    <dgm:cxn modelId="{536F0019-5880-4A77-AA93-0340F77825DF}" srcId="{86CB9498-9386-4F31-9007-737C4A59443D}" destId="{E873492B-BE74-4100-859D-2476A6026A54}" srcOrd="0" destOrd="0" parTransId="{3EF0F350-4E76-47ED-B7A5-130C1D62402B}" sibTransId="{AD04645B-39D0-4948-BC8F-EAC82846A639}"/>
    <dgm:cxn modelId="{FF14AA20-BA2A-48B5-91B2-C5F4AABCDC3C}" type="presParOf" srcId="{EB4A8778-A5C0-41C4-A6A0-C9F49EC890E4}" destId="{727FBE73-D7EF-4F2E-A406-085AEE311C64}" srcOrd="0" destOrd="0" presId="urn:microsoft.com/office/officeart/2005/8/layout/vList2"/>
    <dgm:cxn modelId="{B583FDDB-2E2F-49AA-ABA2-FCF1AA848CE1}" type="presParOf" srcId="{EB4A8778-A5C0-41C4-A6A0-C9F49EC890E4}" destId="{CF82DF2D-8835-4A12-974F-27FD4F59BCC4}" srcOrd="1" destOrd="0" presId="urn:microsoft.com/office/officeart/2005/8/layout/vList2"/>
    <dgm:cxn modelId="{E6A92BEE-096A-4B67-8A2F-7B88FB5AD324}" type="presParOf" srcId="{EB4A8778-A5C0-41C4-A6A0-C9F49EC890E4}" destId="{42B5E50A-4EF3-454A-8AFD-6C4775FF9EE7}" srcOrd="2" destOrd="0" presId="urn:microsoft.com/office/officeart/2005/8/layout/vList2"/>
    <dgm:cxn modelId="{FFE51F4B-875B-4FB2-A963-DDB7CFAC74C0}" type="presParOf" srcId="{EB4A8778-A5C0-41C4-A6A0-C9F49EC890E4}" destId="{44BB5DB9-835E-434E-9BF6-AB8AAD3F3968}" srcOrd="3" destOrd="0" presId="urn:microsoft.com/office/officeart/2005/8/layout/vList2"/>
    <dgm:cxn modelId="{DF07A247-8595-42CE-8A04-B9A98C14A490}" type="presParOf" srcId="{EB4A8778-A5C0-41C4-A6A0-C9F49EC890E4}" destId="{ECF1AB0C-4D5A-45F5-BF94-D2BBAECF1081}"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5.xml><?xml version="1.0" encoding="utf-8"?>
<dgm:dataModel xmlns:dgm="http://schemas.openxmlformats.org/drawingml/2006/diagram" xmlns:a="http://schemas.openxmlformats.org/drawingml/2006/main">
  <dgm:ptLst>
    <dgm:pt modelId="{703AD734-7E5E-4218-A64F-A52C524F7A1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4BE42AFC-49E2-4CC6-A458-59A68AEB30D6}">
      <dgm:prSet/>
      <dgm:spPr/>
      <dgm:t>
        <a:bodyPr/>
        <a:lstStyle/>
        <a:p>
          <a:pPr rtl="0"/>
          <a:r>
            <a:rPr lang="es-MX" dirty="0" smtClean="0"/>
            <a:t>Mercado relevante: ámbito más pequeño (desde el punto de vista del P y geográfico) en el cual, si se crea una condición de monopolio, el monopolista puede en forma rentable fijar un precio significativamente superior al precio de competencia y mantenerlo en tal nivel durante un período relevante de tiempo. </a:t>
          </a:r>
          <a:endParaRPr lang="es-MX" dirty="0"/>
        </a:p>
      </dgm:t>
    </dgm:pt>
    <dgm:pt modelId="{E71F5EC6-CACA-4FCB-A2BE-548D2E1A88E9}" type="parTrans" cxnId="{D78FB1C7-FA33-455B-A4EB-B608BB3759B1}">
      <dgm:prSet/>
      <dgm:spPr/>
      <dgm:t>
        <a:bodyPr/>
        <a:lstStyle/>
        <a:p>
          <a:endParaRPr lang="es-MX"/>
        </a:p>
      </dgm:t>
    </dgm:pt>
    <dgm:pt modelId="{34F49EED-8FB8-4D1C-8BBD-03921C42D5B8}" type="sibTrans" cxnId="{D78FB1C7-FA33-455B-A4EB-B608BB3759B1}">
      <dgm:prSet/>
      <dgm:spPr/>
      <dgm:t>
        <a:bodyPr/>
        <a:lstStyle/>
        <a:p>
          <a:endParaRPr lang="es-MX"/>
        </a:p>
      </dgm:t>
    </dgm:pt>
    <dgm:pt modelId="{5C413D29-BED3-420A-B2CD-32B77BA22CC7}">
      <dgm:prSet/>
      <dgm:spPr/>
      <dgm:t>
        <a:bodyPr/>
        <a:lstStyle/>
        <a:p>
          <a:pPr rtl="0"/>
          <a:r>
            <a:rPr lang="es-MX" dirty="0" smtClean="0"/>
            <a:t>Elasticidad cruzada de demanda: efecto que se produce en la demanda de un producto a raíz del cambio en el precio de otro producto. (ej. Aumento del precio de manteca causa aumento de demanda de margarina).</a:t>
          </a:r>
          <a:endParaRPr lang="es-MX" dirty="0"/>
        </a:p>
      </dgm:t>
    </dgm:pt>
    <dgm:pt modelId="{4CE8813A-B8C8-4EBF-801B-568AC63D2F32}" type="parTrans" cxnId="{AD72A8CA-A707-4E2C-9DF2-DAC351EC95A2}">
      <dgm:prSet/>
      <dgm:spPr/>
      <dgm:t>
        <a:bodyPr/>
        <a:lstStyle/>
        <a:p>
          <a:endParaRPr lang="es-MX"/>
        </a:p>
      </dgm:t>
    </dgm:pt>
    <dgm:pt modelId="{B4C2F302-2F91-48BD-85F2-BCA6920098F4}" type="sibTrans" cxnId="{AD72A8CA-A707-4E2C-9DF2-DAC351EC95A2}">
      <dgm:prSet/>
      <dgm:spPr/>
      <dgm:t>
        <a:bodyPr/>
        <a:lstStyle/>
        <a:p>
          <a:endParaRPr lang="es-MX"/>
        </a:p>
      </dgm:t>
    </dgm:pt>
    <dgm:pt modelId="{E15FCF03-E79D-4225-91A2-98D575BC5691}">
      <dgm:prSet/>
      <dgm:spPr/>
      <dgm:t>
        <a:bodyPr/>
        <a:lstStyle/>
        <a:p>
          <a:pPr rtl="0"/>
          <a:r>
            <a:rPr lang="es-MX" dirty="0" smtClean="0"/>
            <a:t>Mercado geográfico: zona geográfica definida en la que las condiciones objetivas de competencia sobre el producto o servicio en cuestión son lo suficientemente homogéneas para todos los operadores económicos, para poder apreciar el juego del poder económico de la empresa concernida. </a:t>
          </a:r>
          <a:endParaRPr lang="es-MX" dirty="0"/>
        </a:p>
      </dgm:t>
    </dgm:pt>
    <dgm:pt modelId="{A117C4FF-2BD5-4327-86DA-7A11A87525BF}" type="parTrans" cxnId="{ED76C49E-0C39-4440-9B4D-392BBE733996}">
      <dgm:prSet/>
      <dgm:spPr/>
      <dgm:t>
        <a:bodyPr/>
        <a:lstStyle/>
        <a:p>
          <a:endParaRPr lang="es-MX"/>
        </a:p>
      </dgm:t>
    </dgm:pt>
    <dgm:pt modelId="{CD9B6DF5-0746-4479-8C8A-7383B73DD433}" type="sibTrans" cxnId="{ED76C49E-0C39-4440-9B4D-392BBE733996}">
      <dgm:prSet/>
      <dgm:spPr/>
      <dgm:t>
        <a:bodyPr/>
        <a:lstStyle/>
        <a:p>
          <a:endParaRPr lang="es-MX"/>
        </a:p>
      </dgm:t>
    </dgm:pt>
    <dgm:pt modelId="{81357385-6924-466D-8C6A-F2AE066D6369}" type="pres">
      <dgm:prSet presAssocID="{703AD734-7E5E-4218-A64F-A52C524F7A16}" presName="linear" presStyleCnt="0">
        <dgm:presLayoutVars>
          <dgm:animLvl val="lvl"/>
          <dgm:resizeHandles val="exact"/>
        </dgm:presLayoutVars>
      </dgm:prSet>
      <dgm:spPr/>
      <dgm:t>
        <a:bodyPr/>
        <a:lstStyle/>
        <a:p>
          <a:endParaRPr lang="es-MX"/>
        </a:p>
      </dgm:t>
    </dgm:pt>
    <dgm:pt modelId="{B66E50DD-A517-4A91-B2FC-C4ADCE4301CF}" type="pres">
      <dgm:prSet presAssocID="{4BE42AFC-49E2-4CC6-A458-59A68AEB30D6}" presName="parentText" presStyleLbl="node1" presStyleIdx="0" presStyleCnt="3">
        <dgm:presLayoutVars>
          <dgm:chMax val="0"/>
          <dgm:bulletEnabled val="1"/>
        </dgm:presLayoutVars>
      </dgm:prSet>
      <dgm:spPr/>
      <dgm:t>
        <a:bodyPr/>
        <a:lstStyle/>
        <a:p>
          <a:endParaRPr lang="es-MX"/>
        </a:p>
      </dgm:t>
    </dgm:pt>
    <dgm:pt modelId="{A730634F-8E9F-4D9A-81AE-1B26A8865F75}" type="pres">
      <dgm:prSet presAssocID="{34F49EED-8FB8-4D1C-8BBD-03921C42D5B8}" presName="spacer" presStyleCnt="0"/>
      <dgm:spPr/>
    </dgm:pt>
    <dgm:pt modelId="{ED6C0AA3-E56F-4FF3-BD28-311350072EE9}" type="pres">
      <dgm:prSet presAssocID="{5C413D29-BED3-420A-B2CD-32B77BA22CC7}" presName="parentText" presStyleLbl="node1" presStyleIdx="1" presStyleCnt="3">
        <dgm:presLayoutVars>
          <dgm:chMax val="0"/>
          <dgm:bulletEnabled val="1"/>
        </dgm:presLayoutVars>
      </dgm:prSet>
      <dgm:spPr/>
      <dgm:t>
        <a:bodyPr/>
        <a:lstStyle/>
        <a:p>
          <a:endParaRPr lang="es-MX"/>
        </a:p>
      </dgm:t>
    </dgm:pt>
    <dgm:pt modelId="{253CB4CC-B4EB-4632-9A43-C06FD31C6018}" type="pres">
      <dgm:prSet presAssocID="{B4C2F302-2F91-48BD-85F2-BCA6920098F4}" presName="spacer" presStyleCnt="0"/>
      <dgm:spPr/>
    </dgm:pt>
    <dgm:pt modelId="{968D6B6F-F4E9-4888-86C4-2D20DA02BA06}" type="pres">
      <dgm:prSet presAssocID="{E15FCF03-E79D-4225-91A2-98D575BC5691}" presName="parentText" presStyleLbl="node1" presStyleIdx="2" presStyleCnt="3">
        <dgm:presLayoutVars>
          <dgm:chMax val="0"/>
          <dgm:bulletEnabled val="1"/>
        </dgm:presLayoutVars>
      </dgm:prSet>
      <dgm:spPr/>
      <dgm:t>
        <a:bodyPr/>
        <a:lstStyle/>
        <a:p>
          <a:endParaRPr lang="es-MX"/>
        </a:p>
      </dgm:t>
    </dgm:pt>
  </dgm:ptLst>
  <dgm:cxnLst>
    <dgm:cxn modelId="{D78FB1C7-FA33-455B-A4EB-B608BB3759B1}" srcId="{703AD734-7E5E-4218-A64F-A52C524F7A16}" destId="{4BE42AFC-49E2-4CC6-A458-59A68AEB30D6}" srcOrd="0" destOrd="0" parTransId="{E71F5EC6-CACA-4FCB-A2BE-548D2E1A88E9}" sibTransId="{34F49EED-8FB8-4D1C-8BBD-03921C42D5B8}"/>
    <dgm:cxn modelId="{47B3D55A-96F4-44BE-A22F-DEA3487B009B}" type="presOf" srcId="{703AD734-7E5E-4218-A64F-A52C524F7A16}" destId="{81357385-6924-466D-8C6A-F2AE066D6369}" srcOrd="0" destOrd="0" presId="urn:microsoft.com/office/officeart/2005/8/layout/vList2"/>
    <dgm:cxn modelId="{31791C56-42CF-4BBC-89C7-D0D4F3A8A79D}" type="presOf" srcId="{5C413D29-BED3-420A-B2CD-32B77BA22CC7}" destId="{ED6C0AA3-E56F-4FF3-BD28-311350072EE9}" srcOrd="0" destOrd="0" presId="urn:microsoft.com/office/officeart/2005/8/layout/vList2"/>
    <dgm:cxn modelId="{AD72A8CA-A707-4E2C-9DF2-DAC351EC95A2}" srcId="{703AD734-7E5E-4218-A64F-A52C524F7A16}" destId="{5C413D29-BED3-420A-B2CD-32B77BA22CC7}" srcOrd="1" destOrd="0" parTransId="{4CE8813A-B8C8-4EBF-801B-568AC63D2F32}" sibTransId="{B4C2F302-2F91-48BD-85F2-BCA6920098F4}"/>
    <dgm:cxn modelId="{283D8D51-49A8-4C96-9819-ABD5D64FBA71}" type="presOf" srcId="{4BE42AFC-49E2-4CC6-A458-59A68AEB30D6}" destId="{B66E50DD-A517-4A91-B2FC-C4ADCE4301CF}" srcOrd="0" destOrd="0" presId="urn:microsoft.com/office/officeart/2005/8/layout/vList2"/>
    <dgm:cxn modelId="{43F1137A-F4A6-409A-97AB-014968842567}" type="presOf" srcId="{E15FCF03-E79D-4225-91A2-98D575BC5691}" destId="{968D6B6F-F4E9-4888-86C4-2D20DA02BA06}" srcOrd="0" destOrd="0" presId="urn:microsoft.com/office/officeart/2005/8/layout/vList2"/>
    <dgm:cxn modelId="{ED76C49E-0C39-4440-9B4D-392BBE733996}" srcId="{703AD734-7E5E-4218-A64F-A52C524F7A16}" destId="{E15FCF03-E79D-4225-91A2-98D575BC5691}" srcOrd="2" destOrd="0" parTransId="{A117C4FF-2BD5-4327-86DA-7A11A87525BF}" sibTransId="{CD9B6DF5-0746-4479-8C8A-7383B73DD433}"/>
    <dgm:cxn modelId="{8EABE349-FDB8-4D0F-8AA7-0EF938E05D0A}" type="presParOf" srcId="{81357385-6924-466D-8C6A-F2AE066D6369}" destId="{B66E50DD-A517-4A91-B2FC-C4ADCE4301CF}" srcOrd="0" destOrd="0" presId="urn:microsoft.com/office/officeart/2005/8/layout/vList2"/>
    <dgm:cxn modelId="{FBB42976-D166-40C3-A462-63EA28D0D437}" type="presParOf" srcId="{81357385-6924-466D-8C6A-F2AE066D6369}" destId="{A730634F-8E9F-4D9A-81AE-1B26A8865F75}" srcOrd="1" destOrd="0" presId="urn:microsoft.com/office/officeart/2005/8/layout/vList2"/>
    <dgm:cxn modelId="{43618C83-8B39-4E34-8415-875BB623A341}" type="presParOf" srcId="{81357385-6924-466D-8C6A-F2AE066D6369}" destId="{ED6C0AA3-E56F-4FF3-BD28-311350072EE9}" srcOrd="2" destOrd="0" presId="urn:microsoft.com/office/officeart/2005/8/layout/vList2"/>
    <dgm:cxn modelId="{441A9D3B-68BF-4B6E-BC5B-D1870FEDD0A0}" type="presParOf" srcId="{81357385-6924-466D-8C6A-F2AE066D6369}" destId="{253CB4CC-B4EB-4632-9A43-C06FD31C6018}" srcOrd="3" destOrd="0" presId="urn:microsoft.com/office/officeart/2005/8/layout/vList2"/>
    <dgm:cxn modelId="{8CD6C441-F18E-4DE4-ADA1-A92F1E39A0D0}" type="presParOf" srcId="{81357385-6924-466D-8C6A-F2AE066D6369}" destId="{968D6B6F-F4E9-4888-86C4-2D20DA02BA06}" srcOrd="4"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6.xml><?xml version="1.0" encoding="utf-8"?>
<dgm:dataModel xmlns:dgm="http://schemas.openxmlformats.org/drawingml/2006/diagram" xmlns:a="http://schemas.openxmlformats.org/drawingml/2006/main">
  <dgm:ptLst>
    <dgm:pt modelId="{7D8DD7D3-DECF-4041-A474-22884DFA135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FEDE7D5-D3D4-4F63-8517-A1BDD607D21C}">
      <dgm:prSet/>
      <dgm:spPr/>
      <dgm:t>
        <a:bodyPr/>
        <a:lstStyle/>
        <a:p>
          <a:pPr rtl="0"/>
          <a:r>
            <a:rPr lang="es-MX" dirty="0" smtClean="0"/>
            <a:t>Telecomunicaciones</a:t>
          </a:r>
          <a:endParaRPr lang="es-MX" dirty="0"/>
        </a:p>
      </dgm:t>
    </dgm:pt>
    <dgm:pt modelId="{7A9D294D-218B-44A9-9DEA-9A7B0AE9C7E3}" type="parTrans" cxnId="{15B49062-3698-403C-8361-11F50D00C17F}">
      <dgm:prSet/>
      <dgm:spPr/>
      <dgm:t>
        <a:bodyPr/>
        <a:lstStyle/>
        <a:p>
          <a:endParaRPr lang="es-MX"/>
        </a:p>
      </dgm:t>
    </dgm:pt>
    <dgm:pt modelId="{9A0E3935-48A7-49EB-8909-5040258B03D7}" type="sibTrans" cxnId="{15B49062-3698-403C-8361-11F50D00C17F}">
      <dgm:prSet/>
      <dgm:spPr/>
      <dgm:t>
        <a:bodyPr/>
        <a:lstStyle/>
        <a:p>
          <a:endParaRPr lang="es-MX"/>
        </a:p>
      </dgm:t>
    </dgm:pt>
    <dgm:pt modelId="{EA057DE8-1162-4AF2-B3E7-F18CB14DF725}" type="pres">
      <dgm:prSet presAssocID="{7D8DD7D3-DECF-4041-A474-22884DFA1353}" presName="linear" presStyleCnt="0">
        <dgm:presLayoutVars>
          <dgm:animLvl val="lvl"/>
          <dgm:resizeHandles val="exact"/>
        </dgm:presLayoutVars>
      </dgm:prSet>
      <dgm:spPr/>
      <dgm:t>
        <a:bodyPr/>
        <a:lstStyle/>
        <a:p>
          <a:endParaRPr lang="es-MX"/>
        </a:p>
      </dgm:t>
    </dgm:pt>
    <dgm:pt modelId="{BD1B33E0-AA2B-427F-970A-17A33C41380D}" type="pres">
      <dgm:prSet presAssocID="{9FEDE7D5-D3D4-4F63-8517-A1BDD607D21C}" presName="parentText" presStyleLbl="node1" presStyleIdx="0" presStyleCnt="1" custLinFactY="-18528" custLinFactNeighborX="8824" custLinFactNeighborY="-100000">
        <dgm:presLayoutVars>
          <dgm:chMax val="0"/>
          <dgm:bulletEnabled val="1"/>
        </dgm:presLayoutVars>
      </dgm:prSet>
      <dgm:spPr/>
      <dgm:t>
        <a:bodyPr/>
        <a:lstStyle/>
        <a:p>
          <a:endParaRPr lang="es-MX"/>
        </a:p>
      </dgm:t>
    </dgm:pt>
  </dgm:ptLst>
  <dgm:cxnLst>
    <dgm:cxn modelId="{85C97CED-7720-4F21-A5F6-3B0CDAEB2901}" type="presOf" srcId="{7D8DD7D3-DECF-4041-A474-22884DFA1353}" destId="{EA057DE8-1162-4AF2-B3E7-F18CB14DF725}" srcOrd="0" destOrd="0" presId="urn:microsoft.com/office/officeart/2005/8/layout/vList2"/>
    <dgm:cxn modelId="{B72D635A-ADAA-4341-8B8E-BE762F317D2B}" type="presOf" srcId="{9FEDE7D5-D3D4-4F63-8517-A1BDD607D21C}" destId="{BD1B33E0-AA2B-427F-970A-17A33C41380D}" srcOrd="0" destOrd="0" presId="urn:microsoft.com/office/officeart/2005/8/layout/vList2"/>
    <dgm:cxn modelId="{15B49062-3698-403C-8361-11F50D00C17F}" srcId="{7D8DD7D3-DECF-4041-A474-22884DFA1353}" destId="{9FEDE7D5-D3D4-4F63-8517-A1BDD607D21C}" srcOrd="0" destOrd="0" parTransId="{7A9D294D-218B-44A9-9DEA-9A7B0AE9C7E3}" sibTransId="{9A0E3935-48A7-49EB-8909-5040258B03D7}"/>
    <dgm:cxn modelId="{E661BD70-1BA5-4783-BA36-D2158414C42E}" type="presParOf" srcId="{EA057DE8-1162-4AF2-B3E7-F18CB14DF725}" destId="{BD1B33E0-AA2B-427F-970A-17A33C41380D}" srcOrd="0"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7.xml><?xml version="1.0" encoding="utf-8"?>
<dgm:dataModel xmlns:dgm="http://schemas.openxmlformats.org/drawingml/2006/diagram" xmlns:a="http://schemas.openxmlformats.org/drawingml/2006/main">
  <dgm:ptLst>
    <dgm:pt modelId="{B7E759E8-7EE0-40EB-A04F-82BAFD76C474}"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92E637BA-B6DC-4D43-A5FD-40AE045C3DF8}">
      <dgm:prSet custT="1"/>
      <dgm:spPr/>
      <dgm:t>
        <a:bodyPr/>
        <a:lstStyle/>
        <a:p>
          <a:pPr rtl="0"/>
          <a:r>
            <a:rPr lang="es-MX" sz="1800" dirty="0" smtClean="0"/>
            <a:t>Telecomunicación (es un género): Toda transmisión, emisión o recepción de signos, señales, escritos, imágenes, sonidos o informaciones de cualquier naturaleza, por hilo, radioelectricidad, medios ópticos u otros sistemas electromagnéticos. (art. 2º ley 19798).</a:t>
          </a:r>
          <a:endParaRPr lang="es-MX" sz="1800" dirty="0"/>
        </a:p>
      </dgm:t>
    </dgm:pt>
    <dgm:pt modelId="{D151CA8C-5EA7-4EC0-862F-5F6E9D3FBCB2}" type="parTrans" cxnId="{79FA463C-3BC5-41A6-AC6D-00BC5E1799CD}">
      <dgm:prSet/>
      <dgm:spPr/>
      <dgm:t>
        <a:bodyPr/>
        <a:lstStyle/>
        <a:p>
          <a:endParaRPr lang="es-MX"/>
        </a:p>
      </dgm:t>
    </dgm:pt>
    <dgm:pt modelId="{D3F87C3E-7D1F-475F-A27A-FA80105402C1}" type="sibTrans" cxnId="{79FA463C-3BC5-41A6-AC6D-00BC5E1799CD}">
      <dgm:prSet/>
      <dgm:spPr/>
      <dgm:t>
        <a:bodyPr/>
        <a:lstStyle/>
        <a:p>
          <a:endParaRPr lang="es-MX"/>
        </a:p>
      </dgm:t>
    </dgm:pt>
    <dgm:pt modelId="{D3A11533-6FFD-4672-BBF5-5F33F2AEB9B3}">
      <dgm:prSet/>
      <dgm:spPr/>
      <dgm:t>
        <a:bodyPr/>
        <a:lstStyle/>
        <a:p>
          <a:r>
            <a:rPr lang="es-MX" dirty="0" smtClean="0"/>
            <a:t>Telefonía: Sistema de telecomunicación para la transmisión de la palabra o, en algunos casos, de otros sonidos. (art. 2º ley 19798).</a:t>
          </a:r>
        </a:p>
      </dgm:t>
    </dgm:pt>
    <dgm:pt modelId="{1271ADCC-68BD-4894-90B8-98F4BFE85187}" type="parTrans" cxnId="{2E2CEA38-9E79-459F-BC6B-F2CB78E79281}">
      <dgm:prSet/>
      <dgm:spPr/>
      <dgm:t>
        <a:bodyPr/>
        <a:lstStyle/>
        <a:p>
          <a:endParaRPr lang="es-MX"/>
        </a:p>
      </dgm:t>
    </dgm:pt>
    <dgm:pt modelId="{4E50A71E-AC69-4ABA-8395-B1B5119ED74D}" type="sibTrans" cxnId="{2E2CEA38-9E79-459F-BC6B-F2CB78E79281}">
      <dgm:prSet/>
      <dgm:spPr/>
      <dgm:t>
        <a:bodyPr/>
        <a:lstStyle/>
        <a:p>
          <a:endParaRPr lang="es-MX"/>
        </a:p>
      </dgm:t>
    </dgm:pt>
    <dgm:pt modelId="{CAB0ADFD-11FA-4071-970E-EBF3585EDC34}" type="pres">
      <dgm:prSet presAssocID="{B7E759E8-7EE0-40EB-A04F-82BAFD76C474}" presName="linear" presStyleCnt="0">
        <dgm:presLayoutVars>
          <dgm:animLvl val="lvl"/>
          <dgm:resizeHandles val="exact"/>
        </dgm:presLayoutVars>
      </dgm:prSet>
      <dgm:spPr/>
      <dgm:t>
        <a:bodyPr/>
        <a:lstStyle/>
        <a:p>
          <a:endParaRPr lang="es-MX"/>
        </a:p>
      </dgm:t>
    </dgm:pt>
    <dgm:pt modelId="{35D32F79-EB6F-48D4-A228-AC2A30838217}" type="pres">
      <dgm:prSet presAssocID="{92E637BA-B6DC-4D43-A5FD-40AE045C3DF8}" presName="parentText" presStyleLbl="node1" presStyleIdx="0" presStyleCnt="2" custScaleY="106503" custLinFactNeighborX="126" custLinFactNeighborY="-61156">
        <dgm:presLayoutVars>
          <dgm:chMax val="0"/>
          <dgm:bulletEnabled val="1"/>
        </dgm:presLayoutVars>
      </dgm:prSet>
      <dgm:spPr/>
      <dgm:t>
        <a:bodyPr/>
        <a:lstStyle/>
        <a:p>
          <a:endParaRPr lang="es-MX"/>
        </a:p>
      </dgm:t>
    </dgm:pt>
    <dgm:pt modelId="{B679FA4F-A80C-471A-B7EE-792246E975B6}" type="pres">
      <dgm:prSet presAssocID="{D3F87C3E-7D1F-475F-A27A-FA80105402C1}" presName="spacer" presStyleCnt="0"/>
      <dgm:spPr/>
    </dgm:pt>
    <dgm:pt modelId="{9CEDEC05-F6D5-4D23-886F-C56860CEF075}" type="pres">
      <dgm:prSet presAssocID="{D3A11533-6FFD-4672-BBF5-5F33F2AEB9B3}" presName="parentText" presStyleLbl="node1" presStyleIdx="1" presStyleCnt="2">
        <dgm:presLayoutVars>
          <dgm:chMax val="0"/>
          <dgm:bulletEnabled val="1"/>
        </dgm:presLayoutVars>
      </dgm:prSet>
      <dgm:spPr/>
      <dgm:t>
        <a:bodyPr/>
        <a:lstStyle/>
        <a:p>
          <a:endParaRPr lang="es-MX"/>
        </a:p>
      </dgm:t>
    </dgm:pt>
  </dgm:ptLst>
  <dgm:cxnLst>
    <dgm:cxn modelId="{2354B257-E0CA-4DCE-A062-04D8918B744F}" type="presOf" srcId="{D3A11533-6FFD-4672-BBF5-5F33F2AEB9B3}" destId="{9CEDEC05-F6D5-4D23-886F-C56860CEF075}" srcOrd="0" destOrd="0" presId="urn:microsoft.com/office/officeart/2005/8/layout/vList2"/>
    <dgm:cxn modelId="{79FA463C-3BC5-41A6-AC6D-00BC5E1799CD}" srcId="{B7E759E8-7EE0-40EB-A04F-82BAFD76C474}" destId="{92E637BA-B6DC-4D43-A5FD-40AE045C3DF8}" srcOrd="0" destOrd="0" parTransId="{D151CA8C-5EA7-4EC0-862F-5F6E9D3FBCB2}" sibTransId="{D3F87C3E-7D1F-475F-A27A-FA80105402C1}"/>
    <dgm:cxn modelId="{C5C3D967-DB46-446F-9419-C15ED47F9CE2}" type="presOf" srcId="{92E637BA-B6DC-4D43-A5FD-40AE045C3DF8}" destId="{35D32F79-EB6F-48D4-A228-AC2A30838217}" srcOrd="0" destOrd="0" presId="urn:microsoft.com/office/officeart/2005/8/layout/vList2"/>
    <dgm:cxn modelId="{DACCACD2-1748-4225-A013-867F80FF95EA}" type="presOf" srcId="{B7E759E8-7EE0-40EB-A04F-82BAFD76C474}" destId="{CAB0ADFD-11FA-4071-970E-EBF3585EDC34}" srcOrd="0" destOrd="0" presId="urn:microsoft.com/office/officeart/2005/8/layout/vList2"/>
    <dgm:cxn modelId="{2E2CEA38-9E79-459F-BC6B-F2CB78E79281}" srcId="{B7E759E8-7EE0-40EB-A04F-82BAFD76C474}" destId="{D3A11533-6FFD-4672-BBF5-5F33F2AEB9B3}" srcOrd="1" destOrd="0" parTransId="{1271ADCC-68BD-4894-90B8-98F4BFE85187}" sibTransId="{4E50A71E-AC69-4ABA-8395-B1B5119ED74D}"/>
    <dgm:cxn modelId="{1F12F1FD-F806-439E-943E-00CC7136D714}" type="presParOf" srcId="{CAB0ADFD-11FA-4071-970E-EBF3585EDC34}" destId="{35D32F79-EB6F-48D4-A228-AC2A30838217}" srcOrd="0" destOrd="0" presId="urn:microsoft.com/office/officeart/2005/8/layout/vList2"/>
    <dgm:cxn modelId="{A28AB47E-E882-4AE3-821A-56238D350545}" type="presParOf" srcId="{CAB0ADFD-11FA-4071-970E-EBF3585EDC34}" destId="{B679FA4F-A80C-471A-B7EE-792246E975B6}" srcOrd="1" destOrd="0" presId="urn:microsoft.com/office/officeart/2005/8/layout/vList2"/>
    <dgm:cxn modelId="{9E053AF0-C14C-4952-86EC-493EE1472A30}" type="presParOf" srcId="{CAB0ADFD-11FA-4071-970E-EBF3585EDC34}" destId="{9CEDEC05-F6D5-4D23-886F-C56860CEF075}"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8.xml><?xml version="1.0" encoding="utf-8"?>
<dgm:dataModel xmlns:dgm="http://schemas.openxmlformats.org/drawingml/2006/diagram" xmlns:a="http://schemas.openxmlformats.org/drawingml/2006/main">
  <dgm:ptLst>
    <dgm:pt modelId="{6A49FC94-A78B-4609-8DFD-C8A1569D2055}"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3331C66A-3BBC-4A7E-8387-4B4815CF1847}">
      <dgm:prSet/>
      <dgm:spPr/>
      <dgm:t>
        <a:bodyPr/>
        <a:lstStyle/>
        <a:p>
          <a:pPr rtl="0"/>
          <a:r>
            <a:rPr lang="es-MX" i="1" dirty="0" smtClean="0"/>
            <a:t>Radiodifusión: La forma de radiocomunicación destinada a la transmisión de señales para ser recibidas por </a:t>
          </a:r>
          <a:r>
            <a:rPr lang="es-MX" b="1" i="1" u="sng" dirty="0" smtClean="0"/>
            <a:t>el público en general, o determinable.</a:t>
          </a:r>
          <a:r>
            <a:rPr lang="es-MX" i="1" dirty="0" smtClean="0"/>
            <a:t> Estas transmisiones pueden incluir programas sonoros, de televisión y/u otros géneros de emisión, y su recepción podrá ser efectuada por aparatos fijos o móviles. (Art. 4º ley 26.522 – </a:t>
          </a:r>
          <a:r>
            <a:rPr lang="es-MX" i="1" dirty="0" err="1" smtClean="0"/>
            <a:t>Scios</a:t>
          </a:r>
          <a:r>
            <a:rPr lang="es-MX" i="1" dirty="0" smtClean="0"/>
            <a:t> de Comunicación Audiovisual)</a:t>
          </a:r>
          <a:endParaRPr lang="es-MX" dirty="0"/>
        </a:p>
      </dgm:t>
    </dgm:pt>
    <dgm:pt modelId="{2789EED9-9748-40C4-82E2-D387927F9F16}" type="parTrans" cxnId="{6F746D81-2F43-44AD-892C-29C89A863835}">
      <dgm:prSet/>
      <dgm:spPr/>
      <dgm:t>
        <a:bodyPr/>
        <a:lstStyle/>
        <a:p>
          <a:endParaRPr lang="es-MX"/>
        </a:p>
      </dgm:t>
    </dgm:pt>
    <dgm:pt modelId="{3C6BE84D-B1DB-4C64-85E6-3D329602C42E}" type="sibTrans" cxnId="{6F746D81-2F43-44AD-892C-29C89A863835}">
      <dgm:prSet/>
      <dgm:spPr/>
      <dgm:t>
        <a:bodyPr/>
        <a:lstStyle/>
        <a:p>
          <a:endParaRPr lang="es-MX"/>
        </a:p>
      </dgm:t>
    </dgm:pt>
    <dgm:pt modelId="{076F4256-34A6-467A-B1B3-AE523480AE8D}">
      <dgm:prSet/>
      <dgm:spPr/>
      <dgm:t>
        <a:bodyPr/>
        <a:lstStyle/>
        <a:p>
          <a:pPr rtl="0"/>
          <a:r>
            <a:rPr lang="es-MX" b="1" dirty="0" smtClean="0"/>
            <a:t>Servicios postales: ARTICULO 2º.-</a:t>
          </a:r>
          <a:r>
            <a:rPr lang="es-MX" dirty="0" smtClean="0"/>
            <a:t> Queda exclusivamente reservado al Estado la admisión, transporte y entrega de: a) Las comunicaciones escritas, grabadas o realizadas por cualquier otro  procedimiento asimilable que se encuentren cerradas, y las abiertas que tengan carácter actual y personal; b) Todo sobre o pliego cerrado provisto de dirección; Ley 20216 de Correos</a:t>
          </a:r>
          <a:endParaRPr lang="es-MX" dirty="0"/>
        </a:p>
      </dgm:t>
    </dgm:pt>
    <dgm:pt modelId="{9818F4D6-44AA-4FD9-8DE9-1D0B530252E6}" type="parTrans" cxnId="{84B7A8FF-9A19-44CE-AA65-2750760D9858}">
      <dgm:prSet/>
      <dgm:spPr/>
    </dgm:pt>
    <dgm:pt modelId="{B1E283E0-BD2C-4529-A97B-9AB4EB805D37}" type="sibTrans" cxnId="{84B7A8FF-9A19-44CE-AA65-2750760D9858}">
      <dgm:prSet/>
      <dgm:spPr/>
    </dgm:pt>
    <dgm:pt modelId="{EF3F1D2F-3DA7-4F8E-80F5-F787B1C0CB5C}" type="pres">
      <dgm:prSet presAssocID="{6A49FC94-A78B-4609-8DFD-C8A1569D2055}" presName="linear" presStyleCnt="0">
        <dgm:presLayoutVars>
          <dgm:animLvl val="lvl"/>
          <dgm:resizeHandles val="exact"/>
        </dgm:presLayoutVars>
      </dgm:prSet>
      <dgm:spPr/>
      <dgm:t>
        <a:bodyPr/>
        <a:lstStyle/>
        <a:p>
          <a:endParaRPr lang="es-MX"/>
        </a:p>
      </dgm:t>
    </dgm:pt>
    <dgm:pt modelId="{225BAFAC-8767-49BD-A54A-FBF1520F657E}" type="pres">
      <dgm:prSet presAssocID="{3331C66A-3BBC-4A7E-8387-4B4815CF1847}" presName="parentText" presStyleLbl="node1" presStyleIdx="0" presStyleCnt="2">
        <dgm:presLayoutVars>
          <dgm:chMax val="0"/>
          <dgm:bulletEnabled val="1"/>
        </dgm:presLayoutVars>
      </dgm:prSet>
      <dgm:spPr/>
      <dgm:t>
        <a:bodyPr/>
        <a:lstStyle/>
        <a:p>
          <a:endParaRPr lang="es-MX"/>
        </a:p>
      </dgm:t>
    </dgm:pt>
    <dgm:pt modelId="{A8285973-D6EF-4240-9543-5A8B2E61F7B5}" type="pres">
      <dgm:prSet presAssocID="{3C6BE84D-B1DB-4C64-85E6-3D329602C42E}" presName="spacer" presStyleCnt="0"/>
      <dgm:spPr/>
    </dgm:pt>
    <dgm:pt modelId="{F4058829-DEFC-4659-973B-F5223F069286}" type="pres">
      <dgm:prSet presAssocID="{076F4256-34A6-467A-B1B3-AE523480AE8D}" presName="parentText" presStyleLbl="node1" presStyleIdx="1" presStyleCnt="2">
        <dgm:presLayoutVars>
          <dgm:chMax val="0"/>
          <dgm:bulletEnabled val="1"/>
        </dgm:presLayoutVars>
      </dgm:prSet>
      <dgm:spPr/>
      <dgm:t>
        <a:bodyPr/>
        <a:lstStyle/>
        <a:p>
          <a:endParaRPr lang="es-MX"/>
        </a:p>
      </dgm:t>
    </dgm:pt>
  </dgm:ptLst>
  <dgm:cxnLst>
    <dgm:cxn modelId="{962B28C0-0873-44E1-A907-615B0A85BD32}" type="presOf" srcId="{076F4256-34A6-467A-B1B3-AE523480AE8D}" destId="{F4058829-DEFC-4659-973B-F5223F069286}" srcOrd="0" destOrd="0" presId="urn:microsoft.com/office/officeart/2005/8/layout/vList2"/>
    <dgm:cxn modelId="{F239E471-3A00-466B-B645-AA95FA5B0BDE}" type="presOf" srcId="{6A49FC94-A78B-4609-8DFD-C8A1569D2055}" destId="{EF3F1D2F-3DA7-4F8E-80F5-F787B1C0CB5C}" srcOrd="0" destOrd="0" presId="urn:microsoft.com/office/officeart/2005/8/layout/vList2"/>
    <dgm:cxn modelId="{84B7A8FF-9A19-44CE-AA65-2750760D9858}" srcId="{6A49FC94-A78B-4609-8DFD-C8A1569D2055}" destId="{076F4256-34A6-467A-B1B3-AE523480AE8D}" srcOrd="1" destOrd="0" parTransId="{9818F4D6-44AA-4FD9-8DE9-1D0B530252E6}" sibTransId="{B1E283E0-BD2C-4529-A97B-9AB4EB805D37}"/>
    <dgm:cxn modelId="{D17F6281-7C76-4F53-BAB7-7AE0D9435C36}" type="presOf" srcId="{3331C66A-3BBC-4A7E-8387-4B4815CF1847}" destId="{225BAFAC-8767-49BD-A54A-FBF1520F657E}" srcOrd="0" destOrd="0" presId="urn:microsoft.com/office/officeart/2005/8/layout/vList2"/>
    <dgm:cxn modelId="{6F746D81-2F43-44AD-892C-29C89A863835}" srcId="{6A49FC94-A78B-4609-8DFD-C8A1569D2055}" destId="{3331C66A-3BBC-4A7E-8387-4B4815CF1847}" srcOrd="0" destOrd="0" parTransId="{2789EED9-9748-40C4-82E2-D387927F9F16}" sibTransId="{3C6BE84D-B1DB-4C64-85E6-3D329602C42E}"/>
    <dgm:cxn modelId="{3491BBB4-57C1-47E6-898C-08E82867BAF5}" type="presParOf" srcId="{EF3F1D2F-3DA7-4F8E-80F5-F787B1C0CB5C}" destId="{225BAFAC-8767-49BD-A54A-FBF1520F657E}" srcOrd="0" destOrd="0" presId="urn:microsoft.com/office/officeart/2005/8/layout/vList2"/>
    <dgm:cxn modelId="{32E09EF0-3958-4853-B65C-406E2F32A41E}" type="presParOf" srcId="{EF3F1D2F-3DA7-4F8E-80F5-F787B1C0CB5C}" destId="{A8285973-D6EF-4240-9543-5A8B2E61F7B5}" srcOrd="1" destOrd="0" presId="urn:microsoft.com/office/officeart/2005/8/layout/vList2"/>
    <dgm:cxn modelId="{5C2236E8-2E07-4773-A18F-789B3D7F0018}" type="presParOf" srcId="{EF3F1D2F-3DA7-4F8E-80F5-F787B1C0CB5C}" destId="{F4058829-DEFC-4659-973B-F5223F069286}"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9.xml><?xml version="1.0" encoding="utf-8"?>
<dgm:dataModel xmlns:dgm="http://schemas.openxmlformats.org/drawingml/2006/diagram" xmlns:a="http://schemas.openxmlformats.org/drawingml/2006/main">
  <dgm:ptLst>
    <dgm:pt modelId="{A965352F-D179-4184-A4C2-299FC93E5CE3}"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3484AE3C-85B1-4A02-AD84-0C87C119B7C0}">
      <dgm:prSet/>
      <dgm:spPr/>
      <dgm:t>
        <a:bodyPr/>
        <a:lstStyle/>
        <a:p>
          <a:pPr rtl="0"/>
          <a:r>
            <a:rPr lang="es-MX" dirty="0" smtClean="0"/>
            <a:t>De la correspondencia pública en general</a:t>
          </a:r>
          <a:endParaRPr lang="es-MX" dirty="0"/>
        </a:p>
      </dgm:t>
    </dgm:pt>
    <dgm:pt modelId="{EBB895F3-62D5-4A6A-9EC6-E57173BF2C88}" type="parTrans" cxnId="{6D481543-64C3-48C9-AE0E-400587941ECC}">
      <dgm:prSet/>
      <dgm:spPr/>
      <dgm:t>
        <a:bodyPr/>
        <a:lstStyle/>
        <a:p>
          <a:endParaRPr lang="es-MX"/>
        </a:p>
      </dgm:t>
    </dgm:pt>
    <dgm:pt modelId="{8450CC85-4B6B-46E7-A738-D0443D6177D0}" type="sibTrans" cxnId="{6D481543-64C3-48C9-AE0E-400587941ECC}">
      <dgm:prSet/>
      <dgm:spPr/>
      <dgm:t>
        <a:bodyPr/>
        <a:lstStyle/>
        <a:p>
          <a:endParaRPr lang="es-MX"/>
        </a:p>
      </dgm:t>
    </dgm:pt>
    <dgm:pt modelId="{029CFEFC-FB17-47A4-A808-18E83F8D677A}">
      <dgm:prSet/>
      <dgm:spPr/>
      <dgm:t>
        <a:bodyPr/>
        <a:lstStyle/>
        <a:p>
          <a:pPr rtl="0"/>
          <a:r>
            <a:rPr lang="es-MX" b="1" dirty="0" smtClean="0"/>
            <a:t>ARTICULO 9º.</a:t>
          </a:r>
          <a:r>
            <a:rPr lang="es-MX" dirty="0" smtClean="0"/>
            <a:t> La correspondencia de cuya admisión, transporte y entrega se hace cargo la Administración de Correos, comprende a las comunicaciones escritas, grabadas o realizadas por cualquier otro procedimiento asimilable, cerradas o abiertas.</a:t>
          </a:r>
          <a:endParaRPr lang="es-MX" dirty="0"/>
        </a:p>
      </dgm:t>
    </dgm:pt>
    <dgm:pt modelId="{76AD9017-9D36-4E9C-A021-1D05C08EDAA0}" type="parTrans" cxnId="{681B7A24-C9F4-49B6-8828-A614825CC644}">
      <dgm:prSet/>
      <dgm:spPr/>
      <dgm:t>
        <a:bodyPr/>
        <a:lstStyle/>
        <a:p>
          <a:endParaRPr lang="es-MX"/>
        </a:p>
      </dgm:t>
    </dgm:pt>
    <dgm:pt modelId="{C18E50D6-4B29-482E-B9CD-F10469493C88}" type="sibTrans" cxnId="{681B7A24-C9F4-49B6-8828-A614825CC644}">
      <dgm:prSet/>
      <dgm:spPr/>
      <dgm:t>
        <a:bodyPr/>
        <a:lstStyle/>
        <a:p>
          <a:endParaRPr lang="es-MX"/>
        </a:p>
      </dgm:t>
    </dgm:pt>
    <dgm:pt modelId="{862AB672-5FE6-4CA3-B21D-396611B1982E}">
      <dgm:prSet/>
      <dgm:spPr/>
      <dgm:t>
        <a:bodyPr/>
        <a:lstStyle/>
        <a:p>
          <a:pPr rtl="0"/>
          <a:r>
            <a:rPr lang="es-MX" dirty="0" smtClean="0"/>
            <a:t>Se asimilan a la correspondencia, los envíos conteniendo objetos diversos que la Administración de Correos determine aceptar como tales.</a:t>
          </a:r>
          <a:endParaRPr lang="es-MX" dirty="0"/>
        </a:p>
      </dgm:t>
    </dgm:pt>
    <dgm:pt modelId="{7AF293DD-01AA-42E9-BF1F-B9D2681D8477}" type="parTrans" cxnId="{51C3F32A-5B27-4A33-96A3-1A38A53B218E}">
      <dgm:prSet/>
      <dgm:spPr/>
      <dgm:t>
        <a:bodyPr/>
        <a:lstStyle/>
        <a:p>
          <a:endParaRPr lang="es-MX"/>
        </a:p>
      </dgm:t>
    </dgm:pt>
    <dgm:pt modelId="{5588F573-D539-4DEF-BA82-79AF1CEAFF14}" type="sibTrans" cxnId="{51C3F32A-5B27-4A33-96A3-1A38A53B218E}">
      <dgm:prSet/>
      <dgm:spPr/>
      <dgm:t>
        <a:bodyPr/>
        <a:lstStyle/>
        <a:p>
          <a:endParaRPr lang="es-MX"/>
        </a:p>
      </dgm:t>
    </dgm:pt>
    <dgm:pt modelId="{1CECD239-E552-4867-85C7-759151CAC87B}">
      <dgm:prSet/>
      <dgm:spPr/>
      <dgm:t>
        <a:bodyPr/>
        <a:lstStyle/>
        <a:p>
          <a:pPr rtl="0"/>
          <a:r>
            <a:rPr lang="es-MX" dirty="0" smtClean="0"/>
            <a:t>CAPITULO II</a:t>
          </a:r>
          <a:endParaRPr lang="es-MX" dirty="0"/>
        </a:p>
      </dgm:t>
    </dgm:pt>
    <dgm:pt modelId="{1F11C1A4-41C1-4873-95AA-B8CEE7A83433}" type="parTrans" cxnId="{C3A2E1EF-8BA6-4246-B961-AE9511F7D32F}">
      <dgm:prSet/>
      <dgm:spPr/>
      <dgm:t>
        <a:bodyPr/>
        <a:lstStyle/>
        <a:p>
          <a:endParaRPr lang="es-MX"/>
        </a:p>
      </dgm:t>
    </dgm:pt>
    <dgm:pt modelId="{C7B4B815-DBBC-4EC5-8A78-B650F9F13531}" type="sibTrans" cxnId="{C3A2E1EF-8BA6-4246-B961-AE9511F7D32F}">
      <dgm:prSet/>
      <dgm:spPr/>
      <dgm:t>
        <a:bodyPr/>
        <a:lstStyle/>
        <a:p>
          <a:endParaRPr lang="es-MX"/>
        </a:p>
      </dgm:t>
    </dgm:pt>
    <dgm:pt modelId="{DDD021E2-6865-4FDE-B7F5-BCA416F8F7DB}">
      <dgm:prSet/>
      <dgm:spPr/>
      <dgm:t>
        <a:bodyPr/>
        <a:lstStyle/>
        <a:p>
          <a:pPr rtl="0"/>
          <a:r>
            <a:rPr lang="es-MX" dirty="0" smtClean="0"/>
            <a:t>De las encomiendas postales</a:t>
          </a:r>
          <a:endParaRPr lang="es-MX" dirty="0"/>
        </a:p>
      </dgm:t>
    </dgm:pt>
    <dgm:pt modelId="{EBD786F8-C4CB-49C6-ADE3-D9445FF42060}" type="parTrans" cxnId="{16743B9E-D3A3-40FF-8E2B-7B721E46FAC2}">
      <dgm:prSet/>
      <dgm:spPr/>
      <dgm:t>
        <a:bodyPr/>
        <a:lstStyle/>
        <a:p>
          <a:endParaRPr lang="es-MX"/>
        </a:p>
      </dgm:t>
    </dgm:pt>
    <dgm:pt modelId="{9BE35221-9755-42F2-B34A-6A66FBA5D4AD}" type="sibTrans" cxnId="{16743B9E-D3A3-40FF-8E2B-7B721E46FAC2}">
      <dgm:prSet/>
      <dgm:spPr/>
      <dgm:t>
        <a:bodyPr/>
        <a:lstStyle/>
        <a:p>
          <a:endParaRPr lang="es-MX"/>
        </a:p>
      </dgm:t>
    </dgm:pt>
    <dgm:pt modelId="{24878FA5-6A67-417B-A331-D60BAE27A4D9}">
      <dgm:prSet/>
      <dgm:spPr/>
      <dgm:t>
        <a:bodyPr/>
        <a:lstStyle/>
        <a:p>
          <a:pPr rtl="0"/>
          <a:r>
            <a:rPr lang="es-MX" b="1" dirty="0" smtClean="0"/>
            <a:t>ARTICULO 10 .</a:t>
          </a:r>
          <a:r>
            <a:rPr lang="es-MX" dirty="0" smtClean="0"/>
            <a:t>Se admitirá como encomienda postal las mercaderías productos u otras cosas muebles, condicionados a los requisitos que determine la legislación vigente y la reglamentación respectiva.</a:t>
          </a:r>
          <a:endParaRPr lang="es-MX" dirty="0"/>
        </a:p>
      </dgm:t>
    </dgm:pt>
    <dgm:pt modelId="{935F1FE3-1C08-4898-8EDB-595A7218B32A}" type="parTrans" cxnId="{9BEE3065-DF1D-4D35-AEF3-1306BDAAD26B}">
      <dgm:prSet/>
      <dgm:spPr/>
      <dgm:t>
        <a:bodyPr/>
        <a:lstStyle/>
        <a:p>
          <a:endParaRPr lang="es-MX"/>
        </a:p>
      </dgm:t>
    </dgm:pt>
    <dgm:pt modelId="{E65B0D2F-6188-4C07-9697-02B22B7E284C}" type="sibTrans" cxnId="{9BEE3065-DF1D-4D35-AEF3-1306BDAAD26B}">
      <dgm:prSet/>
      <dgm:spPr/>
      <dgm:t>
        <a:bodyPr/>
        <a:lstStyle/>
        <a:p>
          <a:endParaRPr lang="es-MX"/>
        </a:p>
      </dgm:t>
    </dgm:pt>
    <dgm:pt modelId="{6987EB64-E114-4BA5-ADF4-2CDEEDD9E3D3}" type="pres">
      <dgm:prSet presAssocID="{A965352F-D179-4184-A4C2-299FC93E5CE3}" presName="Name0" presStyleCnt="0">
        <dgm:presLayoutVars>
          <dgm:dir/>
          <dgm:animLvl val="lvl"/>
          <dgm:resizeHandles val="exact"/>
        </dgm:presLayoutVars>
      </dgm:prSet>
      <dgm:spPr/>
      <dgm:t>
        <a:bodyPr/>
        <a:lstStyle/>
        <a:p>
          <a:endParaRPr lang="es-MX"/>
        </a:p>
      </dgm:t>
    </dgm:pt>
    <dgm:pt modelId="{CB551D5C-4AFC-4C66-8813-2B3132EEBADE}" type="pres">
      <dgm:prSet presAssocID="{3484AE3C-85B1-4A02-AD84-0C87C119B7C0}" presName="linNode" presStyleCnt="0"/>
      <dgm:spPr/>
    </dgm:pt>
    <dgm:pt modelId="{F4F4E85F-C825-4CC3-AA47-0D6F7E41903A}" type="pres">
      <dgm:prSet presAssocID="{3484AE3C-85B1-4A02-AD84-0C87C119B7C0}" presName="parentText" presStyleLbl="node1" presStyleIdx="0" presStyleCnt="6" custScaleX="277778" custLinFactNeighborX="14797" custLinFactNeighborY="3780">
        <dgm:presLayoutVars>
          <dgm:chMax val="1"/>
          <dgm:bulletEnabled val="1"/>
        </dgm:presLayoutVars>
      </dgm:prSet>
      <dgm:spPr/>
      <dgm:t>
        <a:bodyPr/>
        <a:lstStyle/>
        <a:p>
          <a:endParaRPr lang="es-MX"/>
        </a:p>
      </dgm:t>
    </dgm:pt>
    <dgm:pt modelId="{D4CB6560-FCF4-46C2-B715-BA1D0809B605}" type="pres">
      <dgm:prSet presAssocID="{8450CC85-4B6B-46E7-A738-D0443D6177D0}" presName="sp" presStyleCnt="0"/>
      <dgm:spPr/>
    </dgm:pt>
    <dgm:pt modelId="{FD4C119D-FA18-4E8E-A082-61DA85EF2A72}" type="pres">
      <dgm:prSet presAssocID="{029CFEFC-FB17-47A4-A808-18E83F8D677A}" presName="linNode" presStyleCnt="0"/>
      <dgm:spPr/>
    </dgm:pt>
    <dgm:pt modelId="{8CE7E250-0AA7-48D4-8057-CFBD3A7FCFA3}" type="pres">
      <dgm:prSet presAssocID="{029CFEFC-FB17-47A4-A808-18E83F8D677A}" presName="parentText" presStyleLbl="node1" presStyleIdx="1" presStyleCnt="6" custScaleX="277778">
        <dgm:presLayoutVars>
          <dgm:chMax val="1"/>
          <dgm:bulletEnabled val="1"/>
        </dgm:presLayoutVars>
      </dgm:prSet>
      <dgm:spPr/>
      <dgm:t>
        <a:bodyPr/>
        <a:lstStyle/>
        <a:p>
          <a:endParaRPr lang="es-MX"/>
        </a:p>
      </dgm:t>
    </dgm:pt>
    <dgm:pt modelId="{E79F6CED-BBE7-4140-846B-C43894D0AF0E}" type="pres">
      <dgm:prSet presAssocID="{C18E50D6-4B29-482E-B9CD-F10469493C88}" presName="sp" presStyleCnt="0"/>
      <dgm:spPr/>
    </dgm:pt>
    <dgm:pt modelId="{03E99C53-C451-49FF-A9F7-3F59BC8A925A}" type="pres">
      <dgm:prSet presAssocID="{862AB672-5FE6-4CA3-B21D-396611B1982E}" presName="linNode" presStyleCnt="0"/>
      <dgm:spPr/>
    </dgm:pt>
    <dgm:pt modelId="{EAF26EBD-3D40-4A17-97D1-81EDAF809DED}" type="pres">
      <dgm:prSet presAssocID="{862AB672-5FE6-4CA3-B21D-396611B1982E}" presName="parentText" presStyleLbl="node1" presStyleIdx="2" presStyleCnt="6" custScaleX="277778">
        <dgm:presLayoutVars>
          <dgm:chMax val="1"/>
          <dgm:bulletEnabled val="1"/>
        </dgm:presLayoutVars>
      </dgm:prSet>
      <dgm:spPr/>
      <dgm:t>
        <a:bodyPr/>
        <a:lstStyle/>
        <a:p>
          <a:endParaRPr lang="es-MX"/>
        </a:p>
      </dgm:t>
    </dgm:pt>
    <dgm:pt modelId="{361768FD-6D3C-4CAB-ACC9-2CC98FD0E63A}" type="pres">
      <dgm:prSet presAssocID="{5588F573-D539-4DEF-BA82-79AF1CEAFF14}" presName="sp" presStyleCnt="0"/>
      <dgm:spPr/>
    </dgm:pt>
    <dgm:pt modelId="{CC77F371-7363-4EFC-846F-837835BDF965}" type="pres">
      <dgm:prSet presAssocID="{1CECD239-E552-4867-85C7-759151CAC87B}" presName="linNode" presStyleCnt="0"/>
      <dgm:spPr/>
    </dgm:pt>
    <dgm:pt modelId="{25B3CD3E-8A57-4287-955B-859C8D759EA9}" type="pres">
      <dgm:prSet presAssocID="{1CECD239-E552-4867-85C7-759151CAC87B}" presName="parentText" presStyleLbl="node1" presStyleIdx="3" presStyleCnt="6" custScaleX="277778">
        <dgm:presLayoutVars>
          <dgm:chMax val="1"/>
          <dgm:bulletEnabled val="1"/>
        </dgm:presLayoutVars>
      </dgm:prSet>
      <dgm:spPr/>
      <dgm:t>
        <a:bodyPr/>
        <a:lstStyle/>
        <a:p>
          <a:endParaRPr lang="es-MX"/>
        </a:p>
      </dgm:t>
    </dgm:pt>
    <dgm:pt modelId="{CD5FEAEB-85C5-4275-A517-E7F720FC9AF9}" type="pres">
      <dgm:prSet presAssocID="{C7B4B815-DBBC-4EC5-8A78-B650F9F13531}" presName="sp" presStyleCnt="0"/>
      <dgm:spPr/>
    </dgm:pt>
    <dgm:pt modelId="{7AE616CB-F27A-4440-A23C-F71DFFC283B0}" type="pres">
      <dgm:prSet presAssocID="{DDD021E2-6865-4FDE-B7F5-BCA416F8F7DB}" presName="linNode" presStyleCnt="0"/>
      <dgm:spPr/>
    </dgm:pt>
    <dgm:pt modelId="{A30AF957-8180-486F-A30D-DB8D0DED132A}" type="pres">
      <dgm:prSet presAssocID="{DDD021E2-6865-4FDE-B7F5-BCA416F8F7DB}" presName="parentText" presStyleLbl="node1" presStyleIdx="4" presStyleCnt="6" custScaleX="277778">
        <dgm:presLayoutVars>
          <dgm:chMax val="1"/>
          <dgm:bulletEnabled val="1"/>
        </dgm:presLayoutVars>
      </dgm:prSet>
      <dgm:spPr/>
      <dgm:t>
        <a:bodyPr/>
        <a:lstStyle/>
        <a:p>
          <a:endParaRPr lang="es-MX"/>
        </a:p>
      </dgm:t>
    </dgm:pt>
    <dgm:pt modelId="{803FBA25-C870-45E8-BDD6-08B71F96A5CC}" type="pres">
      <dgm:prSet presAssocID="{9BE35221-9755-42F2-B34A-6A66FBA5D4AD}" presName="sp" presStyleCnt="0"/>
      <dgm:spPr/>
    </dgm:pt>
    <dgm:pt modelId="{E7BF04E3-7161-43BE-BC7F-6C3EAB6FBC14}" type="pres">
      <dgm:prSet presAssocID="{24878FA5-6A67-417B-A331-D60BAE27A4D9}" presName="linNode" presStyleCnt="0"/>
      <dgm:spPr/>
    </dgm:pt>
    <dgm:pt modelId="{0F93B7E7-FCEF-4111-9668-D0CEB0BC41F5}" type="pres">
      <dgm:prSet presAssocID="{24878FA5-6A67-417B-A331-D60BAE27A4D9}" presName="parentText" presStyleLbl="node1" presStyleIdx="5" presStyleCnt="6" custScaleX="277778">
        <dgm:presLayoutVars>
          <dgm:chMax val="1"/>
          <dgm:bulletEnabled val="1"/>
        </dgm:presLayoutVars>
      </dgm:prSet>
      <dgm:spPr/>
      <dgm:t>
        <a:bodyPr/>
        <a:lstStyle/>
        <a:p>
          <a:endParaRPr lang="es-MX"/>
        </a:p>
      </dgm:t>
    </dgm:pt>
  </dgm:ptLst>
  <dgm:cxnLst>
    <dgm:cxn modelId="{681B7A24-C9F4-49B6-8828-A614825CC644}" srcId="{A965352F-D179-4184-A4C2-299FC93E5CE3}" destId="{029CFEFC-FB17-47A4-A808-18E83F8D677A}" srcOrd="1" destOrd="0" parTransId="{76AD9017-9D36-4E9C-A021-1D05C08EDAA0}" sibTransId="{C18E50D6-4B29-482E-B9CD-F10469493C88}"/>
    <dgm:cxn modelId="{9BEE3065-DF1D-4D35-AEF3-1306BDAAD26B}" srcId="{A965352F-D179-4184-A4C2-299FC93E5CE3}" destId="{24878FA5-6A67-417B-A331-D60BAE27A4D9}" srcOrd="5" destOrd="0" parTransId="{935F1FE3-1C08-4898-8EDB-595A7218B32A}" sibTransId="{E65B0D2F-6188-4C07-9697-02B22B7E284C}"/>
    <dgm:cxn modelId="{F489B16D-49B7-454F-BED8-5568408856AD}" type="presOf" srcId="{A965352F-D179-4184-A4C2-299FC93E5CE3}" destId="{6987EB64-E114-4BA5-ADF4-2CDEEDD9E3D3}" srcOrd="0" destOrd="0" presId="urn:microsoft.com/office/officeart/2005/8/layout/vList5"/>
    <dgm:cxn modelId="{92665176-5E51-4D90-8409-7003B70AEA2F}" type="presOf" srcId="{029CFEFC-FB17-47A4-A808-18E83F8D677A}" destId="{8CE7E250-0AA7-48D4-8057-CFBD3A7FCFA3}" srcOrd="0" destOrd="0" presId="urn:microsoft.com/office/officeart/2005/8/layout/vList5"/>
    <dgm:cxn modelId="{24C26B56-006F-4BEA-8E95-E5DBF45B7109}" type="presOf" srcId="{DDD021E2-6865-4FDE-B7F5-BCA416F8F7DB}" destId="{A30AF957-8180-486F-A30D-DB8D0DED132A}" srcOrd="0" destOrd="0" presId="urn:microsoft.com/office/officeart/2005/8/layout/vList5"/>
    <dgm:cxn modelId="{2D9F0739-2C12-4095-ABCC-D79D759D0D15}" type="presOf" srcId="{24878FA5-6A67-417B-A331-D60BAE27A4D9}" destId="{0F93B7E7-FCEF-4111-9668-D0CEB0BC41F5}" srcOrd="0" destOrd="0" presId="urn:microsoft.com/office/officeart/2005/8/layout/vList5"/>
    <dgm:cxn modelId="{1D6D9F16-0209-4AB5-B0BC-1D5621505B0F}" type="presOf" srcId="{1CECD239-E552-4867-85C7-759151CAC87B}" destId="{25B3CD3E-8A57-4287-955B-859C8D759EA9}" srcOrd="0" destOrd="0" presId="urn:microsoft.com/office/officeart/2005/8/layout/vList5"/>
    <dgm:cxn modelId="{51C3F32A-5B27-4A33-96A3-1A38A53B218E}" srcId="{A965352F-D179-4184-A4C2-299FC93E5CE3}" destId="{862AB672-5FE6-4CA3-B21D-396611B1982E}" srcOrd="2" destOrd="0" parTransId="{7AF293DD-01AA-42E9-BF1F-B9D2681D8477}" sibTransId="{5588F573-D539-4DEF-BA82-79AF1CEAFF14}"/>
    <dgm:cxn modelId="{3B15B7F0-DB00-4F38-B731-2EFB28A31AE4}" type="presOf" srcId="{862AB672-5FE6-4CA3-B21D-396611B1982E}" destId="{EAF26EBD-3D40-4A17-97D1-81EDAF809DED}" srcOrd="0" destOrd="0" presId="urn:microsoft.com/office/officeart/2005/8/layout/vList5"/>
    <dgm:cxn modelId="{16743B9E-D3A3-40FF-8E2B-7B721E46FAC2}" srcId="{A965352F-D179-4184-A4C2-299FC93E5CE3}" destId="{DDD021E2-6865-4FDE-B7F5-BCA416F8F7DB}" srcOrd="4" destOrd="0" parTransId="{EBD786F8-C4CB-49C6-ADE3-D9445FF42060}" sibTransId="{9BE35221-9755-42F2-B34A-6A66FBA5D4AD}"/>
    <dgm:cxn modelId="{D1D63BF3-C9AD-4EFC-B074-8DED13D55AA6}" type="presOf" srcId="{3484AE3C-85B1-4A02-AD84-0C87C119B7C0}" destId="{F4F4E85F-C825-4CC3-AA47-0D6F7E41903A}" srcOrd="0" destOrd="0" presId="urn:microsoft.com/office/officeart/2005/8/layout/vList5"/>
    <dgm:cxn modelId="{6D481543-64C3-48C9-AE0E-400587941ECC}" srcId="{A965352F-D179-4184-A4C2-299FC93E5CE3}" destId="{3484AE3C-85B1-4A02-AD84-0C87C119B7C0}" srcOrd="0" destOrd="0" parTransId="{EBB895F3-62D5-4A6A-9EC6-E57173BF2C88}" sibTransId="{8450CC85-4B6B-46E7-A738-D0443D6177D0}"/>
    <dgm:cxn modelId="{C3A2E1EF-8BA6-4246-B961-AE9511F7D32F}" srcId="{A965352F-D179-4184-A4C2-299FC93E5CE3}" destId="{1CECD239-E552-4867-85C7-759151CAC87B}" srcOrd="3" destOrd="0" parTransId="{1F11C1A4-41C1-4873-95AA-B8CEE7A83433}" sibTransId="{C7B4B815-DBBC-4EC5-8A78-B650F9F13531}"/>
    <dgm:cxn modelId="{64A17E9E-7024-4840-A558-A96123CD0510}" type="presParOf" srcId="{6987EB64-E114-4BA5-ADF4-2CDEEDD9E3D3}" destId="{CB551D5C-4AFC-4C66-8813-2B3132EEBADE}" srcOrd="0" destOrd="0" presId="urn:microsoft.com/office/officeart/2005/8/layout/vList5"/>
    <dgm:cxn modelId="{DF0455AF-F004-4E21-AED9-9FBBB3CAB59E}" type="presParOf" srcId="{CB551D5C-4AFC-4C66-8813-2B3132EEBADE}" destId="{F4F4E85F-C825-4CC3-AA47-0D6F7E41903A}" srcOrd="0" destOrd="0" presId="urn:microsoft.com/office/officeart/2005/8/layout/vList5"/>
    <dgm:cxn modelId="{F7D8CE27-5F6D-4181-8195-A32558B20434}" type="presParOf" srcId="{6987EB64-E114-4BA5-ADF4-2CDEEDD9E3D3}" destId="{D4CB6560-FCF4-46C2-B715-BA1D0809B605}" srcOrd="1" destOrd="0" presId="urn:microsoft.com/office/officeart/2005/8/layout/vList5"/>
    <dgm:cxn modelId="{03FDA721-B195-42FB-9C8C-E8C893FE0ED5}" type="presParOf" srcId="{6987EB64-E114-4BA5-ADF4-2CDEEDD9E3D3}" destId="{FD4C119D-FA18-4E8E-A082-61DA85EF2A72}" srcOrd="2" destOrd="0" presId="urn:microsoft.com/office/officeart/2005/8/layout/vList5"/>
    <dgm:cxn modelId="{37E8407A-E6A7-4C11-ABD0-A82146FE68C4}" type="presParOf" srcId="{FD4C119D-FA18-4E8E-A082-61DA85EF2A72}" destId="{8CE7E250-0AA7-48D4-8057-CFBD3A7FCFA3}" srcOrd="0" destOrd="0" presId="urn:microsoft.com/office/officeart/2005/8/layout/vList5"/>
    <dgm:cxn modelId="{0AF63AC3-9A37-4474-8F02-4B25D98CF672}" type="presParOf" srcId="{6987EB64-E114-4BA5-ADF4-2CDEEDD9E3D3}" destId="{E79F6CED-BBE7-4140-846B-C43894D0AF0E}" srcOrd="3" destOrd="0" presId="urn:microsoft.com/office/officeart/2005/8/layout/vList5"/>
    <dgm:cxn modelId="{93F49C10-FEAC-4B13-BB61-88F39B2B28B8}" type="presParOf" srcId="{6987EB64-E114-4BA5-ADF4-2CDEEDD9E3D3}" destId="{03E99C53-C451-49FF-A9F7-3F59BC8A925A}" srcOrd="4" destOrd="0" presId="urn:microsoft.com/office/officeart/2005/8/layout/vList5"/>
    <dgm:cxn modelId="{130B1E1E-EF80-4BFE-9C54-92D45EBAAF03}" type="presParOf" srcId="{03E99C53-C451-49FF-A9F7-3F59BC8A925A}" destId="{EAF26EBD-3D40-4A17-97D1-81EDAF809DED}" srcOrd="0" destOrd="0" presId="urn:microsoft.com/office/officeart/2005/8/layout/vList5"/>
    <dgm:cxn modelId="{B16EE2C8-3434-4D4D-AC0A-D54A8C8B6BB7}" type="presParOf" srcId="{6987EB64-E114-4BA5-ADF4-2CDEEDD9E3D3}" destId="{361768FD-6D3C-4CAB-ACC9-2CC98FD0E63A}" srcOrd="5" destOrd="0" presId="urn:microsoft.com/office/officeart/2005/8/layout/vList5"/>
    <dgm:cxn modelId="{9EE7C814-DE2C-4183-AA49-62D74AD8CABF}" type="presParOf" srcId="{6987EB64-E114-4BA5-ADF4-2CDEEDD9E3D3}" destId="{CC77F371-7363-4EFC-846F-837835BDF965}" srcOrd="6" destOrd="0" presId="urn:microsoft.com/office/officeart/2005/8/layout/vList5"/>
    <dgm:cxn modelId="{437D9451-0C27-471A-AE77-324FF81D6815}" type="presParOf" srcId="{CC77F371-7363-4EFC-846F-837835BDF965}" destId="{25B3CD3E-8A57-4287-955B-859C8D759EA9}" srcOrd="0" destOrd="0" presId="urn:microsoft.com/office/officeart/2005/8/layout/vList5"/>
    <dgm:cxn modelId="{1F007702-8C65-4ADF-910E-26BC503D60FD}" type="presParOf" srcId="{6987EB64-E114-4BA5-ADF4-2CDEEDD9E3D3}" destId="{CD5FEAEB-85C5-4275-A517-E7F720FC9AF9}" srcOrd="7" destOrd="0" presId="urn:microsoft.com/office/officeart/2005/8/layout/vList5"/>
    <dgm:cxn modelId="{812315CC-B39F-434A-93C6-F303FE4C4ECE}" type="presParOf" srcId="{6987EB64-E114-4BA5-ADF4-2CDEEDD9E3D3}" destId="{7AE616CB-F27A-4440-A23C-F71DFFC283B0}" srcOrd="8" destOrd="0" presId="urn:microsoft.com/office/officeart/2005/8/layout/vList5"/>
    <dgm:cxn modelId="{E9F0D342-F9F2-4AAA-9250-B9C2FB45D475}" type="presParOf" srcId="{7AE616CB-F27A-4440-A23C-F71DFFC283B0}" destId="{A30AF957-8180-486F-A30D-DB8D0DED132A}" srcOrd="0" destOrd="0" presId="urn:microsoft.com/office/officeart/2005/8/layout/vList5"/>
    <dgm:cxn modelId="{6BE4B4FC-7C12-46D8-9CBB-6E20DC0DC199}" type="presParOf" srcId="{6987EB64-E114-4BA5-ADF4-2CDEEDD9E3D3}" destId="{803FBA25-C870-45E8-BDD6-08B71F96A5CC}" srcOrd="9" destOrd="0" presId="urn:microsoft.com/office/officeart/2005/8/layout/vList5"/>
    <dgm:cxn modelId="{9774B040-57E1-4DA6-AE8E-DE770C8F91B3}" type="presParOf" srcId="{6987EB64-E114-4BA5-ADF4-2CDEEDD9E3D3}" destId="{E7BF04E3-7161-43BE-BC7F-6C3EAB6FBC14}" srcOrd="10" destOrd="0" presId="urn:microsoft.com/office/officeart/2005/8/layout/vList5"/>
    <dgm:cxn modelId="{092A3010-13C3-4590-B700-AB7C035585E4}" type="presParOf" srcId="{E7BF04E3-7161-43BE-BC7F-6C3EAB6FBC14}" destId="{0F93B7E7-FCEF-4111-9668-D0CEB0BC41F5}" srcOrd="0" destOrd="0" presId="urn:microsoft.com/office/officeart/2005/8/layout/vList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9A021D-ED6A-4ECD-BE34-6AE410594D07}"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BD46319F-D66E-49FD-B4C4-D1FD6A9535BE}">
      <dgm:prSet/>
      <dgm:spPr/>
      <dgm:t>
        <a:bodyPr/>
        <a:lstStyle/>
        <a:p>
          <a:pPr rtl="0"/>
          <a:r>
            <a:rPr lang="es-MX" b="0" i="0" baseline="0" dirty="0" smtClean="0"/>
            <a:t>Competencia desleal que no es lo mismo que “defensa de la competencia”.</a:t>
          </a:r>
          <a:endParaRPr lang="es-MX" dirty="0"/>
        </a:p>
      </dgm:t>
    </dgm:pt>
    <dgm:pt modelId="{D3068E16-B213-4BAB-9A91-8EABFDE5AC46}" type="parTrans" cxnId="{B2AC074F-7F2A-40C2-8A58-F0410DF466E2}">
      <dgm:prSet/>
      <dgm:spPr/>
      <dgm:t>
        <a:bodyPr/>
        <a:lstStyle/>
        <a:p>
          <a:endParaRPr lang="es-MX"/>
        </a:p>
      </dgm:t>
    </dgm:pt>
    <dgm:pt modelId="{B36E6A12-D9C1-4537-A405-D6EC1B50775D}" type="sibTrans" cxnId="{B2AC074F-7F2A-40C2-8A58-F0410DF466E2}">
      <dgm:prSet/>
      <dgm:spPr/>
      <dgm:t>
        <a:bodyPr/>
        <a:lstStyle/>
        <a:p>
          <a:endParaRPr lang="es-MX"/>
        </a:p>
      </dgm:t>
    </dgm:pt>
    <dgm:pt modelId="{948500F5-AF80-4013-BB61-CAF5792CC9F5}">
      <dgm:prSet/>
      <dgm:spPr/>
      <dgm:t>
        <a:bodyPr/>
        <a:lstStyle/>
        <a:p>
          <a:pPr rtl="0"/>
          <a:r>
            <a:rPr lang="es-MX" b="0" i="0" baseline="0" dirty="0" smtClean="0"/>
            <a:t>Publicidad (comparativa, denigratoria, engañosa). </a:t>
          </a:r>
          <a:endParaRPr lang="es-MX" dirty="0"/>
        </a:p>
      </dgm:t>
    </dgm:pt>
    <dgm:pt modelId="{CC139563-496E-4613-97AE-9A8DD82294C7}" type="parTrans" cxnId="{D5B44C9F-842A-4EF4-B5B1-F8A5255EBA13}">
      <dgm:prSet/>
      <dgm:spPr/>
      <dgm:t>
        <a:bodyPr/>
        <a:lstStyle/>
        <a:p>
          <a:endParaRPr lang="es-MX"/>
        </a:p>
      </dgm:t>
    </dgm:pt>
    <dgm:pt modelId="{BB2A7AB3-12C5-4C44-BAF7-52140B568D63}" type="sibTrans" cxnId="{D5B44C9F-842A-4EF4-B5B1-F8A5255EBA13}">
      <dgm:prSet/>
      <dgm:spPr/>
      <dgm:t>
        <a:bodyPr/>
        <a:lstStyle/>
        <a:p>
          <a:endParaRPr lang="es-MX"/>
        </a:p>
      </dgm:t>
    </dgm:pt>
    <dgm:pt modelId="{9E1E6964-A085-4BCC-A033-E759E047F232}">
      <dgm:prSet/>
      <dgm:spPr/>
      <dgm:t>
        <a:bodyPr/>
        <a:lstStyle/>
        <a:p>
          <a:pPr rtl="0"/>
          <a:r>
            <a:rPr lang="es-MX" b="0" i="0" baseline="0" dirty="0" smtClean="0"/>
            <a:t>Secreto industrial o comercial (</a:t>
          </a:r>
          <a:r>
            <a:rPr lang="es-MX" b="0" i="0" baseline="0" dirty="0" err="1" smtClean="0"/>
            <a:t>Know</a:t>
          </a:r>
          <a:r>
            <a:rPr lang="es-MX" b="0" i="0" baseline="0" dirty="0" smtClean="0"/>
            <a:t> </a:t>
          </a:r>
          <a:r>
            <a:rPr lang="es-MX" b="0" i="0" baseline="0" dirty="0" err="1" smtClean="0"/>
            <a:t>how</a:t>
          </a:r>
          <a:r>
            <a:rPr lang="es-MX" b="0" i="0" baseline="0" dirty="0" smtClean="0"/>
            <a:t>)</a:t>
          </a:r>
          <a:endParaRPr lang="es-MX" dirty="0"/>
        </a:p>
      </dgm:t>
    </dgm:pt>
    <dgm:pt modelId="{5069BDEF-0F7A-418C-B04C-02FA50E947C8}" type="parTrans" cxnId="{5D6902D1-C511-4E1A-97C7-0729EE21B442}">
      <dgm:prSet/>
      <dgm:spPr/>
      <dgm:t>
        <a:bodyPr/>
        <a:lstStyle/>
        <a:p>
          <a:endParaRPr lang="es-MX"/>
        </a:p>
      </dgm:t>
    </dgm:pt>
    <dgm:pt modelId="{98CAD670-530D-4684-805A-DAC053B92CA4}" type="sibTrans" cxnId="{5D6902D1-C511-4E1A-97C7-0729EE21B442}">
      <dgm:prSet/>
      <dgm:spPr/>
      <dgm:t>
        <a:bodyPr/>
        <a:lstStyle/>
        <a:p>
          <a:endParaRPr lang="es-MX"/>
        </a:p>
      </dgm:t>
    </dgm:pt>
    <dgm:pt modelId="{6E867FF3-7036-4C83-BECF-9B4496C6474A}" type="pres">
      <dgm:prSet presAssocID="{C09A021D-ED6A-4ECD-BE34-6AE410594D07}" presName="linear" presStyleCnt="0">
        <dgm:presLayoutVars>
          <dgm:animLvl val="lvl"/>
          <dgm:resizeHandles val="exact"/>
        </dgm:presLayoutVars>
      </dgm:prSet>
      <dgm:spPr/>
      <dgm:t>
        <a:bodyPr/>
        <a:lstStyle/>
        <a:p>
          <a:endParaRPr lang="es-MX"/>
        </a:p>
      </dgm:t>
    </dgm:pt>
    <dgm:pt modelId="{2E4918D9-CB9B-462C-82BF-206A678082B9}" type="pres">
      <dgm:prSet presAssocID="{BD46319F-D66E-49FD-B4C4-D1FD6A9535BE}" presName="parentText" presStyleLbl="node1" presStyleIdx="0" presStyleCnt="3">
        <dgm:presLayoutVars>
          <dgm:chMax val="0"/>
          <dgm:bulletEnabled val="1"/>
        </dgm:presLayoutVars>
      </dgm:prSet>
      <dgm:spPr/>
      <dgm:t>
        <a:bodyPr/>
        <a:lstStyle/>
        <a:p>
          <a:endParaRPr lang="es-MX"/>
        </a:p>
      </dgm:t>
    </dgm:pt>
    <dgm:pt modelId="{7BA2C7F9-343B-4529-8F63-F89CE735CE7A}" type="pres">
      <dgm:prSet presAssocID="{B36E6A12-D9C1-4537-A405-D6EC1B50775D}" presName="spacer" presStyleCnt="0"/>
      <dgm:spPr/>
    </dgm:pt>
    <dgm:pt modelId="{9A8BCC78-B653-4693-8D97-89D9DB1C5A02}" type="pres">
      <dgm:prSet presAssocID="{948500F5-AF80-4013-BB61-CAF5792CC9F5}" presName="parentText" presStyleLbl="node1" presStyleIdx="1" presStyleCnt="3">
        <dgm:presLayoutVars>
          <dgm:chMax val="0"/>
          <dgm:bulletEnabled val="1"/>
        </dgm:presLayoutVars>
      </dgm:prSet>
      <dgm:spPr/>
      <dgm:t>
        <a:bodyPr/>
        <a:lstStyle/>
        <a:p>
          <a:endParaRPr lang="es-MX"/>
        </a:p>
      </dgm:t>
    </dgm:pt>
    <dgm:pt modelId="{9385484D-2A78-4E64-8D5F-500C05462704}" type="pres">
      <dgm:prSet presAssocID="{BB2A7AB3-12C5-4C44-BAF7-52140B568D63}" presName="spacer" presStyleCnt="0"/>
      <dgm:spPr/>
    </dgm:pt>
    <dgm:pt modelId="{09BEC945-2BAA-4C7C-BEBC-857B42B12BAE}" type="pres">
      <dgm:prSet presAssocID="{9E1E6964-A085-4BCC-A033-E759E047F232}" presName="parentText" presStyleLbl="node1" presStyleIdx="2" presStyleCnt="3">
        <dgm:presLayoutVars>
          <dgm:chMax val="0"/>
          <dgm:bulletEnabled val="1"/>
        </dgm:presLayoutVars>
      </dgm:prSet>
      <dgm:spPr/>
      <dgm:t>
        <a:bodyPr/>
        <a:lstStyle/>
        <a:p>
          <a:endParaRPr lang="es-MX"/>
        </a:p>
      </dgm:t>
    </dgm:pt>
  </dgm:ptLst>
  <dgm:cxnLst>
    <dgm:cxn modelId="{D4683B58-EEF7-4706-9BE4-49E6832DC6D8}" type="presOf" srcId="{948500F5-AF80-4013-BB61-CAF5792CC9F5}" destId="{9A8BCC78-B653-4693-8D97-89D9DB1C5A02}" srcOrd="0" destOrd="0" presId="urn:microsoft.com/office/officeart/2005/8/layout/vList2"/>
    <dgm:cxn modelId="{B4CC2E17-7D7B-4622-B93D-66E94A98563A}" type="presOf" srcId="{C09A021D-ED6A-4ECD-BE34-6AE410594D07}" destId="{6E867FF3-7036-4C83-BECF-9B4496C6474A}" srcOrd="0" destOrd="0" presId="urn:microsoft.com/office/officeart/2005/8/layout/vList2"/>
    <dgm:cxn modelId="{D5B44C9F-842A-4EF4-B5B1-F8A5255EBA13}" srcId="{C09A021D-ED6A-4ECD-BE34-6AE410594D07}" destId="{948500F5-AF80-4013-BB61-CAF5792CC9F5}" srcOrd="1" destOrd="0" parTransId="{CC139563-496E-4613-97AE-9A8DD82294C7}" sibTransId="{BB2A7AB3-12C5-4C44-BAF7-52140B568D63}"/>
    <dgm:cxn modelId="{5D6902D1-C511-4E1A-97C7-0729EE21B442}" srcId="{C09A021D-ED6A-4ECD-BE34-6AE410594D07}" destId="{9E1E6964-A085-4BCC-A033-E759E047F232}" srcOrd="2" destOrd="0" parTransId="{5069BDEF-0F7A-418C-B04C-02FA50E947C8}" sibTransId="{98CAD670-530D-4684-805A-DAC053B92CA4}"/>
    <dgm:cxn modelId="{B2AC074F-7F2A-40C2-8A58-F0410DF466E2}" srcId="{C09A021D-ED6A-4ECD-BE34-6AE410594D07}" destId="{BD46319F-D66E-49FD-B4C4-D1FD6A9535BE}" srcOrd="0" destOrd="0" parTransId="{D3068E16-B213-4BAB-9A91-8EABFDE5AC46}" sibTransId="{B36E6A12-D9C1-4537-A405-D6EC1B50775D}"/>
    <dgm:cxn modelId="{2A73B279-5DC7-489C-BAD1-D7BE8F8EEB70}" type="presOf" srcId="{BD46319F-D66E-49FD-B4C4-D1FD6A9535BE}" destId="{2E4918D9-CB9B-462C-82BF-206A678082B9}" srcOrd="0" destOrd="0" presId="urn:microsoft.com/office/officeart/2005/8/layout/vList2"/>
    <dgm:cxn modelId="{3A4360D0-8B59-4612-BD0A-053C7F3ACC98}" type="presOf" srcId="{9E1E6964-A085-4BCC-A033-E759E047F232}" destId="{09BEC945-2BAA-4C7C-BEBC-857B42B12BAE}" srcOrd="0" destOrd="0" presId="urn:microsoft.com/office/officeart/2005/8/layout/vList2"/>
    <dgm:cxn modelId="{1D531CA1-08DA-4E08-97C1-3041950A6ED0}" type="presParOf" srcId="{6E867FF3-7036-4C83-BECF-9B4496C6474A}" destId="{2E4918D9-CB9B-462C-82BF-206A678082B9}" srcOrd="0" destOrd="0" presId="urn:microsoft.com/office/officeart/2005/8/layout/vList2"/>
    <dgm:cxn modelId="{39C35ADB-BD5A-49F8-96CF-AFBA9A3E844A}" type="presParOf" srcId="{6E867FF3-7036-4C83-BECF-9B4496C6474A}" destId="{7BA2C7F9-343B-4529-8F63-F89CE735CE7A}" srcOrd="1" destOrd="0" presId="urn:microsoft.com/office/officeart/2005/8/layout/vList2"/>
    <dgm:cxn modelId="{A2B09F21-86FA-4813-B36A-95F51B7AF1E4}" type="presParOf" srcId="{6E867FF3-7036-4C83-BECF-9B4496C6474A}" destId="{9A8BCC78-B653-4693-8D97-89D9DB1C5A02}" srcOrd="2" destOrd="0" presId="urn:microsoft.com/office/officeart/2005/8/layout/vList2"/>
    <dgm:cxn modelId="{41542228-564B-431F-B16D-ABF27CA4C220}" type="presParOf" srcId="{6E867FF3-7036-4C83-BECF-9B4496C6474A}" destId="{9385484D-2A78-4E64-8D5F-500C05462704}" srcOrd="3" destOrd="0" presId="urn:microsoft.com/office/officeart/2005/8/layout/vList2"/>
    <dgm:cxn modelId="{CEB3CBFB-C3F1-461F-A2D8-D146F4BDB8BB}" type="presParOf" srcId="{6E867FF3-7036-4C83-BECF-9B4496C6474A}" destId="{09BEC945-2BAA-4C7C-BEBC-857B42B12BAE}"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0.xml><?xml version="1.0" encoding="utf-8"?>
<dgm:dataModel xmlns:dgm="http://schemas.openxmlformats.org/drawingml/2006/diagram" xmlns:a="http://schemas.openxmlformats.org/drawingml/2006/main">
  <dgm:ptLst>
    <dgm:pt modelId="{166FBBCE-DAF6-4B43-9DA6-30167D701254}" type="doc">
      <dgm:prSet loTypeId="urn:microsoft.com/office/officeart/2005/8/layout/hList7" loCatId="process" qsTypeId="urn:microsoft.com/office/officeart/2005/8/quickstyle/simple1" qsCatId="simple" csTypeId="urn:microsoft.com/office/officeart/2005/8/colors/accent1_2" csCatId="accent1" phldr="1"/>
      <dgm:spPr/>
      <dgm:t>
        <a:bodyPr/>
        <a:lstStyle/>
        <a:p>
          <a:endParaRPr lang="es-MX"/>
        </a:p>
      </dgm:t>
    </dgm:pt>
    <dgm:pt modelId="{7B1C450E-DB80-45CC-B019-0597497A6179}">
      <dgm:prSet/>
      <dgm:spPr/>
      <dgm:t>
        <a:bodyPr/>
        <a:lstStyle/>
        <a:p>
          <a:pPr rtl="0"/>
          <a:r>
            <a:rPr lang="es-MX" dirty="0" smtClean="0"/>
            <a:t>Privatización</a:t>
          </a:r>
          <a:endParaRPr lang="es-MX" dirty="0"/>
        </a:p>
      </dgm:t>
    </dgm:pt>
    <dgm:pt modelId="{C459F291-2EEC-4FC7-9167-EF00DED902BA}" type="parTrans" cxnId="{000B0075-C1E8-41A3-AC73-96438F9B46FC}">
      <dgm:prSet/>
      <dgm:spPr/>
      <dgm:t>
        <a:bodyPr/>
        <a:lstStyle/>
        <a:p>
          <a:endParaRPr lang="es-MX"/>
        </a:p>
      </dgm:t>
    </dgm:pt>
    <dgm:pt modelId="{CC475D79-DA40-4FE8-98AD-17972BE2FE99}" type="sibTrans" cxnId="{000B0075-C1E8-41A3-AC73-96438F9B46FC}">
      <dgm:prSet/>
      <dgm:spPr/>
      <dgm:t>
        <a:bodyPr/>
        <a:lstStyle/>
        <a:p>
          <a:endParaRPr lang="es-MX"/>
        </a:p>
      </dgm:t>
    </dgm:pt>
    <dgm:pt modelId="{6FEFD690-0154-456F-B126-1DE26AE6292F}">
      <dgm:prSet/>
      <dgm:spPr/>
      <dgm:t>
        <a:bodyPr/>
        <a:lstStyle/>
        <a:p>
          <a:pPr rtl="0"/>
          <a:r>
            <a:rPr lang="es-MX" dirty="0" smtClean="0"/>
            <a:t>Desmonopolización</a:t>
          </a:r>
          <a:endParaRPr lang="es-MX" dirty="0"/>
        </a:p>
      </dgm:t>
    </dgm:pt>
    <dgm:pt modelId="{713E6D7B-4955-49A7-BD05-F2EE2C38BBFE}" type="parTrans" cxnId="{3983B49A-F202-484A-8D11-04C87C2FBFB4}">
      <dgm:prSet/>
      <dgm:spPr/>
      <dgm:t>
        <a:bodyPr/>
        <a:lstStyle/>
        <a:p>
          <a:endParaRPr lang="es-MX"/>
        </a:p>
      </dgm:t>
    </dgm:pt>
    <dgm:pt modelId="{AC89F343-EDBF-44DA-A87B-3F32CF38EDAE}" type="sibTrans" cxnId="{3983B49A-F202-484A-8D11-04C87C2FBFB4}">
      <dgm:prSet/>
      <dgm:spPr/>
      <dgm:t>
        <a:bodyPr/>
        <a:lstStyle/>
        <a:p>
          <a:endParaRPr lang="es-MX"/>
        </a:p>
      </dgm:t>
    </dgm:pt>
    <dgm:pt modelId="{E0D1EC44-0DAE-46D6-B129-319E8F39A2DB}">
      <dgm:prSet/>
      <dgm:spPr/>
      <dgm:t>
        <a:bodyPr/>
        <a:lstStyle/>
        <a:p>
          <a:pPr rtl="0"/>
          <a:r>
            <a:rPr lang="es-MX" dirty="0" smtClean="0"/>
            <a:t>Desregulación</a:t>
          </a:r>
        </a:p>
        <a:p>
          <a:pPr rtl="0"/>
          <a:r>
            <a:rPr lang="es-MX" dirty="0" smtClean="0"/>
            <a:t>Decreto 764/2000 y Anexos</a:t>
          </a:r>
          <a:endParaRPr lang="es-MX" dirty="0"/>
        </a:p>
      </dgm:t>
    </dgm:pt>
    <dgm:pt modelId="{283643A9-CB96-4E78-B0DC-402CB488B4F4}" type="parTrans" cxnId="{D76917CE-88A6-44BA-B636-BBB07FEAF919}">
      <dgm:prSet/>
      <dgm:spPr/>
      <dgm:t>
        <a:bodyPr/>
        <a:lstStyle/>
        <a:p>
          <a:endParaRPr lang="es-MX"/>
        </a:p>
      </dgm:t>
    </dgm:pt>
    <dgm:pt modelId="{8B66E281-A745-49BF-BD89-8D0C19777C6C}" type="sibTrans" cxnId="{D76917CE-88A6-44BA-B636-BBB07FEAF919}">
      <dgm:prSet/>
      <dgm:spPr/>
      <dgm:t>
        <a:bodyPr/>
        <a:lstStyle/>
        <a:p>
          <a:endParaRPr lang="es-MX"/>
        </a:p>
      </dgm:t>
    </dgm:pt>
    <dgm:pt modelId="{DDC2A1BD-1AFC-4133-AB8D-FCC69437E7FC}" type="pres">
      <dgm:prSet presAssocID="{166FBBCE-DAF6-4B43-9DA6-30167D701254}" presName="Name0" presStyleCnt="0">
        <dgm:presLayoutVars>
          <dgm:dir/>
          <dgm:resizeHandles val="exact"/>
        </dgm:presLayoutVars>
      </dgm:prSet>
      <dgm:spPr/>
      <dgm:t>
        <a:bodyPr/>
        <a:lstStyle/>
        <a:p>
          <a:endParaRPr lang="es-MX"/>
        </a:p>
      </dgm:t>
    </dgm:pt>
    <dgm:pt modelId="{90C8BC55-1214-48D5-9D5D-A058D706716D}" type="pres">
      <dgm:prSet presAssocID="{166FBBCE-DAF6-4B43-9DA6-30167D701254}" presName="fgShape" presStyleLbl="fgShp" presStyleIdx="0" presStyleCnt="1"/>
      <dgm:spPr/>
    </dgm:pt>
    <dgm:pt modelId="{F602A579-E047-49D3-829F-4AC2DE3B3712}" type="pres">
      <dgm:prSet presAssocID="{166FBBCE-DAF6-4B43-9DA6-30167D701254}" presName="linComp" presStyleCnt="0"/>
      <dgm:spPr/>
    </dgm:pt>
    <dgm:pt modelId="{0ED68A54-6761-4422-8B7A-6DF83889440F}" type="pres">
      <dgm:prSet presAssocID="{7B1C450E-DB80-45CC-B019-0597497A6179}" presName="compNode" presStyleCnt="0"/>
      <dgm:spPr/>
    </dgm:pt>
    <dgm:pt modelId="{9FDFF6E0-903B-48C3-8103-F45738391222}" type="pres">
      <dgm:prSet presAssocID="{7B1C450E-DB80-45CC-B019-0597497A6179}" presName="bkgdShape" presStyleLbl="node1" presStyleIdx="0" presStyleCnt="3"/>
      <dgm:spPr/>
      <dgm:t>
        <a:bodyPr/>
        <a:lstStyle/>
        <a:p>
          <a:endParaRPr lang="es-MX"/>
        </a:p>
      </dgm:t>
    </dgm:pt>
    <dgm:pt modelId="{667567A9-DAB5-4705-B104-E57536A74500}" type="pres">
      <dgm:prSet presAssocID="{7B1C450E-DB80-45CC-B019-0597497A6179}" presName="nodeTx" presStyleLbl="node1" presStyleIdx="0" presStyleCnt="3">
        <dgm:presLayoutVars>
          <dgm:bulletEnabled val="1"/>
        </dgm:presLayoutVars>
      </dgm:prSet>
      <dgm:spPr/>
      <dgm:t>
        <a:bodyPr/>
        <a:lstStyle/>
        <a:p>
          <a:endParaRPr lang="es-MX"/>
        </a:p>
      </dgm:t>
    </dgm:pt>
    <dgm:pt modelId="{A5235B48-1847-4726-9D90-E86C63CBC68C}" type="pres">
      <dgm:prSet presAssocID="{7B1C450E-DB80-45CC-B019-0597497A6179}" presName="invisiNode" presStyleLbl="node1" presStyleIdx="0" presStyleCnt="3"/>
      <dgm:spPr/>
    </dgm:pt>
    <dgm:pt modelId="{F68F5665-A17B-4818-B3B0-89CB57E76FB3}" type="pres">
      <dgm:prSet presAssocID="{7B1C450E-DB80-45CC-B019-0597497A6179}" presName="imagNode" presStyleLbl="fgImgPlace1" presStyleIdx="0" presStyleCnt="3"/>
      <dgm:spPr>
        <a:blipFill rotWithShape="0">
          <a:blip xmlns:r="http://schemas.openxmlformats.org/officeDocument/2006/relationships" r:embed="rId1"/>
          <a:stretch>
            <a:fillRect/>
          </a:stretch>
        </a:blipFill>
      </dgm:spPr>
    </dgm:pt>
    <dgm:pt modelId="{59C6C326-01B1-44E8-B50D-37976C20E512}" type="pres">
      <dgm:prSet presAssocID="{CC475D79-DA40-4FE8-98AD-17972BE2FE99}" presName="sibTrans" presStyleLbl="sibTrans2D1" presStyleIdx="0" presStyleCnt="0"/>
      <dgm:spPr/>
      <dgm:t>
        <a:bodyPr/>
        <a:lstStyle/>
        <a:p>
          <a:endParaRPr lang="es-MX"/>
        </a:p>
      </dgm:t>
    </dgm:pt>
    <dgm:pt modelId="{5048CE29-8C2A-4A26-8915-25444DD5A094}" type="pres">
      <dgm:prSet presAssocID="{6FEFD690-0154-456F-B126-1DE26AE6292F}" presName="compNode" presStyleCnt="0"/>
      <dgm:spPr/>
    </dgm:pt>
    <dgm:pt modelId="{DE7F059E-7452-4A05-9E2F-FA1A7BCF1272}" type="pres">
      <dgm:prSet presAssocID="{6FEFD690-0154-456F-B126-1DE26AE6292F}" presName="bkgdShape" presStyleLbl="node1" presStyleIdx="1" presStyleCnt="3"/>
      <dgm:spPr/>
      <dgm:t>
        <a:bodyPr/>
        <a:lstStyle/>
        <a:p>
          <a:endParaRPr lang="es-MX"/>
        </a:p>
      </dgm:t>
    </dgm:pt>
    <dgm:pt modelId="{A440D918-0E6C-4848-B3B0-0324878019E4}" type="pres">
      <dgm:prSet presAssocID="{6FEFD690-0154-456F-B126-1DE26AE6292F}" presName="nodeTx" presStyleLbl="node1" presStyleIdx="1" presStyleCnt="3">
        <dgm:presLayoutVars>
          <dgm:bulletEnabled val="1"/>
        </dgm:presLayoutVars>
      </dgm:prSet>
      <dgm:spPr/>
      <dgm:t>
        <a:bodyPr/>
        <a:lstStyle/>
        <a:p>
          <a:endParaRPr lang="es-MX"/>
        </a:p>
      </dgm:t>
    </dgm:pt>
    <dgm:pt modelId="{85BE7E0C-7B42-4410-8298-C76C2900469D}" type="pres">
      <dgm:prSet presAssocID="{6FEFD690-0154-456F-B126-1DE26AE6292F}" presName="invisiNode" presStyleLbl="node1" presStyleIdx="1" presStyleCnt="3"/>
      <dgm:spPr/>
    </dgm:pt>
    <dgm:pt modelId="{F6DF3557-BC0C-4930-95B9-55662C225143}" type="pres">
      <dgm:prSet presAssocID="{6FEFD690-0154-456F-B126-1DE26AE6292F}" presName="imagNode" presStyleLbl="fgImgPlace1" presStyleIdx="1" presStyleCnt="3"/>
      <dgm:spPr>
        <a:blipFill rotWithShape="0">
          <a:blip xmlns:r="http://schemas.openxmlformats.org/officeDocument/2006/relationships" r:embed="rId2"/>
          <a:stretch>
            <a:fillRect/>
          </a:stretch>
        </a:blipFill>
      </dgm:spPr>
    </dgm:pt>
    <dgm:pt modelId="{D4A9EC6B-05B9-4E02-B4E0-A5674C6BDD95}" type="pres">
      <dgm:prSet presAssocID="{AC89F343-EDBF-44DA-A87B-3F32CF38EDAE}" presName="sibTrans" presStyleLbl="sibTrans2D1" presStyleIdx="0" presStyleCnt="0"/>
      <dgm:spPr/>
      <dgm:t>
        <a:bodyPr/>
        <a:lstStyle/>
        <a:p>
          <a:endParaRPr lang="es-MX"/>
        </a:p>
      </dgm:t>
    </dgm:pt>
    <dgm:pt modelId="{6F7477CB-2D28-469E-B2D0-191F82588874}" type="pres">
      <dgm:prSet presAssocID="{E0D1EC44-0DAE-46D6-B129-319E8F39A2DB}" presName="compNode" presStyleCnt="0"/>
      <dgm:spPr/>
    </dgm:pt>
    <dgm:pt modelId="{E9B3B63A-9657-4EF2-B58D-9BCD5F0E4E9E}" type="pres">
      <dgm:prSet presAssocID="{E0D1EC44-0DAE-46D6-B129-319E8F39A2DB}" presName="bkgdShape" presStyleLbl="node1" presStyleIdx="2" presStyleCnt="3"/>
      <dgm:spPr/>
      <dgm:t>
        <a:bodyPr/>
        <a:lstStyle/>
        <a:p>
          <a:endParaRPr lang="es-MX"/>
        </a:p>
      </dgm:t>
    </dgm:pt>
    <dgm:pt modelId="{18F251B0-3512-4B9B-8FC1-A711B2B01A0C}" type="pres">
      <dgm:prSet presAssocID="{E0D1EC44-0DAE-46D6-B129-319E8F39A2DB}" presName="nodeTx" presStyleLbl="node1" presStyleIdx="2" presStyleCnt="3">
        <dgm:presLayoutVars>
          <dgm:bulletEnabled val="1"/>
        </dgm:presLayoutVars>
      </dgm:prSet>
      <dgm:spPr/>
      <dgm:t>
        <a:bodyPr/>
        <a:lstStyle/>
        <a:p>
          <a:endParaRPr lang="es-MX"/>
        </a:p>
      </dgm:t>
    </dgm:pt>
    <dgm:pt modelId="{3870E02C-244A-4473-8EF0-833476ADAB49}" type="pres">
      <dgm:prSet presAssocID="{E0D1EC44-0DAE-46D6-B129-319E8F39A2DB}" presName="invisiNode" presStyleLbl="node1" presStyleIdx="2" presStyleCnt="3"/>
      <dgm:spPr/>
    </dgm:pt>
    <dgm:pt modelId="{AD548E60-542B-4732-B306-79AEE2C215EC}" type="pres">
      <dgm:prSet presAssocID="{E0D1EC44-0DAE-46D6-B129-319E8F39A2DB}" presName="imagNode" presStyleLbl="fgImgPlace1" presStyleIdx="2" presStyleCnt="3"/>
      <dgm:spPr>
        <a:blipFill rotWithShape="0">
          <a:blip xmlns:r="http://schemas.openxmlformats.org/officeDocument/2006/relationships" r:embed="rId3"/>
          <a:stretch>
            <a:fillRect/>
          </a:stretch>
        </a:blipFill>
      </dgm:spPr>
    </dgm:pt>
  </dgm:ptLst>
  <dgm:cxnLst>
    <dgm:cxn modelId="{8862D0FF-864C-4733-A321-39A1D272F32D}" type="presOf" srcId="{7B1C450E-DB80-45CC-B019-0597497A6179}" destId="{667567A9-DAB5-4705-B104-E57536A74500}" srcOrd="1" destOrd="0" presId="urn:microsoft.com/office/officeart/2005/8/layout/hList7"/>
    <dgm:cxn modelId="{7B1032CB-BA2B-4CDE-9947-8889316A8AEC}" type="presOf" srcId="{E0D1EC44-0DAE-46D6-B129-319E8F39A2DB}" destId="{18F251B0-3512-4B9B-8FC1-A711B2B01A0C}" srcOrd="1" destOrd="0" presId="urn:microsoft.com/office/officeart/2005/8/layout/hList7"/>
    <dgm:cxn modelId="{4BE77312-B30E-49BF-AF98-BA9F851613AD}" type="presOf" srcId="{AC89F343-EDBF-44DA-A87B-3F32CF38EDAE}" destId="{D4A9EC6B-05B9-4E02-B4E0-A5674C6BDD95}" srcOrd="0" destOrd="0" presId="urn:microsoft.com/office/officeart/2005/8/layout/hList7"/>
    <dgm:cxn modelId="{2CF78A01-9135-4CCC-AE8E-E58D18FA4540}" type="presOf" srcId="{6FEFD690-0154-456F-B126-1DE26AE6292F}" destId="{DE7F059E-7452-4A05-9E2F-FA1A7BCF1272}" srcOrd="0" destOrd="0" presId="urn:microsoft.com/office/officeart/2005/8/layout/hList7"/>
    <dgm:cxn modelId="{3983B49A-F202-484A-8D11-04C87C2FBFB4}" srcId="{166FBBCE-DAF6-4B43-9DA6-30167D701254}" destId="{6FEFD690-0154-456F-B126-1DE26AE6292F}" srcOrd="1" destOrd="0" parTransId="{713E6D7B-4955-49A7-BD05-F2EE2C38BBFE}" sibTransId="{AC89F343-EDBF-44DA-A87B-3F32CF38EDAE}"/>
    <dgm:cxn modelId="{7D44D2EC-C7B3-4C15-A784-33CFF21A9A13}" type="presOf" srcId="{CC475D79-DA40-4FE8-98AD-17972BE2FE99}" destId="{59C6C326-01B1-44E8-B50D-37976C20E512}" srcOrd="0" destOrd="0" presId="urn:microsoft.com/office/officeart/2005/8/layout/hList7"/>
    <dgm:cxn modelId="{D76917CE-88A6-44BA-B636-BBB07FEAF919}" srcId="{166FBBCE-DAF6-4B43-9DA6-30167D701254}" destId="{E0D1EC44-0DAE-46D6-B129-319E8F39A2DB}" srcOrd="2" destOrd="0" parTransId="{283643A9-CB96-4E78-B0DC-402CB488B4F4}" sibTransId="{8B66E281-A745-49BF-BD89-8D0C19777C6C}"/>
    <dgm:cxn modelId="{2D885FD5-5E19-46BE-9D17-35B25B8651B0}" type="presOf" srcId="{6FEFD690-0154-456F-B126-1DE26AE6292F}" destId="{A440D918-0E6C-4848-B3B0-0324878019E4}" srcOrd="1" destOrd="0" presId="urn:microsoft.com/office/officeart/2005/8/layout/hList7"/>
    <dgm:cxn modelId="{000B0075-C1E8-41A3-AC73-96438F9B46FC}" srcId="{166FBBCE-DAF6-4B43-9DA6-30167D701254}" destId="{7B1C450E-DB80-45CC-B019-0597497A6179}" srcOrd="0" destOrd="0" parTransId="{C459F291-2EEC-4FC7-9167-EF00DED902BA}" sibTransId="{CC475D79-DA40-4FE8-98AD-17972BE2FE99}"/>
    <dgm:cxn modelId="{1AD23D90-53B5-409D-89D5-E0AB4CFC2A6E}" type="presOf" srcId="{166FBBCE-DAF6-4B43-9DA6-30167D701254}" destId="{DDC2A1BD-1AFC-4133-AB8D-FCC69437E7FC}" srcOrd="0" destOrd="0" presId="urn:microsoft.com/office/officeart/2005/8/layout/hList7"/>
    <dgm:cxn modelId="{EA363C82-4B1E-4C12-A771-F040F4FCDAE1}" type="presOf" srcId="{E0D1EC44-0DAE-46D6-B129-319E8F39A2DB}" destId="{E9B3B63A-9657-4EF2-B58D-9BCD5F0E4E9E}" srcOrd="0" destOrd="0" presId="urn:microsoft.com/office/officeart/2005/8/layout/hList7"/>
    <dgm:cxn modelId="{A4B3BA2A-129E-475B-95A3-36D760A3D291}" type="presOf" srcId="{7B1C450E-DB80-45CC-B019-0597497A6179}" destId="{9FDFF6E0-903B-48C3-8103-F45738391222}" srcOrd="0" destOrd="0" presId="urn:microsoft.com/office/officeart/2005/8/layout/hList7"/>
    <dgm:cxn modelId="{3F0FC1A7-6405-451A-9D38-2090A76FEC49}" type="presParOf" srcId="{DDC2A1BD-1AFC-4133-AB8D-FCC69437E7FC}" destId="{90C8BC55-1214-48D5-9D5D-A058D706716D}" srcOrd="0" destOrd="0" presId="urn:microsoft.com/office/officeart/2005/8/layout/hList7"/>
    <dgm:cxn modelId="{1705E791-D578-46DF-B964-F291F57AB8D2}" type="presParOf" srcId="{DDC2A1BD-1AFC-4133-AB8D-FCC69437E7FC}" destId="{F602A579-E047-49D3-829F-4AC2DE3B3712}" srcOrd="1" destOrd="0" presId="urn:microsoft.com/office/officeart/2005/8/layout/hList7"/>
    <dgm:cxn modelId="{D75E894D-0027-457B-8C05-AFF655C855FD}" type="presParOf" srcId="{F602A579-E047-49D3-829F-4AC2DE3B3712}" destId="{0ED68A54-6761-4422-8B7A-6DF83889440F}" srcOrd="0" destOrd="0" presId="urn:microsoft.com/office/officeart/2005/8/layout/hList7"/>
    <dgm:cxn modelId="{3ABC2DEB-47B7-4F13-A20A-DA6B0DA5399D}" type="presParOf" srcId="{0ED68A54-6761-4422-8B7A-6DF83889440F}" destId="{9FDFF6E0-903B-48C3-8103-F45738391222}" srcOrd="0" destOrd="0" presId="urn:microsoft.com/office/officeart/2005/8/layout/hList7"/>
    <dgm:cxn modelId="{FF1DD151-0E83-4AF6-BA4A-DF0B4782C1BE}" type="presParOf" srcId="{0ED68A54-6761-4422-8B7A-6DF83889440F}" destId="{667567A9-DAB5-4705-B104-E57536A74500}" srcOrd="1" destOrd="0" presId="urn:microsoft.com/office/officeart/2005/8/layout/hList7"/>
    <dgm:cxn modelId="{6EC5BD8E-CD43-4B86-838E-63D38FFB8B92}" type="presParOf" srcId="{0ED68A54-6761-4422-8B7A-6DF83889440F}" destId="{A5235B48-1847-4726-9D90-E86C63CBC68C}" srcOrd="2" destOrd="0" presId="urn:microsoft.com/office/officeart/2005/8/layout/hList7"/>
    <dgm:cxn modelId="{34C2BC97-5332-433E-B478-A7A63D79BBA8}" type="presParOf" srcId="{0ED68A54-6761-4422-8B7A-6DF83889440F}" destId="{F68F5665-A17B-4818-B3B0-89CB57E76FB3}" srcOrd="3" destOrd="0" presId="urn:microsoft.com/office/officeart/2005/8/layout/hList7"/>
    <dgm:cxn modelId="{E9FC4C0E-0BAD-4636-800D-FE7E8D75CC92}" type="presParOf" srcId="{F602A579-E047-49D3-829F-4AC2DE3B3712}" destId="{59C6C326-01B1-44E8-B50D-37976C20E512}" srcOrd="1" destOrd="0" presId="urn:microsoft.com/office/officeart/2005/8/layout/hList7"/>
    <dgm:cxn modelId="{FE890DBD-30B1-4516-B1B0-5F55787A07FA}" type="presParOf" srcId="{F602A579-E047-49D3-829F-4AC2DE3B3712}" destId="{5048CE29-8C2A-4A26-8915-25444DD5A094}" srcOrd="2" destOrd="0" presId="urn:microsoft.com/office/officeart/2005/8/layout/hList7"/>
    <dgm:cxn modelId="{DAD96FD6-5990-46BD-9F1A-65C0759B8E7A}" type="presParOf" srcId="{5048CE29-8C2A-4A26-8915-25444DD5A094}" destId="{DE7F059E-7452-4A05-9E2F-FA1A7BCF1272}" srcOrd="0" destOrd="0" presId="urn:microsoft.com/office/officeart/2005/8/layout/hList7"/>
    <dgm:cxn modelId="{59CF0397-93CF-4952-8378-E38ACC443057}" type="presParOf" srcId="{5048CE29-8C2A-4A26-8915-25444DD5A094}" destId="{A440D918-0E6C-4848-B3B0-0324878019E4}" srcOrd="1" destOrd="0" presId="urn:microsoft.com/office/officeart/2005/8/layout/hList7"/>
    <dgm:cxn modelId="{85A78A93-A1D6-4AA3-AA4C-F7EEEDED4147}" type="presParOf" srcId="{5048CE29-8C2A-4A26-8915-25444DD5A094}" destId="{85BE7E0C-7B42-4410-8298-C76C2900469D}" srcOrd="2" destOrd="0" presId="urn:microsoft.com/office/officeart/2005/8/layout/hList7"/>
    <dgm:cxn modelId="{8288AFCB-84F7-408A-9488-53F4C176BBDB}" type="presParOf" srcId="{5048CE29-8C2A-4A26-8915-25444DD5A094}" destId="{F6DF3557-BC0C-4930-95B9-55662C225143}" srcOrd="3" destOrd="0" presId="urn:microsoft.com/office/officeart/2005/8/layout/hList7"/>
    <dgm:cxn modelId="{D8D8DCAA-1291-4C5B-A47A-74E6E6D928DB}" type="presParOf" srcId="{F602A579-E047-49D3-829F-4AC2DE3B3712}" destId="{D4A9EC6B-05B9-4E02-B4E0-A5674C6BDD95}" srcOrd="3" destOrd="0" presId="urn:microsoft.com/office/officeart/2005/8/layout/hList7"/>
    <dgm:cxn modelId="{BF29D956-63FD-4AD3-90BD-F0AD787FCCCD}" type="presParOf" srcId="{F602A579-E047-49D3-829F-4AC2DE3B3712}" destId="{6F7477CB-2D28-469E-B2D0-191F82588874}" srcOrd="4" destOrd="0" presId="urn:microsoft.com/office/officeart/2005/8/layout/hList7"/>
    <dgm:cxn modelId="{67268A2B-A106-41BC-A3CD-1DFB801BDBC3}" type="presParOf" srcId="{6F7477CB-2D28-469E-B2D0-191F82588874}" destId="{E9B3B63A-9657-4EF2-B58D-9BCD5F0E4E9E}" srcOrd="0" destOrd="0" presId="urn:microsoft.com/office/officeart/2005/8/layout/hList7"/>
    <dgm:cxn modelId="{5AC1477D-83FB-40A6-83C5-5F2941315946}" type="presParOf" srcId="{6F7477CB-2D28-469E-B2D0-191F82588874}" destId="{18F251B0-3512-4B9B-8FC1-A711B2B01A0C}" srcOrd="1" destOrd="0" presId="urn:microsoft.com/office/officeart/2005/8/layout/hList7"/>
    <dgm:cxn modelId="{5EBA76F6-A1C2-4CE3-80BB-6377C25B6616}" type="presParOf" srcId="{6F7477CB-2D28-469E-B2D0-191F82588874}" destId="{3870E02C-244A-4473-8EF0-833476ADAB49}" srcOrd="2" destOrd="0" presId="urn:microsoft.com/office/officeart/2005/8/layout/hList7"/>
    <dgm:cxn modelId="{E0EE807B-253C-4C72-B015-435860824627}" type="presParOf" srcId="{6F7477CB-2D28-469E-B2D0-191F82588874}" destId="{AD548E60-542B-4732-B306-79AEE2C215EC}"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E4C5179-22E0-4287-8F69-22B54ADA6459}"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s-MX"/>
        </a:p>
      </dgm:t>
    </dgm:pt>
    <dgm:pt modelId="{B267223E-7594-4E29-9728-E13E2A15B256}">
      <dgm:prSet/>
      <dgm:spPr/>
      <dgm:t>
        <a:bodyPr/>
        <a:lstStyle/>
        <a:p>
          <a:pPr rtl="0"/>
          <a:r>
            <a:rPr lang="es-MX" b="0" i="0" baseline="0" dirty="0" smtClean="0"/>
            <a:t>Ley 22362 de 1981</a:t>
          </a:r>
          <a:endParaRPr lang="es-MX" dirty="0"/>
        </a:p>
      </dgm:t>
    </dgm:pt>
    <dgm:pt modelId="{3C66A339-39A5-4FFF-8261-190A39CA4C86}" type="parTrans" cxnId="{D7BBBF94-C43D-4934-8533-B9A0D4C02207}">
      <dgm:prSet/>
      <dgm:spPr/>
      <dgm:t>
        <a:bodyPr/>
        <a:lstStyle/>
        <a:p>
          <a:endParaRPr lang="es-MX"/>
        </a:p>
      </dgm:t>
    </dgm:pt>
    <dgm:pt modelId="{F9D00E7B-6470-4967-BD8B-4EF184FF665D}" type="sibTrans" cxnId="{D7BBBF94-C43D-4934-8533-B9A0D4C02207}">
      <dgm:prSet/>
      <dgm:spPr/>
      <dgm:t>
        <a:bodyPr/>
        <a:lstStyle/>
        <a:p>
          <a:endParaRPr lang="es-MX"/>
        </a:p>
      </dgm:t>
    </dgm:pt>
    <dgm:pt modelId="{862AF257-9253-4CE2-A51C-D99509615EEA}">
      <dgm:prSet/>
      <dgm:spPr/>
      <dgm:t>
        <a:bodyPr/>
        <a:lstStyle/>
        <a:p>
          <a:pPr rtl="0"/>
          <a:r>
            <a:rPr lang="es-MX" b="0" i="0" baseline="0" dirty="0" smtClean="0"/>
            <a:t>Se adquieren por el registro en el INPI </a:t>
          </a:r>
          <a:r>
            <a:rPr lang="es-MX" b="0" i="0" u="sng" baseline="0" dirty="0" smtClean="0">
              <a:solidFill>
                <a:schemeClr val="bg1">
                  <a:lumMod val="95000"/>
                </a:schemeClr>
              </a:solidFill>
              <a:hlinkClick xmlns:r="http://schemas.openxmlformats.org/officeDocument/2006/relationships" r:id=""/>
            </a:rPr>
            <a:t>www.inpi.gov.ar</a:t>
          </a:r>
          <a:r>
            <a:rPr lang="es-MX" b="0" i="0" baseline="0" dirty="0" smtClean="0">
              <a:solidFill>
                <a:schemeClr val="bg1">
                  <a:lumMod val="95000"/>
                </a:schemeClr>
              </a:solidFill>
            </a:rPr>
            <a:t> </a:t>
          </a:r>
          <a:r>
            <a:rPr lang="es-MX" b="0" i="0" baseline="0" dirty="0" smtClean="0"/>
            <a:t>(art. 4º ley). </a:t>
          </a:r>
          <a:r>
            <a:rPr lang="es-MX" b="0" i="0" baseline="0" dirty="0" err="1" smtClean="0"/>
            <a:t>Prelacion</a:t>
          </a:r>
          <a:r>
            <a:rPr lang="es-MX" b="0" i="0" baseline="0" dirty="0" smtClean="0"/>
            <a:t> Art 8LM</a:t>
          </a:r>
          <a:endParaRPr lang="es-MX" dirty="0"/>
        </a:p>
      </dgm:t>
    </dgm:pt>
    <dgm:pt modelId="{870A32A2-CD45-4946-BB02-629E90634D96}" type="parTrans" cxnId="{8A9B6398-C5B5-455D-87F9-2DB473909E9A}">
      <dgm:prSet/>
      <dgm:spPr/>
      <dgm:t>
        <a:bodyPr/>
        <a:lstStyle/>
        <a:p>
          <a:endParaRPr lang="es-MX"/>
        </a:p>
      </dgm:t>
    </dgm:pt>
    <dgm:pt modelId="{0A8EE2E7-FD35-4B5E-8103-0121ED7A645F}" type="sibTrans" cxnId="{8A9B6398-C5B5-455D-87F9-2DB473909E9A}">
      <dgm:prSet/>
      <dgm:spPr/>
      <dgm:t>
        <a:bodyPr/>
        <a:lstStyle/>
        <a:p>
          <a:endParaRPr lang="es-MX"/>
        </a:p>
      </dgm:t>
    </dgm:pt>
    <dgm:pt modelId="{A8E335BA-00BA-49BB-AA70-03D70222B1C5}">
      <dgm:prSet/>
      <dgm:spPr/>
      <dgm:t>
        <a:bodyPr/>
        <a:lstStyle/>
        <a:p>
          <a:pPr rtl="0"/>
          <a:r>
            <a:rPr lang="es-MX" b="0" i="0" baseline="0" dirty="0" smtClean="0"/>
            <a:t>Excepciones: “marcas de hecho”, “marcas notoriamente conocidas” y “renombradas”.</a:t>
          </a:r>
          <a:endParaRPr lang="es-MX" dirty="0"/>
        </a:p>
      </dgm:t>
    </dgm:pt>
    <dgm:pt modelId="{11E7926B-5A73-485B-B604-614841BB881B}" type="parTrans" cxnId="{B0E020CD-FEA4-4B22-B87E-827AF8D3C7B4}">
      <dgm:prSet/>
      <dgm:spPr/>
      <dgm:t>
        <a:bodyPr/>
        <a:lstStyle/>
        <a:p>
          <a:endParaRPr lang="es-MX"/>
        </a:p>
      </dgm:t>
    </dgm:pt>
    <dgm:pt modelId="{7DEA20BD-9C5D-41BE-AE10-4ECA8398634D}" type="sibTrans" cxnId="{B0E020CD-FEA4-4B22-B87E-827AF8D3C7B4}">
      <dgm:prSet/>
      <dgm:spPr/>
      <dgm:t>
        <a:bodyPr/>
        <a:lstStyle/>
        <a:p>
          <a:endParaRPr lang="es-MX"/>
        </a:p>
      </dgm:t>
    </dgm:pt>
    <dgm:pt modelId="{A231935D-B371-4AB3-AB74-A404768E4283}">
      <dgm:prSet/>
      <dgm:spPr/>
      <dgm:t>
        <a:bodyPr/>
        <a:lstStyle/>
        <a:p>
          <a:pPr rtl="0"/>
          <a:r>
            <a:rPr lang="es-MX" b="0" i="0" baseline="0" dirty="0" smtClean="0"/>
            <a:t>Principio especialidad (45 clases de productos y servicios) </a:t>
          </a:r>
          <a:endParaRPr lang="es-MX" dirty="0"/>
        </a:p>
      </dgm:t>
    </dgm:pt>
    <dgm:pt modelId="{832ACED5-52CE-4D2A-9811-155F7D4F48C9}" type="parTrans" cxnId="{26CE86E5-1C2D-4912-9A71-D7222419C6B1}">
      <dgm:prSet/>
      <dgm:spPr/>
      <dgm:t>
        <a:bodyPr/>
        <a:lstStyle/>
        <a:p>
          <a:endParaRPr lang="es-MX"/>
        </a:p>
      </dgm:t>
    </dgm:pt>
    <dgm:pt modelId="{EEE71976-B5BE-432D-9FC9-0FF1185173E0}" type="sibTrans" cxnId="{26CE86E5-1C2D-4912-9A71-D7222419C6B1}">
      <dgm:prSet/>
      <dgm:spPr/>
      <dgm:t>
        <a:bodyPr/>
        <a:lstStyle/>
        <a:p>
          <a:endParaRPr lang="es-MX"/>
        </a:p>
      </dgm:t>
    </dgm:pt>
    <dgm:pt modelId="{396A0952-2560-4121-93F8-5ABFB11524A4}">
      <dgm:prSet/>
      <dgm:spPr/>
      <dgm:t>
        <a:bodyPr/>
        <a:lstStyle/>
        <a:p>
          <a:pPr rtl="0"/>
          <a:r>
            <a:rPr lang="es-MX" b="0" i="0" baseline="0" dirty="0" smtClean="0"/>
            <a:t>Tramite administrativo con oposiciones y observaciones del INPI</a:t>
          </a:r>
          <a:endParaRPr lang="es-MX" dirty="0"/>
        </a:p>
      </dgm:t>
    </dgm:pt>
    <dgm:pt modelId="{44058B9C-51B2-4403-831E-CC46EE99D0C1}" type="parTrans" cxnId="{2BA86BC4-2668-4188-BD7C-1355DA0307DC}">
      <dgm:prSet/>
      <dgm:spPr/>
      <dgm:t>
        <a:bodyPr/>
        <a:lstStyle/>
        <a:p>
          <a:endParaRPr lang="es-MX"/>
        </a:p>
      </dgm:t>
    </dgm:pt>
    <dgm:pt modelId="{C0721410-8509-47C2-906C-DA519EEBA398}" type="sibTrans" cxnId="{2BA86BC4-2668-4188-BD7C-1355DA0307DC}">
      <dgm:prSet/>
      <dgm:spPr/>
      <dgm:t>
        <a:bodyPr/>
        <a:lstStyle/>
        <a:p>
          <a:endParaRPr lang="es-MX"/>
        </a:p>
      </dgm:t>
    </dgm:pt>
    <dgm:pt modelId="{70C68B97-785C-46D6-8376-946E49CABFF0}">
      <dgm:prSet/>
      <dgm:spPr/>
      <dgm:t>
        <a:bodyPr/>
        <a:lstStyle/>
        <a:p>
          <a:pPr rtl="0"/>
          <a:r>
            <a:rPr lang="es-MX" b="0" i="0" baseline="0" dirty="0" smtClean="0"/>
            <a:t>Obtención del registro por 10 años renovables indefinidamente (obligación de usar a partir del 5º para renovar y conservar) </a:t>
          </a:r>
          <a:endParaRPr lang="es-MX" dirty="0"/>
        </a:p>
      </dgm:t>
    </dgm:pt>
    <dgm:pt modelId="{5B049EBB-3DEE-4CF0-9115-036C89096262}" type="parTrans" cxnId="{2D4A3ED6-5BDF-47B6-988C-39442BA6C3B2}">
      <dgm:prSet/>
      <dgm:spPr/>
      <dgm:t>
        <a:bodyPr/>
        <a:lstStyle/>
        <a:p>
          <a:endParaRPr lang="es-MX"/>
        </a:p>
      </dgm:t>
    </dgm:pt>
    <dgm:pt modelId="{A8935962-621D-4AD1-8F82-5D6498B866EE}" type="sibTrans" cxnId="{2D4A3ED6-5BDF-47B6-988C-39442BA6C3B2}">
      <dgm:prSet/>
      <dgm:spPr/>
      <dgm:t>
        <a:bodyPr/>
        <a:lstStyle/>
        <a:p>
          <a:endParaRPr lang="es-MX"/>
        </a:p>
      </dgm:t>
    </dgm:pt>
    <dgm:pt modelId="{501AF933-2062-408C-86F4-3C6DADCFD290}" type="pres">
      <dgm:prSet presAssocID="{8E4C5179-22E0-4287-8F69-22B54ADA6459}" presName="linear" presStyleCnt="0">
        <dgm:presLayoutVars>
          <dgm:animLvl val="lvl"/>
          <dgm:resizeHandles val="exact"/>
        </dgm:presLayoutVars>
      </dgm:prSet>
      <dgm:spPr/>
      <dgm:t>
        <a:bodyPr/>
        <a:lstStyle/>
        <a:p>
          <a:endParaRPr lang="es-MX"/>
        </a:p>
      </dgm:t>
    </dgm:pt>
    <dgm:pt modelId="{75886A27-204F-4C0A-9972-B6468FB1C6A0}" type="pres">
      <dgm:prSet presAssocID="{B267223E-7594-4E29-9728-E13E2A15B256}" presName="parentText" presStyleLbl="node1" presStyleIdx="0" presStyleCnt="6">
        <dgm:presLayoutVars>
          <dgm:chMax val="0"/>
          <dgm:bulletEnabled val="1"/>
        </dgm:presLayoutVars>
      </dgm:prSet>
      <dgm:spPr/>
      <dgm:t>
        <a:bodyPr/>
        <a:lstStyle/>
        <a:p>
          <a:endParaRPr lang="es-MX"/>
        </a:p>
      </dgm:t>
    </dgm:pt>
    <dgm:pt modelId="{35C7AC7A-020A-48EB-B29B-12C7F18A801C}" type="pres">
      <dgm:prSet presAssocID="{F9D00E7B-6470-4967-BD8B-4EF184FF665D}" presName="spacer" presStyleCnt="0"/>
      <dgm:spPr/>
    </dgm:pt>
    <dgm:pt modelId="{7EF56D8A-8B1F-4DEA-A257-BC18FD6B9324}" type="pres">
      <dgm:prSet presAssocID="{862AF257-9253-4CE2-A51C-D99509615EEA}" presName="parentText" presStyleLbl="node1" presStyleIdx="1" presStyleCnt="6" custLinFactNeighborX="749">
        <dgm:presLayoutVars>
          <dgm:chMax val="0"/>
          <dgm:bulletEnabled val="1"/>
        </dgm:presLayoutVars>
      </dgm:prSet>
      <dgm:spPr/>
      <dgm:t>
        <a:bodyPr/>
        <a:lstStyle/>
        <a:p>
          <a:endParaRPr lang="es-MX"/>
        </a:p>
      </dgm:t>
    </dgm:pt>
    <dgm:pt modelId="{B29481A5-D414-48F8-A01C-271853808DDF}" type="pres">
      <dgm:prSet presAssocID="{0A8EE2E7-FD35-4B5E-8103-0121ED7A645F}" presName="spacer" presStyleCnt="0"/>
      <dgm:spPr/>
    </dgm:pt>
    <dgm:pt modelId="{6226AA7D-4B12-4384-BCCC-F2FC234E17BE}" type="pres">
      <dgm:prSet presAssocID="{A8E335BA-00BA-49BB-AA70-03D70222B1C5}" presName="parentText" presStyleLbl="node1" presStyleIdx="2" presStyleCnt="6">
        <dgm:presLayoutVars>
          <dgm:chMax val="0"/>
          <dgm:bulletEnabled val="1"/>
        </dgm:presLayoutVars>
      </dgm:prSet>
      <dgm:spPr/>
      <dgm:t>
        <a:bodyPr/>
        <a:lstStyle/>
        <a:p>
          <a:endParaRPr lang="es-MX"/>
        </a:p>
      </dgm:t>
    </dgm:pt>
    <dgm:pt modelId="{4202F623-ED84-4617-AE6A-3B732EA12B32}" type="pres">
      <dgm:prSet presAssocID="{7DEA20BD-9C5D-41BE-AE10-4ECA8398634D}" presName="spacer" presStyleCnt="0"/>
      <dgm:spPr/>
    </dgm:pt>
    <dgm:pt modelId="{76EFF6D6-D765-4104-9543-B3536D93202C}" type="pres">
      <dgm:prSet presAssocID="{A231935D-B371-4AB3-AB74-A404768E4283}" presName="parentText" presStyleLbl="node1" presStyleIdx="3" presStyleCnt="6">
        <dgm:presLayoutVars>
          <dgm:chMax val="0"/>
          <dgm:bulletEnabled val="1"/>
        </dgm:presLayoutVars>
      </dgm:prSet>
      <dgm:spPr/>
      <dgm:t>
        <a:bodyPr/>
        <a:lstStyle/>
        <a:p>
          <a:endParaRPr lang="es-MX"/>
        </a:p>
      </dgm:t>
    </dgm:pt>
    <dgm:pt modelId="{82C3F596-62D4-4B67-8760-23E1CF01AED9}" type="pres">
      <dgm:prSet presAssocID="{EEE71976-B5BE-432D-9FC9-0FF1185173E0}" presName="spacer" presStyleCnt="0"/>
      <dgm:spPr/>
    </dgm:pt>
    <dgm:pt modelId="{3997CB94-E48C-41D3-9E30-9E91D881BE58}" type="pres">
      <dgm:prSet presAssocID="{396A0952-2560-4121-93F8-5ABFB11524A4}" presName="parentText" presStyleLbl="node1" presStyleIdx="4" presStyleCnt="6">
        <dgm:presLayoutVars>
          <dgm:chMax val="0"/>
          <dgm:bulletEnabled val="1"/>
        </dgm:presLayoutVars>
      </dgm:prSet>
      <dgm:spPr/>
      <dgm:t>
        <a:bodyPr/>
        <a:lstStyle/>
        <a:p>
          <a:endParaRPr lang="es-MX"/>
        </a:p>
      </dgm:t>
    </dgm:pt>
    <dgm:pt modelId="{2AA0A94B-3F3E-4E96-87E3-8A7386DAE97A}" type="pres">
      <dgm:prSet presAssocID="{C0721410-8509-47C2-906C-DA519EEBA398}" presName="spacer" presStyleCnt="0"/>
      <dgm:spPr/>
    </dgm:pt>
    <dgm:pt modelId="{1D69BA96-EBD8-4E98-9E0C-FB8A784E235F}" type="pres">
      <dgm:prSet presAssocID="{70C68B97-785C-46D6-8376-946E49CABFF0}" presName="parentText" presStyleLbl="node1" presStyleIdx="5" presStyleCnt="6">
        <dgm:presLayoutVars>
          <dgm:chMax val="0"/>
          <dgm:bulletEnabled val="1"/>
        </dgm:presLayoutVars>
      </dgm:prSet>
      <dgm:spPr/>
      <dgm:t>
        <a:bodyPr/>
        <a:lstStyle/>
        <a:p>
          <a:endParaRPr lang="es-MX"/>
        </a:p>
      </dgm:t>
    </dgm:pt>
  </dgm:ptLst>
  <dgm:cxnLst>
    <dgm:cxn modelId="{5FE28E51-F522-4FB2-B416-E8E3904599B9}" type="presOf" srcId="{8E4C5179-22E0-4287-8F69-22B54ADA6459}" destId="{501AF933-2062-408C-86F4-3C6DADCFD290}" srcOrd="0" destOrd="0" presId="urn:microsoft.com/office/officeart/2005/8/layout/vList2"/>
    <dgm:cxn modelId="{8A9B6398-C5B5-455D-87F9-2DB473909E9A}" srcId="{8E4C5179-22E0-4287-8F69-22B54ADA6459}" destId="{862AF257-9253-4CE2-A51C-D99509615EEA}" srcOrd="1" destOrd="0" parTransId="{870A32A2-CD45-4946-BB02-629E90634D96}" sibTransId="{0A8EE2E7-FD35-4B5E-8103-0121ED7A645F}"/>
    <dgm:cxn modelId="{2D4A3ED6-5BDF-47B6-988C-39442BA6C3B2}" srcId="{8E4C5179-22E0-4287-8F69-22B54ADA6459}" destId="{70C68B97-785C-46D6-8376-946E49CABFF0}" srcOrd="5" destOrd="0" parTransId="{5B049EBB-3DEE-4CF0-9115-036C89096262}" sibTransId="{A8935962-621D-4AD1-8F82-5D6498B866EE}"/>
    <dgm:cxn modelId="{2AB29068-40E3-4C7F-8AE7-6A5A390FF83D}" type="presOf" srcId="{396A0952-2560-4121-93F8-5ABFB11524A4}" destId="{3997CB94-E48C-41D3-9E30-9E91D881BE58}" srcOrd="0" destOrd="0" presId="urn:microsoft.com/office/officeart/2005/8/layout/vList2"/>
    <dgm:cxn modelId="{B0E020CD-FEA4-4B22-B87E-827AF8D3C7B4}" srcId="{8E4C5179-22E0-4287-8F69-22B54ADA6459}" destId="{A8E335BA-00BA-49BB-AA70-03D70222B1C5}" srcOrd="2" destOrd="0" parTransId="{11E7926B-5A73-485B-B604-614841BB881B}" sibTransId="{7DEA20BD-9C5D-41BE-AE10-4ECA8398634D}"/>
    <dgm:cxn modelId="{B8703E50-31E6-40D9-8C81-999F14D954FB}" type="presOf" srcId="{A8E335BA-00BA-49BB-AA70-03D70222B1C5}" destId="{6226AA7D-4B12-4384-BCCC-F2FC234E17BE}" srcOrd="0" destOrd="0" presId="urn:microsoft.com/office/officeart/2005/8/layout/vList2"/>
    <dgm:cxn modelId="{93907492-D3BC-443E-BA0B-B52B97735476}" type="presOf" srcId="{B267223E-7594-4E29-9728-E13E2A15B256}" destId="{75886A27-204F-4C0A-9972-B6468FB1C6A0}" srcOrd="0" destOrd="0" presId="urn:microsoft.com/office/officeart/2005/8/layout/vList2"/>
    <dgm:cxn modelId="{26CE86E5-1C2D-4912-9A71-D7222419C6B1}" srcId="{8E4C5179-22E0-4287-8F69-22B54ADA6459}" destId="{A231935D-B371-4AB3-AB74-A404768E4283}" srcOrd="3" destOrd="0" parTransId="{832ACED5-52CE-4D2A-9811-155F7D4F48C9}" sibTransId="{EEE71976-B5BE-432D-9FC9-0FF1185173E0}"/>
    <dgm:cxn modelId="{2BA86BC4-2668-4188-BD7C-1355DA0307DC}" srcId="{8E4C5179-22E0-4287-8F69-22B54ADA6459}" destId="{396A0952-2560-4121-93F8-5ABFB11524A4}" srcOrd="4" destOrd="0" parTransId="{44058B9C-51B2-4403-831E-CC46EE99D0C1}" sibTransId="{C0721410-8509-47C2-906C-DA519EEBA398}"/>
    <dgm:cxn modelId="{964B437F-A7DD-46AB-B279-51F0618DB2DA}" type="presOf" srcId="{70C68B97-785C-46D6-8376-946E49CABFF0}" destId="{1D69BA96-EBD8-4E98-9E0C-FB8A784E235F}" srcOrd="0" destOrd="0" presId="urn:microsoft.com/office/officeart/2005/8/layout/vList2"/>
    <dgm:cxn modelId="{D7BBBF94-C43D-4934-8533-B9A0D4C02207}" srcId="{8E4C5179-22E0-4287-8F69-22B54ADA6459}" destId="{B267223E-7594-4E29-9728-E13E2A15B256}" srcOrd="0" destOrd="0" parTransId="{3C66A339-39A5-4FFF-8261-190A39CA4C86}" sibTransId="{F9D00E7B-6470-4967-BD8B-4EF184FF665D}"/>
    <dgm:cxn modelId="{F9AD35E6-BF86-414C-96AA-3DAF018E8970}" type="presOf" srcId="{A231935D-B371-4AB3-AB74-A404768E4283}" destId="{76EFF6D6-D765-4104-9543-B3536D93202C}" srcOrd="0" destOrd="0" presId="urn:microsoft.com/office/officeart/2005/8/layout/vList2"/>
    <dgm:cxn modelId="{CB354EF6-1CB4-4E0C-B4BA-970B937EADB7}" type="presOf" srcId="{862AF257-9253-4CE2-A51C-D99509615EEA}" destId="{7EF56D8A-8B1F-4DEA-A257-BC18FD6B9324}" srcOrd="0" destOrd="0" presId="urn:microsoft.com/office/officeart/2005/8/layout/vList2"/>
    <dgm:cxn modelId="{17418D1D-58C9-4C27-B48B-591F41C45A7E}" type="presParOf" srcId="{501AF933-2062-408C-86F4-3C6DADCFD290}" destId="{75886A27-204F-4C0A-9972-B6468FB1C6A0}" srcOrd="0" destOrd="0" presId="urn:microsoft.com/office/officeart/2005/8/layout/vList2"/>
    <dgm:cxn modelId="{E1DF4BBC-6646-4085-A8DD-6B12D02FB709}" type="presParOf" srcId="{501AF933-2062-408C-86F4-3C6DADCFD290}" destId="{35C7AC7A-020A-48EB-B29B-12C7F18A801C}" srcOrd="1" destOrd="0" presId="urn:microsoft.com/office/officeart/2005/8/layout/vList2"/>
    <dgm:cxn modelId="{B9660FC7-AD9A-4434-A527-F9673D601B5D}" type="presParOf" srcId="{501AF933-2062-408C-86F4-3C6DADCFD290}" destId="{7EF56D8A-8B1F-4DEA-A257-BC18FD6B9324}" srcOrd="2" destOrd="0" presId="urn:microsoft.com/office/officeart/2005/8/layout/vList2"/>
    <dgm:cxn modelId="{DF429825-0D7F-4994-A0C2-12F2EBD3E63E}" type="presParOf" srcId="{501AF933-2062-408C-86F4-3C6DADCFD290}" destId="{B29481A5-D414-48F8-A01C-271853808DDF}" srcOrd="3" destOrd="0" presId="urn:microsoft.com/office/officeart/2005/8/layout/vList2"/>
    <dgm:cxn modelId="{BA2C5F24-19C9-425C-8164-7D419055BA9B}" type="presParOf" srcId="{501AF933-2062-408C-86F4-3C6DADCFD290}" destId="{6226AA7D-4B12-4384-BCCC-F2FC234E17BE}" srcOrd="4" destOrd="0" presId="urn:microsoft.com/office/officeart/2005/8/layout/vList2"/>
    <dgm:cxn modelId="{6CCFF486-0D30-4542-BE98-9A27C5F8AF5D}" type="presParOf" srcId="{501AF933-2062-408C-86F4-3C6DADCFD290}" destId="{4202F623-ED84-4617-AE6A-3B732EA12B32}" srcOrd="5" destOrd="0" presId="urn:microsoft.com/office/officeart/2005/8/layout/vList2"/>
    <dgm:cxn modelId="{7D7E68CB-A7DA-46FC-A350-70EE56136795}" type="presParOf" srcId="{501AF933-2062-408C-86F4-3C6DADCFD290}" destId="{76EFF6D6-D765-4104-9543-B3536D93202C}" srcOrd="6" destOrd="0" presId="urn:microsoft.com/office/officeart/2005/8/layout/vList2"/>
    <dgm:cxn modelId="{0CFC5C46-107F-4AE3-AED6-F6CB094264C4}" type="presParOf" srcId="{501AF933-2062-408C-86F4-3C6DADCFD290}" destId="{82C3F596-62D4-4B67-8760-23E1CF01AED9}" srcOrd="7" destOrd="0" presId="urn:microsoft.com/office/officeart/2005/8/layout/vList2"/>
    <dgm:cxn modelId="{869D366E-0D3D-47DD-8D54-69C6D79B1BDC}" type="presParOf" srcId="{501AF933-2062-408C-86F4-3C6DADCFD290}" destId="{3997CB94-E48C-41D3-9E30-9E91D881BE58}" srcOrd="8" destOrd="0" presId="urn:microsoft.com/office/officeart/2005/8/layout/vList2"/>
    <dgm:cxn modelId="{CECABA3C-C6A9-45F7-B6BE-6FDE84BB2983}" type="presParOf" srcId="{501AF933-2062-408C-86F4-3C6DADCFD290}" destId="{2AA0A94B-3F3E-4E96-87E3-8A7386DAE97A}" srcOrd="9" destOrd="0" presId="urn:microsoft.com/office/officeart/2005/8/layout/vList2"/>
    <dgm:cxn modelId="{D13251F5-A7B1-4163-BA0C-D7973F2775BB}" type="presParOf" srcId="{501AF933-2062-408C-86F4-3C6DADCFD290}" destId="{1D69BA96-EBD8-4E98-9E0C-FB8A784E235F}" srcOrd="10"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FA5A19EF-C8D3-4E9E-8DB5-0CCBD6CC0660}"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EAC81570-65E0-4B7D-8373-066535353876}">
      <dgm:prSet/>
      <dgm:spPr/>
      <dgm:t>
        <a:bodyPr/>
        <a:lstStyle/>
        <a:p>
          <a:pPr rtl="0"/>
          <a:r>
            <a:rPr lang="es-MX" b="0" i="0" baseline="0" dirty="0" smtClean="0"/>
            <a:t>Administrativa (oposiciones)</a:t>
          </a:r>
          <a:endParaRPr lang="es-MX" dirty="0"/>
        </a:p>
      </dgm:t>
    </dgm:pt>
    <dgm:pt modelId="{B405BD72-17DD-4D73-891D-C3DECBC0759A}" type="parTrans" cxnId="{C5C5870E-A15D-445F-9371-62B3BBD0B22E}">
      <dgm:prSet/>
      <dgm:spPr/>
      <dgm:t>
        <a:bodyPr/>
        <a:lstStyle/>
        <a:p>
          <a:endParaRPr lang="es-MX"/>
        </a:p>
      </dgm:t>
    </dgm:pt>
    <dgm:pt modelId="{C05E5936-B78B-4052-B12A-EA2328670FEC}" type="sibTrans" cxnId="{C5C5870E-A15D-445F-9371-62B3BBD0B22E}">
      <dgm:prSet/>
      <dgm:spPr/>
      <dgm:t>
        <a:bodyPr/>
        <a:lstStyle/>
        <a:p>
          <a:endParaRPr lang="es-MX"/>
        </a:p>
      </dgm:t>
    </dgm:pt>
    <dgm:pt modelId="{A1952C6E-AEDD-4241-8B78-60CC1CBC30D8}">
      <dgm:prSet/>
      <dgm:spPr/>
      <dgm:t>
        <a:bodyPr/>
        <a:lstStyle/>
        <a:p>
          <a:pPr rtl="0"/>
          <a:r>
            <a:rPr lang="es-MX" b="0" i="0" baseline="0" dirty="0" smtClean="0"/>
            <a:t>Judicial: acciones de cese de uso, nulidad y caducidad de marcas. </a:t>
          </a:r>
          <a:endParaRPr lang="es-MX" dirty="0"/>
        </a:p>
      </dgm:t>
    </dgm:pt>
    <dgm:pt modelId="{710DBBB0-AFFC-484F-97E8-DBE4AF9C2A2D}" type="parTrans" cxnId="{D9FFBF96-F3FF-486F-BFF9-8937823C793C}">
      <dgm:prSet/>
      <dgm:spPr/>
      <dgm:t>
        <a:bodyPr/>
        <a:lstStyle/>
        <a:p>
          <a:endParaRPr lang="es-MX"/>
        </a:p>
      </dgm:t>
    </dgm:pt>
    <dgm:pt modelId="{A67C9765-546E-4D51-88E0-03E4708D6DC9}" type="sibTrans" cxnId="{D9FFBF96-F3FF-486F-BFF9-8937823C793C}">
      <dgm:prSet/>
      <dgm:spPr/>
      <dgm:t>
        <a:bodyPr/>
        <a:lstStyle/>
        <a:p>
          <a:endParaRPr lang="es-MX"/>
        </a:p>
      </dgm:t>
    </dgm:pt>
    <dgm:pt modelId="{5910C8B0-CE50-4717-AF9F-F38503BAA0B3}">
      <dgm:prSet/>
      <dgm:spPr/>
      <dgm:t>
        <a:bodyPr/>
        <a:lstStyle/>
        <a:p>
          <a:pPr rtl="0"/>
          <a:r>
            <a:rPr lang="es-MX" b="0" i="0" baseline="0" dirty="0" smtClean="0"/>
            <a:t>Daños y perjuicios. </a:t>
          </a:r>
          <a:endParaRPr lang="es-MX" dirty="0"/>
        </a:p>
      </dgm:t>
    </dgm:pt>
    <dgm:pt modelId="{D1835484-29EF-4201-BE1C-92BCFBD41F0D}" type="parTrans" cxnId="{3879DA99-6D87-4AFD-9D37-D45B604DE959}">
      <dgm:prSet/>
      <dgm:spPr/>
      <dgm:t>
        <a:bodyPr/>
        <a:lstStyle/>
        <a:p>
          <a:endParaRPr lang="es-MX"/>
        </a:p>
      </dgm:t>
    </dgm:pt>
    <dgm:pt modelId="{CD9FCFBE-34D4-4395-B346-E01AF9B2FC78}" type="sibTrans" cxnId="{3879DA99-6D87-4AFD-9D37-D45B604DE959}">
      <dgm:prSet/>
      <dgm:spPr/>
      <dgm:t>
        <a:bodyPr/>
        <a:lstStyle/>
        <a:p>
          <a:endParaRPr lang="es-MX"/>
        </a:p>
      </dgm:t>
    </dgm:pt>
    <dgm:pt modelId="{4025D741-E9F4-444D-98CA-6DE603F51540}">
      <dgm:prSet/>
      <dgm:spPr/>
      <dgm:t>
        <a:bodyPr/>
        <a:lstStyle/>
        <a:p>
          <a:pPr rtl="0"/>
          <a:r>
            <a:rPr lang="es-MX" b="0" i="0" baseline="0" dirty="0" smtClean="0"/>
            <a:t>Medidas cautelares e incidente de explotación</a:t>
          </a:r>
          <a:endParaRPr lang="es-MX" dirty="0"/>
        </a:p>
      </dgm:t>
    </dgm:pt>
    <dgm:pt modelId="{6CAAEC84-DBC5-4F6B-AA7C-F5A54053B285}" type="parTrans" cxnId="{2D35618C-1AAD-40E0-8EDA-72809086BF9C}">
      <dgm:prSet/>
      <dgm:spPr/>
      <dgm:t>
        <a:bodyPr/>
        <a:lstStyle/>
        <a:p>
          <a:endParaRPr lang="es-MX"/>
        </a:p>
      </dgm:t>
    </dgm:pt>
    <dgm:pt modelId="{052CE454-DD8A-4F3F-B1FA-0C80AB22DD71}" type="sibTrans" cxnId="{2D35618C-1AAD-40E0-8EDA-72809086BF9C}">
      <dgm:prSet/>
      <dgm:spPr/>
      <dgm:t>
        <a:bodyPr/>
        <a:lstStyle/>
        <a:p>
          <a:endParaRPr lang="es-MX"/>
        </a:p>
      </dgm:t>
    </dgm:pt>
    <dgm:pt modelId="{6AC651C1-7F59-4C9B-9FE9-CA581E22BE78}">
      <dgm:prSet/>
      <dgm:spPr/>
      <dgm:t>
        <a:bodyPr/>
        <a:lstStyle/>
        <a:p>
          <a:pPr rtl="0"/>
          <a:r>
            <a:rPr lang="es-MX" b="0" i="0" baseline="0" dirty="0" smtClean="0"/>
            <a:t>Defensa penal de la marca. </a:t>
          </a:r>
          <a:endParaRPr lang="es-MX" dirty="0"/>
        </a:p>
      </dgm:t>
    </dgm:pt>
    <dgm:pt modelId="{2F6A77A1-940A-4B27-8CE4-FB0CEF9B61D6}" type="parTrans" cxnId="{EA0F0AC0-7619-488E-90B9-CDC98D325569}">
      <dgm:prSet/>
      <dgm:spPr/>
      <dgm:t>
        <a:bodyPr/>
        <a:lstStyle/>
        <a:p>
          <a:endParaRPr lang="es-MX"/>
        </a:p>
      </dgm:t>
    </dgm:pt>
    <dgm:pt modelId="{BC32526C-3778-4E3D-8F7C-4785A82A2F9F}" type="sibTrans" cxnId="{EA0F0AC0-7619-488E-90B9-CDC98D325569}">
      <dgm:prSet/>
      <dgm:spPr/>
      <dgm:t>
        <a:bodyPr/>
        <a:lstStyle/>
        <a:p>
          <a:endParaRPr lang="es-MX"/>
        </a:p>
      </dgm:t>
    </dgm:pt>
    <dgm:pt modelId="{722E19B7-402F-4EE3-B6F9-18A8AA5437F9}" type="pres">
      <dgm:prSet presAssocID="{FA5A19EF-C8D3-4E9E-8DB5-0CCBD6CC0660}" presName="linear" presStyleCnt="0">
        <dgm:presLayoutVars>
          <dgm:animLvl val="lvl"/>
          <dgm:resizeHandles val="exact"/>
        </dgm:presLayoutVars>
      </dgm:prSet>
      <dgm:spPr/>
      <dgm:t>
        <a:bodyPr/>
        <a:lstStyle/>
        <a:p>
          <a:endParaRPr lang="es-MX"/>
        </a:p>
      </dgm:t>
    </dgm:pt>
    <dgm:pt modelId="{7786DB46-130F-4970-9A0C-F45D87FB9BDD}" type="pres">
      <dgm:prSet presAssocID="{EAC81570-65E0-4B7D-8373-066535353876}" presName="parentText" presStyleLbl="node1" presStyleIdx="0" presStyleCnt="5">
        <dgm:presLayoutVars>
          <dgm:chMax val="0"/>
          <dgm:bulletEnabled val="1"/>
        </dgm:presLayoutVars>
      </dgm:prSet>
      <dgm:spPr/>
      <dgm:t>
        <a:bodyPr/>
        <a:lstStyle/>
        <a:p>
          <a:endParaRPr lang="es-MX"/>
        </a:p>
      </dgm:t>
    </dgm:pt>
    <dgm:pt modelId="{13B3FA78-E074-412E-85A3-E5501C57496E}" type="pres">
      <dgm:prSet presAssocID="{C05E5936-B78B-4052-B12A-EA2328670FEC}" presName="spacer" presStyleCnt="0"/>
      <dgm:spPr/>
    </dgm:pt>
    <dgm:pt modelId="{D56C6C56-8550-4C02-88D6-920FC2D39B1A}" type="pres">
      <dgm:prSet presAssocID="{A1952C6E-AEDD-4241-8B78-60CC1CBC30D8}" presName="parentText" presStyleLbl="node1" presStyleIdx="1" presStyleCnt="5">
        <dgm:presLayoutVars>
          <dgm:chMax val="0"/>
          <dgm:bulletEnabled val="1"/>
        </dgm:presLayoutVars>
      </dgm:prSet>
      <dgm:spPr/>
      <dgm:t>
        <a:bodyPr/>
        <a:lstStyle/>
        <a:p>
          <a:endParaRPr lang="es-MX"/>
        </a:p>
      </dgm:t>
    </dgm:pt>
    <dgm:pt modelId="{9FC20298-5F7B-4E65-BC0B-C5B724FAB1D3}" type="pres">
      <dgm:prSet presAssocID="{A67C9765-546E-4D51-88E0-03E4708D6DC9}" presName="spacer" presStyleCnt="0"/>
      <dgm:spPr/>
    </dgm:pt>
    <dgm:pt modelId="{1EBE5919-E8AD-4E1F-BD8A-DA154F1DAACB}" type="pres">
      <dgm:prSet presAssocID="{5910C8B0-CE50-4717-AF9F-F38503BAA0B3}" presName="parentText" presStyleLbl="node1" presStyleIdx="2" presStyleCnt="5">
        <dgm:presLayoutVars>
          <dgm:chMax val="0"/>
          <dgm:bulletEnabled val="1"/>
        </dgm:presLayoutVars>
      </dgm:prSet>
      <dgm:spPr/>
      <dgm:t>
        <a:bodyPr/>
        <a:lstStyle/>
        <a:p>
          <a:endParaRPr lang="es-MX"/>
        </a:p>
      </dgm:t>
    </dgm:pt>
    <dgm:pt modelId="{7B848773-F8E7-4066-9804-304B782F9C66}" type="pres">
      <dgm:prSet presAssocID="{CD9FCFBE-34D4-4395-B346-E01AF9B2FC78}" presName="spacer" presStyleCnt="0"/>
      <dgm:spPr/>
    </dgm:pt>
    <dgm:pt modelId="{D4009A2E-80CE-4EE2-A212-9AF26EADD6CB}" type="pres">
      <dgm:prSet presAssocID="{4025D741-E9F4-444D-98CA-6DE603F51540}" presName="parentText" presStyleLbl="node1" presStyleIdx="3" presStyleCnt="5">
        <dgm:presLayoutVars>
          <dgm:chMax val="0"/>
          <dgm:bulletEnabled val="1"/>
        </dgm:presLayoutVars>
      </dgm:prSet>
      <dgm:spPr/>
      <dgm:t>
        <a:bodyPr/>
        <a:lstStyle/>
        <a:p>
          <a:endParaRPr lang="es-MX"/>
        </a:p>
      </dgm:t>
    </dgm:pt>
    <dgm:pt modelId="{3C646499-884E-4B6A-B655-148D9827B305}" type="pres">
      <dgm:prSet presAssocID="{052CE454-DD8A-4F3F-B1FA-0C80AB22DD71}" presName="spacer" presStyleCnt="0"/>
      <dgm:spPr/>
    </dgm:pt>
    <dgm:pt modelId="{31947D31-1D1D-413F-8753-701BCAF5E8F7}" type="pres">
      <dgm:prSet presAssocID="{6AC651C1-7F59-4C9B-9FE9-CA581E22BE78}" presName="parentText" presStyleLbl="node1" presStyleIdx="4" presStyleCnt="5">
        <dgm:presLayoutVars>
          <dgm:chMax val="0"/>
          <dgm:bulletEnabled val="1"/>
        </dgm:presLayoutVars>
      </dgm:prSet>
      <dgm:spPr/>
      <dgm:t>
        <a:bodyPr/>
        <a:lstStyle/>
        <a:p>
          <a:endParaRPr lang="es-MX"/>
        </a:p>
      </dgm:t>
    </dgm:pt>
  </dgm:ptLst>
  <dgm:cxnLst>
    <dgm:cxn modelId="{936B48BC-E7B8-4041-BCFF-77714F298DAA}" type="presOf" srcId="{5910C8B0-CE50-4717-AF9F-F38503BAA0B3}" destId="{1EBE5919-E8AD-4E1F-BD8A-DA154F1DAACB}" srcOrd="0" destOrd="0" presId="urn:microsoft.com/office/officeart/2005/8/layout/vList2"/>
    <dgm:cxn modelId="{A56214C1-4738-40AA-A803-EC48754CB5D7}" type="presOf" srcId="{6AC651C1-7F59-4C9B-9FE9-CA581E22BE78}" destId="{31947D31-1D1D-413F-8753-701BCAF5E8F7}" srcOrd="0" destOrd="0" presId="urn:microsoft.com/office/officeart/2005/8/layout/vList2"/>
    <dgm:cxn modelId="{7018CF34-A5A8-45E6-8E38-C59957305EFF}" type="presOf" srcId="{EAC81570-65E0-4B7D-8373-066535353876}" destId="{7786DB46-130F-4970-9A0C-F45D87FB9BDD}" srcOrd="0" destOrd="0" presId="urn:microsoft.com/office/officeart/2005/8/layout/vList2"/>
    <dgm:cxn modelId="{3879DA99-6D87-4AFD-9D37-D45B604DE959}" srcId="{FA5A19EF-C8D3-4E9E-8DB5-0CCBD6CC0660}" destId="{5910C8B0-CE50-4717-AF9F-F38503BAA0B3}" srcOrd="2" destOrd="0" parTransId="{D1835484-29EF-4201-BE1C-92BCFBD41F0D}" sibTransId="{CD9FCFBE-34D4-4395-B346-E01AF9B2FC78}"/>
    <dgm:cxn modelId="{EA0F0AC0-7619-488E-90B9-CDC98D325569}" srcId="{FA5A19EF-C8D3-4E9E-8DB5-0CCBD6CC0660}" destId="{6AC651C1-7F59-4C9B-9FE9-CA581E22BE78}" srcOrd="4" destOrd="0" parTransId="{2F6A77A1-940A-4B27-8CE4-FB0CEF9B61D6}" sibTransId="{BC32526C-3778-4E3D-8F7C-4785A82A2F9F}"/>
    <dgm:cxn modelId="{2D35618C-1AAD-40E0-8EDA-72809086BF9C}" srcId="{FA5A19EF-C8D3-4E9E-8DB5-0CCBD6CC0660}" destId="{4025D741-E9F4-444D-98CA-6DE603F51540}" srcOrd="3" destOrd="0" parTransId="{6CAAEC84-DBC5-4F6B-AA7C-F5A54053B285}" sibTransId="{052CE454-DD8A-4F3F-B1FA-0C80AB22DD71}"/>
    <dgm:cxn modelId="{C5C5870E-A15D-445F-9371-62B3BBD0B22E}" srcId="{FA5A19EF-C8D3-4E9E-8DB5-0CCBD6CC0660}" destId="{EAC81570-65E0-4B7D-8373-066535353876}" srcOrd="0" destOrd="0" parTransId="{B405BD72-17DD-4D73-891D-C3DECBC0759A}" sibTransId="{C05E5936-B78B-4052-B12A-EA2328670FEC}"/>
    <dgm:cxn modelId="{5589F92B-E712-41A8-B6F1-104EE33CF1AB}" type="presOf" srcId="{FA5A19EF-C8D3-4E9E-8DB5-0CCBD6CC0660}" destId="{722E19B7-402F-4EE3-B6F9-18A8AA5437F9}" srcOrd="0" destOrd="0" presId="urn:microsoft.com/office/officeart/2005/8/layout/vList2"/>
    <dgm:cxn modelId="{FBD48529-6789-4BCB-B3FD-2D0A47686455}" type="presOf" srcId="{4025D741-E9F4-444D-98CA-6DE603F51540}" destId="{D4009A2E-80CE-4EE2-A212-9AF26EADD6CB}" srcOrd="0" destOrd="0" presId="urn:microsoft.com/office/officeart/2005/8/layout/vList2"/>
    <dgm:cxn modelId="{D9FFBF96-F3FF-486F-BFF9-8937823C793C}" srcId="{FA5A19EF-C8D3-4E9E-8DB5-0CCBD6CC0660}" destId="{A1952C6E-AEDD-4241-8B78-60CC1CBC30D8}" srcOrd="1" destOrd="0" parTransId="{710DBBB0-AFFC-484F-97E8-DBE4AF9C2A2D}" sibTransId="{A67C9765-546E-4D51-88E0-03E4708D6DC9}"/>
    <dgm:cxn modelId="{5C3FC74D-B9A5-4C26-B1F2-2B6488A7DBB1}" type="presOf" srcId="{A1952C6E-AEDD-4241-8B78-60CC1CBC30D8}" destId="{D56C6C56-8550-4C02-88D6-920FC2D39B1A}" srcOrd="0" destOrd="0" presId="urn:microsoft.com/office/officeart/2005/8/layout/vList2"/>
    <dgm:cxn modelId="{DAF8EA76-DA35-4BA7-8208-7DBE6755E5E3}" type="presParOf" srcId="{722E19B7-402F-4EE3-B6F9-18A8AA5437F9}" destId="{7786DB46-130F-4970-9A0C-F45D87FB9BDD}" srcOrd="0" destOrd="0" presId="urn:microsoft.com/office/officeart/2005/8/layout/vList2"/>
    <dgm:cxn modelId="{0C700172-2778-4740-9B22-4C3E2FE3DF02}" type="presParOf" srcId="{722E19B7-402F-4EE3-B6F9-18A8AA5437F9}" destId="{13B3FA78-E074-412E-85A3-E5501C57496E}" srcOrd="1" destOrd="0" presId="urn:microsoft.com/office/officeart/2005/8/layout/vList2"/>
    <dgm:cxn modelId="{F4759F8C-E505-48D9-97EA-F1221BBDBF93}" type="presParOf" srcId="{722E19B7-402F-4EE3-B6F9-18A8AA5437F9}" destId="{D56C6C56-8550-4C02-88D6-920FC2D39B1A}" srcOrd="2" destOrd="0" presId="urn:microsoft.com/office/officeart/2005/8/layout/vList2"/>
    <dgm:cxn modelId="{40B5D9B9-8009-4908-B9D9-4CA1F01C6C4C}" type="presParOf" srcId="{722E19B7-402F-4EE3-B6F9-18A8AA5437F9}" destId="{9FC20298-5F7B-4E65-BC0B-C5B724FAB1D3}" srcOrd="3" destOrd="0" presId="urn:microsoft.com/office/officeart/2005/8/layout/vList2"/>
    <dgm:cxn modelId="{CA68A26F-D413-4435-9BFF-EB8C8C4689A7}" type="presParOf" srcId="{722E19B7-402F-4EE3-B6F9-18A8AA5437F9}" destId="{1EBE5919-E8AD-4E1F-BD8A-DA154F1DAACB}" srcOrd="4" destOrd="0" presId="urn:microsoft.com/office/officeart/2005/8/layout/vList2"/>
    <dgm:cxn modelId="{C9ABB870-8539-4E92-9496-3556157A2EC2}" type="presParOf" srcId="{722E19B7-402F-4EE3-B6F9-18A8AA5437F9}" destId="{7B848773-F8E7-4066-9804-304B782F9C66}" srcOrd="5" destOrd="0" presId="urn:microsoft.com/office/officeart/2005/8/layout/vList2"/>
    <dgm:cxn modelId="{45CA7D71-1167-4600-B73E-AD5016D6C01E}" type="presParOf" srcId="{722E19B7-402F-4EE3-B6F9-18A8AA5437F9}" destId="{D4009A2E-80CE-4EE2-A212-9AF26EADD6CB}" srcOrd="6" destOrd="0" presId="urn:microsoft.com/office/officeart/2005/8/layout/vList2"/>
    <dgm:cxn modelId="{C65E8D68-5112-49EC-8B83-5BE85B937A99}" type="presParOf" srcId="{722E19B7-402F-4EE3-B6F9-18A8AA5437F9}" destId="{3C646499-884E-4B6A-B655-148D9827B305}" srcOrd="7" destOrd="0" presId="urn:microsoft.com/office/officeart/2005/8/layout/vList2"/>
    <dgm:cxn modelId="{5931E187-F478-417E-ABF6-4D7501F754DE}" type="presParOf" srcId="{722E19B7-402F-4EE3-B6F9-18A8AA5437F9}" destId="{31947D31-1D1D-413F-8753-701BCAF5E8F7}" srcOrd="8"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4951D95-84A9-4F6C-A748-673389951329}"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s-MX"/>
        </a:p>
      </dgm:t>
    </dgm:pt>
    <dgm:pt modelId="{2F0A3843-6441-4C0E-8AA1-E190A7C5AD5E}">
      <dgm:prSet/>
      <dgm:spPr/>
      <dgm:t>
        <a:bodyPr/>
        <a:lstStyle/>
        <a:p>
          <a:pPr rtl="0"/>
          <a:r>
            <a:rPr lang="es-MX" b="0" i="0" baseline="0" dirty="0" smtClean="0"/>
            <a:t>INVENCIÓN:  Regla técnica para solucionar un problema.   “C</a:t>
          </a:r>
          <a:r>
            <a:rPr lang="es-MX" b="0" i="0" dirty="0" smtClean="0"/>
            <a:t>reación humana que permita transformar materia o energía para su aprovechamiento por el hombre”.</a:t>
          </a:r>
          <a:endParaRPr lang="es-MX" dirty="0"/>
        </a:p>
      </dgm:t>
    </dgm:pt>
    <dgm:pt modelId="{FB59C67F-EF1B-497F-BC73-0CB63D3E76F3}" type="parTrans" cxnId="{325019D0-9391-4283-A9F6-BA10582EAB00}">
      <dgm:prSet/>
      <dgm:spPr/>
      <dgm:t>
        <a:bodyPr/>
        <a:lstStyle/>
        <a:p>
          <a:endParaRPr lang="es-MX"/>
        </a:p>
      </dgm:t>
    </dgm:pt>
    <dgm:pt modelId="{B8DA00B5-4A9F-4E39-B716-2F8A49C4C1BB}" type="sibTrans" cxnId="{325019D0-9391-4283-A9F6-BA10582EAB00}">
      <dgm:prSet/>
      <dgm:spPr/>
      <dgm:t>
        <a:bodyPr/>
        <a:lstStyle/>
        <a:p>
          <a:endParaRPr lang="es-MX"/>
        </a:p>
      </dgm:t>
    </dgm:pt>
    <dgm:pt modelId="{2DE0019A-C67C-41E5-AFF1-CFA710BABAC3}">
      <dgm:prSet/>
      <dgm:spPr/>
      <dgm:t>
        <a:bodyPr/>
        <a:lstStyle/>
        <a:p>
          <a:pPr rtl="0"/>
          <a:r>
            <a:rPr lang="es-MX" b="0" i="0" baseline="0" dirty="0" smtClean="0"/>
            <a:t>INVENCIÓN PATENTABLE: es la que reúne los requisitos de la ley (novedad, altura inventiva  y aplicación industrial). </a:t>
          </a:r>
          <a:endParaRPr lang="es-MX" dirty="0"/>
        </a:p>
      </dgm:t>
    </dgm:pt>
    <dgm:pt modelId="{C190A8A4-5116-4E08-9F52-9FAF653F932A}" type="parTrans" cxnId="{F968CACE-F377-4C8F-A644-40C31F95A3D3}">
      <dgm:prSet/>
      <dgm:spPr/>
      <dgm:t>
        <a:bodyPr/>
        <a:lstStyle/>
        <a:p>
          <a:endParaRPr lang="es-MX"/>
        </a:p>
      </dgm:t>
    </dgm:pt>
    <dgm:pt modelId="{3A7D2149-263E-4FE8-994D-D6116FEC89A4}" type="sibTrans" cxnId="{F968CACE-F377-4C8F-A644-40C31F95A3D3}">
      <dgm:prSet/>
      <dgm:spPr/>
      <dgm:t>
        <a:bodyPr/>
        <a:lstStyle/>
        <a:p>
          <a:endParaRPr lang="es-MX"/>
        </a:p>
      </dgm:t>
    </dgm:pt>
    <dgm:pt modelId="{F7BA1FCA-823D-4C3F-A555-AE9B91F0419F}">
      <dgm:prSet/>
      <dgm:spPr/>
      <dgm:t>
        <a:bodyPr/>
        <a:lstStyle/>
        <a:p>
          <a:pPr rtl="0"/>
          <a:r>
            <a:rPr lang="es-MX" b="0" i="0" baseline="0" dirty="0" smtClean="0"/>
            <a:t>Patente: título o certificado  por el cual el Estado reconoce un derecho de explotación exclusiva y temporal de la invención en un territorio. </a:t>
          </a:r>
          <a:endParaRPr lang="es-MX" b="0" i="0" baseline="0" dirty="0"/>
        </a:p>
      </dgm:t>
    </dgm:pt>
    <dgm:pt modelId="{5F67A0BA-43F9-4CB3-9955-13A76B110FA7}" type="parTrans" cxnId="{C1AFAAF6-9912-4357-B022-1D047DB91AB7}">
      <dgm:prSet/>
      <dgm:spPr/>
      <dgm:t>
        <a:bodyPr/>
        <a:lstStyle/>
        <a:p>
          <a:endParaRPr lang="es-MX"/>
        </a:p>
      </dgm:t>
    </dgm:pt>
    <dgm:pt modelId="{5210850C-83D6-42D6-AF9F-6372DC8A5481}" type="sibTrans" cxnId="{C1AFAAF6-9912-4357-B022-1D047DB91AB7}">
      <dgm:prSet/>
      <dgm:spPr/>
      <dgm:t>
        <a:bodyPr/>
        <a:lstStyle/>
        <a:p>
          <a:endParaRPr lang="es-MX"/>
        </a:p>
      </dgm:t>
    </dgm:pt>
    <dgm:pt modelId="{862E4F3E-6197-436E-AC12-BB15D192DAC1}" type="pres">
      <dgm:prSet presAssocID="{B4951D95-84A9-4F6C-A748-673389951329}" presName="Name0" presStyleCnt="0">
        <dgm:presLayoutVars>
          <dgm:dir/>
          <dgm:animLvl val="lvl"/>
          <dgm:resizeHandles val="exact"/>
        </dgm:presLayoutVars>
      </dgm:prSet>
      <dgm:spPr/>
      <dgm:t>
        <a:bodyPr/>
        <a:lstStyle/>
        <a:p>
          <a:endParaRPr lang="es-MX"/>
        </a:p>
      </dgm:t>
    </dgm:pt>
    <dgm:pt modelId="{326BEF4A-4C45-4D87-BF9E-94C26F368F17}" type="pres">
      <dgm:prSet presAssocID="{2F0A3843-6441-4C0E-8AA1-E190A7C5AD5E}" presName="linNode" presStyleCnt="0"/>
      <dgm:spPr/>
    </dgm:pt>
    <dgm:pt modelId="{06D5DD84-EFA2-4AAD-A9C4-E1548F3EE222}" type="pres">
      <dgm:prSet presAssocID="{2F0A3843-6441-4C0E-8AA1-E190A7C5AD5E}" presName="parentText" presStyleLbl="node1" presStyleIdx="0" presStyleCnt="3" custScaleX="194442">
        <dgm:presLayoutVars>
          <dgm:chMax val="1"/>
          <dgm:bulletEnabled val="1"/>
        </dgm:presLayoutVars>
      </dgm:prSet>
      <dgm:spPr/>
      <dgm:t>
        <a:bodyPr/>
        <a:lstStyle/>
        <a:p>
          <a:endParaRPr lang="es-MX"/>
        </a:p>
      </dgm:t>
    </dgm:pt>
    <dgm:pt modelId="{9CCBFAAB-E210-46F3-BE67-26A1E9E52240}" type="pres">
      <dgm:prSet presAssocID="{B8DA00B5-4A9F-4E39-B716-2F8A49C4C1BB}" presName="sp" presStyleCnt="0"/>
      <dgm:spPr/>
    </dgm:pt>
    <dgm:pt modelId="{1086D3FD-4A52-4949-935F-7D4EE686C348}" type="pres">
      <dgm:prSet presAssocID="{2DE0019A-C67C-41E5-AFF1-CFA710BABAC3}" presName="linNode" presStyleCnt="0"/>
      <dgm:spPr/>
    </dgm:pt>
    <dgm:pt modelId="{D3986C4B-F3B5-4191-96B9-CD76D4EC3EB0}" type="pres">
      <dgm:prSet presAssocID="{2DE0019A-C67C-41E5-AFF1-CFA710BABAC3}" presName="parentText" presStyleLbl="node1" presStyleIdx="1" presStyleCnt="3" custScaleX="189581">
        <dgm:presLayoutVars>
          <dgm:chMax val="1"/>
          <dgm:bulletEnabled val="1"/>
        </dgm:presLayoutVars>
      </dgm:prSet>
      <dgm:spPr/>
      <dgm:t>
        <a:bodyPr/>
        <a:lstStyle/>
        <a:p>
          <a:endParaRPr lang="es-MX"/>
        </a:p>
      </dgm:t>
    </dgm:pt>
    <dgm:pt modelId="{91EDF098-B2E8-44B5-B640-3C6EFB13692F}" type="pres">
      <dgm:prSet presAssocID="{3A7D2149-263E-4FE8-994D-D6116FEC89A4}" presName="sp" presStyleCnt="0"/>
      <dgm:spPr/>
    </dgm:pt>
    <dgm:pt modelId="{099D313B-16C1-4B7F-A74A-D2A639AFFCE8}" type="pres">
      <dgm:prSet presAssocID="{F7BA1FCA-823D-4C3F-A555-AE9B91F0419F}" presName="linNode" presStyleCnt="0"/>
      <dgm:spPr/>
    </dgm:pt>
    <dgm:pt modelId="{9F6EC14E-F033-4163-ABC5-94C23A81D96E}" type="pres">
      <dgm:prSet presAssocID="{F7BA1FCA-823D-4C3F-A555-AE9B91F0419F}" presName="parentText" presStyleLbl="node1" presStyleIdx="2" presStyleCnt="3" custScaleX="186802">
        <dgm:presLayoutVars>
          <dgm:chMax val="1"/>
          <dgm:bulletEnabled val="1"/>
        </dgm:presLayoutVars>
      </dgm:prSet>
      <dgm:spPr/>
      <dgm:t>
        <a:bodyPr/>
        <a:lstStyle/>
        <a:p>
          <a:endParaRPr lang="es-MX"/>
        </a:p>
      </dgm:t>
    </dgm:pt>
  </dgm:ptLst>
  <dgm:cxnLst>
    <dgm:cxn modelId="{C088B628-F63F-4A64-BD78-8C5E3A1DF54D}" type="presOf" srcId="{2F0A3843-6441-4C0E-8AA1-E190A7C5AD5E}" destId="{06D5DD84-EFA2-4AAD-A9C4-E1548F3EE222}" srcOrd="0" destOrd="0" presId="urn:microsoft.com/office/officeart/2005/8/layout/vList5"/>
    <dgm:cxn modelId="{DA61BBFD-380E-46DB-96B4-0918EC8404AA}" type="presOf" srcId="{B4951D95-84A9-4F6C-A748-673389951329}" destId="{862E4F3E-6197-436E-AC12-BB15D192DAC1}" srcOrd="0" destOrd="0" presId="urn:microsoft.com/office/officeart/2005/8/layout/vList5"/>
    <dgm:cxn modelId="{325019D0-9391-4283-A9F6-BA10582EAB00}" srcId="{B4951D95-84A9-4F6C-A748-673389951329}" destId="{2F0A3843-6441-4C0E-8AA1-E190A7C5AD5E}" srcOrd="0" destOrd="0" parTransId="{FB59C67F-EF1B-497F-BC73-0CB63D3E76F3}" sibTransId="{B8DA00B5-4A9F-4E39-B716-2F8A49C4C1BB}"/>
    <dgm:cxn modelId="{F968CACE-F377-4C8F-A644-40C31F95A3D3}" srcId="{B4951D95-84A9-4F6C-A748-673389951329}" destId="{2DE0019A-C67C-41E5-AFF1-CFA710BABAC3}" srcOrd="1" destOrd="0" parTransId="{C190A8A4-5116-4E08-9F52-9FAF653F932A}" sibTransId="{3A7D2149-263E-4FE8-994D-D6116FEC89A4}"/>
    <dgm:cxn modelId="{2F54F0D2-2CD6-45F2-AC41-5D75A6D118A4}" type="presOf" srcId="{F7BA1FCA-823D-4C3F-A555-AE9B91F0419F}" destId="{9F6EC14E-F033-4163-ABC5-94C23A81D96E}" srcOrd="0" destOrd="0" presId="urn:microsoft.com/office/officeart/2005/8/layout/vList5"/>
    <dgm:cxn modelId="{B473AE87-0635-494C-A6FA-1DE67DC31262}" type="presOf" srcId="{2DE0019A-C67C-41E5-AFF1-CFA710BABAC3}" destId="{D3986C4B-F3B5-4191-96B9-CD76D4EC3EB0}" srcOrd="0" destOrd="0" presId="urn:microsoft.com/office/officeart/2005/8/layout/vList5"/>
    <dgm:cxn modelId="{C1AFAAF6-9912-4357-B022-1D047DB91AB7}" srcId="{B4951D95-84A9-4F6C-A748-673389951329}" destId="{F7BA1FCA-823D-4C3F-A555-AE9B91F0419F}" srcOrd="2" destOrd="0" parTransId="{5F67A0BA-43F9-4CB3-9955-13A76B110FA7}" sibTransId="{5210850C-83D6-42D6-AF9F-6372DC8A5481}"/>
    <dgm:cxn modelId="{2AB909A1-8BC2-47AD-98D6-64F5A0DA62EC}" type="presParOf" srcId="{862E4F3E-6197-436E-AC12-BB15D192DAC1}" destId="{326BEF4A-4C45-4D87-BF9E-94C26F368F17}" srcOrd="0" destOrd="0" presId="urn:microsoft.com/office/officeart/2005/8/layout/vList5"/>
    <dgm:cxn modelId="{DDFFC602-5DA9-40EA-A396-EA9253EE916A}" type="presParOf" srcId="{326BEF4A-4C45-4D87-BF9E-94C26F368F17}" destId="{06D5DD84-EFA2-4AAD-A9C4-E1548F3EE222}" srcOrd="0" destOrd="0" presId="urn:microsoft.com/office/officeart/2005/8/layout/vList5"/>
    <dgm:cxn modelId="{65A7E252-ACA3-434B-B609-1C0023CCD526}" type="presParOf" srcId="{862E4F3E-6197-436E-AC12-BB15D192DAC1}" destId="{9CCBFAAB-E210-46F3-BE67-26A1E9E52240}" srcOrd="1" destOrd="0" presId="urn:microsoft.com/office/officeart/2005/8/layout/vList5"/>
    <dgm:cxn modelId="{1DA07E6F-928E-4AC0-95DD-8FCC18FD1266}" type="presParOf" srcId="{862E4F3E-6197-436E-AC12-BB15D192DAC1}" destId="{1086D3FD-4A52-4949-935F-7D4EE686C348}" srcOrd="2" destOrd="0" presId="urn:microsoft.com/office/officeart/2005/8/layout/vList5"/>
    <dgm:cxn modelId="{0C557730-9164-4D6C-B436-BDF1C808B526}" type="presParOf" srcId="{1086D3FD-4A52-4949-935F-7D4EE686C348}" destId="{D3986C4B-F3B5-4191-96B9-CD76D4EC3EB0}" srcOrd="0" destOrd="0" presId="urn:microsoft.com/office/officeart/2005/8/layout/vList5"/>
    <dgm:cxn modelId="{FCCB9C8C-6979-4079-88D1-CAAFB3669D47}" type="presParOf" srcId="{862E4F3E-6197-436E-AC12-BB15D192DAC1}" destId="{91EDF098-B2E8-44B5-B640-3C6EFB13692F}" srcOrd="3" destOrd="0" presId="urn:microsoft.com/office/officeart/2005/8/layout/vList5"/>
    <dgm:cxn modelId="{763F40F0-0E4A-4639-8141-231AD6373BAF}" type="presParOf" srcId="{862E4F3E-6197-436E-AC12-BB15D192DAC1}" destId="{099D313B-16C1-4B7F-A74A-D2A639AFFCE8}" srcOrd="4" destOrd="0" presId="urn:microsoft.com/office/officeart/2005/8/layout/vList5"/>
    <dgm:cxn modelId="{C5AD380D-4D1A-43F5-BD0E-DD999CE150BF}" type="presParOf" srcId="{099D313B-16C1-4B7F-A74A-D2A639AFFCE8}" destId="{9F6EC14E-F033-4163-ABC5-94C23A81D96E}" srcOrd="0"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FE957236-5C63-4204-BDBB-42534EB37344}" type="doc">
      <dgm:prSet loTypeId="urn:microsoft.com/office/officeart/2005/8/layout/radial2" loCatId="relationship" qsTypeId="urn:microsoft.com/office/officeart/2005/8/quickstyle/simple1" qsCatId="simple" csTypeId="urn:microsoft.com/office/officeart/2005/8/colors/accent1_2" csCatId="accent1" phldr="1"/>
      <dgm:spPr/>
      <dgm:t>
        <a:bodyPr/>
        <a:lstStyle/>
        <a:p>
          <a:endParaRPr lang="es-MX"/>
        </a:p>
      </dgm:t>
    </dgm:pt>
    <dgm:pt modelId="{BC56F2F7-8048-4F77-B949-BD33D9D7B629}">
      <dgm:prSet/>
      <dgm:spPr/>
      <dgm:t>
        <a:bodyPr/>
        <a:lstStyle/>
        <a:p>
          <a:pPr rtl="0"/>
          <a:r>
            <a:rPr lang="es-MX" b="0" i="0" baseline="0" dirty="0" smtClean="0"/>
            <a:t>NOVEDAD</a:t>
          </a:r>
          <a:endParaRPr lang="es-MX" dirty="0"/>
        </a:p>
      </dgm:t>
    </dgm:pt>
    <dgm:pt modelId="{FDF8ED8D-62E2-4959-B656-D4EB57ACDB50}" type="parTrans" cxnId="{0062DB66-21EB-4125-AE73-D3C29BA5D85F}">
      <dgm:prSet/>
      <dgm:spPr/>
      <dgm:t>
        <a:bodyPr/>
        <a:lstStyle/>
        <a:p>
          <a:endParaRPr lang="es-MX"/>
        </a:p>
      </dgm:t>
    </dgm:pt>
    <dgm:pt modelId="{C8647259-C6E9-4CF0-A731-5738EAC7012C}" type="sibTrans" cxnId="{0062DB66-21EB-4125-AE73-D3C29BA5D85F}">
      <dgm:prSet/>
      <dgm:spPr/>
      <dgm:t>
        <a:bodyPr/>
        <a:lstStyle/>
        <a:p>
          <a:endParaRPr lang="es-MX"/>
        </a:p>
      </dgm:t>
    </dgm:pt>
    <dgm:pt modelId="{08143CB5-E777-42CB-B27E-7A5F64C9EE9C}">
      <dgm:prSet/>
      <dgm:spPr/>
      <dgm:t>
        <a:bodyPr/>
        <a:lstStyle/>
        <a:p>
          <a:pPr rtl="0"/>
          <a:r>
            <a:rPr lang="es-MX" b="0" i="0" baseline="0" dirty="0" smtClean="0"/>
            <a:t>ALTURA INVENTIVA (no obviedad)</a:t>
          </a:r>
          <a:endParaRPr lang="es-MX" dirty="0"/>
        </a:p>
      </dgm:t>
    </dgm:pt>
    <dgm:pt modelId="{F1778CED-187D-45B1-8C32-7F71E4229FE0}" type="parTrans" cxnId="{C0349C3D-1CE0-40C3-A7E1-14DE1E37BE80}">
      <dgm:prSet/>
      <dgm:spPr/>
      <dgm:t>
        <a:bodyPr/>
        <a:lstStyle/>
        <a:p>
          <a:endParaRPr lang="es-MX"/>
        </a:p>
      </dgm:t>
    </dgm:pt>
    <dgm:pt modelId="{B7030625-A380-49F5-B2D8-A27114C3A866}" type="sibTrans" cxnId="{C0349C3D-1CE0-40C3-A7E1-14DE1E37BE80}">
      <dgm:prSet/>
      <dgm:spPr/>
      <dgm:t>
        <a:bodyPr/>
        <a:lstStyle/>
        <a:p>
          <a:endParaRPr lang="es-MX"/>
        </a:p>
      </dgm:t>
    </dgm:pt>
    <dgm:pt modelId="{79053B8B-E230-4310-85C1-25B183C08017}">
      <dgm:prSet/>
      <dgm:spPr/>
      <dgm:t>
        <a:bodyPr/>
        <a:lstStyle/>
        <a:p>
          <a:pPr rtl="0"/>
          <a:r>
            <a:rPr lang="es-MX" b="0" i="0" baseline="0" dirty="0" smtClean="0"/>
            <a:t>APLICACIÓN INDUSTRIAL</a:t>
          </a:r>
          <a:endParaRPr lang="es-MX" b="0" i="0" baseline="0" dirty="0"/>
        </a:p>
      </dgm:t>
    </dgm:pt>
    <dgm:pt modelId="{6323105A-6F62-4256-AC23-21E7CCF7D826}" type="parTrans" cxnId="{82CB26AB-BCDA-4E76-97CF-DE917EEBED6D}">
      <dgm:prSet/>
      <dgm:spPr/>
      <dgm:t>
        <a:bodyPr/>
        <a:lstStyle/>
        <a:p>
          <a:endParaRPr lang="es-MX"/>
        </a:p>
      </dgm:t>
    </dgm:pt>
    <dgm:pt modelId="{B78BDD1F-5A44-4C64-8BBB-ECE692AD0AED}" type="sibTrans" cxnId="{82CB26AB-BCDA-4E76-97CF-DE917EEBED6D}">
      <dgm:prSet/>
      <dgm:spPr/>
      <dgm:t>
        <a:bodyPr/>
        <a:lstStyle/>
        <a:p>
          <a:endParaRPr lang="es-MX"/>
        </a:p>
      </dgm:t>
    </dgm:pt>
    <dgm:pt modelId="{083B8530-84AE-4129-B872-527C41A258BE}" type="pres">
      <dgm:prSet presAssocID="{FE957236-5C63-4204-BDBB-42534EB37344}" presName="composite" presStyleCnt="0">
        <dgm:presLayoutVars>
          <dgm:chMax val="5"/>
          <dgm:dir/>
          <dgm:animLvl val="ctr"/>
          <dgm:resizeHandles val="exact"/>
        </dgm:presLayoutVars>
      </dgm:prSet>
      <dgm:spPr/>
      <dgm:t>
        <a:bodyPr/>
        <a:lstStyle/>
        <a:p>
          <a:endParaRPr lang="es-MX"/>
        </a:p>
      </dgm:t>
    </dgm:pt>
    <dgm:pt modelId="{E73D4028-73BD-448C-A0C7-92B3FE990B91}" type="pres">
      <dgm:prSet presAssocID="{FE957236-5C63-4204-BDBB-42534EB37344}" presName="cycle" presStyleCnt="0"/>
      <dgm:spPr/>
    </dgm:pt>
    <dgm:pt modelId="{A15D9135-7C5B-4990-A9E2-D8FCB18102A6}" type="pres">
      <dgm:prSet presAssocID="{FE957236-5C63-4204-BDBB-42534EB37344}" presName="centerShape" presStyleCnt="0"/>
      <dgm:spPr/>
    </dgm:pt>
    <dgm:pt modelId="{A31B3A4C-6679-4C26-B9A7-56788B15167B}" type="pres">
      <dgm:prSet presAssocID="{FE957236-5C63-4204-BDBB-42534EB37344}" presName="connSite" presStyleLbl="node1" presStyleIdx="0" presStyleCnt="4"/>
      <dgm:spPr/>
    </dgm:pt>
    <dgm:pt modelId="{658840A1-A719-47C6-8EEA-8F189EB896BD}" type="pres">
      <dgm:prSet presAssocID="{FE957236-5C63-4204-BDBB-42534EB37344}" presName="visible" presStyleLbl="node1" presStyleIdx="0" presStyleCnt="4" custScaleX="157253"/>
      <dgm:spPr>
        <a:prstGeom prst="ellipse">
          <a:avLst/>
        </a:prstGeom>
        <a:blipFill rotWithShape="0">
          <a:blip xmlns:r="http://schemas.openxmlformats.org/officeDocument/2006/relationships" r:embed="rId1"/>
          <a:stretch>
            <a:fillRect/>
          </a:stretch>
        </a:blipFill>
      </dgm:spPr>
    </dgm:pt>
    <dgm:pt modelId="{2279CF02-A66F-4ECA-A3DF-6659F3741404}" type="pres">
      <dgm:prSet presAssocID="{FDF8ED8D-62E2-4959-B656-D4EB57ACDB50}" presName="Name25" presStyleLbl="parChTrans1D1" presStyleIdx="0" presStyleCnt="3"/>
      <dgm:spPr/>
      <dgm:t>
        <a:bodyPr/>
        <a:lstStyle/>
        <a:p>
          <a:endParaRPr lang="es-MX"/>
        </a:p>
      </dgm:t>
    </dgm:pt>
    <dgm:pt modelId="{53C415B4-3417-4365-B16B-0862C54E999E}" type="pres">
      <dgm:prSet presAssocID="{BC56F2F7-8048-4F77-B949-BD33D9D7B629}" presName="node" presStyleCnt="0"/>
      <dgm:spPr/>
    </dgm:pt>
    <dgm:pt modelId="{86DC317D-9451-417A-9DC7-B62549F82E28}" type="pres">
      <dgm:prSet presAssocID="{BC56F2F7-8048-4F77-B949-BD33D9D7B629}" presName="parentNode" presStyleLbl="node1" presStyleIdx="1" presStyleCnt="4" custLinFactNeighborX="39618" custLinFactNeighborY="2219">
        <dgm:presLayoutVars>
          <dgm:chMax val="1"/>
          <dgm:bulletEnabled val="1"/>
        </dgm:presLayoutVars>
      </dgm:prSet>
      <dgm:spPr/>
      <dgm:t>
        <a:bodyPr/>
        <a:lstStyle/>
        <a:p>
          <a:endParaRPr lang="es-MX"/>
        </a:p>
      </dgm:t>
    </dgm:pt>
    <dgm:pt modelId="{B58DB58B-4401-45CD-BB18-5958D85F3A91}" type="pres">
      <dgm:prSet presAssocID="{BC56F2F7-8048-4F77-B949-BD33D9D7B629}" presName="childNode" presStyleLbl="revTx" presStyleIdx="0" presStyleCnt="0">
        <dgm:presLayoutVars>
          <dgm:bulletEnabled val="1"/>
        </dgm:presLayoutVars>
      </dgm:prSet>
      <dgm:spPr/>
    </dgm:pt>
    <dgm:pt modelId="{42ECD5F0-90AC-429D-B456-5BB312A95AB5}" type="pres">
      <dgm:prSet presAssocID="{F1778CED-187D-45B1-8C32-7F71E4229FE0}" presName="Name25" presStyleLbl="parChTrans1D1" presStyleIdx="1" presStyleCnt="3"/>
      <dgm:spPr/>
      <dgm:t>
        <a:bodyPr/>
        <a:lstStyle/>
        <a:p>
          <a:endParaRPr lang="es-MX"/>
        </a:p>
      </dgm:t>
    </dgm:pt>
    <dgm:pt modelId="{F10023E9-A365-4B2F-A75F-DF22F0EB6EAA}" type="pres">
      <dgm:prSet presAssocID="{08143CB5-E777-42CB-B27E-7A5F64C9EE9C}" presName="node" presStyleCnt="0"/>
      <dgm:spPr/>
    </dgm:pt>
    <dgm:pt modelId="{3DF68590-4E12-4DEE-B54C-3FF01AB40A22}" type="pres">
      <dgm:prSet presAssocID="{08143CB5-E777-42CB-B27E-7A5F64C9EE9C}" presName="parentNode" presStyleLbl="node1" presStyleIdx="2" presStyleCnt="4" custLinFactNeighborX="97961" custLinFactNeighborY="-1143">
        <dgm:presLayoutVars>
          <dgm:chMax val="1"/>
          <dgm:bulletEnabled val="1"/>
        </dgm:presLayoutVars>
      </dgm:prSet>
      <dgm:spPr/>
      <dgm:t>
        <a:bodyPr/>
        <a:lstStyle/>
        <a:p>
          <a:endParaRPr lang="es-MX"/>
        </a:p>
      </dgm:t>
    </dgm:pt>
    <dgm:pt modelId="{4BF43C3B-CF77-454A-A458-9A5AD5C27C7F}" type="pres">
      <dgm:prSet presAssocID="{08143CB5-E777-42CB-B27E-7A5F64C9EE9C}" presName="childNode" presStyleLbl="revTx" presStyleIdx="0" presStyleCnt="0">
        <dgm:presLayoutVars>
          <dgm:bulletEnabled val="1"/>
        </dgm:presLayoutVars>
      </dgm:prSet>
      <dgm:spPr/>
    </dgm:pt>
    <dgm:pt modelId="{96B8A4FD-F83F-4F52-9277-EC0BC3A1D964}" type="pres">
      <dgm:prSet presAssocID="{6323105A-6F62-4256-AC23-21E7CCF7D826}" presName="Name25" presStyleLbl="parChTrans1D1" presStyleIdx="2" presStyleCnt="3"/>
      <dgm:spPr/>
      <dgm:t>
        <a:bodyPr/>
        <a:lstStyle/>
        <a:p>
          <a:endParaRPr lang="es-MX"/>
        </a:p>
      </dgm:t>
    </dgm:pt>
    <dgm:pt modelId="{C8E295CF-1758-479C-9342-BFD91DEE18CE}" type="pres">
      <dgm:prSet presAssocID="{79053B8B-E230-4310-85C1-25B183C08017}" presName="node" presStyleCnt="0"/>
      <dgm:spPr/>
    </dgm:pt>
    <dgm:pt modelId="{9AC00F64-1F9D-490B-9F57-E3E21339C99D}" type="pres">
      <dgm:prSet presAssocID="{79053B8B-E230-4310-85C1-25B183C08017}" presName="parentNode" presStyleLbl="node1" presStyleIdx="3" presStyleCnt="4" custLinFactNeighborX="29262" custLinFactNeighborY="10086">
        <dgm:presLayoutVars>
          <dgm:chMax val="1"/>
          <dgm:bulletEnabled val="1"/>
        </dgm:presLayoutVars>
      </dgm:prSet>
      <dgm:spPr/>
      <dgm:t>
        <a:bodyPr/>
        <a:lstStyle/>
        <a:p>
          <a:endParaRPr lang="es-MX"/>
        </a:p>
      </dgm:t>
    </dgm:pt>
    <dgm:pt modelId="{3D0BE20B-393B-4EA0-91E0-1686A450E76A}" type="pres">
      <dgm:prSet presAssocID="{79053B8B-E230-4310-85C1-25B183C08017}" presName="childNode" presStyleLbl="revTx" presStyleIdx="0" presStyleCnt="0">
        <dgm:presLayoutVars>
          <dgm:bulletEnabled val="1"/>
        </dgm:presLayoutVars>
      </dgm:prSet>
      <dgm:spPr/>
    </dgm:pt>
  </dgm:ptLst>
  <dgm:cxnLst>
    <dgm:cxn modelId="{B7A6E644-6FAC-4AE9-9D58-BB1D445E2F6D}" type="presOf" srcId="{6323105A-6F62-4256-AC23-21E7CCF7D826}" destId="{96B8A4FD-F83F-4F52-9277-EC0BC3A1D964}" srcOrd="0" destOrd="0" presId="urn:microsoft.com/office/officeart/2005/8/layout/radial2"/>
    <dgm:cxn modelId="{15B156AE-7A46-4CD5-9203-880912FE9E74}" type="presOf" srcId="{79053B8B-E230-4310-85C1-25B183C08017}" destId="{9AC00F64-1F9D-490B-9F57-E3E21339C99D}" srcOrd="0" destOrd="0" presId="urn:microsoft.com/office/officeart/2005/8/layout/radial2"/>
    <dgm:cxn modelId="{3EE1DFC9-D703-4BD2-BBBC-792A2B297972}" type="presOf" srcId="{08143CB5-E777-42CB-B27E-7A5F64C9EE9C}" destId="{3DF68590-4E12-4DEE-B54C-3FF01AB40A22}" srcOrd="0" destOrd="0" presId="urn:microsoft.com/office/officeart/2005/8/layout/radial2"/>
    <dgm:cxn modelId="{82CB26AB-BCDA-4E76-97CF-DE917EEBED6D}" srcId="{FE957236-5C63-4204-BDBB-42534EB37344}" destId="{79053B8B-E230-4310-85C1-25B183C08017}" srcOrd="2" destOrd="0" parTransId="{6323105A-6F62-4256-AC23-21E7CCF7D826}" sibTransId="{B78BDD1F-5A44-4C64-8BBB-ECE692AD0AED}"/>
    <dgm:cxn modelId="{C0349C3D-1CE0-40C3-A7E1-14DE1E37BE80}" srcId="{FE957236-5C63-4204-BDBB-42534EB37344}" destId="{08143CB5-E777-42CB-B27E-7A5F64C9EE9C}" srcOrd="1" destOrd="0" parTransId="{F1778CED-187D-45B1-8C32-7F71E4229FE0}" sibTransId="{B7030625-A380-49F5-B2D8-A27114C3A866}"/>
    <dgm:cxn modelId="{ED1D982D-DC31-4B97-92A6-16D631D2195F}" type="presOf" srcId="{F1778CED-187D-45B1-8C32-7F71E4229FE0}" destId="{42ECD5F0-90AC-429D-B456-5BB312A95AB5}" srcOrd="0" destOrd="0" presId="urn:microsoft.com/office/officeart/2005/8/layout/radial2"/>
    <dgm:cxn modelId="{D6567B58-9E3A-4FD9-AA6A-90627464D5E7}" type="presOf" srcId="{FDF8ED8D-62E2-4959-B656-D4EB57ACDB50}" destId="{2279CF02-A66F-4ECA-A3DF-6659F3741404}" srcOrd="0" destOrd="0" presId="urn:microsoft.com/office/officeart/2005/8/layout/radial2"/>
    <dgm:cxn modelId="{7079C51E-7A3C-446D-AC52-2F52D8EE4D9D}" type="presOf" srcId="{FE957236-5C63-4204-BDBB-42534EB37344}" destId="{083B8530-84AE-4129-B872-527C41A258BE}" srcOrd="0" destOrd="0" presId="urn:microsoft.com/office/officeart/2005/8/layout/radial2"/>
    <dgm:cxn modelId="{2D2529CE-2B33-4960-82E6-546CB2B9AABA}" type="presOf" srcId="{BC56F2F7-8048-4F77-B949-BD33D9D7B629}" destId="{86DC317D-9451-417A-9DC7-B62549F82E28}" srcOrd="0" destOrd="0" presId="urn:microsoft.com/office/officeart/2005/8/layout/radial2"/>
    <dgm:cxn modelId="{0062DB66-21EB-4125-AE73-D3C29BA5D85F}" srcId="{FE957236-5C63-4204-BDBB-42534EB37344}" destId="{BC56F2F7-8048-4F77-B949-BD33D9D7B629}" srcOrd="0" destOrd="0" parTransId="{FDF8ED8D-62E2-4959-B656-D4EB57ACDB50}" sibTransId="{C8647259-C6E9-4CF0-A731-5738EAC7012C}"/>
    <dgm:cxn modelId="{64A82EE6-DCD8-49F2-8A60-24946E3DB499}" type="presParOf" srcId="{083B8530-84AE-4129-B872-527C41A258BE}" destId="{E73D4028-73BD-448C-A0C7-92B3FE990B91}" srcOrd="0" destOrd="0" presId="urn:microsoft.com/office/officeart/2005/8/layout/radial2"/>
    <dgm:cxn modelId="{0478B799-B512-498C-A3BE-A25872A991EE}" type="presParOf" srcId="{E73D4028-73BD-448C-A0C7-92B3FE990B91}" destId="{A15D9135-7C5B-4990-A9E2-D8FCB18102A6}" srcOrd="0" destOrd="0" presId="urn:microsoft.com/office/officeart/2005/8/layout/radial2"/>
    <dgm:cxn modelId="{1ED7FC2A-8964-44AF-B5EA-3BBBED036127}" type="presParOf" srcId="{A15D9135-7C5B-4990-A9E2-D8FCB18102A6}" destId="{A31B3A4C-6679-4C26-B9A7-56788B15167B}" srcOrd="0" destOrd="0" presId="urn:microsoft.com/office/officeart/2005/8/layout/radial2"/>
    <dgm:cxn modelId="{A48503C4-698E-4332-A013-CD0B22E1D9E4}" type="presParOf" srcId="{A15D9135-7C5B-4990-A9E2-D8FCB18102A6}" destId="{658840A1-A719-47C6-8EEA-8F189EB896BD}" srcOrd="1" destOrd="0" presId="urn:microsoft.com/office/officeart/2005/8/layout/radial2"/>
    <dgm:cxn modelId="{8FE7DFF8-6F52-4D82-9C95-85BD033827C3}" type="presParOf" srcId="{E73D4028-73BD-448C-A0C7-92B3FE990B91}" destId="{2279CF02-A66F-4ECA-A3DF-6659F3741404}" srcOrd="1" destOrd="0" presId="urn:microsoft.com/office/officeart/2005/8/layout/radial2"/>
    <dgm:cxn modelId="{649C23D0-587F-4B1F-B29F-2912EDC68D13}" type="presParOf" srcId="{E73D4028-73BD-448C-A0C7-92B3FE990B91}" destId="{53C415B4-3417-4365-B16B-0862C54E999E}" srcOrd="2" destOrd="0" presId="urn:microsoft.com/office/officeart/2005/8/layout/radial2"/>
    <dgm:cxn modelId="{82AAF36C-EC75-4A36-BBE5-075DD634BBAC}" type="presParOf" srcId="{53C415B4-3417-4365-B16B-0862C54E999E}" destId="{86DC317D-9451-417A-9DC7-B62549F82E28}" srcOrd="0" destOrd="0" presId="urn:microsoft.com/office/officeart/2005/8/layout/radial2"/>
    <dgm:cxn modelId="{33EB780E-AAF9-41EC-B018-2B6344A59ABB}" type="presParOf" srcId="{53C415B4-3417-4365-B16B-0862C54E999E}" destId="{B58DB58B-4401-45CD-BB18-5958D85F3A91}" srcOrd="1" destOrd="0" presId="urn:microsoft.com/office/officeart/2005/8/layout/radial2"/>
    <dgm:cxn modelId="{8D4057A7-9E73-40AC-A727-6DAFBB58F020}" type="presParOf" srcId="{E73D4028-73BD-448C-A0C7-92B3FE990B91}" destId="{42ECD5F0-90AC-429D-B456-5BB312A95AB5}" srcOrd="3" destOrd="0" presId="urn:microsoft.com/office/officeart/2005/8/layout/radial2"/>
    <dgm:cxn modelId="{E2F3495E-F8EC-41C3-A07F-E5366A8DB019}" type="presParOf" srcId="{E73D4028-73BD-448C-A0C7-92B3FE990B91}" destId="{F10023E9-A365-4B2F-A75F-DF22F0EB6EAA}" srcOrd="4" destOrd="0" presId="urn:microsoft.com/office/officeart/2005/8/layout/radial2"/>
    <dgm:cxn modelId="{B24F0A9F-A454-4D36-8F2C-4E3D354C33C7}" type="presParOf" srcId="{F10023E9-A365-4B2F-A75F-DF22F0EB6EAA}" destId="{3DF68590-4E12-4DEE-B54C-3FF01AB40A22}" srcOrd="0" destOrd="0" presId="urn:microsoft.com/office/officeart/2005/8/layout/radial2"/>
    <dgm:cxn modelId="{7BDB35F5-B842-476C-9554-DC4D304B24C9}" type="presParOf" srcId="{F10023E9-A365-4B2F-A75F-DF22F0EB6EAA}" destId="{4BF43C3B-CF77-454A-A458-9A5AD5C27C7F}" srcOrd="1" destOrd="0" presId="urn:microsoft.com/office/officeart/2005/8/layout/radial2"/>
    <dgm:cxn modelId="{BC3DF66C-8883-40B6-82C3-C0444B8977F3}" type="presParOf" srcId="{E73D4028-73BD-448C-A0C7-92B3FE990B91}" destId="{96B8A4FD-F83F-4F52-9277-EC0BC3A1D964}" srcOrd="5" destOrd="0" presId="urn:microsoft.com/office/officeart/2005/8/layout/radial2"/>
    <dgm:cxn modelId="{49070907-94BE-4B3D-B550-5E8F960CA856}" type="presParOf" srcId="{E73D4028-73BD-448C-A0C7-92B3FE990B91}" destId="{C8E295CF-1758-479C-9342-BFD91DEE18CE}" srcOrd="6" destOrd="0" presId="urn:microsoft.com/office/officeart/2005/8/layout/radial2"/>
    <dgm:cxn modelId="{41662410-B1AE-43AC-9C44-414FB481115E}" type="presParOf" srcId="{C8E295CF-1758-479C-9342-BFD91DEE18CE}" destId="{9AC00F64-1F9D-490B-9F57-E3E21339C99D}" srcOrd="0" destOrd="0" presId="urn:microsoft.com/office/officeart/2005/8/layout/radial2"/>
    <dgm:cxn modelId="{9A3EFB71-41AD-42FC-9D78-ADE1C865713F}" type="presParOf" srcId="{C8E295CF-1758-479C-9342-BFD91DEE18CE}" destId="{3D0BE20B-393B-4EA0-91E0-1686A450E76A}"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F694AC7E-CB76-4B84-BCD0-B0F8804A7016}" type="doc">
      <dgm:prSet loTypeId="urn:microsoft.com/office/officeart/2005/8/layout/default" loCatId="list" qsTypeId="urn:microsoft.com/office/officeart/2005/8/quickstyle/simple1" qsCatId="simple" csTypeId="urn:microsoft.com/office/officeart/2005/8/colors/accent1_2" csCatId="accent1"/>
      <dgm:spPr/>
      <dgm:t>
        <a:bodyPr/>
        <a:lstStyle/>
        <a:p>
          <a:endParaRPr lang="es-MX"/>
        </a:p>
      </dgm:t>
    </dgm:pt>
    <dgm:pt modelId="{10A1B7CC-4222-48C5-8AD3-70777AA7DD48}">
      <dgm:prSet/>
      <dgm:spPr/>
      <dgm:t>
        <a:bodyPr/>
        <a:lstStyle/>
        <a:p>
          <a:pPr algn="just" rtl="0"/>
          <a:r>
            <a:rPr lang="es-MX" b="0" i="0" baseline="0" dirty="0" smtClean="0"/>
            <a:t>Novedad: no comprendido en el estado de la técnica (conjunto de conocimientos técnicos que se han hecho públicos antes de la fecha de presentación de la solicitud mediante una descripción oral o escrita, por la explotación o por cualquier otro medio de difusión o información, en el país o en el extranjero.)</a:t>
          </a:r>
          <a:endParaRPr lang="es-MX" b="0" i="0" baseline="0" dirty="0"/>
        </a:p>
      </dgm:t>
    </dgm:pt>
    <dgm:pt modelId="{D7A301BD-6D55-44ED-87F3-317AF568B2F6}" type="parTrans" cxnId="{71C8848E-6502-4DFE-9BBE-DA48C46DE6A3}">
      <dgm:prSet/>
      <dgm:spPr/>
      <dgm:t>
        <a:bodyPr/>
        <a:lstStyle/>
        <a:p>
          <a:endParaRPr lang="es-MX"/>
        </a:p>
      </dgm:t>
    </dgm:pt>
    <dgm:pt modelId="{B8214625-FD91-4AD0-A6EF-BE0B5C98754E}" type="sibTrans" cxnId="{71C8848E-6502-4DFE-9BBE-DA48C46DE6A3}">
      <dgm:prSet/>
      <dgm:spPr/>
      <dgm:t>
        <a:bodyPr/>
        <a:lstStyle/>
        <a:p>
          <a:endParaRPr lang="es-MX"/>
        </a:p>
      </dgm:t>
    </dgm:pt>
    <dgm:pt modelId="{72675FFE-493B-4501-B37A-DBA041C8C09B}" type="pres">
      <dgm:prSet presAssocID="{F694AC7E-CB76-4B84-BCD0-B0F8804A7016}" presName="diagram" presStyleCnt="0">
        <dgm:presLayoutVars>
          <dgm:dir/>
          <dgm:resizeHandles val="exact"/>
        </dgm:presLayoutVars>
      </dgm:prSet>
      <dgm:spPr/>
      <dgm:t>
        <a:bodyPr/>
        <a:lstStyle/>
        <a:p>
          <a:endParaRPr lang="es-MX"/>
        </a:p>
      </dgm:t>
    </dgm:pt>
    <dgm:pt modelId="{3C49F54E-3A32-4027-BF09-96B89EF41F36}" type="pres">
      <dgm:prSet presAssocID="{10A1B7CC-4222-48C5-8AD3-70777AA7DD48}" presName="node" presStyleLbl="node1" presStyleIdx="0" presStyleCnt="1">
        <dgm:presLayoutVars>
          <dgm:bulletEnabled val="1"/>
        </dgm:presLayoutVars>
      </dgm:prSet>
      <dgm:spPr/>
      <dgm:t>
        <a:bodyPr/>
        <a:lstStyle/>
        <a:p>
          <a:endParaRPr lang="es-MX"/>
        </a:p>
      </dgm:t>
    </dgm:pt>
  </dgm:ptLst>
  <dgm:cxnLst>
    <dgm:cxn modelId="{71C8848E-6502-4DFE-9BBE-DA48C46DE6A3}" srcId="{F694AC7E-CB76-4B84-BCD0-B0F8804A7016}" destId="{10A1B7CC-4222-48C5-8AD3-70777AA7DD48}" srcOrd="0" destOrd="0" parTransId="{D7A301BD-6D55-44ED-87F3-317AF568B2F6}" sibTransId="{B8214625-FD91-4AD0-A6EF-BE0B5C98754E}"/>
    <dgm:cxn modelId="{2C4ED162-91F2-429C-B854-A18305D815AC}" type="presOf" srcId="{F694AC7E-CB76-4B84-BCD0-B0F8804A7016}" destId="{72675FFE-493B-4501-B37A-DBA041C8C09B}" srcOrd="0" destOrd="0" presId="urn:microsoft.com/office/officeart/2005/8/layout/default"/>
    <dgm:cxn modelId="{1E1415A1-7F77-4D4C-B1E9-60548A58EBAD}" type="presOf" srcId="{10A1B7CC-4222-48C5-8AD3-70777AA7DD48}" destId="{3C49F54E-3A32-4027-BF09-96B89EF41F36}" srcOrd="0" destOrd="0" presId="urn:microsoft.com/office/officeart/2005/8/layout/default"/>
    <dgm:cxn modelId="{5FBA8A34-FC69-4245-870F-DB962575C680}" type="presParOf" srcId="{72675FFE-493B-4501-B37A-DBA041C8C09B}" destId="{3C49F54E-3A32-4027-BF09-96B89EF41F36}" srcOrd="0"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ED67BE0B-4C1E-47EF-B7D2-179F4B4000F2}"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s-MX"/>
        </a:p>
      </dgm:t>
    </dgm:pt>
    <dgm:pt modelId="{04A40817-A916-4797-99A8-F2450F8B6012}">
      <dgm:prSet/>
      <dgm:spPr/>
      <dgm:t>
        <a:bodyPr/>
        <a:lstStyle/>
        <a:p>
          <a:pPr algn="just" rtl="0"/>
          <a:r>
            <a:rPr lang="es-MX" b="0" i="0" baseline="0" dirty="0" smtClean="0"/>
            <a:t>ALTURA INVENTIVA (no obviedad / </a:t>
          </a:r>
          <a:r>
            <a:rPr lang="es-MX" b="0" i="0" baseline="0" dirty="0" err="1" smtClean="0"/>
            <a:t>inventive</a:t>
          </a:r>
          <a:r>
            <a:rPr lang="es-MX" b="0" i="0" baseline="0" dirty="0" smtClean="0"/>
            <a:t> </a:t>
          </a:r>
          <a:r>
            <a:rPr lang="es-MX" b="0" i="0" baseline="0" dirty="0" err="1" smtClean="0"/>
            <a:t>step</a:t>
          </a:r>
          <a:r>
            <a:rPr lang="es-MX" b="0" i="0" baseline="0" dirty="0" smtClean="0"/>
            <a:t>): el proceso creativo o sus resultados no se deduzcan del estado de la técnica en forma evidente para una persona normalmente versada en la materia técnica correspondiente (Ley). La invención no resulta del estado de la técnica de una manera evidente para un experto en la materia (Ley España).</a:t>
          </a:r>
          <a:endParaRPr lang="es-MX" dirty="0"/>
        </a:p>
      </dgm:t>
    </dgm:pt>
    <dgm:pt modelId="{6082896B-C207-4FFC-8545-EC334BA25569}" type="parTrans" cxnId="{D216F7B4-4254-42E8-AA1F-18C06F595C90}">
      <dgm:prSet/>
      <dgm:spPr/>
      <dgm:t>
        <a:bodyPr/>
        <a:lstStyle/>
        <a:p>
          <a:endParaRPr lang="es-MX"/>
        </a:p>
      </dgm:t>
    </dgm:pt>
    <dgm:pt modelId="{7DB80677-0513-4541-AFE7-77AE78F64BA9}" type="sibTrans" cxnId="{D216F7B4-4254-42E8-AA1F-18C06F595C90}">
      <dgm:prSet/>
      <dgm:spPr/>
      <dgm:t>
        <a:bodyPr/>
        <a:lstStyle/>
        <a:p>
          <a:endParaRPr lang="es-MX"/>
        </a:p>
      </dgm:t>
    </dgm:pt>
    <dgm:pt modelId="{BEDB8369-AB17-4002-8557-AB961FEEA2C4}">
      <dgm:prSet/>
      <dgm:spPr/>
      <dgm:t>
        <a:bodyPr/>
        <a:lstStyle/>
        <a:p>
          <a:pPr algn="just" rtl="0"/>
          <a:r>
            <a:rPr lang="es-MX" b="0" i="0" baseline="0" dirty="0" smtClean="0"/>
            <a:t>APLICACIÓN INDUSTRIAL: su objeto puede ser fabricado o utilizado en cualquier clase de industria o agricultura (Ley España). Ley Argentina: el objeto de la invención conduzca a la obtención de un producto industrial, entendiendo al término industria como comprensivo de la agricultura, la industria forestal, la ganadería, la pesca, la minería, las industrias de transformación propiamente dichas y los servicios.</a:t>
          </a:r>
          <a:endParaRPr lang="es-MX" b="0" i="0" baseline="0" dirty="0"/>
        </a:p>
      </dgm:t>
    </dgm:pt>
    <dgm:pt modelId="{B5DAA93B-C4E4-4101-8B0A-8BB96114022B}" type="parTrans" cxnId="{1811A778-9900-441E-9038-6401A9CAE18C}">
      <dgm:prSet/>
      <dgm:spPr/>
      <dgm:t>
        <a:bodyPr/>
        <a:lstStyle/>
        <a:p>
          <a:endParaRPr lang="es-MX"/>
        </a:p>
      </dgm:t>
    </dgm:pt>
    <dgm:pt modelId="{954D13C6-9935-44F7-9F11-5927541AE3BC}" type="sibTrans" cxnId="{1811A778-9900-441E-9038-6401A9CAE18C}">
      <dgm:prSet/>
      <dgm:spPr/>
      <dgm:t>
        <a:bodyPr/>
        <a:lstStyle/>
        <a:p>
          <a:endParaRPr lang="es-MX"/>
        </a:p>
      </dgm:t>
    </dgm:pt>
    <dgm:pt modelId="{2E258C7A-F7CB-4457-9BA0-169DA23445C6}" type="pres">
      <dgm:prSet presAssocID="{ED67BE0B-4C1E-47EF-B7D2-179F4B4000F2}" presName="linear" presStyleCnt="0">
        <dgm:presLayoutVars>
          <dgm:animLvl val="lvl"/>
          <dgm:resizeHandles val="exact"/>
        </dgm:presLayoutVars>
      </dgm:prSet>
      <dgm:spPr/>
      <dgm:t>
        <a:bodyPr/>
        <a:lstStyle/>
        <a:p>
          <a:endParaRPr lang="es-MX"/>
        </a:p>
      </dgm:t>
    </dgm:pt>
    <dgm:pt modelId="{A5266094-72AA-43B0-A88D-DCC5C26027EF}" type="pres">
      <dgm:prSet presAssocID="{04A40817-A916-4797-99A8-F2450F8B6012}" presName="parentText" presStyleLbl="node1" presStyleIdx="0" presStyleCnt="2">
        <dgm:presLayoutVars>
          <dgm:chMax val="0"/>
          <dgm:bulletEnabled val="1"/>
        </dgm:presLayoutVars>
      </dgm:prSet>
      <dgm:spPr/>
      <dgm:t>
        <a:bodyPr/>
        <a:lstStyle/>
        <a:p>
          <a:endParaRPr lang="es-MX"/>
        </a:p>
      </dgm:t>
    </dgm:pt>
    <dgm:pt modelId="{DED92FA1-F335-4067-9E2B-AC6166E7DB64}" type="pres">
      <dgm:prSet presAssocID="{7DB80677-0513-4541-AFE7-77AE78F64BA9}" presName="spacer" presStyleCnt="0"/>
      <dgm:spPr/>
    </dgm:pt>
    <dgm:pt modelId="{ECC0D717-CBBD-4EC6-ADE7-1CB7A559E87A}" type="pres">
      <dgm:prSet presAssocID="{BEDB8369-AB17-4002-8557-AB961FEEA2C4}" presName="parentText" presStyleLbl="node1" presStyleIdx="1" presStyleCnt="2">
        <dgm:presLayoutVars>
          <dgm:chMax val="0"/>
          <dgm:bulletEnabled val="1"/>
        </dgm:presLayoutVars>
      </dgm:prSet>
      <dgm:spPr/>
      <dgm:t>
        <a:bodyPr/>
        <a:lstStyle/>
        <a:p>
          <a:endParaRPr lang="es-MX"/>
        </a:p>
      </dgm:t>
    </dgm:pt>
  </dgm:ptLst>
  <dgm:cxnLst>
    <dgm:cxn modelId="{D216F7B4-4254-42E8-AA1F-18C06F595C90}" srcId="{ED67BE0B-4C1E-47EF-B7D2-179F4B4000F2}" destId="{04A40817-A916-4797-99A8-F2450F8B6012}" srcOrd="0" destOrd="0" parTransId="{6082896B-C207-4FFC-8545-EC334BA25569}" sibTransId="{7DB80677-0513-4541-AFE7-77AE78F64BA9}"/>
    <dgm:cxn modelId="{A24F1FBE-A5AD-40D2-BC3A-C7CFEEB28619}" type="presOf" srcId="{04A40817-A916-4797-99A8-F2450F8B6012}" destId="{A5266094-72AA-43B0-A88D-DCC5C26027EF}" srcOrd="0" destOrd="0" presId="urn:microsoft.com/office/officeart/2005/8/layout/vList2"/>
    <dgm:cxn modelId="{1811A778-9900-441E-9038-6401A9CAE18C}" srcId="{ED67BE0B-4C1E-47EF-B7D2-179F4B4000F2}" destId="{BEDB8369-AB17-4002-8557-AB961FEEA2C4}" srcOrd="1" destOrd="0" parTransId="{B5DAA93B-C4E4-4101-8B0A-8BB96114022B}" sibTransId="{954D13C6-9935-44F7-9F11-5927541AE3BC}"/>
    <dgm:cxn modelId="{C6D472FB-EA03-477B-821B-9A4268A492E2}" type="presOf" srcId="{ED67BE0B-4C1E-47EF-B7D2-179F4B4000F2}" destId="{2E258C7A-F7CB-4457-9BA0-169DA23445C6}" srcOrd="0" destOrd="0" presId="urn:microsoft.com/office/officeart/2005/8/layout/vList2"/>
    <dgm:cxn modelId="{A7AA14F5-F37C-4A4D-BCF0-5D86D12CD0C9}" type="presOf" srcId="{BEDB8369-AB17-4002-8557-AB961FEEA2C4}" destId="{ECC0D717-CBBD-4EC6-ADE7-1CB7A559E87A}" srcOrd="0" destOrd="0" presId="urn:microsoft.com/office/officeart/2005/8/layout/vList2"/>
    <dgm:cxn modelId="{23512D90-2CE0-4364-924F-D469C837E5A9}" type="presParOf" srcId="{2E258C7A-F7CB-4457-9BA0-169DA23445C6}" destId="{A5266094-72AA-43B0-A88D-DCC5C26027EF}" srcOrd="0" destOrd="0" presId="urn:microsoft.com/office/officeart/2005/8/layout/vList2"/>
    <dgm:cxn modelId="{DA301CD8-1B51-4860-B537-31CEABF5BDE0}" type="presParOf" srcId="{2E258C7A-F7CB-4457-9BA0-169DA23445C6}" destId="{DED92FA1-F335-4067-9E2B-AC6166E7DB64}" srcOrd="1" destOrd="0" presId="urn:microsoft.com/office/officeart/2005/8/layout/vList2"/>
    <dgm:cxn modelId="{A83A47E7-8B35-41A8-AB00-1A081348D655}" type="presParOf" srcId="{2E258C7A-F7CB-4457-9BA0-169DA23445C6}" destId="{ECC0D717-CBBD-4EC6-ADE7-1CB7A559E87A}" srcOrd="2" destOrd="0" presId="urn:microsoft.com/office/officeart/2005/8/layout/vList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ED2EED8-64DE-4A8A-A037-ABFEB80814F9}">
      <dsp:nvSpPr>
        <dsp:cNvPr id="0" name=""/>
        <dsp:cNvSpPr/>
      </dsp:nvSpPr>
      <dsp:spPr>
        <a:xfrm>
          <a:off x="0" y="35994"/>
          <a:ext cx="7772400" cy="2206568"/>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ctr" defTabSz="2044700" rtl="0">
            <a:lnSpc>
              <a:spcPct val="90000"/>
            </a:lnSpc>
            <a:spcBef>
              <a:spcPct val="0"/>
            </a:spcBef>
            <a:spcAft>
              <a:spcPct val="35000"/>
            </a:spcAft>
          </a:pPr>
          <a:r>
            <a:rPr lang="es-MX" sz="4600" b="0" i="0" kern="1200" baseline="0" dirty="0" smtClean="0"/>
            <a:t>Propiedad Intelectual e Industrial</a:t>
          </a:r>
          <a:endParaRPr lang="es-MX" sz="4600" kern="1200" dirty="0"/>
        </a:p>
      </dsp:txBody>
      <dsp:txXfrm>
        <a:off x="0" y="35994"/>
        <a:ext cx="7772400" cy="2206568"/>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44B88D6-83AD-4574-9F4F-484429C07CDD}">
      <dsp:nvSpPr>
        <dsp:cNvPr id="0" name=""/>
        <dsp:cNvSpPr/>
      </dsp:nvSpPr>
      <dsp:spPr>
        <a:xfrm>
          <a:off x="0" y="99176"/>
          <a:ext cx="8229600" cy="155843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just" defTabSz="800100" rtl="0">
            <a:lnSpc>
              <a:spcPct val="90000"/>
            </a:lnSpc>
            <a:spcBef>
              <a:spcPct val="0"/>
            </a:spcBef>
            <a:spcAft>
              <a:spcPct val="35000"/>
            </a:spcAft>
          </a:pPr>
          <a:r>
            <a:rPr lang="es-MX" sz="1800" b="0" i="0" kern="1200" baseline="0" dirty="0" smtClean="0"/>
            <a:t>Disposición o forma nueva obtenida o introducida en herramientas, instrumentos de trabajo, utensilios, dispositivos u objetos conocidos que se presten a un trabajo práctico, en cuanto importen una mejor utilización en la función a que estén destinados</a:t>
          </a:r>
          <a:endParaRPr lang="es-MX" sz="1800" kern="1200" dirty="0"/>
        </a:p>
      </dsp:txBody>
      <dsp:txXfrm>
        <a:off x="0" y="99176"/>
        <a:ext cx="8229600" cy="1558439"/>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D66EFF6-AA02-4BF7-B41A-DF06A2BAF772}">
      <dsp:nvSpPr>
        <dsp:cNvPr id="0" name=""/>
        <dsp:cNvSpPr/>
      </dsp:nvSpPr>
      <dsp:spPr>
        <a:xfrm>
          <a:off x="0" y="100"/>
          <a:ext cx="8229600" cy="963924"/>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l" defTabSz="711200" rtl="0">
            <a:lnSpc>
              <a:spcPct val="90000"/>
            </a:lnSpc>
            <a:spcBef>
              <a:spcPct val="0"/>
            </a:spcBef>
            <a:spcAft>
              <a:spcPct val="35000"/>
            </a:spcAft>
          </a:pPr>
          <a:r>
            <a:rPr lang="es-MX" sz="1600" b="0" i="0" kern="1200" baseline="0" dirty="0" smtClean="0"/>
            <a:t>Modelos (tridimensional) objeto que pueda servir de tipo para la fabricación de un producto y que pueda definirse por su estructura, configuración, ornamentación o representación. </a:t>
          </a:r>
          <a:endParaRPr lang="es-MX" sz="1600" kern="1200" dirty="0"/>
        </a:p>
      </dsp:txBody>
      <dsp:txXfrm>
        <a:off x="0" y="100"/>
        <a:ext cx="8229600" cy="963924"/>
      </dsp:txXfrm>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978DBB6-DB8F-4FDB-8CAA-1136D8169019}">
      <dsp:nvSpPr>
        <dsp:cNvPr id="0" name=""/>
        <dsp:cNvSpPr/>
      </dsp:nvSpPr>
      <dsp:spPr>
        <a:xfrm>
          <a:off x="0" y="17972"/>
          <a:ext cx="3600400" cy="2862347"/>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rtl="0">
            <a:lnSpc>
              <a:spcPct val="90000"/>
            </a:lnSpc>
            <a:spcBef>
              <a:spcPct val="0"/>
            </a:spcBef>
            <a:spcAft>
              <a:spcPct val="35000"/>
            </a:spcAft>
          </a:pPr>
          <a:r>
            <a:rPr lang="es-MX" sz="1600" b="0" i="0" kern="1200" baseline="0" dirty="0" smtClean="0"/>
            <a:t>Dibujo (bidimensional): disposición o conjunto de líneas o colores  aplicables con un fin comercial  a la ornamentación de un producto, empleándose cualquier medio manual, mecánico, químico o combinados</a:t>
          </a:r>
          <a:endParaRPr lang="es-MX" sz="1600" b="0" i="0" kern="1200" baseline="0" dirty="0"/>
        </a:p>
      </dsp:txBody>
      <dsp:txXfrm>
        <a:off x="0" y="17972"/>
        <a:ext cx="3600400" cy="2862347"/>
      </dsp:txXfrm>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8041562-7692-4537-9CC0-7B93D854473C}">
      <dsp:nvSpPr>
        <dsp:cNvPr id="0" name=""/>
        <dsp:cNvSpPr/>
      </dsp:nvSpPr>
      <dsp:spPr>
        <a:xfrm>
          <a:off x="0" y="4545"/>
          <a:ext cx="8229600" cy="33696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rtl="0">
            <a:lnSpc>
              <a:spcPct val="90000"/>
            </a:lnSpc>
            <a:spcBef>
              <a:spcPct val="0"/>
            </a:spcBef>
            <a:spcAft>
              <a:spcPct val="35000"/>
            </a:spcAft>
          </a:pPr>
          <a:r>
            <a:rPr lang="es-AR" sz="1200" b="0" i="0" kern="1200" baseline="0" dirty="0" smtClean="0"/>
            <a:t>Derechos de autor</a:t>
          </a:r>
          <a:endParaRPr lang="es-AR" sz="1200" b="0" i="0" kern="1200" baseline="0" dirty="0"/>
        </a:p>
      </dsp:txBody>
      <dsp:txXfrm>
        <a:off x="0" y="4545"/>
        <a:ext cx="8229600" cy="336960"/>
      </dsp:txXfrm>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BAAD837-EB2F-4BBD-9627-1EC2A9C922CD}">
      <dsp:nvSpPr>
        <dsp:cNvPr id="0" name=""/>
        <dsp:cNvSpPr/>
      </dsp:nvSpPr>
      <dsp:spPr>
        <a:xfrm rot="896668">
          <a:off x="2293160" y="2881325"/>
          <a:ext cx="2155656" cy="65302"/>
        </a:xfrm>
        <a:custGeom>
          <a:avLst/>
          <a:gdLst/>
          <a:ahLst/>
          <a:cxnLst/>
          <a:rect l="0" t="0" r="0" b="0"/>
          <a:pathLst>
            <a:path>
              <a:moveTo>
                <a:pt x="0" y="32651"/>
              </a:moveTo>
              <a:lnTo>
                <a:pt x="2155656" y="3265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7D6292-8B4C-4D4F-9DC6-E102978443A9}">
      <dsp:nvSpPr>
        <dsp:cNvPr id="0" name=""/>
        <dsp:cNvSpPr/>
      </dsp:nvSpPr>
      <dsp:spPr>
        <a:xfrm rot="20795779">
          <a:off x="2300639" y="1828837"/>
          <a:ext cx="2127609" cy="65302"/>
        </a:xfrm>
        <a:custGeom>
          <a:avLst/>
          <a:gdLst/>
          <a:ahLst/>
          <a:cxnLst/>
          <a:rect l="0" t="0" r="0" b="0"/>
          <a:pathLst>
            <a:path>
              <a:moveTo>
                <a:pt x="0" y="32651"/>
              </a:moveTo>
              <a:lnTo>
                <a:pt x="2127609" y="32651"/>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CD409FB-2F00-49ED-92A3-C3CBC3B9D310}">
      <dsp:nvSpPr>
        <dsp:cNvPr id="0" name=""/>
        <dsp:cNvSpPr/>
      </dsp:nvSpPr>
      <dsp:spPr>
        <a:xfrm>
          <a:off x="298365" y="892682"/>
          <a:ext cx="2985641" cy="298564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DBC37DD-A518-42F6-9B6F-C8283E6C3962}">
      <dsp:nvSpPr>
        <dsp:cNvPr id="0" name=""/>
        <dsp:cNvSpPr/>
      </dsp:nvSpPr>
      <dsp:spPr>
        <a:xfrm>
          <a:off x="4330829" y="100600"/>
          <a:ext cx="3043557" cy="2335910"/>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s-MX" sz="1300" kern="1200" dirty="0" smtClean="0"/>
            <a:t>1) Control Estructural (autorización previa para fusiones y concentraciones económicas) Control previo. </a:t>
          </a:r>
          <a:endParaRPr lang="es-MX" sz="1300" kern="1200" dirty="0"/>
        </a:p>
      </dsp:txBody>
      <dsp:txXfrm>
        <a:off x="4330829" y="100600"/>
        <a:ext cx="3043557" cy="2335910"/>
      </dsp:txXfrm>
    </dsp:sp>
    <dsp:sp modelId="{3A2FF236-496E-413B-97EF-63EFD0FCDCB5}">
      <dsp:nvSpPr>
        <dsp:cNvPr id="0" name=""/>
        <dsp:cNvSpPr/>
      </dsp:nvSpPr>
      <dsp:spPr>
        <a:xfrm>
          <a:off x="4258811" y="2620884"/>
          <a:ext cx="3369193" cy="1959397"/>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s-MX" sz="1200" kern="1200" dirty="0" smtClean="0"/>
            <a:t>2) Control de conductas anticompetitivas. Control posterior</a:t>
          </a:r>
          <a:endParaRPr lang="es-MX" sz="1200" kern="1200" dirty="0"/>
        </a:p>
      </dsp:txBody>
      <dsp:txXfrm>
        <a:off x="4258811" y="2620884"/>
        <a:ext cx="3369193" cy="1959397"/>
      </dsp:txXfrm>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E767DE3-8B27-441A-9D63-496C418962C6}">
      <dsp:nvSpPr>
        <dsp:cNvPr id="0" name=""/>
        <dsp:cNvSpPr/>
      </dsp:nvSpPr>
      <dsp:spPr>
        <a:xfrm>
          <a:off x="0" y="181348"/>
          <a:ext cx="7704856" cy="122147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rtl="0">
            <a:lnSpc>
              <a:spcPct val="90000"/>
            </a:lnSpc>
            <a:spcBef>
              <a:spcPct val="0"/>
            </a:spcBef>
            <a:spcAft>
              <a:spcPct val="35000"/>
            </a:spcAft>
          </a:pPr>
          <a:r>
            <a:rPr lang="es-MX" sz="1800" kern="1200" dirty="0" smtClean="0"/>
            <a:t>Competencia perfecta: el precio está determinado por el punto de equilibrio, donde se cortan la curva de oferta y demanda. Ante un precio mas alto disminuye la demanda y aumenta la oferta</a:t>
          </a:r>
          <a:endParaRPr lang="es-MX" sz="1800" kern="1200" dirty="0"/>
        </a:p>
      </dsp:txBody>
      <dsp:txXfrm>
        <a:off x="0" y="181348"/>
        <a:ext cx="7704856" cy="1221479"/>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20D4F6-0248-4BB3-A3C5-24C639488B4D}">
      <dsp:nvSpPr>
        <dsp:cNvPr id="0" name=""/>
        <dsp:cNvSpPr/>
      </dsp:nvSpPr>
      <dsp:spPr>
        <a:xfrm>
          <a:off x="0" y="10791"/>
          <a:ext cx="8229600" cy="1922633"/>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kern="1200" dirty="0" err="1" smtClean="0"/>
            <a:t>Samuelson</a:t>
          </a:r>
          <a:r>
            <a:rPr lang="es-MX" sz="2100" kern="1200" dirty="0" smtClean="0"/>
            <a:t>: cada vendedor ejerce algún grado de control sobre el precio del producto. Es un grado entre monopolio y competencia perfecta. </a:t>
          </a:r>
          <a:endParaRPr lang="es-MX" sz="2100" kern="1200" dirty="0"/>
        </a:p>
      </dsp:txBody>
      <dsp:txXfrm>
        <a:off x="0" y="10791"/>
        <a:ext cx="8229600" cy="1922633"/>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CFD64B6-8B1F-4FA7-800C-FE47EA7A1F4D}">
      <dsp:nvSpPr>
        <dsp:cNvPr id="0" name=""/>
        <dsp:cNvSpPr/>
      </dsp:nvSpPr>
      <dsp:spPr>
        <a:xfrm>
          <a:off x="0" y="4359"/>
          <a:ext cx="7056784" cy="71136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Enfoque EEUU  “per se vs Rule of </a:t>
          </a:r>
          <a:r>
            <a:rPr lang="es-MX" sz="2400" kern="1200" dirty="0" err="1" smtClean="0"/>
            <a:t>Reason</a:t>
          </a:r>
          <a:endParaRPr lang="es-MX" sz="2400" kern="1200" dirty="0"/>
        </a:p>
      </dsp:txBody>
      <dsp:txXfrm>
        <a:off x="0" y="4359"/>
        <a:ext cx="7056784" cy="711360"/>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B7F90B-3347-498C-BEC6-42C6160971FF}">
      <dsp:nvSpPr>
        <dsp:cNvPr id="0" name=""/>
        <dsp:cNvSpPr/>
      </dsp:nvSpPr>
      <dsp:spPr>
        <a:xfrm>
          <a:off x="0" y="0"/>
          <a:ext cx="7056784" cy="162863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es-MX" sz="2400" kern="1200" dirty="0" smtClean="0"/>
            <a:t>Enfoque Europa:  Control del poder económico y su ejercicio (Argentina: “Control de los monopolios legales y naturales”</a:t>
          </a:r>
          <a:endParaRPr lang="es-MX" sz="2400" kern="1200" dirty="0"/>
        </a:p>
      </dsp:txBody>
      <dsp:txXfrm>
        <a:off x="0" y="0"/>
        <a:ext cx="7056784" cy="1628639"/>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801440-8A9A-4F63-8287-DB07159D8DD5}">
      <dsp:nvSpPr>
        <dsp:cNvPr id="0" name=""/>
        <dsp:cNvSpPr/>
      </dsp:nvSpPr>
      <dsp:spPr>
        <a:xfrm>
          <a:off x="0" y="0"/>
          <a:ext cx="8229600" cy="831208"/>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Rivalidad entre empresas participantes</a:t>
          </a:r>
          <a:endParaRPr lang="es-MX" sz="2000" kern="1200" dirty="0"/>
        </a:p>
      </dsp:txBody>
      <dsp:txXfrm>
        <a:off x="1737352" y="0"/>
        <a:ext cx="6492247" cy="831208"/>
      </dsp:txXfrm>
    </dsp:sp>
    <dsp:sp modelId="{7BCB2D9B-48B0-4481-9522-8C171B0E3B13}">
      <dsp:nvSpPr>
        <dsp:cNvPr id="0" name=""/>
        <dsp:cNvSpPr/>
      </dsp:nvSpPr>
      <dsp:spPr>
        <a:xfrm>
          <a:off x="576064" y="83120"/>
          <a:ext cx="676654" cy="664967"/>
        </a:xfrm>
        <a:prstGeom prst="roundRect">
          <a:avLst>
            <a:gd name="adj" fmla="val 10000"/>
          </a:avLst>
        </a:prstGeom>
        <a:blipFill rotWithShape="0">
          <a:blip xmlns:r="http://schemas.openxmlformats.org/officeDocument/2006/relationships" r:embed="rId1"/>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6F05ECE-A3C1-4E63-ABAB-2920FBF074BC}">
      <dsp:nvSpPr>
        <dsp:cNvPr id="0" name=""/>
        <dsp:cNvSpPr/>
      </dsp:nvSpPr>
      <dsp:spPr>
        <a:xfrm>
          <a:off x="0" y="922641"/>
          <a:ext cx="8229600" cy="91432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Grado de </a:t>
          </a:r>
          <a:r>
            <a:rPr lang="es-MX" sz="2000" kern="1200" dirty="0" err="1" smtClean="0"/>
            <a:t>sustituibilidad</a:t>
          </a:r>
          <a:r>
            <a:rPr lang="es-MX" sz="2000" kern="1200" dirty="0" smtClean="0"/>
            <a:t> del producto</a:t>
          </a:r>
          <a:endParaRPr lang="es-MX" sz="2000" kern="1200" dirty="0"/>
        </a:p>
      </dsp:txBody>
      <dsp:txXfrm>
        <a:off x="1737352" y="922641"/>
        <a:ext cx="6492247" cy="914320"/>
      </dsp:txXfrm>
    </dsp:sp>
    <dsp:sp modelId="{268E56D8-5355-4F55-9E0E-5BE7DB2ED17F}">
      <dsp:nvSpPr>
        <dsp:cNvPr id="0" name=""/>
        <dsp:cNvSpPr/>
      </dsp:nvSpPr>
      <dsp:spPr>
        <a:xfrm>
          <a:off x="604646" y="1014073"/>
          <a:ext cx="619491" cy="731456"/>
        </a:xfrm>
        <a:prstGeom prst="roundRect">
          <a:avLst>
            <a:gd name="adj" fmla="val 10000"/>
          </a:avLst>
        </a:prstGeom>
        <a:blipFill rotWithShape="0">
          <a:blip xmlns:r="http://schemas.openxmlformats.org/officeDocument/2006/relationships" r:embed="rId2"/>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2665FFA-B91A-48B5-BCAF-B46C34A4AC84}">
      <dsp:nvSpPr>
        <dsp:cNvPr id="0" name=""/>
        <dsp:cNvSpPr/>
      </dsp:nvSpPr>
      <dsp:spPr>
        <a:xfrm>
          <a:off x="0" y="1928393"/>
          <a:ext cx="8229600" cy="91432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Poder de negociación de proveedores</a:t>
          </a:r>
          <a:endParaRPr lang="es-MX" sz="2000" kern="1200" dirty="0"/>
        </a:p>
      </dsp:txBody>
      <dsp:txXfrm>
        <a:off x="1737352" y="1928393"/>
        <a:ext cx="6492247" cy="914320"/>
      </dsp:txXfrm>
    </dsp:sp>
    <dsp:sp modelId="{6D588D36-345F-4E7D-9412-AEA7F7E8AA7D}">
      <dsp:nvSpPr>
        <dsp:cNvPr id="0" name=""/>
        <dsp:cNvSpPr/>
      </dsp:nvSpPr>
      <dsp:spPr>
        <a:xfrm>
          <a:off x="532637" y="2019825"/>
          <a:ext cx="763509" cy="731456"/>
        </a:xfrm>
        <a:prstGeom prst="roundRect">
          <a:avLst>
            <a:gd name="adj" fmla="val 10000"/>
          </a:avLst>
        </a:prstGeom>
        <a:blipFill rotWithShape="0">
          <a:blip xmlns:r="http://schemas.openxmlformats.org/officeDocument/2006/relationships" r:embed="rId2"/>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AD859AB-2543-4D92-B634-FF63CF652D80}">
      <dsp:nvSpPr>
        <dsp:cNvPr id="0" name=""/>
        <dsp:cNvSpPr/>
      </dsp:nvSpPr>
      <dsp:spPr>
        <a:xfrm>
          <a:off x="0" y="2934146"/>
          <a:ext cx="8229600" cy="91432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Posibilidad de ingreso de nuevos jugadores al mercado (barreras)</a:t>
          </a:r>
          <a:endParaRPr lang="es-MX" sz="2000" kern="1200" dirty="0"/>
        </a:p>
      </dsp:txBody>
      <dsp:txXfrm>
        <a:off x="1737352" y="2934146"/>
        <a:ext cx="6492247" cy="914320"/>
      </dsp:txXfrm>
    </dsp:sp>
    <dsp:sp modelId="{9145F2B7-7612-4D05-826F-8FEBBF5E6EDD}">
      <dsp:nvSpPr>
        <dsp:cNvPr id="0" name=""/>
        <dsp:cNvSpPr/>
      </dsp:nvSpPr>
      <dsp:spPr>
        <a:xfrm>
          <a:off x="604646" y="3025578"/>
          <a:ext cx="619491" cy="731456"/>
        </a:xfrm>
        <a:prstGeom prst="roundRect">
          <a:avLst>
            <a:gd name="adj" fmla="val 10000"/>
          </a:avLst>
        </a:prstGeom>
        <a:blipFill rotWithShape="0">
          <a:blip xmlns:r="http://schemas.openxmlformats.org/officeDocument/2006/relationships" r:embed="rId2"/>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1580BE-2252-4428-B1BB-2AB145FE9469}">
      <dsp:nvSpPr>
        <dsp:cNvPr id="0" name=""/>
        <dsp:cNvSpPr/>
      </dsp:nvSpPr>
      <dsp:spPr>
        <a:xfrm>
          <a:off x="0" y="3939899"/>
          <a:ext cx="8229600" cy="914320"/>
        </a:xfrm>
        <a:prstGeom prst="roundRect">
          <a:avLst>
            <a:gd name="adj" fmla="val 10000"/>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rtl="0">
            <a:lnSpc>
              <a:spcPct val="90000"/>
            </a:lnSpc>
            <a:spcBef>
              <a:spcPct val="0"/>
            </a:spcBef>
            <a:spcAft>
              <a:spcPct val="35000"/>
            </a:spcAft>
          </a:pPr>
          <a:r>
            <a:rPr lang="es-MX" sz="2000" kern="1200" dirty="0" smtClean="0"/>
            <a:t>Poder de negociación de los compradores</a:t>
          </a:r>
          <a:endParaRPr lang="es-MX" sz="2000" kern="1200" dirty="0"/>
        </a:p>
      </dsp:txBody>
      <dsp:txXfrm>
        <a:off x="1737352" y="3939899"/>
        <a:ext cx="6492247" cy="914320"/>
      </dsp:txXfrm>
    </dsp:sp>
    <dsp:sp modelId="{A42F3D60-601E-4895-8B1C-BCFD6FF35D2D}">
      <dsp:nvSpPr>
        <dsp:cNvPr id="0" name=""/>
        <dsp:cNvSpPr/>
      </dsp:nvSpPr>
      <dsp:spPr>
        <a:xfrm>
          <a:off x="532637" y="4031331"/>
          <a:ext cx="763509" cy="731456"/>
        </a:xfrm>
        <a:prstGeom prst="roundRect">
          <a:avLst>
            <a:gd name="adj" fmla="val 10000"/>
          </a:avLst>
        </a:prstGeom>
        <a:blipFill rotWithShape="0">
          <a:blip xmlns:r="http://schemas.openxmlformats.org/officeDocument/2006/relationships" r:embed="rId3"/>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692E8D2-F29E-4E9A-868B-47007D190A40}">
      <dsp:nvSpPr>
        <dsp:cNvPr id="0" name=""/>
        <dsp:cNvSpPr/>
      </dsp:nvSpPr>
      <dsp:spPr>
        <a:xfrm>
          <a:off x="0" y="417997"/>
          <a:ext cx="8229600" cy="67846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Marca 22.362 </a:t>
          </a:r>
          <a:endParaRPr lang="es-MX" sz="1500" kern="1200" dirty="0"/>
        </a:p>
      </dsp:txBody>
      <dsp:txXfrm>
        <a:off x="0" y="417997"/>
        <a:ext cx="8229600" cy="678469"/>
      </dsp:txXfrm>
    </dsp:sp>
    <dsp:sp modelId="{0DAF9D94-3ED8-441C-87FE-237C8D69BE5C}">
      <dsp:nvSpPr>
        <dsp:cNvPr id="0" name=""/>
        <dsp:cNvSpPr/>
      </dsp:nvSpPr>
      <dsp:spPr>
        <a:xfrm>
          <a:off x="0" y="1139667"/>
          <a:ext cx="8229600" cy="4343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Patente  y Modelos de utilidad 24481</a:t>
          </a:r>
          <a:endParaRPr lang="es-MX" sz="1500" kern="1200" dirty="0"/>
        </a:p>
      </dsp:txBody>
      <dsp:txXfrm>
        <a:off x="0" y="1139667"/>
        <a:ext cx="8229600" cy="434362"/>
      </dsp:txXfrm>
    </dsp:sp>
    <dsp:sp modelId="{FB0E6540-E462-4DA4-B97A-0F84A89A1678}">
      <dsp:nvSpPr>
        <dsp:cNvPr id="0" name=""/>
        <dsp:cNvSpPr/>
      </dsp:nvSpPr>
      <dsp:spPr>
        <a:xfrm>
          <a:off x="0" y="1617230"/>
          <a:ext cx="8229600" cy="4343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Modelos y Diseños Industriales (Decreto Ley N 6673 -9/8/63)</a:t>
          </a:r>
          <a:endParaRPr lang="es-MX" sz="1500" b="0" i="0" kern="1200" baseline="0" dirty="0"/>
        </a:p>
      </dsp:txBody>
      <dsp:txXfrm>
        <a:off x="0" y="1617230"/>
        <a:ext cx="8229600" cy="434362"/>
      </dsp:txXfrm>
    </dsp:sp>
    <dsp:sp modelId="{DB5B5B86-16B9-4BAB-926F-62C7CD85C70B}">
      <dsp:nvSpPr>
        <dsp:cNvPr id="0" name=""/>
        <dsp:cNvSpPr/>
      </dsp:nvSpPr>
      <dsp:spPr>
        <a:xfrm>
          <a:off x="0" y="2094792"/>
          <a:ext cx="8229600" cy="4343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Derecho de autor (o propiedad intelectual) 11.723</a:t>
          </a:r>
          <a:endParaRPr lang="es-MX" sz="1500" kern="1200" dirty="0"/>
        </a:p>
      </dsp:txBody>
      <dsp:txXfrm>
        <a:off x="0" y="2094792"/>
        <a:ext cx="8229600" cy="434362"/>
      </dsp:txXfrm>
    </dsp:sp>
    <dsp:sp modelId="{D9B57700-4DD9-43AF-B3BC-3600AA5AE606}">
      <dsp:nvSpPr>
        <dsp:cNvPr id="0" name=""/>
        <dsp:cNvSpPr/>
      </dsp:nvSpPr>
      <dsp:spPr>
        <a:xfrm>
          <a:off x="0" y="2572355"/>
          <a:ext cx="8229600" cy="4343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Derechos conexos al </a:t>
          </a:r>
          <a:r>
            <a:rPr lang="es-MX" sz="1500" b="0" i="0" kern="1200" baseline="0" dirty="0" err="1" smtClean="0"/>
            <a:t>D.Autor</a:t>
          </a:r>
          <a:r>
            <a:rPr lang="es-MX" sz="1500" b="0" i="0" kern="1200" baseline="0" dirty="0" smtClean="0"/>
            <a:t> (interprete, ejecutante, </a:t>
          </a:r>
          <a:r>
            <a:rPr lang="es-MX" sz="1500" b="0" i="0" kern="1200" baseline="0" dirty="0" err="1" smtClean="0"/>
            <a:t>prod</a:t>
          </a:r>
          <a:r>
            <a:rPr lang="es-MX" sz="1500" b="0" i="0" kern="1200" baseline="0" dirty="0" smtClean="0"/>
            <a:t>. Fonograma) Ley 11723</a:t>
          </a:r>
          <a:endParaRPr lang="es-MX" sz="1500" kern="1200" dirty="0"/>
        </a:p>
      </dsp:txBody>
      <dsp:txXfrm>
        <a:off x="0" y="2572355"/>
        <a:ext cx="8229600" cy="434362"/>
      </dsp:txXfrm>
    </dsp:sp>
    <dsp:sp modelId="{0D13F070-C415-48B4-8B08-68B237E07770}">
      <dsp:nvSpPr>
        <dsp:cNvPr id="0" name=""/>
        <dsp:cNvSpPr/>
      </dsp:nvSpPr>
      <dsp:spPr>
        <a:xfrm>
          <a:off x="0" y="3049917"/>
          <a:ext cx="8229600" cy="4343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Actores de cine y TV </a:t>
          </a:r>
          <a:r>
            <a:rPr lang="es-MX" sz="1500" b="0" i="0" kern="1200" baseline="0" dirty="0" err="1" smtClean="0"/>
            <a:t>Dec</a:t>
          </a:r>
          <a:r>
            <a:rPr lang="es-MX" sz="1500" b="0" i="0" kern="1200" baseline="0" dirty="0" smtClean="0"/>
            <a:t> 1914/2006</a:t>
          </a:r>
          <a:endParaRPr lang="es-MX" sz="1500" kern="1200" dirty="0"/>
        </a:p>
      </dsp:txBody>
      <dsp:txXfrm>
        <a:off x="0" y="3049917"/>
        <a:ext cx="8229600" cy="434362"/>
      </dsp:txXfrm>
    </dsp:sp>
    <dsp:sp modelId="{323ADB45-D964-4015-B9EC-BDBBC0A12AEF}">
      <dsp:nvSpPr>
        <dsp:cNvPr id="0" name=""/>
        <dsp:cNvSpPr/>
      </dsp:nvSpPr>
      <dsp:spPr>
        <a:xfrm>
          <a:off x="0" y="3527480"/>
          <a:ext cx="8229600" cy="4343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Directores de cine y TV </a:t>
          </a:r>
          <a:r>
            <a:rPr lang="es-MX" sz="1500" b="0" i="0" kern="1200" baseline="0" dirty="0" err="1" smtClean="0"/>
            <a:t>Dec</a:t>
          </a:r>
          <a:r>
            <a:rPr lang="es-MX" sz="1500" b="0" i="0" kern="1200" baseline="0" dirty="0" smtClean="0"/>
            <a:t> 124/2009</a:t>
          </a:r>
          <a:endParaRPr lang="es-MX" sz="1500" kern="1200" dirty="0"/>
        </a:p>
      </dsp:txBody>
      <dsp:txXfrm>
        <a:off x="0" y="3527480"/>
        <a:ext cx="8229600" cy="434362"/>
      </dsp:txXfrm>
    </dsp:sp>
    <dsp:sp modelId="{67D4D7DA-3655-4A8B-BB50-7286B982C81D}">
      <dsp:nvSpPr>
        <dsp:cNvPr id="0" name=""/>
        <dsp:cNvSpPr/>
      </dsp:nvSpPr>
      <dsp:spPr>
        <a:xfrm>
          <a:off x="0" y="4005042"/>
          <a:ext cx="8229600" cy="4343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lvl="0" algn="l" defTabSz="666750" rtl="0">
            <a:lnSpc>
              <a:spcPct val="90000"/>
            </a:lnSpc>
            <a:spcBef>
              <a:spcPct val="0"/>
            </a:spcBef>
            <a:spcAft>
              <a:spcPct val="35000"/>
            </a:spcAft>
          </a:pPr>
          <a:r>
            <a:rPr lang="es-MX" sz="1500" b="0" i="0" kern="1200" baseline="0" dirty="0" smtClean="0"/>
            <a:t>Derecho de Imagen Ley 11723, 1071 bis CC</a:t>
          </a:r>
          <a:endParaRPr lang="es-MX" sz="1500" kern="1200" dirty="0"/>
        </a:p>
      </dsp:txBody>
      <dsp:txXfrm>
        <a:off x="0" y="4005042"/>
        <a:ext cx="8229600" cy="434362"/>
      </dsp:txXfrm>
    </dsp:sp>
  </dsp:spTree>
</dsp:drawing>
</file>

<file path=ppt/diagrams/drawing2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B95E78-C52F-449F-B623-35A6819487FF}">
      <dsp:nvSpPr>
        <dsp:cNvPr id="0" name=""/>
        <dsp:cNvSpPr/>
      </dsp:nvSpPr>
      <dsp:spPr>
        <a:xfrm>
          <a:off x="0" y="0"/>
          <a:ext cx="8229600" cy="184275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kern="1200" dirty="0" smtClean="0"/>
            <a:t>Constitución Nacional. </a:t>
          </a:r>
          <a:r>
            <a:rPr lang="es-MX" sz="2100" kern="1200" dirty="0" err="1" smtClean="0"/>
            <a:t>Arts</a:t>
          </a:r>
          <a:r>
            <a:rPr lang="es-MX" sz="2100" kern="1200" dirty="0" smtClean="0"/>
            <a:t> 42 y 43. </a:t>
          </a:r>
          <a:endParaRPr lang="es-MX" sz="2100" kern="1200" dirty="0"/>
        </a:p>
      </dsp:txBody>
      <dsp:txXfrm>
        <a:off x="0" y="0"/>
        <a:ext cx="8229600" cy="1842750"/>
      </dsp:txXfrm>
    </dsp:sp>
    <dsp:sp modelId="{AD0BF446-FE37-469B-9645-0DCA21672DBF}">
      <dsp:nvSpPr>
        <dsp:cNvPr id="0" name=""/>
        <dsp:cNvSpPr/>
      </dsp:nvSpPr>
      <dsp:spPr>
        <a:xfrm>
          <a:off x="0" y="2066516"/>
          <a:ext cx="8229600" cy="2296158"/>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rtl="0">
            <a:lnSpc>
              <a:spcPct val="90000"/>
            </a:lnSpc>
            <a:spcBef>
              <a:spcPct val="0"/>
            </a:spcBef>
            <a:spcAft>
              <a:spcPct val="35000"/>
            </a:spcAft>
          </a:pPr>
          <a:r>
            <a:rPr lang="es-MX" sz="2100" b="1" i="1" kern="1200" dirty="0" smtClean="0"/>
            <a:t>Artículo 42</a:t>
          </a:r>
          <a:r>
            <a:rPr lang="es-MX" sz="2100" kern="1200" dirty="0" smtClean="0"/>
            <a:t>.-</a:t>
          </a:r>
          <a:r>
            <a:rPr lang="es-MX" sz="2100" i="1" kern="1200" dirty="0" smtClean="0"/>
            <a:t> …Las autoridades proveerán a la ….. a la defensa de la competencia contra toda forma de distorsión de los mercados, al control de los monopolios naturales y legales, al de la calidad y eficiencia de los servicios públicos, </a:t>
          </a:r>
          <a:endParaRPr lang="es-MX" sz="2100" kern="1200" dirty="0"/>
        </a:p>
      </dsp:txBody>
      <dsp:txXfrm>
        <a:off x="0" y="2066516"/>
        <a:ext cx="8229600" cy="2296158"/>
      </dsp:txXfrm>
    </dsp:sp>
  </dsp:spTree>
</dsp:drawing>
</file>

<file path=ppt/diagrams/drawing2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AF37D4-32C0-437A-BA09-4CCA67C34396}">
      <dsp:nvSpPr>
        <dsp:cNvPr id="0" name=""/>
        <dsp:cNvSpPr/>
      </dsp:nvSpPr>
      <dsp:spPr>
        <a:xfrm>
          <a:off x="0" y="166340"/>
          <a:ext cx="8229600" cy="419328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just" defTabSz="711200" rtl="0">
            <a:lnSpc>
              <a:spcPct val="90000"/>
            </a:lnSpc>
            <a:spcBef>
              <a:spcPct val="0"/>
            </a:spcBef>
            <a:spcAft>
              <a:spcPct val="35000"/>
            </a:spcAft>
          </a:pPr>
          <a:r>
            <a:rPr lang="es-MX" sz="1600" b="1" kern="1200" dirty="0" smtClean="0"/>
            <a:t>Artículo 43</a:t>
          </a:r>
          <a:r>
            <a:rPr lang="es-MX" sz="1600" kern="1200" dirty="0" smtClean="0"/>
            <a:t>.- Toda persona puede interponer acción expedita y rápida de amparo, siempre que no exista otro medio judicial más idóneo, contra todo acto u omisión de autoridades públicas o de particulares, que en forma actual o inminente lesione, restrinja, altere o amenace, con arbitrariedad o ilegalidad manifiesta, derechos y garantías reconocidos por esta Constitución, un tratado o una ley. En el caso, el juez podrá declarar la inconstitucionalidad de la norma en que se funde el acto u omisión lesiva. Podrán interponer esta acción contra cualquier forma de discriminación y en lo relativo a los derechos que protegen al ambiente, </a:t>
          </a:r>
          <a:r>
            <a:rPr lang="es-MX" sz="1600" b="1" u="sng" kern="1200" dirty="0" smtClean="0"/>
            <a:t>a </a:t>
          </a:r>
          <a:r>
            <a:rPr lang="es-MX" sz="1600" b="1" u="sng" kern="1200" dirty="0" smtClean="0">
              <a:solidFill>
                <a:srgbClr val="FF0000"/>
              </a:solidFill>
            </a:rPr>
            <a:t>la competencia, al usuario y al consumidor</a:t>
          </a:r>
          <a:r>
            <a:rPr lang="es-MX" sz="1600" kern="1200" dirty="0" smtClean="0">
              <a:solidFill>
                <a:srgbClr val="FF0000"/>
              </a:solidFill>
            </a:rPr>
            <a:t>, </a:t>
          </a:r>
          <a:r>
            <a:rPr lang="es-MX" sz="1600" kern="1200" dirty="0" smtClean="0"/>
            <a:t>así como a los derechos de incidencia colectiva en general, el afectado, el defensor del pueblo y las asociaciones que propendan a esos fines, registradas conforme a la ley, la que determinará los requisitos y formas de su organización.</a:t>
          </a:r>
          <a:endParaRPr lang="es-MX" sz="1600" kern="1200" dirty="0"/>
        </a:p>
      </dsp:txBody>
      <dsp:txXfrm>
        <a:off x="0" y="166340"/>
        <a:ext cx="8229600" cy="4193280"/>
      </dsp:txXfrm>
    </dsp:sp>
  </dsp:spTree>
</dsp:drawing>
</file>

<file path=ppt/diagrams/drawing2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BE9C26A-CBC6-45B2-8D99-43365269C8F2}">
      <dsp:nvSpPr>
        <dsp:cNvPr id="0" name=""/>
        <dsp:cNvSpPr/>
      </dsp:nvSpPr>
      <dsp:spPr>
        <a:xfrm>
          <a:off x="0" y="17030"/>
          <a:ext cx="8229600" cy="217971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s-MX" sz="4600" kern="1200" dirty="0" smtClean="0"/>
            <a:t>Ley 25.156</a:t>
          </a:r>
          <a:endParaRPr lang="es-MX" sz="4600" kern="1200" dirty="0"/>
        </a:p>
      </dsp:txBody>
      <dsp:txXfrm>
        <a:off x="0" y="17030"/>
        <a:ext cx="8229600" cy="2179710"/>
      </dsp:txXfrm>
    </dsp:sp>
    <dsp:sp modelId="{D338AE78-7C4A-4F81-AF24-A5F2D38524FA}">
      <dsp:nvSpPr>
        <dsp:cNvPr id="0" name=""/>
        <dsp:cNvSpPr/>
      </dsp:nvSpPr>
      <dsp:spPr>
        <a:xfrm>
          <a:off x="0" y="2329220"/>
          <a:ext cx="8229600" cy="2179710"/>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5260" tIns="175260" rIns="175260" bIns="175260" numCol="1" spcCol="1270" anchor="ctr" anchorCtr="0">
          <a:noAutofit/>
        </a:bodyPr>
        <a:lstStyle/>
        <a:p>
          <a:pPr lvl="0" algn="l" defTabSz="2044700" rtl="0">
            <a:lnSpc>
              <a:spcPct val="90000"/>
            </a:lnSpc>
            <a:spcBef>
              <a:spcPct val="0"/>
            </a:spcBef>
            <a:spcAft>
              <a:spcPct val="35000"/>
            </a:spcAft>
          </a:pPr>
          <a:r>
            <a:rPr lang="es-MX" sz="4600" kern="1200" dirty="0" smtClean="0"/>
            <a:t>Decreto 89/01 del 30-ene-2001 reglamentación</a:t>
          </a:r>
          <a:endParaRPr lang="es-MX" sz="4600" kern="1200" dirty="0"/>
        </a:p>
      </dsp:txBody>
      <dsp:txXfrm>
        <a:off x="0" y="2329220"/>
        <a:ext cx="8229600" cy="2179710"/>
      </dsp:txXfrm>
    </dsp:sp>
  </dsp:spTree>
</dsp:drawing>
</file>

<file path=ppt/diagrams/drawing2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2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E4918D9-CB9B-462C-82BF-206A678082B9}">
      <dsp:nvSpPr>
        <dsp:cNvPr id="0" name=""/>
        <dsp:cNvSpPr/>
      </dsp:nvSpPr>
      <dsp:spPr>
        <a:xfrm>
          <a:off x="0" y="17931"/>
          <a:ext cx="8229600" cy="143909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b="0" i="0" kern="1200" baseline="0" dirty="0" smtClean="0"/>
            <a:t>Competencia desleal que no es lo mismo que “defensa de la competencia”.</a:t>
          </a:r>
          <a:endParaRPr lang="es-MX" sz="3000" kern="1200" dirty="0"/>
        </a:p>
      </dsp:txBody>
      <dsp:txXfrm>
        <a:off x="0" y="17931"/>
        <a:ext cx="8229600" cy="1439099"/>
      </dsp:txXfrm>
    </dsp:sp>
    <dsp:sp modelId="{9A8BCC78-B653-4693-8D97-89D9DB1C5A02}">
      <dsp:nvSpPr>
        <dsp:cNvPr id="0" name=""/>
        <dsp:cNvSpPr/>
      </dsp:nvSpPr>
      <dsp:spPr>
        <a:xfrm>
          <a:off x="0" y="1543431"/>
          <a:ext cx="8229600" cy="143909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b="0" i="0" kern="1200" baseline="0" dirty="0" smtClean="0"/>
            <a:t>Publicidad (comparativa, denigratoria, engañosa). </a:t>
          </a:r>
          <a:endParaRPr lang="es-MX" sz="3000" kern="1200" dirty="0"/>
        </a:p>
      </dsp:txBody>
      <dsp:txXfrm>
        <a:off x="0" y="1543431"/>
        <a:ext cx="8229600" cy="1439099"/>
      </dsp:txXfrm>
    </dsp:sp>
    <dsp:sp modelId="{09BEC945-2BAA-4C7C-BEBC-857B42B12BAE}">
      <dsp:nvSpPr>
        <dsp:cNvPr id="0" name=""/>
        <dsp:cNvSpPr/>
      </dsp:nvSpPr>
      <dsp:spPr>
        <a:xfrm>
          <a:off x="0" y="3068931"/>
          <a:ext cx="8229600" cy="1439099"/>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0" tIns="114300" rIns="114300" bIns="114300" numCol="1" spcCol="1270" anchor="ctr" anchorCtr="0">
          <a:noAutofit/>
        </a:bodyPr>
        <a:lstStyle/>
        <a:p>
          <a:pPr lvl="0" algn="l" defTabSz="1333500" rtl="0">
            <a:lnSpc>
              <a:spcPct val="90000"/>
            </a:lnSpc>
            <a:spcBef>
              <a:spcPct val="0"/>
            </a:spcBef>
            <a:spcAft>
              <a:spcPct val="35000"/>
            </a:spcAft>
          </a:pPr>
          <a:r>
            <a:rPr lang="es-MX" sz="3000" b="0" i="0" kern="1200" baseline="0" dirty="0" smtClean="0"/>
            <a:t>Secreto industrial o comercial (</a:t>
          </a:r>
          <a:r>
            <a:rPr lang="es-MX" sz="3000" b="0" i="0" kern="1200" baseline="0" dirty="0" err="1" smtClean="0"/>
            <a:t>Know</a:t>
          </a:r>
          <a:r>
            <a:rPr lang="es-MX" sz="3000" b="0" i="0" kern="1200" baseline="0" dirty="0" smtClean="0"/>
            <a:t> </a:t>
          </a:r>
          <a:r>
            <a:rPr lang="es-MX" sz="3000" b="0" i="0" kern="1200" baseline="0" dirty="0" err="1" smtClean="0"/>
            <a:t>how</a:t>
          </a:r>
          <a:r>
            <a:rPr lang="es-MX" sz="3000" b="0" i="0" kern="1200" baseline="0" dirty="0" smtClean="0"/>
            <a:t>)</a:t>
          </a:r>
          <a:endParaRPr lang="es-MX" sz="3000" kern="1200" dirty="0"/>
        </a:p>
      </dsp:txBody>
      <dsp:txXfrm>
        <a:off x="0" y="3068931"/>
        <a:ext cx="8229600" cy="1439099"/>
      </dsp:txXfrm>
    </dsp:sp>
  </dsp:spTree>
</dsp:drawing>
</file>

<file path=ppt/diagrams/drawing3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886A27-204F-4C0A-9972-B6468FB1C6A0}">
      <dsp:nvSpPr>
        <dsp:cNvPr id="0" name=""/>
        <dsp:cNvSpPr/>
      </dsp:nvSpPr>
      <dsp:spPr>
        <a:xfrm>
          <a:off x="0" y="147825"/>
          <a:ext cx="8229600" cy="67145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0" i="0" kern="1200" baseline="0" dirty="0" smtClean="0"/>
            <a:t>Ley 22362 de 1981</a:t>
          </a:r>
          <a:endParaRPr lang="es-MX" sz="1400" kern="1200" dirty="0"/>
        </a:p>
      </dsp:txBody>
      <dsp:txXfrm>
        <a:off x="0" y="147825"/>
        <a:ext cx="8229600" cy="671452"/>
      </dsp:txXfrm>
    </dsp:sp>
    <dsp:sp modelId="{7EF56D8A-8B1F-4DEA-A257-BC18FD6B9324}">
      <dsp:nvSpPr>
        <dsp:cNvPr id="0" name=""/>
        <dsp:cNvSpPr/>
      </dsp:nvSpPr>
      <dsp:spPr>
        <a:xfrm>
          <a:off x="0" y="859597"/>
          <a:ext cx="8229600" cy="67145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0" i="0" kern="1200" baseline="0" dirty="0" smtClean="0"/>
            <a:t>Se adquieren por el registro en el INPI </a:t>
          </a:r>
          <a:r>
            <a:rPr lang="es-MX" sz="1400" b="0" i="0" u="sng" kern="1200" baseline="0" dirty="0" smtClean="0">
              <a:solidFill>
                <a:schemeClr val="bg1">
                  <a:lumMod val="95000"/>
                </a:schemeClr>
              </a:solidFill>
              <a:hlinkClick xmlns:r="http://schemas.openxmlformats.org/officeDocument/2006/relationships" r:id=""/>
            </a:rPr>
            <a:t>www.inpi.gov.ar</a:t>
          </a:r>
          <a:r>
            <a:rPr lang="es-MX" sz="1400" b="0" i="0" kern="1200" baseline="0" dirty="0" smtClean="0">
              <a:solidFill>
                <a:schemeClr val="bg1">
                  <a:lumMod val="95000"/>
                </a:schemeClr>
              </a:solidFill>
            </a:rPr>
            <a:t> </a:t>
          </a:r>
          <a:r>
            <a:rPr lang="es-MX" sz="1400" b="0" i="0" kern="1200" baseline="0" dirty="0" smtClean="0"/>
            <a:t>(art. 4º ley). </a:t>
          </a:r>
          <a:r>
            <a:rPr lang="es-MX" sz="1400" b="0" i="0" kern="1200" baseline="0" dirty="0" err="1" smtClean="0"/>
            <a:t>Prelacion</a:t>
          </a:r>
          <a:r>
            <a:rPr lang="es-MX" sz="1400" b="0" i="0" kern="1200" baseline="0" dirty="0" smtClean="0"/>
            <a:t> Art 8LM</a:t>
          </a:r>
          <a:endParaRPr lang="es-MX" sz="1400" kern="1200" dirty="0"/>
        </a:p>
      </dsp:txBody>
      <dsp:txXfrm>
        <a:off x="0" y="859597"/>
        <a:ext cx="8229600" cy="671452"/>
      </dsp:txXfrm>
    </dsp:sp>
    <dsp:sp modelId="{6226AA7D-4B12-4384-BCCC-F2FC234E17BE}">
      <dsp:nvSpPr>
        <dsp:cNvPr id="0" name=""/>
        <dsp:cNvSpPr/>
      </dsp:nvSpPr>
      <dsp:spPr>
        <a:xfrm>
          <a:off x="0" y="1571369"/>
          <a:ext cx="8229600" cy="67145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0" i="0" kern="1200" baseline="0" dirty="0" smtClean="0"/>
            <a:t>Excepciones: “marcas de hecho”, “marcas notoriamente conocidas” y “renombradas”.</a:t>
          </a:r>
          <a:endParaRPr lang="es-MX" sz="1400" kern="1200" dirty="0"/>
        </a:p>
      </dsp:txBody>
      <dsp:txXfrm>
        <a:off x="0" y="1571369"/>
        <a:ext cx="8229600" cy="671452"/>
      </dsp:txXfrm>
    </dsp:sp>
    <dsp:sp modelId="{76EFF6D6-D765-4104-9543-B3536D93202C}">
      <dsp:nvSpPr>
        <dsp:cNvPr id="0" name=""/>
        <dsp:cNvSpPr/>
      </dsp:nvSpPr>
      <dsp:spPr>
        <a:xfrm>
          <a:off x="0" y="2283141"/>
          <a:ext cx="8229600" cy="67145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0" i="0" kern="1200" baseline="0" dirty="0" smtClean="0"/>
            <a:t>Principio especialidad (45 clases de productos y servicios) </a:t>
          </a:r>
          <a:endParaRPr lang="es-MX" sz="1400" kern="1200" dirty="0"/>
        </a:p>
      </dsp:txBody>
      <dsp:txXfrm>
        <a:off x="0" y="2283141"/>
        <a:ext cx="8229600" cy="671452"/>
      </dsp:txXfrm>
    </dsp:sp>
    <dsp:sp modelId="{3997CB94-E48C-41D3-9E30-9E91D881BE58}">
      <dsp:nvSpPr>
        <dsp:cNvPr id="0" name=""/>
        <dsp:cNvSpPr/>
      </dsp:nvSpPr>
      <dsp:spPr>
        <a:xfrm>
          <a:off x="0" y="2994913"/>
          <a:ext cx="8229600" cy="67145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0" i="0" kern="1200" baseline="0" dirty="0" smtClean="0"/>
            <a:t>Tramite administrativo con oposiciones y observaciones del INPI</a:t>
          </a:r>
          <a:endParaRPr lang="es-MX" sz="1400" kern="1200" dirty="0"/>
        </a:p>
      </dsp:txBody>
      <dsp:txXfrm>
        <a:off x="0" y="2994913"/>
        <a:ext cx="8229600" cy="671452"/>
      </dsp:txXfrm>
    </dsp:sp>
    <dsp:sp modelId="{1D69BA96-EBD8-4E98-9E0C-FB8A784E235F}">
      <dsp:nvSpPr>
        <dsp:cNvPr id="0" name=""/>
        <dsp:cNvSpPr/>
      </dsp:nvSpPr>
      <dsp:spPr>
        <a:xfrm>
          <a:off x="0" y="3706685"/>
          <a:ext cx="8229600" cy="67145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rtl="0">
            <a:lnSpc>
              <a:spcPct val="90000"/>
            </a:lnSpc>
            <a:spcBef>
              <a:spcPct val="0"/>
            </a:spcBef>
            <a:spcAft>
              <a:spcPct val="35000"/>
            </a:spcAft>
          </a:pPr>
          <a:r>
            <a:rPr lang="es-MX" sz="1400" b="0" i="0" kern="1200" baseline="0" dirty="0" smtClean="0"/>
            <a:t>Obtención del registro por 10 años renovables indefinidamente (obligación de usar a partir del 5º para renovar y conservar) </a:t>
          </a:r>
          <a:endParaRPr lang="es-MX" sz="1400" kern="1200" dirty="0"/>
        </a:p>
      </dsp:txBody>
      <dsp:txXfrm>
        <a:off x="0" y="3706685"/>
        <a:ext cx="8229600" cy="671452"/>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786DB46-130F-4970-9A0C-F45D87FB9BDD}">
      <dsp:nvSpPr>
        <dsp:cNvPr id="0" name=""/>
        <dsp:cNvSpPr/>
      </dsp:nvSpPr>
      <dsp:spPr>
        <a:xfrm>
          <a:off x="0" y="778060"/>
          <a:ext cx="8229600" cy="55019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0" i="0" kern="1200" baseline="0" dirty="0" smtClean="0"/>
            <a:t>Administrativa (oposiciones)</a:t>
          </a:r>
          <a:endParaRPr lang="es-MX" sz="1900" kern="1200" dirty="0"/>
        </a:p>
      </dsp:txBody>
      <dsp:txXfrm>
        <a:off x="0" y="778060"/>
        <a:ext cx="8229600" cy="550192"/>
      </dsp:txXfrm>
    </dsp:sp>
    <dsp:sp modelId="{D56C6C56-8550-4C02-88D6-920FC2D39B1A}">
      <dsp:nvSpPr>
        <dsp:cNvPr id="0" name=""/>
        <dsp:cNvSpPr/>
      </dsp:nvSpPr>
      <dsp:spPr>
        <a:xfrm>
          <a:off x="0" y="1382972"/>
          <a:ext cx="8229600" cy="55019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0" i="0" kern="1200" baseline="0" dirty="0" smtClean="0"/>
            <a:t>Judicial: acciones de cese de uso, nulidad y caducidad de marcas. </a:t>
          </a:r>
          <a:endParaRPr lang="es-MX" sz="1900" kern="1200" dirty="0"/>
        </a:p>
      </dsp:txBody>
      <dsp:txXfrm>
        <a:off x="0" y="1382972"/>
        <a:ext cx="8229600" cy="550192"/>
      </dsp:txXfrm>
    </dsp:sp>
    <dsp:sp modelId="{1EBE5919-E8AD-4E1F-BD8A-DA154F1DAACB}">
      <dsp:nvSpPr>
        <dsp:cNvPr id="0" name=""/>
        <dsp:cNvSpPr/>
      </dsp:nvSpPr>
      <dsp:spPr>
        <a:xfrm>
          <a:off x="0" y="1987885"/>
          <a:ext cx="8229600" cy="55019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0" i="0" kern="1200" baseline="0" dirty="0" smtClean="0"/>
            <a:t>Daños y perjuicios. </a:t>
          </a:r>
          <a:endParaRPr lang="es-MX" sz="1900" kern="1200" dirty="0"/>
        </a:p>
      </dsp:txBody>
      <dsp:txXfrm>
        <a:off x="0" y="1987885"/>
        <a:ext cx="8229600" cy="550192"/>
      </dsp:txXfrm>
    </dsp:sp>
    <dsp:sp modelId="{D4009A2E-80CE-4EE2-A212-9AF26EADD6CB}">
      <dsp:nvSpPr>
        <dsp:cNvPr id="0" name=""/>
        <dsp:cNvSpPr/>
      </dsp:nvSpPr>
      <dsp:spPr>
        <a:xfrm>
          <a:off x="0" y="2592797"/>
          <a:ext cx="8229600" cy="55019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0" i="0" kern="1200" baseline="0" dirty="0" smtClean="0"/>
            <a:t>Medidas cautelares e incidente de explotación</a:t>
          </a:r>
          <a:endParaRPr lang="es-MX" sz="1900" kern="1200" dirty="0"/>
        </a:p>
      </dsp:txBody>
      <dsp:txXfrm>
        <a:off x="0" y="2592797"/>
        <a:ext cx="8229600" cy="550192"/>
      </dsp:txXfrm>
    </dsp:sp>
    <dsp:sp modelId="{31947D31-1D1D-413F-8753-701BCAF5E8F7}">
      <dsp:nvSpPr>
        <dsp:cNvPr id="0" name=""/>
        <dsp:cNvSpPr/>
      </dsp:nvSpPr>
      <dsp:spPr>
        <a:xfrm>
          <a:off x="0" y="3197710"/>
          <a:ext cx="8229600" cy="55019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lvl="0" algn="l" defTabSz="844550" rtl="0">
            <a:lnSpc>
              <a:spcPct val="90000"/>
            </a:lnSpc>
            <a:spcBef>
              <a:spcPct val="0"/>
            </a:spcBef>
            <a:spcAft>
              <a:spcPct val="35000"/>
            </a:spcAft>
          </a:pPr>
          <a:r>
            <a:rPr lang="es-MX" sz="1900" b="0" i="0" kern="1200" baseline="0" dirty="0" smtClean="0"/>
            <a:t>Defensa penal de la marca. </a:t>
          </a:r>
          <a:endParaRPr lang="es-MX" sz="1900" kern="1200" dirty="0"/>
        </a:p>
      </dsp:txBody>
      <dsp:txXfrm>
        <a:off x="0" y="3197710"/>
        <a:ext cx="8229600" cy="550192"/>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6D5DD84-EFA2-4AAD-A9C4-E1548F3EE222}">
      <dsp:nvSpPr>
        <dsp:cNvPr id="0" name=""/>
        <dsp:cNvSpPr/>
      </dsp:nvSpPr>
      <dsp:spPr>
        <a:xfrm>
          <a:off x="1234476" y="2209"/>
          <a:ext cx="5760647" cy="14585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28575" rIns="57150" bIns="28575" numCol="1" spcCol="1270" anchor="ctr" anchorCtr="0">
          <a:noAutofit/>
        </a:bodyPr>
        <a:lstStyle/>
        <a:p>
          <a:pPr lvl="0" algn="ctr" defTabSz="666750" rtl="0">
            <a:lnSpc>
              <a:spcPct val="90000"/>
            </a:lnSpc>
            <a:spcBef>
              <a:spcPct val="0"/>
            </a:spcBef>
            <a:spcAft>
              <a:spcPct val="35000"/>
            </a:spcAft>
          </a:pPr>
          <a:r>
            <a:rPr lang="es-MX" sz="1500" b="0" i="0" kern="1200" baseline="0" dirty="0" smtClean="0"/>
            <a:t>INVENCIÓN:  Regla técnica para solucionar un problema.   “C</a:t>
          </a:r>
          <a:r>
            <a:rPr lang="es-MX" sz="1500" b="0" i="0" kern="1200" dirty="0" smtClean="0"/>
            <a:t>reación humana que permita transformar materia o energía para su aprovechamiento por el hombre”.</a:t>
          </a:r>
          <a:endParaRPr lang="es-MX" sz="1500" kern="1200" dirty="0"/>
        </a:p>
      </dsp:txBody>
      <dsp:txXfrm>
        <a:off x="1234476" y="2209"/>
        <a:ext cx="5760647" cy="1458562"/>
      </dsp:txXfrm>
    </dsp:sp>
    <dsp:sp modelId="{D3986C4B-F3B5-4191-96B9-CD76D4EC3EB0}">
      <dsp:nvSpPr>
        <dsp:cNvPr id="0" name=""/>
        <dsp:cNvSpPr/>
      </dsp:nvSpPr>
      <dsp:spPr>
        <a:xfrm>
          <a:off x="1234476" y="1533700"/>
          <a:ext cx="5616632" cy="14585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b="0" i="0" kern="1200" baseline="0" dirty="0" smtClean="0"/>
            <a:t>INVENCIÓN PATENTABLE: es la que reúne los requisitos de la ley (novedad, altura inventiva  y aplicación industrial). </a:t>
          </a:r>
          <a:endParaRPr lang="es-MX" sz="1400" kern="1200" dirty="0"/>
        </a:p>
      </dsp:txBody>
      <dsp:txXfrm>
        <a:off x="1234476" y="1533700"/>
        <a:ext cx="5616632" cy="1458562"/>
      </dsp:txXfrm>
    </dsp:sp>
    <dsp:sp modelId="{9F6EC14E-F033-4163-ABC5-94C23A81D96E}">
      <dsp:nvSpPr>
        <dsp:cNvPr id="0" name=""/>
        <dsp:cNvSpPr/>
      </dsp:nvSpPr>
      <dsp:spPr>
        <a:xfrm>
          <a:off x="1234476" y="3065190"/>
          <a:ext cx="5534300" cy="145856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26670" rIns="53340" bIns="26670" numCol="1" spcCol="1270" anchor="ctr" anchorCtr="0">
          <a:noAutofit/>
        </a:bodyPr>
        <a:lstStyle/>
        <a:p>
          <a:pPr lvl="0" algn="ctr" defTabSz="622300" rtl="0">
            <a:lnSpc>
              <a:spcPct val="90000"/>
            </a:lnSpc>
            <a:spcBef>
              <a:spcPct val="0"/>
            </a:spcBef>
            <a:spcAft>
              <a:spcPct val="35000"/>
            </a:spcAft>
          </a:pPr>
          <a:r>
            <a:rPr lang="es-MX" sz="1400" b="0" i="0" kern="1200" baseline="0" dirty="0" smtClean="0"/>
            <a:t>Patente: título o certificado  por el cual el Estado reconoce un derecho de explotación exclusiva y temporal de la invención en un territorio. </a:t>
          </a:r>
          <a:endParaRPr lang="es-MX" sz="1400" b="0" i="0" kern="1200" baseline="0" dirty="0"/>
        </a:p>
      </dsp:txBody>
      <dsp:txXfrm>
        <a:off x="1234476" y="3065190"/>
        <a:ext cx="5534300" cy="1458562"/>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96B8A4FD-F83F-4F52-9277-EC0BC3A1D964}">
      <dsp:nvSpPr>
        <dsp:cNvPr id="0" name=""/>
        <dsp:cNvSpPr/>
      </dsp:nvSpPr>
      <dsp:spPr>
        <a:xfrm rot="2228748">
          <a:off x="3212625" y="3122488"/>
          <a:ext cx="1072517" cy="47988"/>
        </a:xfrm>
        <a:custGeom>
          <a:avLst/>
          <a:gdLst/>
          <a:ahLst/>
          <a:cxnLst/>
          <a:rect l="0" t="0" r="0" b="0"/>
          <a:pathLst>
            <a:path>
              <a:moveTo>
                <a:pt x="0" y="23994"/>
              </a:moveTo>
              <a:lnTo>
                <a:pt x="1072517" y="23994"/>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2ECD5F0-90AC-429D-B456-5BB312A95AB5}">
      <dsp:nvSpPr>
        <dsp:cNvPr id="0" name=""/>
        <dsp:cNvSpPr/>
      </dsp:nvSpPr>
      <dsp:spPr>
        <a:xfrm rot="21586098">
          <a:off x="3321423" y="2209611"/>
          <a:ext cx="2089537" cy="47988"/>
        </a:xfrm>
        <a:custGeom>
          <a:avLst/>
          <a:gdLst/>
          <a:ahLst/>
          <a:cxnLst/>
          <a:rect l="0" t="0" r="0" b="0"/>
          <a:pathLst>
            <a:path>
              <a:moveTo>
                <a:pt x="0" y="23994"/>
              </a:moveTo>
              <a:lnTo>
                <a:pt x="2089537" y="23994"/>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279CF02-A66F-4ECA-A3DF-6659F3741404}">
      <dsp:nvSpPr>
        <dsp:cNvPr id="0" name=""/>
        <dsp:cNvSpPr/>
      </dsp:nvSpPr>
      <dsp:spPr>
        <a:xfrm rot="19525848">
          <a:off x="3209312" y="1327491"/>
          <a:ext cx="1270050" cy="47988"/>
        </a:xfrm>
        <a:custGeom>
          <a:avLst/>
          <a:gdLst/>
          <a:ahLst/>
          <a:cxnLst/>
          <a:rect l="0" t="0" r="0" b="0"/>
          <a:pathLst>
            <a:path>
              <a:moveTo>
                <a:pt x="0" y="23994"/>
              </a:moveTo>
              <a:lnTo>
                <a:pt x="1270050" y="23994"/>
              </a:lnTo>
            </a:path>
          </a:pathLst>
        </a:custGeom>
        <a:noFill/>
        <a:ln w="55000" cap="flat" cmpd="thickThin"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8840A1-A719-47C6-8EEA-8F189EB896BD}">
      <dsp:nvSpPr>
        <dsp:cNvPr id="0" name=""/>
        <dsp:cNvSpPr/>
      </dsp:nvSpPr>
      <dsp:spPr>
        <a:xfrm>
          <a:off x="828439" y="1143923"/>
          <a:ext cx="3450168" cy="2194024"/>
        </a:xfrm>
        <a:prstGeom prst="ellipse">
          <a:avLst/>
        </a:prstGeom>
        <a:blipFill rotWithShape="0">
          <a:blip xmlns:r="http://schemas.openxmlformats.org/officeDocument/2006/relationships" r:embed="rId1"/>
          <a:stretch>
            <a:fillRect/>
          </a:stretch>
        </a:blip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6DC317D-9451-417A-9DC7-B62549F82E28}">
      <dsp:nvSpPr>
        <dsp:cNvPr id="0" name=""/>
        <dsp:cNvSpPr/>
      </dsp:nvSpPr>
      <dsp:spPr>
        <a:xfrm>
          <a:off x="4258817" y="28606"/>
          <a:ext cx="1228231" cy="122823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s-MX" sz="1200" b="0" i="0" kern="1200" baseline="0" dirty="0" smtClean="0"/>
            <a:t>NOVEDAD</a:t>
          </a:r>
          <a:endParaRPr lang="es-MX" sz="1200" kern="1200" dirty="0"/>
        </a:p>
      </dsp:txBody>
      <dsp:txXfrm>
        <a:off x="4258817" y="28606"/>
        <a:ext cx="1228231" cy="1228231"/>
      </dsp:txXfrm>
    </dsp:sp>
    <dsp:sp modelId="{3DF68590-4E12-4DEE-B54C-3FF01AB40A22}">
      <dsp:nvSpPr>
        <dsp:cNvPr id="0" name=""/>
        <dsp:cNvSpPr/>
      </dsp:nvSpPr>
      <dsp:spPr>
        <a:xfrm>
          <a:off x="5410947" y="1612781"/>
          <a:ext cx="1228231" cy="1228231"/>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s-MX" sz="1200" b="0" i="0" kern="1200" baseline="0" dirty="0" smtClean="0"/>
            <a:t>ALTURA INVENTIVA (no obviedad)</a:t>
          </a:r>
          <a:endParaRPr lang="es-MX" sz="1200" kern="1200" dirty="0"/>
        </a:p>
      </dsp:txBody>
      <dsp:txXfrm>
        <a:off x="5410947" y="1612781"/>
        <a:ext cx="1228231" cy="1228231"/>
      </dsp:txXfrm>
    </dsp:sp>
    <dsp:sp modelId="{9AC00F64-1F9D-490B-9F57-E3E21339C99D}">
      <dsp:nvSpPr>
        <dsp:cNvPr id="0" name=""/>
        <dsp:cNvSpPr/>
      </dsp:nvSpPr>
      <dsp:spPr>
        <a:xfrm>
          <a:off x="4042787" y="3209548"/>
          <a:ext cx="1316414" cy="1316414"/>
        </a:xfrm>
        <a:prstGeom prst="ellipse">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rtl="0">
            <a:lnSpc>
              <a:spcPct val="90000"/>
            </a:lnSpc>
            <a:spcBef>
              <a:spcPct val="0"/>
            </a:spcBef>
            <a:spcAft>
              <a:spcPct val="35000"/>
            </a:spcAft>
          </a:pPr>
          <a:r>
            <a:rPr lang="es-MX" sz="1200" b="0" i="0" kern="1200" baseline="0" dirty="0" smtClean="0"/>
            <a:t>APLICACIÓN INDUSTRIAL</a:t>
          </a:r>
          <a:endParaRPr lang="es-MX" sz="1200" b="0" i="0" kern="1200" baseline="0" dirty="0"/>
        </a:p>
      </dsp:txBody>
      <dsp:txXfrm>
        <a:off x="4042787" y="3209548"/>
        <a:ext cx="1316414" cy="1316414"/>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49F54E-3A32-4027-BF09-96B89EF41F36}">
      <dsp:nvSpPr>
        <dsp:cNvPr id="0" name=""/>
        <dsp:cNvSpPr/>
      </dsp:nvSpPr>
      <dsp:spPr>
        <a:xfrm>
          <a:off x="727323" y="171"/>
          <a:ext cx="6774953" cy="4064972"/>
        </a:xfrm>
        <a:prstGeom prst="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just" defTabSz="1111250" rtl="0">
            <a:lnSpc>
              <a:spcPct val="90000"/>
            </a:lnSpc>
            <a:spcBef>
              <a:spcPct val="0"/>
            </a:spcBef>
            <a:spcAft>
              <a:spcPct val="35000"/>
            </a:spcAft>
          </a:pPr>
          <a:r>
            <a:rPr lang="es-MX" sz="2500" b="0" i="0" kern="1200" baseline="0" dirty="0" smtClean="0"/>
            <a:t>Novedad: no comprendido en el estado de la técnica (conjunto de conocimientos técnicos que se han hecho públicos antes de la fecha de presentación de la solicitud mediante una descripción oral o escrita, por la explotación o por cualquier otro medio de difusión o información, en el país o en el extranjero.)</a:t>
          </a:r>
          <a:endParaRPr lang="es-MX" sz="2500" b="0" i="0" kern="1200" baseline="0" dirty="0"/>
        </a:p>
      </dsp:txBody>
      <dsp:txXfrm>
        <a:off x="727323" y="171"/>
        <a:ext cx="6774953" cy="4064972"/>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5266094-72AA-43B0-A88D-DCC5C26027EF}">
      <dsp:nvSpPr>
        <dsp:cNvPr id="0" name=""/>
        <dsp:cNvSpPr/>
      </dsp:nvSpPr>
      <dsp:spPr>
        <a:xfrm>
          <a:off x="0" y="65518"/>
          <a:ext cx="8229600" cy="217298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rtl="0">
            <a:lnSpc>
              <a:spcPct val="90000"/>
            </a:lnSpc>
            <a:spcBef>
              <a:spcPct val="0"/>
            </a:spcBef>
            <a:spcAft>
              <a:spcPct val="35000"/>
            </a:spcAft>
          </a:pPr>
          <a:r>
            <a:rPr lang="es-MX" sz="1700" b="0" i="0" kern="1200" baseline="0" dirty="0" smtClean="0"/>
            <a:t>ALTURA INVENTIVA (no obviedad / </a:t>
          </a:r>
          <a:r>
            <a:rPr lang="es-MX" sz="1700" b="0" i="0" kern="1200" baseline="0" dirty="0" err="1" smtClean="0"/>
            <a:t>inventive</a:t>
          </a:r>
          <a:r>
            <a:rPr lang="es-MX" sz="1700" b="0" i="0" kern="1200" baseline="0" dirty="0" smtClean="0"/>
            <a:t> </a:t>
          </a:r>
          <a:r>
            <a:rPr lang="es-MX" sz="1700" b="0" i="0" kern="1200" baseline="0" dirty="0" err="1" smtClean="0"/>
            <a:t>step</a:t>
          </a:r>
          <a:r>
            <a:rPr lang="es-MX" sz="1700" b="0" i="0" kern="1200" baseline="0" dirty="0" smtClean="0"/>
            <a:t>): el proceso creativo o sus resultados no se deduzcan del estado de la técnica en forma evidente para una persona normalmente versada en la materia técnica correspondiente (Ley). La invención no resulta del estado de la técnica de una manera evidente para un experto en la materia (Ley España).</a:t>
          </a:r>
          <a:endParaRPr lang="es-MX" sz="1700" kern="1200" dirty="0"/>
        </a:p>
      </dsp:txBody>
      <dsp:txXfrm>
        <a:off x="0" y="65518"/>
        <a:ext cx="8229600" cy="2172982"/>
      </dsp:txXfrm>
    </dsp:sp>
    <dsp:sp modelId="{ECC0D717-CBBD-4EC6-ADE7-1CB7A559E87A}">
      <dsp:nvSpPr>
        <dsp:cNvPr id="0" name=""/>
        <dsp:cNvSpPr/>
      </dsp:nvSpPr>
      <dsp:spPr>
        <a:xfrm>
          <a:off x="0" y="2287461"/>
          <a:ext cx="8229600" cy="2172982"/>
        </a:xfrm>
        <a:prstGeom prst="roundRect">
          <a:avLst/>
        </a:prstGeom>
        <a:solidFill>
          <a:schemeClr val="accent1">
            <a:hueOff val="0"/>
            <a:satOff val="0"/>
            <a:lumOff val="0"/>
            <a:alphaOff val="0"/>
          </a:schemeClr>
        </a:solidFill>
        <a:ln w="55000" cap="flat" cmpd="thickThin"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just" defTabSz="755650" rtl="0">
            <a:lnSpc>
              <a:spcPct val="90000"/>
            </a:lnSpc>
            <a:spcBef>
              <a:spcPct val="0"/>
            </a:spcBef>
            <a:spcAft>
              <a:spcPct val="35000"/>
            </a:spcAft>
          </a:pPr>
          <a:r>
            <a:rPr lang="es-MX" sz="1700" b="0" i="0" kern="1200" baseline="0" dirty="0" smtClean="0"/>
            <a:t>APLICACIÓN INDUSTRIAL: su objeto puede ser fabricado o utilizado en cualquier clase de industria o agricultura (Ley España). Ley Argentina: el objeto de la invención conduzca a la obtención de un producto industrial, entendiendo al término industria como comprensivo de la agricultura, la industria forestal, la ganadería, la pesca, la minería, las industrias de transformación propiamente dichas y los servicios.</a:t>
          </a:r>
          <a:endParaRPr lang="es-MX" sz="1700" b="0" i="0" kern="1200" baseline="0" dirty="0"/>
        </a:p>
      </dsp:txBody>
      <dsp:txXfrm>
        <a:off x="0" y="2287461"/>
        <a:ext cx="8229600" cy="217298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9.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9.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0.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4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1.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2.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7.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8.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39.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40.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41.png"/></Relationships>
</file>

<file path=ppt/drawings/_rels/vmlDrawing9.vml.rels><?xml version="1.0" encoding="UTF-8" standalone="yes"?>
<Relationships xmlns="http://schemas.openxmlformats.org/package/2006/relationships"><Relationship Id="rId1" Type="http://schemas.openxmlformats.org/officeDocument/2006/relationships/image" Target="../media/image4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MX"/>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39C864D-23BB-4E1C-B7E2-620C2A84362F}" type="datetimeFigureOut">
              <a:rPr lang="es-MX" smtClean="0"/>
              <a:pPr/>
              <a:t>16/08/2014</a:t>
            </a:fld>
            <a:endParaRPr lang="es-MX"/>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MX"/>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MX"/>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BC525C-C5EF-4C6C-A43E-AF482F85C9CB}" type="slidenum">
              <a:rPr lang="es-MX" smtClean="0"/>
              <a:pPr/>
              <a:t>‹Nº›</a:t>
            </a:fld>
            <a:endParaRPr lang="es-MX"/>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89" name="Shape 8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Shape 15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60" name="Shape 1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7"/>
        <p:cNvGrpSpPr/>
        <p:nvPr/>
      </p:nvGrpSpPr>
      <p:grpSpPr>
        <a:xfrm>
          <a:off x="0" y="0"/>
          <a:ext cx="0" cy="0"/>
          <a:chOff x="0" y="0"/>
          <a:chExt cx="0" cy="0"/>
        </a:xfrm>
      </p:grpSpPr>
      <p:sp>
        <p:nvSpPr>
          <p:cNvPr id="168" name="Shape 16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69" name="Shape 169"/>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a:spcBef>
                <a:spcPts val="0"/>
              </a:spcBef>
              <a:buNone/>
            </a:pPr>
            <a:endParaRPr sz="1800" b="0" i="0" u="none" strike="noStrike" cap="none" baseline="0"/>
          </a:p>
        </p:txBody>
      </p:sp>
      <p:sp>
        <p:nvSpPr>
          <p:cNvPr id="170" name="Shape 170"/>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s-MX"/>
              <a: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4"/>
        <p:cNvGrpSpPr/>
        <p:nvPr/>
      </p:nvGrpSpPr>
      <p:grpSpPr>
        <a:xfrm>
          <a:off x="0" y="0"/>
          <a:ext cx="0" cy="0"/>
          <a:chOff x="0" y="0"/>
          <a:chExt cx="0" cy="0"/>
        </a:xfrm>
      </p:grpSpPr>
      <p:sp>
        <p:nvSpPr>
          <p:cNvPr id="175" name="Shape 17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76" name="Shape 17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Shape 18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2" name="Shape 18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Shape 186"/>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87" name="Shape 18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Shape 192"/>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3" name="Shape 193"/>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Shape 19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99" name="Shape 19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Shape 20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06" name="Shape 2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0"/>
        <p:cNvGrpSpPr/>
        <p:nvPr/>
      </p:nvGrpSpPr>
      <p:grpSpPr>
        <a:xfrm>
          <a:off x="0" y="0"/>
          <a:ext cx="0" cy="0"/>
          <a:chOff x="0" y="0"/>
          <a:chExt cx="0" cy="0"/>
        </a:xfrm>
      </p:grpSpPr>
      <p:sp>
        <p:nvSpPr>
          <p:cNvPr id="211" name="Shape 21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2" name="Shape 2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6"/>
        <p:cNvGrpSpPr/>
        <p:nvPr/>
      </p:nvGrpSpPr>
      <p:grpSpPr>
        <a:xfrm>
          <a:off x="0" y="0"/>
          <a:ext cx="0" cy="0"/>
          <a:chOff x="0" y="0"/>
          <a:chExt cx="0" cy="0"/>
        </a:xfrm>
      </p:grpSpPr>
      <p:sp>
        <p:nvSpPr>
          <p:cNvPr id="217" name="Shape 21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18" name="Shape 21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94" name="Shape 9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Shape 22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24" name="Shape 22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8"/>
        <p:cNvGrpSpPr/>
        <p:nvPr/>
      </p:nvGrpSpPr>
      <p:grpSpPr>
        <a:xfrm>
          <a:off x="0" y="0"/>
          <a:ext cx="0" cy="0"/>
          <a:chOff x="0" y="0"/>
          <a:chExt cx="0" cy="0"/>
        </a:xfrm>
      </p:grpSpPr>
      <p:sp>
        <p:nvSpPr>
          <p:cNvPr id="229" name="Shape 22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30" name="Shape 23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Shape 23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36" name="Shape 23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Shape 24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2" name="Shape 24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6"/>
        <p:cNvGrpSpPr/>
        <p:nvPr/>
      </p:nvGrpSpPr>
      <p:grpSpPr>
        <a:xfrm>
          <a:off x="0" y="0"/>
          <a:ext cx="0" cy="0"/>
          <a:chOff x="0" y="0"/>
          <a:chExt cx="0" cy="0"/>
        </a:xfrm>
      </p:grpSpPr>
      <p:sp>
        <p:nvSpPr>
          <p:cNvPr id="247" name="Shape 24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48" name="Shape 2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2"/>
        <p:cNvGrpSpPr/>
        <p:nvPr/>
      </p:nvGrpSpPr>
      <p:grpSpPr>
        <a:xfrm>
          <a:off x="0" y="0"/>
          <a:ext cx="0" cy="0"/>
          <a:chOff x="0" y="0"/>
          <a:chExt cx="0" cy="0"/>
        </a:xfrm>
      </p:grpSpPr>
      <p:sp>
        <p:nvSpPr>
          <p:cNvPr id="253" name="Shape 253"/>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54" name="Shape 25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Shape 25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0" name="Shape 26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6" name="Shape 2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Shape 26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266" name="Shape 26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0" name="Shape 100"/>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06" name="Shape 106"/>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Shape 11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12" name="Shape 11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Shape 117"/>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118" name="Shape 118"/>
          <p:cNvSpPr txBox="1">
            <a:spLocks noGrp="1"/>
          </p:cNvSpPr>
          <p:nvPr>
            <p:ph type="body" idx="1"/>
          </p:nvPr>
        </p:nvSpPr>
        <p:spPr>
          <a:xfrm>
            <a:off x="685800" y="4343400"/>
            <a:ext cx="5486399" cy="4114800"/>
          </a:xfrm>
          <a:prstGeom prst="rect">
            <a:avLst/>
          </a:prstGeom>
          <a:noFill/>
          <a:ln>
            <a:noFill/>
          </a:ln>
        </p:spPr>
        <p:txBody>
          <a:bodyPr lIns="91425" tIns="45700" rIns="91425" bIns="45700" anchor="t" anchorCtr="0">
            <a:noAutofit/>
          </a:bodyPr>
          <a:lstStyle/>
          <a:p>
            <a:pPr>
              <a:spcBef>
                <a:spcPts val="0"/>
              </a:spcBef>
              <a:buNone/>
            </a:pPr>
            <a:endParaRPr sz="1800" b="0" i="0" u="none" strike="noStrike" cap="none" baseline="0"/>
          </a:p>
        </p:txBody>
      </p:sp>
      <p:sp>
        <p:nvSpPr>
          <p:cNvPr id="119" name="Shape 119"/>
          <p:cNvSpPr txBox="1">
            <a:spLocks noGrp="1"/>
          </p:cNvSpPr>
          <p:nvPr>
            <p:ph type="sldNum" idx="12"/>
          </p:nvPr>
        </p:nvSpPr>
        <p:spPr>
          <a:xfrm>
            <a:off x="3884612" y="8685213"/>
            <a:ext cx="2971799" cy="457200"/>
          </a:xfrm>
          <a:prstGeom prst="rect">
            <a:avLst/>
          </a:prstGeom>
          <a:noFill/>
          <a:ln>
            <a:noFill/>
          </a:ln>
        </p:spPr>
        <p:txBody>
          <a:bodyPr lIns="91425" tIns="45700" rIns="91425" bIns="45700" anchor="b" anchorCtr="0">
            <a:noAutofit/>
          </a:bodyPr>
          <a:lstStyle/>
          <a:p>
            <a:pPr marL="0" marR="0" lvl="0" indent="0" algn="r" rtl="0">
              <a:spcBef>
                <a:spcPts val="0"/>
              </a:spcBef>
              <a:buSzPct val="25000"/>
              <a:buNone/>
            </a:pPr>
            <a:r>
              <a:rPr lang="es-MX"/>
              <a: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Shape 131"/>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2" name="Shape 13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39" name="Shape 139"/>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6"/>
        <p:cNvGrpSpPr/>
        <p:nvPr/>
      </p:nvGrpSpPr>
      <p:grpSpPr>
        <a:xfrm>
          <a:off x="0" y="0"/>
          <a:ext cx="0" cy="0"/>
          <a:chOff x="0" y="0"/>
          <a:chExt cx="0" cy="0"/>
        </a:xfrm>
      </p:grpSpPr>
      <p:sp>
        <p:nvSpPr>
          <p:cNvPr id="147" name="Shape 147"/>
          <p:cNvSpPr txBox="1">
            <a:spLocks noGrp="1"/>
          </p:cNvSpPr>
          <p:nvPr>
            <p:ph type="body" idx="1"/>
          </p:nvPr>
        </p:nvSpPr>
        <p:spPr>
          <a:xfrm>
            <a:off x="685800" y="4343400"/>
            <a:ext cx="5486399" cy="4114800"/>
          </a:xfrm>
          <a:prstGeom prst="rect">
            <a:avLst/>
          </a:prstGeom>
        </p:spPr>
        <p:txBody>
          <a:bodyPr lIns="91425" tIns="91425" rIns="91425" bIns="91425" anchor="ctr" anchorCtr="0">
            <a:noAutofit/>
          </a:bodyPr>
          <a:lstStyle/>
          <a:p>
            <a:pPr>
              <a:spcBef>
                <a:spcPts val="0"/>
              </a:spcBef>
              <a:buNone/>
            </a:pPr>
            <a:endParaRPr/>
          </a:p>
        </p:txBody>
      </p:sp>
      <p:sp>
        <p:nvSpPr>
          <p:cNvPr id="148" name="Shape 148"/>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0" name="9 Triángulo rectángulo"/>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Título"/>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grpSp>
        <p:nvGrpSpPr>
          <p:cNvPr id="2" name="1 Grupo"/>
          <p:cNvGrpSpPr/>
          <p:nvPr/>
        </p:nvGrpSpPr>
        <p:grpSpPr>
          <a:xfrm>
            <a:off x="-3765" y="4953000"/>
            <a:ext cx="9147765" cy="1912088"/>
            <a:chOff x="-3765" y="4832896"/>
            <a:chExt cx="9147765" cy="2032192"/>
          </a:xfrm>
        </p:grpSpPr>
        <p:sp>
          <p:nvSpPr>
            <p:cNvPr id="7" name="6 Forma libre"/>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7 Forma libre"/>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10 Forma libre"/>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11 Conector recto"/>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29 Marcador de fecha"/>
          <p:cNvSpPr>
            <a:spLocks noGrp="1"/>
          </p:cNvSpPr>
          <p:nvPr>
            <p:ph type="dt" sz="half" idx="10"/>
          </p:nvPr>
        </p:nvSpPr>
        <p:spPr/>
        <p:txBody>
          <a:bodyPr/>
          <a:lstStyle>
            <a:lvl1pPr>
              <a:defRPr>
                <a:solidFill>
                  <a:srgbClr val="FFFFFF"/>
                </a:solidFill>
              </a:defRPr>
            </a:lvl1pPr>
            <a:extLst/>
          </a:lstStyle>
          <a:p>
            <a:fld id="{EC46B6CA-1180-41F3-ACE4-58D47B02BEA5}" type="datetimeFigureOut">
              <a:rPr lang="es-MX" smtClean="0"/>
              <a:pPr/>
              <a:t>16/08/2014</a:t>
            </a:fld>
            <a:endParaRPr lang="es-MX"/>
          </a:p>
        </p:txBody>
      </p:sp>
      <p:sp>
        <p:nvSpPr>
          <p:cNvPr id="19" name="18 Marcador de pie de página"/>
          <p:cNvSpPr>
            <a:spLocks noGrp="1"/>
          </p:cNvSpPr>
          <p:nvPr>
            <p:ph type="ftr" sz="quarter" idx="11"/>
          </p:nvPr>
        </p:nvSpPr>
        <p:spPr/>
        <p:txBody>
          <a:bodyPr/>
          <a:lstStyle>
            <a:lvl1pPr>
              <a:defRPr>
                <a:solidFill>
                  <a:schemeClr val="accent1">
                    <a:tint val="20000"/>
                  </a:schemeClr>
                </a:solidFill>
              </a:defRPr>
            </a:lvl1pPr>
            <a:extLst/>
          </a:lstStyle>
          <a:p>
            <a:endParaRPr lang="es-MX"/>
          </a:p>
        </p:txBody>
      </p:sp>
      <p:sp>
        <p:nvSpPr>
          <p:cNvPr id="27" name="26 Marcador de número de diapositiva"/>
          <p:cNvSpPr>
            <a:spLocks noGrp="1"/>
          </p:cNvSpPr>
          <p:nvPr>
            <p:ph type="sldNum" sz="quarter" idx="12"/>
          </p:nvPr>
        </p:nvSpPr>
        <p:spPr/>
        <p:txBody>
          <a:bodyPr/>
          <a:lstStyle>
            <a:lvl1pPr>
              <a:defRPr>
                <a:solidFill>
                  <a:srgbClr val="FFFFFF"/>
                </a:solidFill>
              </a:defRPr>
            </a:lvl1pPr>
            <a:extLst/>
          </a:lstStyle>
          <a:p>
            <a:fld id="{8421A74C-B654-455D-98F4-F77FFE36E11C}" type="slidenum">
              <a:rPr lang="es-MX" smtClean="0"/>
              <a:pPr/>
              <a:t>‹Nº›</a:t>
            </a:fld>
            <a:endParaRPr lang="es-MX"/>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1481329"/>
            <a:ext cx="8229600" cy="438607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44013" y="274640"/>
            <a:ext cx="1777470" cy="5592761"/>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41"/>
            <a:ext cx="6324600" cy="5592760"/>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
        <p:nvSpPr>
          <p:cNvPr id="7" name="6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5" name="4 Marcador de pie de página"/>
          <p:cNvSpPr>
            <a:spLocks noGrp="1"/>
          </p:cNvSpPr>
          <p:nvPr>
            <p:ph type="ftr" sz="quarter" idx="11"/>
          </p:nvPr>
        </p:nvSpPr>
        <p:spPr/>
        <p:txBody>
          <a:bodyPr/>
          <a:lstStyle>
            <a:extLst/>
          </a:lstStyle>
          <a:p>
            <a:endParaRPr lang="es-MX"/>
          </a:p>
        </p:txBody>
      </p:sp>
      <p:sp>
        <p:nvSpPr>
          <p:cNvPr id="6" name="5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
        <p:nvSpPr>
          <p:cNvPr id="7" name="6 Cheurón"/>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7 Cheurón"/>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2">
        <a:schemeClr val="bg1"/>
      </p:bgRef>
    </p:bg>
    <p:spTree>
      <p:nvGrpSpPr>
        <p:cNvPr id="1" name=""/>
        <p:cNvGrpSpPr/>
        <p:nvPr/>
      </p:nvGrpSpPr>
      <p:grpSpPr>
        <a:xfrm>
          <a:off x="0" y="0"/>
          <a:ext cx="0" cy="0"/>
          <a:chOff x="0" y="0"/>
          <a:chExt cx="0" cy="0"/>
        </a:xfrm>
      </p:grpSpPr>
      <p:sp>
        <p:nvSpPr>
          <p:cNvPr id="3" name="2 Marcador de contenido"/>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
        <p:nvSpPr>
          <p:cNvPr id="8" name="7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8229600" cy="1143000"/>
          </a:xfrm>
        </p:spPr>
        <p:txBody>
          <a:bodyPr anchor="ct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8" name="7 Marcador de pie de página"/>
          <p:cNvSpPr>
            <a:spLocks noGrp="1"/>
          </p:cNvSpPr>
          <p:nvPr>
            <p:ph type="ftr" sz="quarter" idx="11"/>
          </p:nvPr>
        </p:nvSpPr>
        <p:spPr/>
        <p:txBody>
          <a:bodyPr/>
          <a:lstStyle>
            <a:extLst/>
          </a:lstStyle>
          <a:p>
            <a:endParaRPr lang="es-MX"/>
          </a:p>
        </p:txBody>
      </p:sp>
      <p:sp>
        <p:nvSpPr>
          <p:cNvPr id="9" name="8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bg>
      <p:bgRef idx="1002">
        <a:schemeClr val="bg1"/>
      </p:bgRef>
    </p:bg>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4" name="3 Marcador de pie de página"/>
          <p:cNvSpPr>
            <a:spLocks noGrp="1"/>
          </p:cNvSpPr>
          <p:nvPr>
            <p:ph type="ftr" sz="quarter" idx="11"/>
          </p:nvPr>
        </p:nvSpPr>
        <p:spPr/>
        <p:txBody>
          <a:bodyPr/>
          <a:lstStyle>
            <a:extLst/>
          </a:lstStyle>
          <a:p>
            <a:endParaRPr lang="es-MX"/>
          </a:p>
        </p:txBody>
      </p:sp>
      <p:sp>
        <p:nvSpPr>
          <p:cNvPr id="5" name="4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
        <p:nvSpPr>
          <p:cNvPr id="6" name="5 Título"/>
          <p:cNvSpPr>
            <a:spLocks noGrp="1"/>
          </p:cNvSpPr>
          <p:nvPr>
            <p:ph type="title"/>
          </p:nvPr>
        </p:nvSpPr>
        <p:spPr/>
        <p:txBody>
          <a:bodyPr rtlCol="0"/>
          <a:lstStyle>
            <a:extLst/>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EC46B6CA-1180-41F3-ACE4-58D47B02BEA5}" type="datetimeFigureOut">
              <a:rPr lang="es-MX" smtClean="0"/>
              <a:pPr/>
              <a:t>16/08/2014</a:t>
            </a:fld>
            <a:endParaRPr lang="es-MX"/>
          </a:p>
        </p:txBody>
      </p:sp>
      <p:sp>
        <p:nvSpPr>
          <p:cNvPr id="3" name="2 Marcador de pie de página"/>
          <p:cNvSpPr>
            <a:spLocks noGrp="1"/>
          </p:cNvSpPr>
          <p:nvPr>
            <p:ph type="ftr" sz="quarter" idx="11"/>
          </p:nvPr>
        </p:nvSpPr>
        <p:spPr/>
        <p:txBody>
          <a:bodyPr/>
          <a:lstStyle>
            <a:extLst/>
          </a:lstStyle>
          <a:p>
            <a:endParaRPr lang="es-MX"/>
          </a:p>
        </p:txBody>
      </p:sp>
      <p:sp>
        <p:nvSpPr>
          <p:cNvPr id="4" name="3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3">
        <a:schemeClr val="bg1"/>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a:xfrm>
            <a:off x="6727032" y="6407944"/>
            <a:ext cx="1920240" cy="365760"/>
          </a:xfrm>
        </p:spPr>
        <p:txBody>
          <a:bodyPr/>
          <a:lstStyle>
            <a:extLst/>
          </a:lstStyle>
          <a:p>
            <a:fld id="{EC46B6CA-1180-41F3-ACE4-58D47B02BEA5}" type="datetimeFigureOut">
              <a:rPr lang="es-MX" smtClean="0"/>
              <a:pPr/>
              <a:t>16/08/2014</a:t>
            </a:fld>
            <a:endParaRPr lang="es-MX"/>
          </a:p>
        </p:txBody>
      </p:sp>
      <p:sp>
        <p:nvSpPr>
          <p:cNvPr id="6" name="5 Marcador de pie de página"/>
          <p:cNvSpPr>
            <a:spLocks noGrp="1"/>
          </p:cNvSpPr>
          <p:nvPr>
            <p:ph type="ftr" sz="quarter" idx="11"/>
          </p:nvPr>
        </p:nvSpPr>
        <p:spPr/>
        <p:txBody>
          <a:bodyPr/>
          <a:lstStyle>
            <a:extLst/>
          </a:lstStyle>
          <a:p>
            <a:endParaRPr lang="es-MX"/>
          </a:p>
        </p:txBody>
      </p:sp>
      <p:sp>
        <p:nvSpPr>
          <p:cNvPr id="7" name="6 Marcador de número de diapositiva"/>
          <p:cNvSpPr>
            <a:spLocks noGrp="1"/>
          </p:cNvSpPr>
          <p:nvPr>
            <p:ph type="sldNum" sz="quarter" idx="12"/>
          </p:nvPr>
        </p:nvSpPr>
        <p:spPr/>
        <p:txBody>
          <a:bodyPr/>
          <a:lstStyle>
            <a:extLst/>
          </a:lstStyle>
          <a:p>
            <a:fld id="{8421A74C-B654-455D-98F4-F77FFE36E11C}" type="slidenum">
              <a:rPr lang="es-MX" smtClean="0"/>
              <a:pPr/>
              <a:t>‹Nº›</a:t>
            </a:fld>
            <a:endParaRPr lang="es-MX"/>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bg>
      <p:bgRef idx="1002">
        <a:schemeClr val="bg1"/>
      </p:bgRef>
    </p:bg>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3" name="2 Marcador de posición de imagen"/>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s-ES" smtClean="0"/>
              <a:t>Haga clic en el icono para agregar una imagen</a:t>
            </a:r>
            <a:endParaRPr kumimoji="0" lang="en-US" dirty="0"/>
          </a:p>
        </p:txBody>
      </p:sp>
      <p:sp>
        <p:nvSpPr>
          <p:cNvPr id="5" name="4 Marcador de fecha"/>
          <p:cNvSpPr>
            <a:spLocks noGrp="1"/>
          </p:cNvSpPr>
          <p:nvPr>
            <p:ph type="dt" sz="half" idx="10"/>
          </p:nvPr>
        </p:nvSpPr>
        <p:spPr/>
        <p:txBody>
          <a:bodyPr/>
          <a:lstStyle>
            <a:lvl1pPr>
              <a:defRPr>
                <a:solidFill>
                  <a:schemeClr val="tx1"/>
                </a:solidFill>
              </a:defRPr>
            </a:lvl1pPr>
            <a:extLst/>
          </a:lstStyle>
          <a:p>
            <a:fld id="{EC46B6CA-1180-41F3-ACE4-58D47B02BEA5}" type="datetimeFigureOut">
              <a:rPr lang="es-MX" smtClean="0"/>
              <a:pPr/>
              <a:t>16/08/2014</a:t>
            </a:fld>
            <a:endParaRPr lang="es-MX"/>
          </a:p>
        </p:txBody>
      </p:sp>
      <p:sp>
        <p:nvSpPr>
          <p:cNvPr id="6" name="5 Marcador de pie de página"/>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MX"/>
          </a:p>
        </p:txBody>
      </p:sp>
      <p:sp>
        <p:nvSpPr>
          <p:cNvPr id="7" name="6 Marcador de número de diapositiva"/>
          <p:cNvSpPr>
            <a:spLocks noGrp="1"/>
          </p:cNvSpPr>
          <p:nvPr>
            <p:ph type="sldNum" sz="quarter" idx="12"/>
          </p:nvPr>
        </p:nvSpPr>
        <p:spPr/>
        <p:txBody>
          <a:bodyPr/>
          <a:lstStyle>
            <a:lvl1pPr>
              <a:defRPr>
                <a:solidFill>
                  <a:schemeClr val="tx1"/>
                </a:solidFill>
              </a:defRPr>
            </a:lvl1pPr>
            <a:extLst/>
          </a:lstStyle>
          <a:p>
            <a:fld id="{8421A74C-B654-455D-98F4-F77FFE36E11C}" type="slidenum">
              <a:rPr lang="es-MX" smtClean="0"/>
              <a:pPr/>
              <a:t>‹Nº›</a:t>
            </a:fld>
            <a:endParaRPr lang="es-MX"/>
          </a:p>
        </p:txBody>
      </p:sp>
      <p:sp>
        <p:nvSpPr>
          <p:cNvPr id="2" name="1 Título"/>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s-ES" smtClean="0"/>
              <a:t>Haga clic para modificar el estilo de título del patrón</a:t>
            </a:r>
            <a:endParaRPr kumimoji="0" lang="en-US"/>
          </a:p>
        </p:txBody>
      </p:sp>
      <p:sp>
        <p:nvSpPr>
          <p:cNvPr id="8" name="7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8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9 Triángulo rectángulo"/>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10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11 Cheurón"/>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12 Cheurón"/>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12 Forma libre"/>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11 Forma libre"/>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13 Triángulo rectángulo"/>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14 Conector recto"/>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8 Marcador de título"/>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EC46B6CA-1180-41F3-ACE4-58D47B02BEA5}" type="datetimeFigureOut">
              <a:rPr lang="es-MX" smtClean="0"/>
              <a:pPr/>
              <a:t>16/08/2014</a:t>
            </a:fld>
            <a:endParaRPr lang="es-MX"/>
          </a:p>
        </p:txBody>
      </p:sp>
      <p:sp>
        <p:nvSpPr>
          <p:cNvPr id="22" name="21 Marcador de pie de página"/>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MX"/>
          </a:p>
        </p:txBody>
      </p:sp>
      <p:sp>
        <p:nvSpPr>
          <p:cNvPr id="18" name="17 Marcador de número de diapositiva"/>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421A74C-B654-455D-98F4-F77FFE36E11C}" type="slidenum">
              <a:rPr lang="es-MX" smtClean="0"/>
              <a:pPr/>
              <a:t>‹Nº›</a:t>
            </a:fld>
            <a:endParaRPr lang="es-MX"/>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2.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42.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43.xml.rels><?xml version="1.0" encoding="UTF-8" standalone="yes"?>
<Relationships xmlns="http://schemas.openxmlformats.org/package/2006/relationships"><Relationship Id="rId8" Type="http://schemas.openxmlformats.org/officeDocument/2006/relationships/image" Target="../media/image27.jpeg"/><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 Id="rId9" Type="http://schemas.openxmlformats.org/officeDocument/2006/relationships/image" Target="../media/image28.jpeg"/></Relationships>
</file>

<file path=ppt/slides/_rels/slide44.xml.rels><?xml version="1.0" encoding="UTF-8" standalone="yes"?>
<Relationships xmlns="http://schemas.openxmlformats.org/package/2006/relationships"><Relationship Id="rId8" Type="http://schemas.openxmlformats.org/officeDocument/2006/relationships/diagramData" Target="../diagrams/data12.xml"/><Relationship Id="rId13" Type="http://schemas.openxmlformats.org/officeDocument/2006/relationships/image" Target="../media/image30.png"/><Relationship Id="rId3" Type="http://schemas.openxmlformats.org/officeDocument/2006/relationships/diagramLayout" Target="../diagrams/layout11.xml"/><Relationship Id="rId7" Type="http://schemas.openxmlformats.org/officeDocument/2006/relationships/image" Target="../media/image29.jpeg"/><Relationship Id="rId12" Type="http://schemas.microsoft.com/office/2007/relationships/diagramDrawing" Target="../diagrams/drawing12.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11" Type="http://schemas.openxmlformats.org/officeDocument/2006/relationships/diagramColors" Target="../diagrams/colors12.xml"/><Relationship Id="rId5" Type="http://schemas.openxmlformats.org/officeDocument/2006/relationships/diagramColors" Target="../diagrams/colors11.xml"/><Relationship Id="rId10" Type="http://schemas.openxmlformats.org/officeDocument/2006/relationships/diagramQuickStyle" Target="../diagrams/quickStyle12.xml"/><Relationship Id="rId4" Type="http://schemas.openxmlformats.org/officeDocument/2006/relationships/diagramQuickStyle" Target="../diagrams/quickStyle11.xml"/><Relationship Id="rId9" Type="http://schemas.openxmlformats.org/officeDocument/2006/relationships/diagramLayout" Target="../diagrams/layout12.xml"/></Relationships>
</file>

<file path=ppt/slides/_rels/slide45.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61.xml.rels><?xml version="1.0" encoding="UTF-8" standalone="yes"?>
<Relationships xmlns="http://schemas.openxmlformats.org/package/2006/relationships"><Relationship Id="rId8" Type="http://schemas.openxmlformats.org/officeDocument/2006/relationships/diagramLayout" Target="../diagrams/layout17.xml"/><Relationship Id="rId13" Type="http://schemas.openxmlformats.org/officeDocument/2006/relationships/diagramLayout" Target="../diagrams/layout18.xml"/><Relationship Id="rId3" Type="http://schemas.openxmlformats.org/officeDocument/2006/relationships/diagramLayout" Target="../diagrams/layout16.xml"/><Relationship Id="rId7" Type="http://schemas.openxmlformats.org/officeDocument/2006/relationships/diagramData" Target="../diagrams/data17.xml"/><Relationship Id="rId12" Type="http://schemas.openxmlformats.org/officeDocument/2006/relationships/diagramData" Target="../diagrams/data18.xml"/><Relationship Id="rId2" Type="http://schemas.openxmlformats.org/officeDocument/2006/relationships/diagramData" Target="../diagrams/data16.xml"/><Relationship Id="rId16" Type="http://schemas.microsoft.com/office/2007/relationships/diagramDrawing" Target="../diagrams/drawing18.xml"/><Relationship Id="rId1" Type="http://schemas.openxmlformats.org/officeDocument/2006/relationships/slideLayout" Target="../slideLayouts/slideLayout2.xml"/><Relationship Id="rId6" Type="http://schemas.microsoft.com/office/2007/relationships/diagramDrawing" Target="../diagrams/drawing16.xml"/><Relationship Id="rId11" Type="http://schemas.microsoft.com/office/2007/relationships/diagramDrawing" Target="../diagrams/drawing17.xml"/><Relationship Id="rId5" Type="http://schemas.openxmlformats.org/officeDocument/2006/relationships/diagramColors" Target="../diagrams/colors16.xml"/><Relationship Id="rId15" Type="http://schemas.openxmlformats.org/officeDocument/2006/relationships/diagramColors" Target="../diagrams/colors18.xml"/><Relationship Id="rId10" Type="http://schemas.openxmlformats.org/officeDocument/2006/relationships/diagramColors" Target="../diagrams/colors17.xml"/><Relationship Id="rId4" Type="http://schemas.openxmlformats.org/officeDocument/2006/relationships/diagramQuickStyle" Target="../diagrams/quickStyle16.xml"/><Relationship Id="rId9" Type="http://schemas.openxmlformats.org/officeDocument/2006/relationships/diagramQuickStyle" Target="../diagrams/quickStyle17.xml"/><Relationship Id="rId14" Type="http://schemas.openxmlformats.org/officeDocument/2006/relationships/diagramQuickStyle" Target="../diagrams/quickStyle18.xml"/></Relationships>
</file>

<file path=ppt/slides/_rels/slide62.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6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64.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65.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66.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67.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6.bin"/></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oleObject" Target="../embeddings/oleObject8.bin"/></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youtu.be/QRLyMjvug1M" TargetMode="External"/><Relationship Id="rId5" Type="http://schemas.openxmlformats.org/officeDocument/2006/relationships/image" Target="../media/image6.jpeg"/><Relationship Id="rId4" Type="http://schemas.openxmlformats.org/officeDocument/2006/relationships/image" Target="../media/image5.jpeg"/></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24.xml"/><Relationship Id="rId2" Type="http://schemas.openxmlformats.org/officeDocument/2006/relationships/diagramData" Target="../diagrams/data24.xml"/><Relationship Id="rId1" Type="http://schemas.openxmlformats.org/officeDocument/2006/relationships/slideLayout" Target="../slideLayouts/slideLayout2.xml"/><Relationship Id="rId6" Type="http://schemas.microsoft.com/office/2007/relationships/diagramDrawing" Target="../diagrams/drawing24.xml"/><Relationship Id="rId5" Type="http://schemas.openxmlformats.org/officeDocument/2006/relationships/diagramColors" Target="../diagrams/colors24.xml"/><Relationship Id="rId4" Type="http://schemas.openxmlformats.org/officeDocument/2006/relationships/diagramQuickStyle" Target="../diagrams/quickStyle24.xml"/></Relationships>
</file>

<file path=ppt/slides/_rels/slide7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15.bin"/><Relationship Id="rId5" Type="http://schemas.openxmlformats.org/officeDocument/2006/relationships/oleObject" Target="../embeddings/oleObject14.bin"/><Relationship Id="rId4" Type="http://schemas.openxmlformats.org/officeDocument/2006/relationships/oleObject" Target="../embeddings/oleObject13.bin"/></Relationships>
</file>

<file path=ppt/slides/_rels/slide73.xml.rels><?xml version="1.0" encoding="UTF-8" standalone="yes"?>
<Relationships xmlns="http://schemas.openxmlformats.org/package/2006/relationships"><Relationship Id="rId3" Type="http://schemas.openxmlformats.org/officeDocument/2006/relationships/diagramLayout" Target="../diagrams/layout25.xml"/><Relationship Id="rId2" Type="http://schemas.openxmlformats.org/officeDocument/2006/relationships/diagramData" Target="../diagrams/data25.xml"/><Relationship Id="rId1" Type="http://schemas.openxmlformats.org/officeDocument/2006/relationships/slideLayout" Target="../slideLayouts/slideLayout2.xml"/><Relationship Id="rId6" Type="http://schemas.microsoft.com/office/2007/relationships/diagramDrawing" Target="../diagrams/drawing25.xml"/><Relationship Id="rId5" Type="http://schemas.openxmlformats.org/officeDocument/2006/relationships/diagramColors" Target="../diagrams/colors25.xml"/><Relationship Id="rId4" Type="http://schemas.openxmlformats.org/officeDocument/2006/relationships/diagramQuickStyle" Target="../diagrams/quickStyle25.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oleObject" Target="../embeddings/oleObject17.bin"/></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76.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diagramLayout" Target="../diagrams/layout26.xml"/><Relationship Id="rId7" Type="http://schemas.openxmlformats.org/officeDocument/2006/relationships/image" Target="../media/image45.jpeg"/><Relationship Id="rId2" Type="http://schemas.openxmlformats.org/officeDocument/2006/relationships/diagramData" Target="../diagrams/data26.xml"/><Relationship Id="rId1" Type="http://schemas.openxmlformats.org/officeDocument/2006/relationships/slideLayout" Target="../slideLayouts/slideLayout1.xml"/><Relationship Id="rId6" Type="http://schemas.microsoft.com/office/2007/relationships/diagramDrawing" Target="../diagrams/drawing26.xml"/><Relationship Id="rId5" Type="http://schemas.openxmlformats.org/officeDocument/2006/relationships/diagramColors" Target="../diagrams/colors26.xml"/><Relationship Id="rId4" Type="http://schemas.openxmlformats.org/officeDocument/2006/relationships/diagramQuickStyle" Target="../diagrams/quickStyle26.xml"/></Relationships>
</file>

<file path=ppt/slides/_rels/slide78.xml.rels><?xml version="1.0" encoding="UTF-8" standalone="yes"?>
<Relationships xmlns="http://schemas.openxmlformats.org/package/2006/relationships"><Relationship Id="rId3" Type="http://schemas.openxmlformats.org/officeDocument/2006/relationships/diagramLayout" Target="../diagrams/layout27.xml"/><Relationship Id="rId2" Type="http://schemas.openxmlformats.org/officeDocument/2006/relationships/diagramData" Target="../diagrams/data27.xml"/><Relationship Id="rId1" Type="http://schemas.openxmlformats.org/officeDocument/2006/relationships/slideLayout" Target="../slideLayouts/slideLayout2.xml"/><Relationship Id="rId6" Type="http://schemas.microsoft.com/office/2007/relationships/diagramDrawing" Target="../diagrams/drawing27.xml"/><Relationship Id="rId5" Type="http://schemas.openxmlformats.org/officeDocument/2006/relationships/diagramColors" Target="../diagrams/colors27.xml"/><Relationship Id="rId4" Type="http://schemas.openxmlformats.org/officeDocument/2006/relationships/diagramQuickStyle" Target="../diagrams/quickStyle27.xml"/></Relationships>
</file>

<file path=ppt/slides/_rels/slide79.xml.rels><?xml version="1.0" encoding="UTF-8" standalone="yes"?>
<Relationships xmlns="http://schemas.openxmlformats.org/package/2006/relationships"><Relationship Id="rId3" Type="http://schemas.openxmlformats.org/officeDocument/2006/relationships/diagramLayout" Target="../diagrams/layout28.xml"/><Relationship Id="rId2" Type="http://schemas.openxmlformats.org/officeDocument/2006/relationships/diagramData" Target="../diagrams/data28.xml"/><Relationship Id="rId1" Type="http://schemas.openxmlformats.org/officeDocument/2006/relationships/slideLayout" Target="../slideLayouts/slideLayout2.xml"/><Relationship Id="rId6" Type="http://schemas.microsoft.com/office/2007/relationships/diagramDrawing" Target="../diagrams/drawing28.xml"/><Relationship Id="rId5" Type="http://schemas.openxmlformats.org/officeDocument/2006/relationships/diagramColors" Target="../diagrams/colors28.xml"/><Relationship Id="rId4" Type="http://schemas.openxmlformats.org/officeDocument/2006/relationships/diagramQuickStyle" Target="../diagrams/quickStyle2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diagramLayout" Target="../diagrams/layout29.xml"/><Relationship Id="rId2" Type="http://schemas.openxmlformats.org/officeDocument/2006/relationships/diagramData" Target="../diagrams/data29.xml"/><Relationship Id="rId1" Type="http://schemas.openxmlformats.org/officeDocument/2006/relationships/slideLayout" Target="../slideLayouts/slideLayout2.xml"/><Relationship Id="rId6" Type="http://schemas.microsoft.com/office/2007/relationships/diagramDrawing" Target="../diagrams/drawing29.xml"/><Relationship Id="rId5" Type="http://schemas.openxmlformats.org/officeDocument/2006/relationships/diagramColors" Target="../diagrams/colors29.xml"/><Relationship Id="rId4" Type="http://schemas.openxmlformats.org/officeDocument/2006/relationships/diagramQuickStyle" Target="../diagrams/quickStyle29.xml"/></Relationships>
</file>

<file path=ppt/slides/_rels/slide81.xml.rels><?xml version="1.0" encoding="UTF-8" standalone="yes"?>
<Relationships xmlns="http://schemas.openxmlformats.org/package/2006/relationships"><Relationship Id="rId3" Type="http://schemas.openxmlformats.org/officeDocument/2006/relationships/diagramLayout" Target="../diagrams/layout30.xml"/><Relationship Id="rId2" Type="http://schemas.openxmlformats.org/officeDocument/2006/relationships/diagramData" Target="../diagrams/data30.xml"/><Relationship Id="rId1" Type="http://schemas.openxmlformats.org/officeDocument/2006/relationships/slideLayout" Target="../slideLayouts/slideLayout2.xml"/><Relationship Id="rId6" Type="http://schemas.microsoft.com/office/2007/relationships/diagramDrawing" Target="../diagrams/drawing30.xml"/><Relationship Id="rId5" Type="http://schemas.openxmlformats.org/officeDocument/2006/relationships/diagramColors" Target="../diagrams/colors30.xml"/><Relationship Id="rId4" Type="http://schemas.openxmlformats.org/officeDocument/2006/relationships/diagramQuickStyle" Target="../diagrams/quickStyle30.xml"/></Relationships>
</file>

<file path=ppt/slides/_rels/slide82.xml.rels><?xml version="1.0" encoding="UTF-8" standalone="yes"?>
<Relationships xmlns="http://schemas.openxmlformats.org/package/2006/relationships"><Relationship Id="rId2" Type="http://schemas.openxmlformats.org/officeDocument/2006/relationships/hyperlink" Target="http://www.infoleg.gob.ar/infolegInternet/verNorma.do;jsessionid=D1CB2C708ABBBE7A4BDBBE477F00C92F?id=57448" TargetMode="Externa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hyperlink" Target="http://www.infoleg.gob.ar/infolegInternet/anexos/40000-44999/42793/norma.htm" TargetMode="External"/><Relationship Id="rId2" Type="http://schemas.openxmlformats.org/officeDocument/2006/relationships/hyperlink" Target="http://www.infoleg.gob.ar/infolegInternet/verNorma.do;jsessionid=D1CB2C708ABBBE7A4BDBBE477F00C92F?id=57448" TargetMode="Externa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hyperlink" Target="http://www.infoleg.gob.ar/infolegInternet/anexos/220000-224999/223952/norma.htm" TargetMode="Externa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hyperlink" Target="http://www.infoleg.gob.ar/infolegInternet/verNorma.do;jsessionid=D1CB2C708ABBBE7A4BDBBE477F00C92F?id=57448"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image" Target="../media/image8.jpeg"/></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hyperlink" Target="http://www.infoleg.gob.ar/infolegInternet/anexos/40000-44999/42793/norma.htm" TargetMode="External"/><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8" Type="http://schemas.openxmlformats.org/officeDocument/2006/relationships/hyperlink" Target="http://www.lvcentinvs.es/" TargetMode="External"/><Relationship Id="rId3" Type="http://schemas.openxmlformats.org/officeDocument/2006/relationships/hyperlink" Target="http://www.ompi.int/" TargetMode="External"/><Relationship Id="rId7" Type="http://schemas.openxmlformats.org/officeDocument/2006/relationships/hyperlink" Target="http://www.consumidor.gov.ar/lealtad-comercial/" TargetMode="External"/><Relationship Id="rId2" Type="http://schemas.openxmlformats.org/officeDocument/2006/relationships/hyperlink" Target="http://www.inpi.gov.ar/" TargetMode="External"/><Relationship Id="rId1" Type="http://schemas.openxmlformats.org/officeDocument/2006/relationships/slideLayout" Target="../slideLayouts/slideLayout2.xml"/><Relationship Id="rId6" Type="http://schemas.openxmlformats.org/officeDocument/2006/relationships/hyperlink" Target="http://www.cnc.gov.ar/" TargetMode="External"/><Relationship Id="rId5" Type="http://schemas.openxmlformats.org/officeDocument/2006/relationships/hyperlink" Target="http://www.mecon.gov.ar/cndc/" TargetMode="External"/><Relationship Id="rId10" Type="http://schemas.openxmlformats.org/officeDocument/2006/relationships/hyperlink" Target="http://iptango.blogspot.com.ar/" TargetMode="External"/><Relationship Id="rId4" Type="http://schemas.openxmlformats.org/officeDocument/2006/relationships/hyperlink" Target="http://www.jus.gob.ar/derecho-de-autor.aspx" TargetMode="External"/><Relationship Id="rId9" Type="http://schemas.openxmlformats.org/officeDocument/2006/relationships/hyperlink" Target="http://ipkitten.blogspot.com.ar/" TargetMode="External"/></Relationships>
</file>

<file path=ppt/slides/_rels/slide9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title"/>
          </p:nvPr>
        </p:nvSpPr>
        <p:spPr>
          <a:xfrm>
            <a:off x="457200" y="274636"/>
            <a:ext cx="8229600" cy="121014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solidFill>
          </a:ln>
        </p:spPr>
        <p:txBody>
          <a:bodyPr lIns="91425" tIns="45700" rIns="91425" bIns="45700" anchor="ctr" anchorCtr="0">
            <a:noAutofit/>
          </a:bodyPr>
          <a:lstStyle/>
          <a:p>
            <a:pPr algn="ctr" fontAlgn="base"/>
            <a:r>
              <a:rPr lang="es-MX" sz="1200" dirty="0" smtClean="0">
                <a:solidFill>
                  <a:schemeClr val="tx1">
                    <a:lumMod val="95000"/>
                    <a:lumOff val="5000"/>
                  </a:schemeClr>
                </a:solidFill>
                <a:latin typeface="Calibri" pitchFamily="34" charset="0"/>
                <a:cs typeface="Arial" pitchFamily="34" charset="0"/>
              </a:rPr>
              <a:t>Diplomatura en Derecho de los Usuarios y Consumidores</a:t>
            </a:r>
            <a:br>
              <a:rPr lang="es-MX" sz="1200" dirty="0" smtClean="0">
                <a:solidFill>
                  <a:schemeClr val="tx1">
                    <a:lumMod val="95000"/>
                    <a:lumOff val="5000"/>
                  </a:schemeClr>
                </a:solidFill>
                <a:latin typeface="Calibri" pitchFamily="34" charset="0"/>
                <a:cs typeface="Arial" pitchFamily="34" charset="0"/>
              </a:rPr>
            </a:br>
            <a:r>
              <a:rPr lang="es-MX" sz="1200" i="1" dirty="0" smtClean="0">
                <a:solidFill>
                  <a:schemeClr val="tx1">
                    <a:lumMod val="95000"/>
                    <a:lumOff val="5000"/>
                  </a:schemeClr>
                </a:solidFill>
                <a:latin typeface="Calibri" pitchFamily="34" charset="0"/>
                <a:cs typeface="Arial" pitchFamily="34" charset="0"/>
              </a:rPr>
              <a:t>Colegio de Abogados de la Provincia – Instituto de Derecho del Consumidor (C.A.P.S.) - Secretaría de Defensa del Consumidor de la Provincia - UCASAL.</a:t>
            </a:r>
            <a:endParaRPr lang="es-MX" sz="1200" dirty="0">
              <a:solidFill>
                <a:schemeClr val="tx1">
                  <a:lumMod val="95000"/>
                  <a:lumOff val="5000"/>
                </a:schemeClr>
              </a:solidFill>
              <a:latin typeface="Calibri" pitchFamily="34" charset="0"/>
              <a:cs typeface="Arial" pitchFamily="34" charset="0"/>
            </a:endParaRPr>
          </a:p>
        </p:txBody>
      </p:sp>
      <p:sp>
        <p:nvSpPr>
          <p:cNvPr id="85" name="Shape 85"/>
          <p:cNvSpPr txBox="1"/>
          <p:nvPr/>
        </p:nvSpPr>
        <p:spPr>
          <a:xfrm>
            <a:off x="1043608" y="1700808"/>
            <a:ext cx="6768751" cy="2554543"/>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solidFill>
          </a:ln>
        </p:spPr>
        <p:txBody>
          <a:bodyPr lIns="91425" tIns="45700" rIns="91425" bIns="45700" anchor="t" anchorCtr="0">
            <a:noAutofit/>
          </a:bodyPr>
          <a:lstStyle/>
          <a:p>
            <a:pPr marL="0" marR="0" lvl="0" indent="0" algn="ctr" rtl="0">
              <a:spcBef>
                <a:spcPts val="0"/>
              </a:spcBef>
              <a:buSzPct val="25000"/>
              <a:buNone/>
            </a:pPr>
            <a:r>
              <a:rPr lang="es-MX" sz="3200" b="0" i="0" u="none" strike="noStrike" cap="none" baseline="0" dirty="0">
                <a:solidFill>
                  <a:schemeClr val="dk1"/>
                </a:solidFill>
                <a:latin typeface="Calibri"/>
                <a:ea typeface="Calibri"/>
                <a:cs typeface="Calibri"/>
                <a:sym typeface="Calibri"/>
              </a:rPr>
              <a:t>CLASE SOBRE PROPIEDAD INDUSTRIAL, DERECHO DE LA COMPETENCIA </a:t>
            </a:r>
          </a:p>
          <a:p>
            <a:pPr marL="0" marR="0" lvl="0" indent="0" algn="ctr" rtl="0">
              <a:spcBef>
                <a:spcPts val="0"/>
              </a:spcBef>
              <a:buSzPct val="25000"/>
              <a:buNone/>
            </a:pPr>
            <a:r>
              <a:rPr lang="es-MX" sz="3200" b="0" i="0" u="none" strike="noStrike" cap="none" baseline="0" dirty="0">
                <a:solidFill>
                  <a:schemeClr val="dk1"/>
                </a:solidFill>
                <a:latin typeface="Calibri"/>
                <a:ea typeface="Calibri"/>
                <a:cs typeface="Calibri"/>
                <a:sym typeface="Calibri"/>
              </a:rPr>
              <a:t>Y DERECHO DE LAS TELECOMUNICACIONES</a:t>
            </a:r>
          </a:p>
          <a:p>
            <a:pPr marL="0" marR="0" lvl="0" indent="0" algn="ctr" rtl="0">
              <a:spcBef>
                <a:spcPts val="0"/>
              </a:spcBef>
              <a:buSzPct val="25000"/>
              <a:buNone/>
            </a:pPr>
            <a:r>
              <a:rPr lang="es-MX" sz="3200" b="0" i="0" u="none" strike="noStrike" cap="none" baseline="0" dirty="0">
                <a:solidFill>
                  <a:schemeClr val="dk1"/>
                </a:solidFill>
                <a:latin typeface="Calibri"/>
                <a:ea typeface="Calibri"/>
                <a:cs typeface="Calibri"/>
                <a:sym typeface="Calibri"/>
              </a:rPr>
              <a:t>Salta, 15 y 16 de agosto 2014</a:t>
            </a:r>
          </a:p>
        </p:txBody>
      </p:sp>
      <p:sp>
        <p:nvSpPr>
          <p:cNvPr id="86" name="Shape 86"/>
          <p:cNvSpPr txBox="1"/>
          <p:nvPr/>
        </p:nvSpPr>
        <p:spPr>
          <a:xfrm>
            <a:off x="1619671" y="4437112"/>
            <a:ext cx="5760640" cy="1477328"/>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olidFill>
              <a:schemeClr val="accent1">
                <a:alpha val="44000"/>
              </a:schemeClr>
            </a:solidFill>
          </a:ln>
        </p:spPr>
        <p:txBody>
          <a:bodyPr lIns="91425" tIns="45700" rIns="91425" bIns="45700" anchor="t" anchorCtr="0">
            <a:noAutofit/>
          </a:bodyPr>
          <a:lstStyle/>
          <a:p>
            <a:pPr marL="0" marR="0" lvl="0" indent="0" algn="ctr" rtl="0">
              <a:spcBef>
                <a:spcPts val="0"/>
              </a:spcBef>
              <a:buSzPct val="25000"/>
              <a:buNone/>
            </a:pPr>
            <a:r>
              <a:rPr lang="es-MX" sz="1800" b="0" i="0" u="none" strike="noStrike" cap="none" baseline="0" dirty="0">
                <a:solidFill>
                  <a:schemeClr val="dk1"/>
                </a:solidFill>
                <a:latin typeface="Calibri"/>
                <a:ea typeface="Calibri"/>
                <a:cs typeface="Calibri"/>
                <a:sym typeface="Calibri"/>
              </a:rPr>
              <a:t>Gabriel </a:t>
            </a:r>
            <a:r>
              <a:rPr lang="es-MX" sz="1800" b="0" i="0" u="none" strike="noStrike" cap="none" baseline="0" dirty="0" err="1">
                <a:solidFill>
                  <a:schemeClr val="dk1"/>
                </a:solidFill>
                <a:latin typeface="Calibri"/>
                <a:ea typeface="Calibri"/>
                <a:cs typeface="Calibri"/>
                <a:sym typeface="Calibri"/>
              </a:rPr>
              <a:t>Martinez</a:t>
            </a:r>
            <a:r>
              <a:rPr lang="es-MX" sz="1800" b="0" i="0" u="none" strike="noStrike" cap="none" baseline="0" dirty="0">
                <a:solidFill>
                  <a:schemeClr val="dk1"/>
                </a:solidFill>
                <a:latin typeface="Calibri"/>
                <a:ea typeface="Calibri"/>
                <a:cs typeface="Calibri"/>
                <a:sym typeface="Calibri"/>
              </a:rPr>
              <a:t> Medrano</a:t>
            </a:r>
          </a:p>
          <a:p>
            <a:pPr marL="0" marR="0" lvl="0" indent="0" algn="ctr" rtl="0">
              <a:spcBef>
                <a:spcPts val="0"/>
              </a:spcBef>
              <a:buSzPct val="25000"/>
              <a:buNone/>
            </a:pPr>
            <a:r>
              <a:rPr lang="es-MX" sz="1800" b="0" i="0" u="none" strike="noStrike" cap="none" baseline="0" dirty="0">
                <a:solidFill>
                  <a:schemeClr val="dk1"/>
                </a:solidFill>
                <a:latin typeface="Calibri"/>
                <a:ea typeface="Calibri"/>
                <a:cs typeface="Calibri"/>
                <a:sym typeface="Calibri"/>
              </a:rPr>
              <a:t>Abogado (</a:t>
            </a:r>
            <a:r>
              <a:rPr lang="es-MX" sz="1800" b="0" i="0" u="none" strike="noStrike" cap="none" baseline="0" dirty="0" err="1" smtClean="0">
                <a:solidFill>
                  <a:schemeClr val="dk1"/>
                </a:solidFill>
                <a:latin typeface="Calibri"/>
                <a:ea typeface="Calibri"/>
                <a:cs typeface="Calibri"/>
                <a:sym typeface="Calibri"/>
              </a:rPr>
              <a:t>Un.Nac</a:t>
            </a:r>
            <a:r>
              <a:rPr lang="es-MX" sz="1800" b="0" i="0" u="none" strike="noStrike" cap="none" baseline="0" dirty="0" smtClean="0">
                <a:solidFill>
                  <a:schemeClr val="dk1"/>
                </a:solidFill>
                <a:latin typeface="Calibri"/>
                <a:ea typeface="Calibri"/>
                <a:cs typeface="Calibri"/>
                <a:sym typeface="Calibri"/>
              </a:rPr>
              <a:t>. Mar del Plata)</a:t>
            </a:r>
            <a:endParaRPr lang="es-MX" sz="1800" b="0" i="0" u="none" strike="noStrike" cap="none" baseline="0" dirty="0">
              <a:solidFill>
                <a:schemeClr val="dk1"/>
              </a:solidFill>
              <a:latin typeface="Calibri"/>
              <a:ea typeface="Calibri"/>
              <a:cs typeface="Calibri"/>
              <a:sym typeface="Calibri"/>
            </a:endParaRPr>
          </a:p>
          <a:p>
            <a:pPr marL="0" marR="0" lvl="0" indent="0" algn="ctr" rtl="0">
              <a:spcBef>
                <a:spcPts val="0"/>
              </a:spcBef>
              <a:buSzPct val="25000"/>
              <a:buNone/>
            </a:pPr>
            <a:r>
              <a:rPr lang="es-MX" sz="1800" b="0" i="0" u="none" strike="noStrike" cap="none" baseline="0" dirty="0" err="1">
                <a:solidFill>
                  <a:schemeClr val="dk1"/>
                </a:solidFill>
                <a:latin typeface="Calibri"/>
                <a:ea typeface="Calibri"/>
                <a:cs typeface="Calibri"/>
                <a:sym typeface="Calibri"/>
              </a:rPr>
              <a:t>Master</a:t>
            </a:r>
            <a:r>
              <a:rPr lang="es-MX" sz="1800" b="0" i="0" u="none" strike="noStrike" cap="none" baseline="0" dirty="0">
                <a:solidFill>
                  <a:schemeClr val="dk1"/>
                </a:solidFill>
                <a:latin typeface="Calibri"/>
                <a:ea typeface="Calibri"/>
                <a:cs typeface="Calibri"/>
                <a:sym typeface="Calibri"/>
              </a:rPr>
              <a:t> en Propiedad Industrial y Derechos de Autor</a:t>
            </a:r>
            <a:r>
              <a:rPr lang="es-MX" sz="1800" b="0" i="1" u="none" strike="noStrike" cap="none" baseline="0" dirty="0">
                <a:solidFill>
                  <a:schemeClr val="dk1"/>
                </a:solidFill>
                <a:latin typeface="Calibri"/>
                <a:ea typeface="Calibri"/>
                <a:cs typeface="Calibri"/>
                <a:sym typeface="Calibri"/>
              </a:rPr>
              <a:t> Magister </a:t>
            </a:r>
            <a:r>
              <a:rPr lang="es-MX" sz="1800" b="0" i="1" u="none" strike="noStrike" cap="none" baseline="0" dirty="0" err="1">
                <a:solidFill>
                  <a:schemeClr val="dk1"/>
                </a:solidFill>
                <a:latin typeface="Calibri"/>
                <a:ea typeface="Calibri"/>
                <a:cs typeface="Calibri"/>
                <a:sym typeface="Calibri"/>
              </a:rPr>
              <a:t>Lvcentinvs</a:t>
            </a:r>
            <a:r>
              <a:rPr lang="es-MX" sz="1800" b="0" i="0" u="none" strike="noStrike" cap="none" baseline="0" dirty="0">
                <a:solidFill>
                  <a:schemeClr val="dk1"/>
                </a:solidFill>
                <a:latin typeface="Calibri"/>
                <a:ea typeface="Calibri"/>
                <a:cs typeface="Calibri"/>
                <a:sym typeface="Calibri"/>
              </a:rPr>
              <a:t> (Universidad de Alicante)</a:t>
            </a:r>
          </a:p>
          <a:p>
            <a:pPr marL="0" marR="0" lvl="0" indent="0" algn="ctr" rtl="0">
              <a:spcBef>
                <a:spcPts val="0"/>
              </a:spcBef>
              <a:buSzPct val="25000"/>
              <a:buNone/>
            </a:pPr>
            <a:r>
              <a:rPr lang="es-MX" sz="1800" b="0" i="0" u="none" strike="noStrike" cap="none" baseline="0" dirty="0">
                <a:solidFill>
                  <a:schemeClr val="dk1"/>
                </a:solidFill>
                <a:latin typeface="Calibri"/>
                <a:ea typeface="Calibri"/>
                <a:cs typeface="Calibri"/>
                <a:sym typeface="Calibri"/>
              </a:rPr>
              <a:t>gabrielmartinezmedrano@gmail.com</a:t>
            </a:r>
          </a:p>
        </p:txBody>
      </p:sp>
    </p:spTree>
  </p:cSld>
  <p:clrMapOvr>
    <a:masterClrMapping/>
  </p:clrMapOvr>
  <p:transition spd="slow">
    <p:cu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1" name="Shape 151"/>
          <p:cNvSpPr txBox="1">
            <a:spLocks noGrp="1"/>
          </p:cNvSpPr>
          <p:nvPr>
            <p:ph idx="1"/>
          </p:nvPr>
        </p:nvSpPr>
        <p:spPr>
          <a:xfrm>
            <a:off x="457200" y="1916833"/>
            <a:ext cx="8229600" cy="720080"/>
          </a:xfrm>
          <a:prstGeom prst="rect">
            <a:avLst/>
          </a:prstGeom>
          <a:noFill/>
          <a:ln>
            <a:noFill/>
          </a:ln>
        </p:spPr>
        <p:txBody>
          <a:bodyPr lIns="91425" tIns="45700" rIns="91425" bIns="45700" anchor="t" anchorCtr="0">
            <a:noAutofit/>
          </a:bodyPr>
          <a:lstStyle/>
          <a:p>
            <a:pPr marL="342900" marR="0" lvl="0" indent="-342900" algn="ctr" rtl="0">
              <a:spcBef>
                <a:spcPts val="0"/>
              </a:spcBef>
              <a:buClr>
                <a:schemeClr val="dk1"/>
              </a:buClr>
              <a:buSzPct val="25000"/>
              <a:buFont typeface="Calibri"/>
              <a:buNone/>
            </a:pPr>
            <a:r>
              <a:rPr lang="es-MX" sz="3200" b="0" i="0" u="none" strike="noStrike" cap="none" baseline="0">
                <a:solidFill>
                  <a:schemeClr val="dk1"/>
                </a:solidFill>
                <a:latin typeface="Calibri"/>
                <a:ea typeface="Calibri"/>
                <a:cs typeface="Calibri"/>
                <a:sym typeface="Calibri"/>
              </a:rPr>
              <a:t>Distintividad extrínseca (de otros productos)</a:t>
            </a:r>
          </a:p>
          <a:p>
            <a:pPr marL="342900" marR="0" lvl="0" indent="-139700" algn="l" rtl="0">
              <a:spcBef>
                <a:spcPts val="640"/>
              </a:spcBef>
              <a:buClr>
                <a:schemeClr val="dk1"/>
              </a:buClr>
              <a:buFont typeface="Calibri"/>
              <a:buNone/>
            </a:pPr>
            <a:endParaRPr sz="3200" b="0" i="0" u="none" strike="noStrike" cap="none" baseline="0">
              <a:solidFill>
                <a:schemeClr val="dk1"/>
              </a:solidFill>
              <a:latin typeface="Calibri"/>
              <a:ea typeface="Calibri"/>
              <a:cs typeface="Calibri"/>
              <a:sym typeface="Calibri"/>
            </a:endParaRPr>
          </a:p>
          <a:p>
            <a:pPr marL="342900" marR="0" lvl="0" indent="-342900" algn="l" rtl="0">
              <a:spcBef>
                <a:spcPts val="640"/>
              </a:spcBef>
              <a:buClr>
                <a:schemeClr val="dk1"/>
              </a:buClr>
              <a:buFont typeface="Calibri"/>
              <a:buNone/>
            </a:pPr>
            <a:endParaRPr sz="3200" b="0" i="0" u="none" strike="noStrike" cap="none" baseline="0">
              <a:solidFill>
                <a:schemeClr val="dk1"/>
              </a:solidFill>
              <a:latin typeface="Calibri"/>
              <a:ea typeface="Calibri"/>
              <a:cs typeface="Calibri"/>
              <a:sym typeface="Calibri"/>
            </a:endParaRPr>
          </a:p>
        </p:txBody>
      </p:sp>
      <p:sp>
        <p:nvSpPr>
          <p:cNvPr id="150" name="Shape 150"/>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rgbClr val="FF0000"/>
              </a:buClr>
              <a:buSzPct val="25000"/>
              <a:buFont typeface="Calibri"/>
              <a:buNone/>
            </a:pPr>
            <a:r>
              <a:rPr lang="es-MX" sz="4400" b="1" i="0" u="none" strike="noStrike" cap="none" baseline="0">
                <a:solidFill>
                  <a:srgbClr val="FF0000"/>
                </a:solidFill>
                <a:latin typeface="Calibri"/>
                <a:ea typeface="Calibri"/>
                <a:cs typeface="Calibri"/>
                <a:sym typeface="Calibri"/>
              </a:rPr>
              <a:t>Distinguir de otros productos</a:t>
            </a:r>
          </a:p>
        </p:txBody>
      </p:sp>
      <p:pic>
        <p:nvPicPr>
          <p:cNvPr id="152" name="Shape 152"/>
          <p:cNvPicPr preferRelativeResize="0"/>
          <p:nvPr/>
        </p:nvPicPr>
        <p:blipFill rotWithShape="1">
          <a:blip r:embed="rId3" cstate="print"/>
          <a:srcRect/>
          <a:stretch/>
        </p:blipFill>
        <p:spPr>
          <a:xfrm>
            <a:off x="381000" y="2924943"/>
            <a:ext cx="2030759" cy="1584175"/>
          </a:xfrm>
          <a:prstGeom prst="rect">
            <a:avLst/>
          </a:prstGeom>
          <a:noFill/>
          <a:ln>
            <a:noFill/>
          </a:ln>
        </p:spPr>
      </p:pic>
      <p:pic>
        <p:nvPicPr>
          <p:cNvPr id="153" name="Shape 153"/>
          <p:cNvPicPr preferRelativeResize="0"/>
          <p:nvPr/>
        </p:nvPicPr>
        <p:blipFill rotWithShape="1">
          <a:blip r:embed="rId4" cstate="print"/>
          <a:srcRect/>
          <a:stretch/>
        </p:blipFill>
        <p:spPr>
          <a:xfrm>
            <a:off x="6228183" y="4365103"/>
            <a:ext cx="2464692" cy="1988839"/>
          </a:xfrm>
          <a:prstGeom prst="rect">
            <a:avLst/>
          </a:prstGeom>
          <a:noFill/>
          <a:ln>
            <a:noFill/>
          </a:ln>
        </p:spPr>
      </p:pic>
      <p:pic>
        <p:nvPicPr>
          <p:cNvPr id="154" name="Shape 154"/>
          <p:cNvPicPr preferRelativeResize="0"/>
          <p:nvPr/>
        </p:nvPicPr>
        <p:blipFill rotWithShape="1">
          <a:blip r:embed="rId5" cstate="print"/>
          <a:srcRect/>
          <a:stretch/>
        </p:blipFill>
        <p:spPr>
          <a:xfrm>
            <a:off x="6300192" y="2636911"/>
            <a:ext cx="2093218" cy="1569913"/>
          </a:xfrm>
          <a:prstGeom prst="rect">
            <a:avLst/>
          </a:prstGeom>
          <a:noFill/>
          <a:ln>
            <a:noFill/>
          </a:ln>
        </p:spPr>
      </p:pic>
      <p:pic>
        <p:nvPicPr>
          <p:cNvPr id="155" name="Shape 155"/>
          <p:cNvPicPr preferRelativeResize="0"/>
          <p:nvPr/>
        </p:nvPicPr>
        <p:blipFill rotWithShape="1">
          <a:blip r:embed="rId6" cstate="print"/>
          <a:srcRect/>
          <a:stretch/>
        </p:blipFill>
        <p:spPr>
          <a:xfrm>
            <a:off x="611560" y="4725144"/>
            <a:ext cx="2899420" cy="1368151"/>
          </a:xfrm>
          <a:prstGeom prst="rect">
            <a:avLst/>
          </a:prstGeom>
          <a:noFill/>
          <a:ln>
            <a:noFill/>
          </a:ln>
        </p:spPr>
      </p:pic>
      <p:pic>
        <p:nvPicPr>
          <p:cNvPr id="156" name="Shape 156"/>
          <p:cNvPicPr preferRelativeResize="0"/>
          <p:nvPr/>
        </p:nvPicPr>
        <p:blipFill rotWithShape="1">
          <a:blip r:embed="rId7" cstate="print"/>
          <a:srcRect/>
          <a:stretch/>
        </p:blipFill>
        <p:spPr>
          <a:xfrm>
            <a:off x="3203848" y="2708919"/>
            <a:ext cx="2215133" cy="1748978"/>
          </a:xfrm>
          <a:prstGeom prst="rect">
            <a:avLst/>
          </a:prstGeom>
          <a:noFill/>
          <a:ln>
            <a:noFill/>
          </a:ln>
        </p:spPr>
      </p:pic>
      <p:sp>
        <p:nvSpPr>
          <p:cNvPr id="157" name="Shape 157"/>
          <p:cNvSpPr txBox="1"/>
          <p:nvPr/>
        </p:nvSpPr>
        <p:spPr>
          <a:xfrm>
            <a:off x="1835696" y="6309319"/>
            <a:ext cx="6246196" cy="584774"/>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3200" b="0" i="0" u="none" strike="noStrike" cap="none" baseline="0">
                <a:solidFill>
                  <a:schemeClr val="dk1"/>
                </a:solidFill>
                <a:latin typeface="Calibri"/>
                <a:ea typeface="Calibri"/>
                <a:cs typeface="Calibri"/>
                <a:sym typeface="Calibri"/>
              </a:rPr>
              <a:t>Artículos 3 incisos a, b y d Ley 22363</a:t>
            </a:r>
          </a:p>
        </p:txBody>
      </p:sp>
    </p:spTree>
  </p:cSld>
  <p:clrMapOvr>
    <a:masterClrMapping/>
  </p:clrMapOvr>
  <p:transition spd="slow">
    <p:cu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pic>
        <p:nvPicPr>
          <p:cNvPr id="163" name="Shape 163"/>
          <p:cNvPicPr preferRelativeResize="0">
            <a:picLocks noGrp="1"/>
          </p:cNvPicPr>
          <p:nvPr>
            <p:ph idx="1"/>
          </p:nvPr>
        </p:nvPicPr>
        <p:blipFill rotWithShape="1">
          <a:blip r:embed="rId3" cstate="print"/>
          <a:srcRect/>
          <a:stretch/>
        </p:blipFill>
        <p:spPr>
          <a:xfrm>
            <a:off x="467543" y="2708919"/>
            <a:ext cx="2088232" cy="3240359"/>
          </a:xfrm>
          <a:prstGeom prst="rect">
            <a:avLst/>
          </a:prstGeom>
          <a:noFill/>
          <a:ln>
            <a:noFill/>
          </a:ln>
        </p:spPr>
      </p:pic>
      <p:sp>
        <p:nvSpPr>
          <p:cNvPr id="162" name="Shape 16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a:solidFill>
                  <a:schemeClr val="dk1"/>
                </a:solidFill>
                <a:latin typeface="Calibri"/>
                <a:ea typeface="Calibri"/>
                <a:cs typeface="Calibri"/>
                <a:sym typeface="Calibri"/>
              </a:rPr>
              <a:t>Marca: vehículo entre el empresario y el consumidor</a:t>
            </a:r>
          </a:p>
        </p:txBody>
      </p:sp>
      <p:pic>
        <p:nvPicPr>
          <p:cNvPr id="164" name="Shape 164"/>
          <p:cNvPicPr preferRelativeResize="0"/>
          <p:nvPr/>
        </p:nvPicPr>
        <p:blipFill rotWithShape="1">
          <a:blip r:embed="rId4" cstate="print"/>
          <a:srcRect/>
          <a:stretch/>
        </p:blipFill>
        <p:spPr>
          <a:xfrm>
            <a:off x="2771800" y="4869160"/>
            <a:ext cx="3024335" cy="854397"/>
          </a:xfrm>
          <a:prstGeom prst="rect">
            <a:avLst/>
          </a:prstGeom>
          <a:noFill/>
          <a:ln>
            <a:noFill/>
          </a:ln>
        </p:spPr>
      </p:pic>
      <p:pic>
        <p:nvPicPr>
          <p:cNvPr id="165" name="Shape 165"/>
          <p:cNvPicPr preferRelativeResize="0"/>
          <p:nvPr/>
        </p:nvPicPr>
        <p:blipFill rotWithShape="1">
          <a:blip r:embed="rId5" cstate="print"/>
          <a:srcRect/>
          <a:stretch/>
        </p:blipFill>
        <p:spPr>
          <a:xfrm>
            <a:off x="2843808" y="3573016"/>
            <a:ext cx="2200275" cy="1110233"/>
          </a:xfrm>
          <a:prstGeom prst="rect">
            <a:avLst/>
          </a:prstGeom>
          <a:noFill/>
          <a:ln>
            <a:noFill/>
          </a:ln>
        </p:spPr>
      </p:pic>
      <p:pic>
        <p:nvPicPr>
          <p:cNvPr id="166" name="Shape 166"/>
          <p:cNvPicPr preferRelativeResize="0"/>
          <p:nvPr/>
        </p:nvPicPr>
        <p:blipFill rotWithShape="1">
          <a:blip r:embed="rId6" cstate="print"/>
          <a:srcRect/>
          <a:stretch/>
        </p:blipFill>
        <p:spPr>
          <a:xfrm>
            <a:off x="5868144" y="3501007"/>
            <a:ext cx="2987824" cy="2164610"/>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1"/>
        <p:cNvGrpSpPr/>
        <p:nvPr/>
      </p:nvGrpSpPr>
      <p:grpSpPr>
        <a:xfrm>
          <a:off x="0" y="0"/>
          <a:ext cx="0" cy="0"/>
          <a:chOff x="0" y="0"/>
          <a:chExt cx="0" cy="0"/>
        </a:xfrm>
      </p:grpSpPr>
      <p:sp>
        <p:nvSpPr>
          <p:cNvPr id="172" name="Shape 17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Fines de las marcas</a:t>
            </a:r>
          </a:p>
        </p:txBody>
      </p:sp>
      <p:pic>
        <p:nvPicPr>
          <p:cNvPr id="173" name="Shape 173"/>
          <p:cNvPicPr preferRelativeResize="0"/>
          <p:nvPr/>
        </p:nvPicPr>
        <p:blipFill rotWithShape="1">
          <a:blip r:embed="rId3" cstate="print"/>
          <a:srcRect/>
          <a:stretch/>
        </p:blipFill>
        <p:spPr>
          <a:xfrm>
            <a:off x="801687" y="1340767"/>
            <a:ext cx="7542212" cy="5184575"/>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7"/>
        <p:cNvGrpSpPr/>
        <p:nvPr/>
      </p:nvGrpSpPr>
      <p:grpSpPr>
        <a:xfrm>
          <a:off x="0" y="0"/>
          <a:ext cx="0" cy="0"/>
          <a:chOff x="0" y="0"/>
          <a:chExt cx="0" cy="0"/>
        </a:xfrm>
      </p:grpSpPr>
      <p:sp>
        <p:nvSpPr>
          <p:cNvPr id="178" name="Shape 178"/>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Elementos de la marca</a:t>
            </a:r>
          </a:p>
        </p:txBody>
      </p:sp>
      <p:pic>
        <p:nvPicPr>
          <p:cNvPr id="179" name="Shape 179"/>
          <p:cNvPicPr preferRelativeResize="0"/>
          <p:nvPr/>
        </p:nvPicPr>
        <p:blipFill rotWithShape="1">
          <a:blip r:embed="rId3" cstate="print"/>
          <a:srcRect/>
          <a:stretch/>
        </p:blipFill>
        <p:spPr>
          <a:xfrm>
            <a:off x="801687" y="1556791"/>
            <a:ext cx="7542212" cy="5112567"/>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pic>
        <p:nvPicPr>
          <p:cNvPr id="184" name="Shape 184"/>
          <p:cNvPicPr preferRelativeResize="0"/>
          <p:nvPr/>
        </p:nvPicPr>
        <p:blipFill rotWithShape="1">
          <a:blip r:embed="rId3" cstate="print"/>
          <a:srcRect/>
          <a:stretch/>
        </p:blipFill>
        <p:spPr>
          <a:xfrm>
            <a:off x="827583" y="188640"/>
            <a:ext cx="7542212" cy="6480719"/>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Shape 189"/>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Régimen Legal</a:t>
            </a:r>
          </a:p>
        </p:txBody>
      </p:sp>
      <p:graphicFrame>
        <p:nvGraphicFramePr>
          <p:cNvPr id="4" name="3 Diagrama"/>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u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Shape 195"/>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Defensa de la marca</a:t>
            </a:r>
          </a:p>
        </p:txBody>
      </p:sp>
      <p:graphicFrame>
        <p:nvGraphicFramePr>
          <p:cNvPr id="4" name="3 Diagrama"/>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u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2" name="Shape 202"/>
          <p:cNvSpPr txBox="1">
            <a:spLocks noGrp="1"/>
          </p:cNvSpPr>
          <p:nvPr>
            <p:ph idx="1"/>
          </p:nvPr>
        </p:nvSpPr>
        <p:spPr>
          <a:xfrm>
            <a:off x="457200" y="2564903"/>
            <a:ext cx="8229600" cy="3561259"/>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txBody>
          <a:bodyPr lIns="91425" tIns="45700" rIns="91425" bIns="45700" anchor="t" anchorCtr="0">
            <a:noAutofit/>
          </a:bodyPr>
          <a:lstStyle/>
          <a:p>
            <a:pPr marL="342900" marR="0" lvl="0" indent="-342900" algn="l" rtl="0">
              <a:lnSpc>
                <a:spcPct val="90000"/>
              </a:lnSpc>
              <a:spcBef>
                <a:spcPts val="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Cese de oposición (para obtener el retiro de la oposición deducida en sede administrativa. Competencia: Justicia Nacional Civil y Comercial Federal (CABA).</a:t>
            </a:r>
          </a:p>
          <a:p>
            <a:pPr marL="342900" marR="0" lvl="0" indent="-342900" algn="l" rtl="0">
              <a:lnSpc>
                <a:spcPct val="90000"/>
              </a:lnSpc>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Actor: titular de la “solicitud” de marca.</a:t>
            </a:r>
          </a:p>
          <a:p>
            <a:pPr marL="342900" marR="0" lvl="0" indent="-342900" algn="l" rtl="0">
              <a:lnSpc>
                <a:spcPct val="90000"/>
              </a:lnSpc>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Demandado: oponentes en sede administrativa</a:t>
            </a:r>
          </a:p>
          <a:p>
            <a:pPr marL="342900" marR="0" lvl="0" indent="-139700" algn="l" rtl="0">
              <a:lnSpc>
                <a:spcPct val="90000"/>
              </a:lnSpc>
              <a:spcBef>
                <a:spcPts val="640"/>
              </a:spcBef>
              <a:buClr>
                <a:schemeClr val="dk1"/>
              </a:buClr>
              <a:buFont typeface="Calibri"/>
              <a:buNone/>
            </a:pPr>
            <a:endParaRPr sz="3200" b="0" i="0" u="none" strike="noStrike" cap="none" baseline="0" dirty="0">
              <a:solidFill>
                <a:schemeClr val="dk1"/>
              </a:solidFill>
              <a:latin typeface="Calibri"/>
              <a:ea typeface="Calibri"/>
              <a:cs typeface="Calibri"/>
              <a:sym typeface="Calibri"/>
            </a:endParaRPr>
          </a:p>
        </p:txBody>
      </p:sp>
      <p:sp>
        <p:nvSpPr>
          <p:cNvPr id="201" name="Shape 201"/>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Procesos judiciales sobre marcas</a:t>
            </a:r>
          </a:p>
        </p:txBody>
      </p:sp>
      <p:sp>
        <p:nvSpPr>
          <p:cNvPr id="203" name="Shape 203"/>
          <p:cNvSpPr txBox="1"/>
          <p:nvPr/>
        </p:nvSpPr>
        <p:spPr>
          <a:xfrm>
            <a:off x="971600" y="1340767"/>
            <a:ext cx="7152508" cy="1077217"/>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txBody>
          <a:bodyPr lIns="91425" tIns="45700" rIns="91425" bIns="45700" anchor="t" anchorCtr="0">
            <a:noAutofit/>
          </a:bodyPr>
          <a:lstStyle/>
          <a:p>
            <a:pPr marL="0" marR="0" lvl="0" indent="0" algn="ctr" rtl="0">
              <a:spcBef>
                <a:spcPts val="0"/>
              </a:spcBef>
              <a:buSzPct val="25000"/>
              <a:buNone/>
            </a:pPr>
            <a:r>
              <a:rPr lang="es-MX" sz="3200" b="0" i="0" u="none" strike="noStrike" cap="none" baseline="0" dirty="0">
                <a:solidFill>
                  <a:schemeClr val="dk1"/>
                </a:solidFill>
                <a:latin typeface="Calibri"/>
                <a:ea typeface="Calibri"/>
                <a:cs typeface="Calibri"/>
                <a:sym typeface="Calibri"/>
              </a:rPr>
              <a:t>Procesos vinculados con el registro de una marca</a:t>
            </a:r>
          </a:p>
        </p:txBody>
      </p:sp>
    </p:spTree>
  </p:cSld>
  <p:clrMapOvr>
    <a:masterClrMapping/>
  </p:clrMapOvr>
  <p:transition spd="slow">
    <p:cu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9" name="Shape 209"/>
          <p:cNvSpPr txBox="1">
            <a:spLocks noGrp="1"/>
          </p:cNvSpPr>
          <p:nvPr>
            <p:ph idx="1"/>
          </p:nvPr>
        </p:nvSpPr>
        <p:spPr>
          <a:xfrm>
            <a:off x="467544" y="1484784"/>
            <a:ext cx="8229600" cy="4653135"/>
          </a:xfrm>
          <a:prstGeom prst="rect">
            <a:avLst/>
          </a:prstGeom>
          <a:noFill/>
          <a:ln>
            <a:noFill/>
          </a:ln>
        </p:spPr>
        <p:txBody>
          <a:bodyPr lIns="91425" tIns="45700" rIns="91425" bIns="45700" anchor="t" anchorCtr="0">
            <a:noAutofit/>
          </a:bodyPr>
          <a:lstStyle/>
          <a:p>
            <a:pPr marL="342900" marR="0" lvl="0" indent="-342900" algn="l" rtl="0">
              <a:lnSpc>
                <a:spcPct val="100000"/>
              </a:lnSpc>
              <a:spcBef>
                <a:spcPts val="0"/>
              </a:spcBef>
              <a:buClr>
                <a:schemeClr val="dk1"/>
              </a:buClr>
              <a:buSzPct val="98333"/>
              <a:buFont typeface="Calibri"/>
              <a:buChar char="•"/>
            </a:pPr>
            <a:r>
              <a:rPr lang="es-MX" sz="4800" b="0" i="0" u="none" strike="noStrike" cap="none" baseline="0" dirty="0">
                <a:solidFill>
                  <a:schemeClr val="dk1"/>
                </a:solidFill>
                <a:latin typeface="Calibri"/>
                <a:ea typeface="Calibri"/>
                <a:cs typeface="Calibri"/>
                <a:sym typeface="Calibri"/>
              </a:rPr>
              <a:t>Acción de nulidad de la marca. </a:t>
            </a:r>
          </a:p>
          <a:p>
            <a:pPr marL="342900" marR="0" lvl="0" indent="-342900" algn="l" rtl="0">
              <a:lnSpc>
                <a:spcPct val="100000"/>
              </a:lnSpc>
              <a:spcBef>
                <a:spcPts val="590"/>
              </a:spcBef>
              <a:buClr>
                <a:schemeClr val="dk1"/>
              </a:buClr>
              <a:buSzPct val="98333"/>
              <a:buFont typeface="Calibri"/>
              <a:buChar char="•"/>
            </a:pPr>
            <a:r>
              <a:rPr lang="es-MX" sz="2500" b="0" i="0" u="none" strike="noStrike" cap="none" baseline="0" dirty="0">
                <a:solidFill>
                  <a:schemeClr val="dk1"/>
                </a:solidFill>
                <a:latin typeface="Calibri"/>
                <a:ea typeface="Calibri"/>
                <a:cs typeface="Calibri"/>
                <a:sym typeface="Calibri"/>
              </a:rPr>
              <a:t>Objeto: obtener la cancelación del registro por un vicio en la obtención del registro (por cualquier causa que podría haber sido causal de rechazo de la marca). Se usa para combatir el registro de marcas fraudulentos. </a:t>
            </a:r>
          </a:p>
          <a:p>
            <a:pPr marL="342900" marR="0" lvl="0" indent="-342900" algn="l" rtl="0">
              <a:lnSpc>
                <a:spcPct val="100000"/>
              </a:lnSpc>
              <a:spcBef>
                <a:spcPts val="590"/>
              </a:spcBef>
              <a:buClr>
                <a:schemeClr val="dk1"/>
              </a:buClr>
              <a:buSzPct val="98333"/>
              <a:buFont typeface="Calibri"/>
              <a:buChar char="•"/>
            </a:pPr>
            <a:r>
              <a:rPr lang="es-MX" sz="2500" b="0" i="0" u="none" strike="noStrike" cap="none" baseline="0" dirty="0">
                <a:solidFill>
                  <a:schemeClr val="dk1"/>
                </a:solidFill>
                <a:latin typeface="Calibri"/>
                <a:ea typeface="Calibri"/>
                <a:cs typeface="Calibri"/>
                <a:sym typeface="Calibri"/>
              </a:rPr>
              <a:t>Actor: persona con “interés legítimo” en la anulación de la marca. </a:t>
            </a:r>
          </a:p>
          <a:p>
            <a:pPr marL="342900" marR="0" lvl="0" indent="-342900" algn="l" rtl="0">
              <a:lnSpc>
                <a:spcPct val="100000"/>
              </a:lnSpc>
              <a:spcBef>
                <a:spcPts val="590"/>
              </a:spcBef>
              <a:buClr>
                <a:schemeClr val="dk1"/>
              </a:buClr>
              <a:buSzPct val="98333"/>
              <a:buFont typeface="Calibri"/>
              <a:buChar char="•"/>
            </a:pPr>
            <a:r>
              <a:rPr lang="es-MX" sz="2500" b="0" i="0" u="none" strike="noStrike" cap="none" baseline="0" dirty="0">
                <a:solidFill>
                  <a:schemeClr val="dk1"/>
                </a:solidFill>
                <a:latin typeface="Calibri"/>
                <a:ea typeface="Calibri"/>
                <a:cs typeface="Calibri"/>
                <a:sym typeface="Calibri"/>
              </a:rPr>
              <a:t>Demandado: titular del “registro” de marca</a:t>
            </a:r>
          </a:p>
          <a:p>
            <a:pPr marL="342900" marR="0" lvl="0" indent="-342900" algn="l" rtl="0">
              <a:lnSpc>
                <a:spcPct val="100000"/>
              </a:lnSpc>
              <a:spcBef>
                <a:spcPts val="590"/>
              </a:spcBef>
              <a:buClr>
                <a:schemeClr val="dk1"/>
              </a:buClr>
              <a:buSzPct val="98333"/>
              <a:buFont typeface="Calibri"/>
              <a:buChar char="•"/>
            </a:pPr>
            <a:r>
              <a:rPr lang="es-MX" sz="2500" b="0" i="0" u="none" strike="noStrike" cap="none" baseline="0" dirty="0">
                <a:solidFill>
                  <a:schemeClr val="dk1"/>
                </a:solidFill>
                <a:latin typeface="Calibri"/>
                <a:ea typeface="Calibri"/>
                <a:cs typeface="Calibri"/>
                <a:sym typeface="Calibri"/>
              </a:rPr>
              <a:t>Competencia:  Juez Federal del domicilio del titular de la </a:t>
            </a:r>
            <a:r>
              <a:rPr lang="es-MX" sz="2500" b="0" i="0" u="none" strike="noStrike" cap="none" baseline="0" dirty="0" smtClean="0">
                <a:solidFill>
                  <a:schemeClr val="dk1"/>
                </a:solidFill>
                <a:latin typeface="Calibri"/>
                <a:ea typeface="Calibri"/>
                <a:cs typeface="Calibri"/>
                <a:sym typeface="Calibri"/>
              </a:rPr>
              <a:t>marca o del domicilio INPI</a:t>
            </a:r>
            <a:r>
              <a:rPr lang="es-MX" sz="2500" dirty="0" smtClean="0">
                <a:solidFill>
                  <a:schemeClr val="dk1"/>
                </a:solidFill>
                <a:latin typeface="Calibri"/>
                <a:ea typeface="Calibri"/>
                <a:cs typeface="Calibri"/>
                <a:sym typeface="Calibri"/>
              </a:rPr>
              <a:t>. </a:t>
            </a:r>
            <a:r>
              <a:rPr lang="es-MX" sz="2500" dirty="0" smtClean="0">
                <a:solidFill>
                  <a:srgbClr val="FF0000"/>
                </a:solidFill>
                <a:latin typeface="Calibri"/>
                <a:ea typeface="Calibri"/>
                <a:cs typeface="Calibri"/>
                <a:sym typeface="Calibri"/>
              </a:rPr>
              <a:t> </a:t>
            </a:r>
            <a:endParaRPr lang="es-MX" sz="2500" dirty="0">
              <a:solidFill>
                <a:schemeClr val="dk1"/>
              </a:solidFill>
              <a:latin typeface="Calibri"/>
              <a:ea typeface="Calibri"/>
              <a:cs typeface="Calibri"/>
              <a:sym typeface="Calibri"/>
            </a:endParaRPr>
          </a:p>
        </p:txBody>
      </p:sp>
      <p:sp>
        <p:nvSpPr>
          <p:cNvPr id="208" name="Shape 208"/>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a:solidFill>
                  <a:schemeClr val="dk1"/>
                </a:solidFill>
                <a:latin typeface="Calibri"/>
                <a:ea typeface="Calibri"/>
                <a:cs typeface="Calibri"/>
                <a:sym typeface="Calibri"/>
              </a:rPr>
              <a:t>Procesos vinculados al registro de la marca</a:t>
            </a:r>
          </a:p>
        </p:txBody>
      </p:sp>
    </p:spTree>
  </p:cSld>
  <p:clrMapOvr>
    <a:masterClrMapping/>
  </p:clrMapOvr>
  <p:transition spd="slow">
    <p:cu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idx="1"/>
          </p:nvPr>
        </p:nvSpPr>
        <p:spPr>
          <a:xfrm>
            <a:off x="457200" y="1600201"/>
            <a:ext cx="8229600" cy="1540767"/>
          </a:xfrm>
        </p:spPr>
        <p:txBody>
          <a:bodyPr/>
          <a:lstStyle/>
          <a:p>
            <a:pPr algn="just">
              <a:buNone/>
            </a:pPr>
            <a:r>
              <a:rPr lang="es-MX" sz="2400" dirty="0" smtClean="0">
                <a:solidFill>
                  <a:schemeClr val="bg2">
                    <a:lumMod val="50000"/>
                  </a:schemeClr>
                </a:solidFill>
                <a:latin typeface="Calibri"/>
                <a:ea typeface="Calibri"/>
                <a:cs typeface="Calibri"/>
                <a:sym typeface="Calibri"/>
              </a:rPr>
              <a:t>  Prescripción acción de nulidad : 10 años desde la concesión de la marca art. 25 de la Ley. En casos que se demuestre la mala fe la acción es imprescriptible art. 953 del </a:t>
            </a:r>
            <a:r>
              <a:rPr lang="es-MX" sz="2400" dirty="0" err="1" smtClean="0">
                <a:solidFill>
                  <a:schemeClr val="bg2">
                    <a:lumMod val="50000"/>
                  </a:schemeClr>
                </a:solidFill>
                <a:latin typeface="Calibri"/>
                <a:ea typeface="Calibri"/>
                <a:cs typeface="Calibri"/>
                <a:sym typeface="Calibri"/>
              </a:rPr>
              <a:t>Cód.Civil</a:t>
            </a:r>
            <a:endParaRPr lang="es-MX" sz="2400" dirty="0">
              <a:solidFill>
                <a:schemeClr val="bg2">
                  <a:lumMod val="50000"/>
                </a:schemeClr>
              </a:solidFill>
            </a:endParaRPr>
          </a:p>
        </p:txBody>
      </p:sp>
      <p:sp>
        <p:nvSpPr>
          <p:cNvPr id="2" name="1 Título"/>
          <p:cNvSpPr>
            <a:spLocks noGrp="1"/>
          </p:cNvSpPr>
          <p:nvPr>
            <p:ph type="title"/>
          </p:nvPr>
        </p:nvSpPr>
        <p:spPr/>
        <p:txBody>
          <a:bodyPr/>
          <a:lstStyle/>
          <a:p>
            <a:r>
              <a:rPr lang="es-MX" sz="2800" dirty="0" smtClean="0"/>
              <a:t>Acción de Nulidad Prescripción</a:t>
            </a:r>
            <a:endParaRPr lang="es-MX" sz="2800" dirty="0"/>
          </a:p>
        </p:txBody>
      </p:sp>
      <p:pic>
        <p:nvPicPr>
          <p:cNvPr id="4" name="3 Imagen" descr="la-vaca-que-rie.jpg"/>
          <p:cNvPicPr>
            <a:picLocks noChangeAspect="1"/>
          </p:cNvPicPr>
          <p:nvPr/>
        </p:nvPicPr>
        <p:blipFill>
          <a:blip r:embed="rId2" cstate="print"/>
          <a:stretch>
            <a:fillRect/>
          </a:stretch>
        </p:blipFill>
        <p:spPr>
          <a:xfrm>
            <a:off x="755576" y="3356992"/>
            <a:ext cx="1728192" cy="1512168"/>
          </a:xfrm>
          <a:prstGeom prst="rect">
            <a:avLst/>
          </a:prstGeom>
        </p:spPr>
      </p:pic>
      <p:sp>
        <p:nvSpPr>
          <p:cNvPr id="5" name="4 CuadroTexto"/>
          <p:cNvSpPr txBox="1"/>
          <p:nvPr/>
        </p:nvSpPr>
        <p:spPr>
          <a:xfrm>
            <a:off x="2555776" y="3429000"/>
            <a:ext cx="5581977" cy="523220"/>
          </a:xfrm>
          <a:prstGeom prst="rect">
            <a:avLst/>
          </a:prstGeom>
          <a:noFill/>
        </p:spPr>
        <p:txBody>
          <a:bodyPr wrap="none" rtlCol="0">
            <a:spAutoFit/>
          </a:bodyPr>
          <a:lstStyle/>
          <a:p>
            <a:r>
              <a:rPr lang="es-MX" dirty="0" err="1" smtClean="0"/>
              <a:t>Fromageries</a:t>
            </a:r>
            <a:r>
              <a:rPr lang="es-MX" dirty="0" smtClean="0"/>
              <a:t> Bel. S.A. c/ Enrique </a:t>
            </a:r>
            <a:r>
              <a:rPr lang="es-MX" dirty="0" err="1" smtClean="0"/>
              <a:t>Ivaldi</a:t>
            </a:r>
            <a:r>
              <a:rPr lang="es-MX" dirty="0" smtClean="0"/>
              <a:t> s/ nulidad" (Fallos: 253:267) </a:t>
            </a:r>
          </a:p>
          <a:p>
            <a:r>
              <a:rPr lang="es-MX" dirty="0" smtClean="0"/>
              <a:t>del 28.2.1961</a:t>
            </a:r>
            <a:endParaRPr lang="es-MX" dirty="0"/>
          </a:p>
        </p:txBody>
      </p:sp>
      <p:pic>
        <p:nvPicPr>
          <p:cNvPr id="6" name="5 Imagen" descr="All-Blacks-1080p-1.jpg"/>
          <p:cNvPicPr>
            <a:picLocks noChangeAspect="1"/>
          </p:cNvPicPr>
          <p:nvPr/>
        </p:nvPicPr>
        <p:blipFill>
          <a:blip r:embed="rId3" cstate="print"/>
          <a:stretch>
            <a:fillRect/>
          </a:stretch>
        </p:blipFill>
        <p:spPr>
          <a:xfrm>
            <a:off x="755576" y="4941168"/>
            <a:ext cx="1800200" cy="1584176"/>
          </a:xfrm>
          <a:prstGeom prst="rect">
            <a:avLst/>
          </a:prstGeom>
        </p:spPr>
      </p:pic>
      <p:sp>
        <p:nvSpPr>
          <p:cNvPr id="7" name="6 CuadroTexto"/>
          <p:cNvSpPr txBox="1"/>
          <p:nvPr/>
        </p:nvSpPr>
        <p:spPr>
          <a:xfrm>
            <a:off x="2771800" y="4797152"/>
            <a:ext cx="5891356" cy="523220"/>
          </a:xfrm>
          <a:prstGeom prst="rect">
            <a:avLst/>
          </a:prstGeom>
          <a:noFill/>
        </p:spPr>
        <p:txBody>
          <a:bodyPr wrap="none" rtlCol="0">
            <a:spAutoFit/>
          </a:bodyPr>
          <a:lstStyle/>
          <a:p>
            <a:r>
              <a:rPr lang="es-MX" dirty="0" smtClean="0"/>
              <a:t> "New </a:t>
            </a:r>
            <a:r>
              <a:rPr lang="es-MX" dirty="0" err="1" smtClean="0"/>
              <a:t>Zealand</a:t>
            </a:r>
            <a:r>
              <a:rPr lang="es-MX" dirty="0" smtClean="0"/>
              <a:t> Rugby </a:t>
            </a:r>
            <a:r>
              <a:rPr lang="es-MX" dirty="0" err="1" smtClean="0"/>
              <a:t>Football</a:t>
            </a:r>
            <a:r>
              <a:rPr lang="es-MX" dirty="0" smtClean="0"/>
              <a:t> </a:t>
            </a:r>
            <a:r>
              <a:rPr lang="es-MX" dirty="0" err="1" smtClean="0"/>
              <a:t>Union</a:t>
            </a:r>
            <a:r>
              <a:rPr lang="es-MX" dirty="0" smtClean="0"/>
              <a:t> Inc. c/ Ceballos, Aníbal Germán s/</a:t>
            </a:r>
          </a:p>
          <a:p>
            <a:r>
              <a:rPr lang="es-MX" dirty="0" smtClean="0"/>
              <a:t>nulidad de marca. Daños y perjuicios“ del 3.4.2011.</a:t>
            </a:r>
            <a:endParaRPr lang="es-MX"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graphicFrame>
        <p:nvGraphicFramePr>
          <p:cNvPr id="3" name="2 Diagrama"/>
          <p:cNvGraphicFramePr/>
          <p:nvPr/>
        </p:nvGraphicFramePr>
        <p:xfrm>
          <a:off x="685800" y="332656"/>
          <a:ext cx="7772400" cy="45365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3 Imagen" descr="lamparita.jpg"/>
          <p:cNvPicPr>
            <a:picLocks noChangeAspect="1"/>
          </p:cNvPicPr>
          <p:nvPr/>
        </p:nvPicPr>
        <p:blipFill>
          <a:blip r:embed="rId8" cstate="print"/>
          <a:stretch>
            <a:fillRect/>
          </a:stretch>
        </p:blipFill>
        <p:spPr>
          <a:xfrm>
            <a:off x="2987824" y="2636912"/>
            <a:ext cx="2808312" cy="2520280"/>
          </a:xfrm>
          <a:prstGeom prst="rect">
            <a:avLst/>
          </a:prstGeom>
        </p:spPr>
      </p:pic>
    </p:spTree>
  </p:cSld>
  <p:clrMapOvr>
    <a:masterClrMapping/>
  </p:clrMapOvr>
  <p:transition spd="slow">
    <p:cu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3"/>
        <p:cNvGrpSpPr/>
        <p:nvPr/>
      </p:nvGrpSpPr>
      <p:grpSpPr>
        <a:xfrm>
          <a:off x="0" y="0"/>
          <a:ext cx="0" cy="0"/>
          <a:chOff x="0" y="0"/>
          <a:chExt cx="0" cy="0"/>
        </a:xfrm>
      </p:grpSpPr>
      <p:sp>
        <p:nvSpPr>
          <p:cNvPr id="215" name="Shape 215"/>
          <p:cNvSpPr txBox="1">
            <a:spLocks noGrp="1"/>
          </p:cNvSpPr>
          <p:nvPr>
            <p:ph idx="1"/>
          </p:nvPr>
        </p:nvSpPr>
        <p:spPr>
          <a:xfrm>
            <a:off x="457200" y="1600200"/>
            <a:ext cx="8229600" cy="4989300"/>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Calibri"/>
              <a:buChar char="•"/>
            </a:pPr>
            <a:r>
              <a:rPr lang="es-MX" sz="4800" b="0" i="0" u="none" strike="noStrike" cap="none" baseline="0" dirty="0">
                <a:latin typeface="Calibri"/>
                <a:ea typeface="Calibri"/>
                <a:cs typeface="Calibri"/>
                <a:sym typeface="Calibri"/>
              </a:rPr>
              <a:t>Acción de reivindicación.</a:t>
            </a:r>
          </a:p>
          <a:p>
            <a:pPr marL="342900" marR="0" lvl="0" indent="-342900" algn="l" rtl="0">
              <a:spcBef>
                <a:spcPts val="640"/>
              </a:spcBef>
              <a:buClr>
                <a:schemeClr val="dk1"/>
              </a:buClr>
              <a:buSzPct val="100000"/>
              <a:buFont typeface="Calibri"/>
              <a:buChar char="•"/>
            </a:pPr>
            <a:r>
              <a:rPr lang="es-MX" sz="3200" b="0" i="0" u="none" strike="noStrike" cap="none" baseline="0" dirty="0">
                <a:latin typeface="Calibri"/>
                <a:ea typeface="Calibri"/>
                <a:cs typeface="Calibri"/>
                <a:sym typeface="Calibri"/>
              </a:rPr>
              <a:t>Objeto: obtener la transferencia compulsiva de una marca registrada por un tercero.</a:t>
            </a:r>
          </a:p>
          <a:p>
            <a:pPr marL="342900" marR="0" lvl="0" indent="-342900" algn="l" rtl="0">
              <a:spcBef>
                <a:spcPts val="640"/>
              </a:spcBef>
              <a:buClr>
                <a:schemeClr val="dk1"/>
              </a:buClr>
              <a:buSzPct val="100000"/>
              <a:buFont typeface="Calibri"/>
              <a:buChar char="•"/>
            </a:pPr>
            <a:r>
              <a:rPr lang="es-MX" sz="3200" b="0" i="0" u="none" strike="noStrike" cap="none" baseline="0" dirty="0">
                <a:latin typeface="Calibri"/>
                <a:ea typeface="Calibri"/>
                <a:cs typeface="Calibri"/>
                <a:sym typeface="Calibri"/>
              </a:rPr>
              <a:t>De reciente creación pretoriana. </a:t>
            </a:r>
          </a:p>
          <a:p>
            <a:pPr marL="342900" marR="0" lvl="0" indent="-342900" algn="l" rtl="0">
              <a:spcBef>
                <a:spcPts val="640"/>
              </a:spcBef>
              <a:buClr>
                <a:schemeClr val="dk1"/>
              </a:buClr>
              <a:buSzPct val="100000"/>
              <a:buFont typeface="Calibri"/>
              <a:buChar char="•"/>
            </a:pPr>
            <a:r>
              <a:rPr lang="es-MX" sz="3200" b="0" i="0" u="none" strike="noStrike" cap="none" baseline="0" dirty="0">
                <a:latin typeface="Calibri"/>
                <a:ea typeface="Calibri"/>
                <a:cs typeface="Calibri"/>
                <a:sym typeface="Calibri"/>
              </a:rPr>
              <a:t>Fundada en el art. 4º, 11° y 24 de la </a:t>
            </a:r>
            <a:r>
              <a:rPr lang="es-MX" sz="3200" b="0" i="0" u="none" strike="noStrike" cap="none" baseline="0" dirty="0" smtClean="0">
                <a:latin typeface="Calibri"/>
                <a:ea typeface="Calibri"/>
                <a:cs typeface="Calibri"/>
                <a:sym typeface="Calibri"/>
              </a:rPr>
              <a:t>Ley.</a:t>
            </a:r>
          </a:p>
          <a:p>
            <a:pPr marL="342900" marR="0" lvl="0" indent="-342900" algn="l" rtl="0">
              <a:spcBef>
                <a:spcPts val="640"/>
              </a:spcBef>
              <a:buClr>
                <a:schemeClr val="dk1"/>
              </a:buClr>
              <a:buSzPct val="100000"/>
              <a:buFont typeface="Calibri"/>
              <a:buChar char="•"/>
            </a:pPr>
            <a:r>
              <a:rPr lang="es-MX" sz="3200" dirty="0" smtClean="0">
                <a:latin typeface="Calibri"/>
                <a:ea typeface="Calibri"/>
                <a:cs typeface="Calibri"/>
                <a:sym typeface="Calibri"/>
              </a:rPr>
              <a:t>Prescripción = nulidad</a:t>
            </a:r>
            <a:endParaRPr lang="es-MX" sz="3200" dirty="0">
              <a:latin typeface="Calibri"/>
              <a:ea typeface="Calibri"/>
              <a:cs typeface="Calibri"/>
              <a:sym typeface="Calibri"/>
            </a:endParaRPr>
          </a:p>
        </p:txBody>
      </p:sp>
      <p:sp>
        <p:nvSpPr>
          <p:cNvPr id="214" name="Shape 214"/>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a:solidFill>
                  <a:schemeClr val="dk1"/>
                </a:solidFill>
                <a:latin typeface="Calibri"/>
                <a:ea typeface="Calibri"/>
                <a:cs typeface="Calibri"/>
                <a:sym typeface="Calibri"/>
              </a:rPr>
              <a:t>Procesos vinculados al registro de la marca</a:t>
            </a:r>
          </a:p>
        </p:txBody>
      </p:sp>
    </p:spTree>
  </p:cSld>
  <p:clrMapOvr>
    <a:masterClrMapping/>
  </p:clrMapOvr>
  <p:transition spd="slow">
    <p:cu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sp>
        <p:nvSpPr>
          <p:cNvPr id="221" name="Shape 221"/>
          <p:cNvSpPr txBox="1">
            <a:spLocks noGrp="1"/>
          </p:cNvSpPr>
          <p:nvPr>
            <p:ph idx="1"/>
          </p:nvPr>
        </p:nvSpPr>
        <p:spPr>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8333"/>
              <a:buFont typeface="Calibri"/>
              <a:buChar char="•"/>
            </a:pPr>
            <a:r>
              <a:rPr lang="es-MX" sz="4400" b="0" i="0" u="none" strike="noStrike" cap="none" baseline="0" dirty="0">
                <a:solidFill>
                  <a:schemeClr val="dk1"/>
                </a:solidFill>
                <a:latin typeface="Calibri"/>
                <a:ea typeface="Calibri"/>
                <a:cs typeface="Calibri"/>
                <a:sym typeface="Calibri"/>
              </a:rPr>
              <a:t>Acción de caducidad de marca</a:t>
            </a:r>
            <a:r>
              <a:rPr lang="es-MX" sz="2950" b="0" i="0" u="none" strike="noStrike" cap="none" baseline="0" dirty="0" smtClean="0">
                <a:solidFill>
                  <a:schemeClr val="dk1"/>
                </a:solidFill>
                <a:latin typeface="Calibri"/>
                <a:ea typeface="Calibri"/>
                <a:cs typeface="Calibri"/>
                <a:sym typeface="Calibri"/>
              </a:rPr>
              <a:t>. </a:t>
            </a:r>
          </a:p>
          <a:p>
            <a:pPr marL="342900" marR="0" lvl="0" indent="-342900" algn="l" rtl="0">
              <a:lnSpc>
                <a:spcPct val="80000"/>
              </a:lnSpc>
              <a:spcBef>
                <a:spcPts val="0"/>
              </a:spcBef>
              <a:buClr>
                <a:schemeClr val="dk1"/>
              </a:buClr>
              <a:buSzPct val="98333"/>
              <a:buFont typeface="Calibri"/>
              <a:buChar char="•"/>
            </a:pPr>
            <a:r>
              <a:rPr lang="es-MX" sz="2950" b="0" i="0" u="none" strike="noStrike" cap="none" baseline="0" dirty="0" smtClean="0">
                <a:solidFill>
                  <a:schemeClr val="dk1"/>
                </a:solidFill>
                <a:latin typeface="Calibri"/>
                <a:ea typeface="Calibri"/>
                <a:cs typeface="Calibri"/>
                <a:sym typeface="Calibri"/>
              </a:rPr>
              <a:t>Art 26 L. 22362</a:t>
            </a:r>
            <a:endParaRPr lang="es-MX" sz="2950" b="0" i="0" u="none" strike="noStrike" cap="none" baseline="0" dirty="0">
              <a:solidFill>
                <a:schemeClr val="dk1"/>
              </a:solidFill>
              <a:latin typeface="Calibri"/>
              <a:ea typeface="Calibri"/>
              <a:cs typeface="Calibri"/>
              <a:sym typeface="Calibri"/>
            </a:endParaRP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dirty="0">
                <a:solidFill>
                  <a:schemeClr val="dk1"/>
                </a:solidFill>
                <a:latin typeface="Calibri"/>
                <a:ea typeface="Calibri"/>
                <a:cs typeface="Calibri"/>
                <a:sym typeface="Calibri"/>
              </a:rPr>
              <a:t>Objeto: obtener la cancelación de un registro por falta de uso (plazo de 5 años previos al inicio del juicio).</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dirty="0" smtClean="0">
                <a:solidFill>
                  <a:schemeClr val="dk1"/>
                </a:solidFill>
                <a:latin typeface="Calibri"/>
                <a:ea typeface="Calibri"/>
                <a:cs typeface="Calibri"/>
                <a:sym typeface="Calibri"/>
              </a:rPr>
              <a:t>No caduca la marca usada en otra clase (Marcas </a:t>
            </a:r>
            <a:r>
              <a:rPr lang="es-MX" sz="2950" b="0" i="0" u="none" strike="noStrike" cap="none" baseline="0" dirty="0">
                <a:solidFill>
                  <a:schemeClr val="dk1"/>
                </a:solidFill>
                <a:latin typeface="Calibri"/>
                <a:ea typeface="Calibri"/>
                <a:cs typeface="Calibri"/>
                <a:sym typeface="Calibri"/>
              </a:rPr>
              <a:t>de </a:t>
            </a:r>
            <a:r>
              <a:rPr lang="es-MX" sz="2950" b="0" i="0" u="none" strike="noStrike" cap="none" baseline="0" dirty="0" smtClean="0">
                <a:solidFill>
                  <a:schemeClr val="dk1"/>
                </a:solidFill>
                <a:latin typeface="Calibri"/>
                <a:ea typeface="Calibri"/>
                <a:cs typeface="Calibri"/>
                <a:sym typeface="Calibri"/>
              </a:rPr>
              <a:t>defensa)</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dirty="0" smtClean="0">
                <a:solidFill>
                  <a:schemeClr val="dk1"/>
                </a:solidFill>
                <a:latin typeface="Calibri"/>
                <a:ea typeface="Calibri"/>
                <a:cs typeface="Calibri"/>
                <a:sym typeface="Calibri"/>
              </a:rPr>
              <a:t> Actor</a:t>
            </a:r>
            <a:r>
              <a:rPr lang="es-MX" sz="2950" b="0" i="0" u="none" strike="noStrike" cap="none" baseline="0" dirty="0">
                <a:solidFill>
                  <a:schemeClr val="dk1"/>
                </a:solidFill>
                <a:latin typeface="Calibri"/>
                <a:ea typeface="Calibri"/>
                <a:cs typeface="Calibri"/>
                <a:sym typeface="Calibri"/>
              </a:rPr>
              <a:t>: persona con interés legítimo en la cancelación del registro.</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dirty="0">
                <a:solidFill>
                  <a:schemeClr val="dk1"/>
                </a:solidFill>
                <a:latin typeface="Calibri"/>
                <a:ea typeface="Calibri"/>
                <a:cs typeface="Calibri"/>
                <a:sym typeface="Calibri"/>
              </a:rPr>
              <a:t>Demandado: titular del registro de marca</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dirty="0">
                <a:solidFill>
                  <a:schemeClr val="dk1"/>
                </a:solidFill>
                <a:latin typeface="Calibri"/>
                <a:ea typeface="Calibri"/>
                <a:cs typeface="Calibri"/>
                <a:sym typeface="Calibri"/>
              </a:rPr>
              <a:t>Competencia: Juez Federal del domicilio del titular del registro.</a:t>
            </a:r>
          </a:p>
        </p:txBody>
      </p:sp>
      <p:sp>
        <p:nvSpPr>
          <p:cNvPr id="220" name="Shape 220"/>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a:solidFill>
                  <a:schemeClr val="dk1"/>
                </a:solidFill>
                <a:latin typeface="Calibri"/>
                <a:ea typeface="Calibri"/>
                <a:cs typeface="Calibri"/>
                <a:sym typeface="Calibri"/>
              </a:rPr>
              <a:t>Procesos vinculados al registro de la marca</a:t>
            </a:r>
          </a:p>
        </p:txBody>
      </p:sp>
    </p:spTree>
  </p:cSld>
  <p:clrMapOvr>
    <a:masterClrMapping/>
  </p:clrMapOvr>
  <p:transition spd="slow">
    <p:cu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idx="1"/>
          </p:nvPr>
        </p:nvSpPr>
        <p:spPr/>
        <p:txBody>
          <a:bodyPr>
            <a:normAutofit lnSpcReduction="10000"/>
          </a:bodyPr>
          <a:lstStyle/>
          <a:p>
            <a:r>
              <a:rPr lang="es-MX" sz="2800" dirty="0" smtClean="0"/>
              <a:t>Acción de nulidad de la renovación de marca. </a:t>
            </a:r>
          </a:p>
          <a:p>
            <a:endParaRPr lang="es-MX" sz="2000" dirty="0" smtClean="0"/>
          </a:p>
          <a:p>
            <a:r>
              <a:rPr lang="es-MX" sz="2000" dirty="0" smtClean="0"/>
              <a:t>Por falseamiento en la declaración jurada de uso prevista en el art. 20. </a:t>
            </a:r>
          </a:p>
          <a:p>
            <a:pPr algn="just"/>
            <a:r>
              <a:rPr lang="es-MX" sz="2000" b="1" dirty="0" smtClean="0"/>
              <a:t>ARTICULO 20.</a:t>
            </a:r>
            <a:r>
              <a:rPr lang="es-MX" sz="2000" dirty="0" smtClean="0"/>
              <a:t> — Cuando se solicite la renovación del registro, se actuará conforme con lo establecido en el Artículo 10 y se presentará además una declaración jurada en la que se consignará si la marca fue utilizada en el plazo establecido en el Artículo 5º, por lo menos en una de las clases, o si fue utilizada como designación, y se indicará según corresponda, el producto, servicio o actividad. Dictada la resolución aprobatoria del registro o de la renovación se entregará al solicitante el certificado respectivo.</a:t>
            </a:r>
          </a:p>
          <a:p>
            <a:endParaRPr lang="es-MX" dirty="0"/>
          </a:p>
        </p:txBody>
      </p:sp>
      <p:sp>
        <p:nvSpPr>
          <p:cNvPr id="2" name="1 Título"/>
          <p:cNvSpPr>
            <a:spLocks noGrp="1"/>
          </p:cNvSpPr>
          <p:nvPr>
            <p:ph type="title"/>
          </p:nvPr>
        </p:nvSpPr>
        <p:spPr/>
        <p:txBody>
          <a:bodyPr/>
          <a:lstStyle/>
          <a:p>
            <a:r>
              <a:rPr lang="es-MX" sz="3200" dirty="0" smtClean="0"/>
              <a:t>Acciones vinculadas al registro de marca</a:t>
            </a:r>
            <a:endParaRPr lang="es-MX" sz="3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7" name="Shape 227"/>
          <p:cNvSpPr txBox="1">
            <a:spLocks noGrp="1"/>
          </p:cNvSpPr>
          <p:nvPr>
            <p:ph idx="1"/>
          </p:nvPr>
        </p:nvSpPr>
        <p:spPr>
          <a:xfrm>
            <a:off x="457200" y="1600200"/>
            <a:ext cx="8229600" cy="5022899"/>
          </a:xfrm>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Calibri"/>
              <a:buChar char="•"/>
            </a:pPr>
            <a:r>
              <a:rPr lang="es-MX" sz="3200" b="1" i="0" u="none" strike="noStrike" cap="none" baseline="0" dirty="0">
                <a:solidFill>
                  <a:schemeClr val="dk1"/>
                </a:solidFill>
                <a:latin typeface="Calibri"/>
                <a:ea typeface="Calibri"/>
                <a:cs typeface="Calibri"/>
                <a:sym typeface="Calibri"/>
              </a:rPr>
              <a:t>Acción de cese de uso de marca. </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Objeto: obtener el cese de uso de una marca por parte de un infractor. </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Competencia: juez federal (civil) del domicilio del demandado o del lugar de la infracción.</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Actor: titular del registro.</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Demandado: infractor (formas de detectarlo con medidas previas).</a:t>
            </a:r>
            <a:endParaRPr lang="es-MX" sz="3200" b="0" i="0" u="none" strike="noStrike" cap="none" baseline="0" dirty="0">
              <a:solidFill>
                <a:schemeClr val="bg2">
                  <a:lumMod val="50000"/>
                </a:schemeClr>
              </a:solidFill>
              <a:latin typeface="Calibri"/>
              <a:ea typeface="Calibri"/>
              <a:cs typeface="Calibri"/>
              <a:sym typeface="Calibri"/>
            </a:endParaRPr>
          </a:p>
          <a:p>
            <a:pPr marL="342900" marR="0" lvl="0" indent="-342900" algn="l" rtl="0">
              <a:spcBef>
                <a:spcPts val="640"/>
              </a:spcBef>
              <a:buClr>
                <a:srgbClr val="FF0000"/>
              </a:buClr>
              <a:buSzPct val="100000"/>
              <a:buFont typeface="Calibri"/>
              <a:buChar char="•"/>
            </a:pPr>
            <a:r>
              <a:rPr lang="es-MX" sz="3200" dirty="0">
                <a:solidFill>
                  <a:schemeClr val="bg2">
                    <a:lumMod val="50000"/>
                  </a:schemeClr>
                </a:solidFill>
                <a:latin typeface="Calibri"/>
                <a:ea typeface="Calibri"/>
                <a:cs typeface="Calibri"/>
                <a:sym typeface="Calibri"/>
              </a:rPr>
              <a:t>Prescripción: art. 36 ley de marcas</a:t>
            </a:r>
          </a:p>
        </p:txBody>
      </p:sp>
      <p:sp>
        <p:nvSpPr>
          <p:cNvPr id="226" name="Shape 22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a:solidFill>
                  <a:schemeClr val="dk1"/>
                </a:solidFill>
                <a:latin typeface="Calibri"/>
                <a:ea typeface="Calibri"/>
                <a:cs typeface="Calibri"/>
                <a:sym typeface="Calibri"/>
              </a:rPr>
              <a:t>Procesos vinculados al USO de la marca</a:t>
            </a:r>
          </a:p>
        </p:txBody>
      </p:sp>
    </p:spTree>
  </p:cSld>
  <p:clrMapOvr>
    <a:masterClrMapping/>
  </p:clrMapOvr>
  <p:transition spd="slow">
    <p:cu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1"/>
        <p:cNvGrpSpPr/>
        <p:nvPr/>
      </p:nvGrpSpPr>
      <p:grpSpPr>
        <a:xfrm>
          <a:off x="0" y="0"/>
          <a:ext cx="0" cy="0"/>
          <a:chOff x="0" y="0"/>
          <a:chExt cx="0" cy="0"/>
        </a:xfrm>
      </p:grpSpPr>
      <p:sp>
        <p:nvSpPr>
          <p:cNvPr id="233" name="Shape 233"/>
          <p:cNvSpPr txBox="1">
            <a:spLocks noGrp="1"/>
          </p:cNvSpPr>
          <p:nvPr>
            <p:ph idx="1"/>
          </p:nvPr>
        </p:nvSpPr>
        <p:spPr>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Calibri"/>
              <a:buChar char="•"/>
            </a:pPr>
            <a:r>
              <a:rPr lang="es-MX" sz="3200" b="1" i="0" u="none" strike="noStrike" cap="none" baseline="0" dirty="0" smtClean="0">
                <a:solidFill>
                  <a:schemeClr val="dk1"/>
                </a:solidFill>
                <a:latin typeface="Calibri"/>
                <a:ea typeface="Calibri"/>
                <a:cs typeface="Calibri"/>
                <a:sym typeface="Calibri"/>
              </a:rPr>
              <a:t>Acción de Daños </a:t>
            </a:r>
            <a:r>
              <a:rPr lang="es-MX" sz="3200" b="1" i="0" u="none" strike="noStrike" cap="none" baseline="0" dirty="0">
                <a:solidFill>
                  <a:schemeClr val="dk1"/>
                </a:solidFill>
                <a:latin typeface="Calibri"/>
                <a:ea typeface="Calibri"/>
                <a:cs typeface="Calibri"/>
                <a:sym typeface="Calibri"/>
              </a:rPr>
              <a:t>y perjuicios</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Objeto: obtener una compensación por el uso indebido de una marca por un tercero.</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Competencia: </a:t>
            </a:r>
            <a:r>
              <a:rPr lang="es-MX" sz="3200" b="0" i="0" u="none" strike="noStrike" cap="none" baseline="0" dirty="0" err="1">
                <a:solidFill>
                  <a:schemeClr val="dk1"/>
                </a:solidFill>
                <a:latin typeface="Calibri"/>
                <a:ea typeface="Calibri"/>
                <a:cs typeface="Calibri"/>
                <a:sym typeface="Calibri"/>
              </a:rPr>
              <a:t>idem</a:t>
            </a:r>
            <a:r>
              <a:rPr lang="es-MX" sz="3200" b="0" i="0" u="none" strike="noStrike" cap="none" baseline="0" dirty="0">
                <a:solidFill>
                  <a:schemeClr val="dk1"/>
                </a:solidFill>
                <a:latin typeface="Calibri"/>
                <a:ea typeface="Calibri"/>
                <a:cs typeface="Calibri"/>
                <a:sym typeface="Calibri"/>
              </a:rPr>
              <a:t> cese de uso</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Actor: </a:t>
            </a:r>
            <a:r>
              <a:rPr lang="es-MX" sz="3200" b="0" i="0" u="none" strike="noStrike" cap="none" baseline="0" dirty="0" err="1">
                <a:solidFill>
                  <a:schemeClr val="dk1"/>
                </a:solidFill>
                <a:latin typeface="Calibri"/>
                <a:ea typeface="Calibri"/>
                <a:cs typeface="Calibri"/>
                <a:sym typeface="Calibri"/>
              </a:rPr>
              <a:t>idem</a:t>
            </a:r>
            <a:r>
              <a:rPr lang="es-MX" sz="3200" b="0" i="0" u="none" strike="noStrike" cap="none" baseline="0" dirty="0">
                <a:solidFill>
                  <a:schemeClr val="dk1"/>
                </a:solidFill>
                <a:latin typeface="Calibri"/>
                <a:ea typeface="Calibri"/>
                <a:cs typeface="Calibri"/>
                <a:sym typeface="Calibri"/>
              </a:rPr>
              <a:t> cese de uso</a:t>
            </a:r>
          </a:p>
          <a:p>
            <a:pPr marL="342900" marR="0" lvl="0" indent="-342900" algn="l" rtl="0">
              <a:spcBef>
                <a:spcPts val="640"/>
              </a:spcBef>
              <a:buClr>
                <a:schemeClr val="dk1"/>
              </a:buClr>
              <a:buSzPct val="100000"/>
              <a:buFont typeface="Calibri"/>
              <a:buChar char="•"/>
            </a:pPr>
            <a:r>
              <a:rPr lang="es-MX" sz="3200" b="0" i="0" u="none" strike="noStrike" cap="none" baseline="0" dirty="0">
                <a:solidFill>
                  <a:schemeClr val="dk1"/>
                </a:solidFill>
                <a:latin typeface="Calibri"/>
                <a:ea typeface="Calibri"/>
                <a:cs typeface="Calibri"/>
                <a:sym typeface="Calibri"/>
              </a:rPr>
              <a:t>Demandado: </a:t>
            </a:r>
            <a:r>
              <a:rPr lang="es-MX" sz="3200" b="0" i="0" u="none" strike="noStrike" cap="none" baseline="0" dirty="0" err="1">
                <a:solidFill>
                  <a:schemeClr val="dk1"/>
                </a:solidFill>
                <a:latin typeface="Calibri"/>
                <a:ea typeface="Calibri"/>
                <a:cs typeface="Calibri"/>
                <a:sym typeface="Calibri"/>
              </a:rPr>
              <a:t>idem</a:t>
            </a:r>
            <a:r>
              <a:rPr lang="es-MX" sz="3200" b="0" i="0" u="none" strike="noStrike" cap="none" baseline="0" dirty="0">
                <a:solidFill>
                  <a:schemeClr val="dk1"/>
                </a:solidFill>
                <a:latin typeface="Calibri"/>
                <a:ea typeface="Calibri"/>
                <a:cs typeface="Calibri"/>
                <a:sym typeface="Calibri"/>
              </a:rPr>
              <a:t> cese de uso</a:t>
            </a:r>
          </a:p>
        </p:txBody>
      </p:sp>
      <p:sp>
        <p:nvSpPr>
          <p:cNvPr id="232" name="Shape 23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a:solidFill>
                  <a:schemeClr val="dk1"/>
                </a:solidFill>
                <a:latin typeface="Calibri"/>
                <a:ea typeface="Calibri"/>
                <a:cs typeface="Calibri"/>
                <a:sym typeface="Calibri"/>
              </a:rPr>
              <a:t>Procesos vinculados al uso de marcas</a:t>
            </a:r>
          </a:p>
        </p:txBody>
      </p:sp>
    </p:spTree>
  </p:cSld>
  <p:clrMapOvr>
    <a:masterClrMapping/>
  </p:clrMapOvr>
  <p:transition spd="slow">
    <p:cu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7"/>
        <p:cNvGrpSpPr/>
        <p:nvPr/>
      </p:nvGrpSpPr>
      <p:grpSpPr>
        <a:xfrm>
          <a:off x="0" y="0"/>
          <a:ext cx="0" cy="0"/>
          <a:chOff x="0" y="0"/>
          <a:chExt cx="0" cy="0"/>
        </a:xfrm>
      </p:grpSpPr>
      <p:sp>
        <p:nvSpPr>
          <p:cNvPr id="239" name="Shape 239"/>
          <p:cNvSpPr txBox="1">
            <a:spLocks noGrp="1"/>
          </p:cNvSpPr>
          <p:nvPr>
            <p:ph idx="1"/>
          </p:nvPr>
        </p:nvSpPr>
        <p:spPr>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SzPct val="100000"/>
              <a:buFont typeface="Calibri"/>
              <a:buChar char="•"/>
            </a:pPr>
            <a:r>
              <a:rPr lang="es-MX" sz="3200" b="0" i="0" u="none" strike="noStrike" cap="none" baseline="0">
                <a:solidFill>
                  <a:schemeClr val="dk1"/>
                </a:solidFill>
                <a:latin typeface="Calibri"/>
                <a:ea typeface="Calibri"/>
                <a:cs typeface="Calibri"/>
                <a:sym typeface="Calibri"/>
              </a:rPr>
              <a:t>Varios criterios: </a:t>
            </a:r>
          </a:p>
          <a:p>
            <a:pPr marL="342900" marR="0" lvl="0" indent="-342900" algn="l" rtl="0">
              <a:spcBef>
                <a:spcPts val="640"/>
              </a:spcBef>
              <a:buClr>
                <a:schemeClr val="dk1"/>
              </a:buClr>
              <a:buSzPct val="100000"/>
              <a:buFont typeface="Calibri"/>
              <a:buChar char="•"/>
            </a:pPr>
            <a:r>
              <a:rPr lang="es-MX" sz="3200" b="0" i="0" u="none" strike="noStrike" cap="none" baseline="0">
                <a:solidFill>
                  <a:schemeClr val="dk1"/>
                </a:solidFill>
                <a:latin typeface="Calibri"/>
                <a:ea typeface="Calibri"/>
                <a:cs typeface="Calibri"/>
                <a:sym typeface="Calibri"/>
              </a:rPr>
              <a:t>Ganancias obtenidas por el infractor (utilidades netas).</a:t>
            </a:r>
          </a:p>
          <a:p>
            <a:pPr marL="342900" marR="0" lvl="0" indent="-342900" algn="l" rtl="0">
              <a:spcBef>
                <a:spcPts val="640"/>
              </a:spcBef>
              <a:buClr>
                <a:schemeClr val="dk1"/>
              </a:buClr>
              <a:buSzPct val="100000"/>
              <a:buFont typeface="Calibri"/>
              <a:buChar char="•"/>
            </a:pPr>
            <a:r>
              <a:rPr lang="es-MX" sz="3200" b="0" i="0" u="none" strike="noStrike" cap="none" baseline="0">
                <a:solidFill>
                  <a:schemeClr val="dk1"/>
                </a:solidFill>
                <a:latin typeface="Calibri"/>
                <a:ea typeface="Calibri"/>
                <a:cs typeface="Calibri"/>
                <a:sym typeface="Calibri"/>
              </a:rPr>
              <a:t>Pérdidas del titular del registro</a:t>
            </a:r>
          </a:p>
          <a:p>
            <a:pPr marL="342900" marR="0" lvl="0" indent="-342900" algn="l" rtl="0">
              <a:spcBef>
                <a:spcPts val="640"/>
              </a:spcBef>
              <a:buClr>
                <a:schemeClr val="dk1"/>
              </a:buClr>
              <a:buSzPct val="100000"/>
              <a:buFont typeface="Calibri"/>
              <a:buChar char="•"/>
            </a:pPr>
            <a:r>
              <a:rPr lang="es-MX" sz="3200" b="0" i="0" u="none" strike="noStrike" cap="none" baseline="0">
                <a:solidFill>
                  <a:schemeClr val="dk1"/>
                </a:solidFill>
                <a:latin typeface="Calibri"/>
                <a:ea typeface="Calibri"/>
                <a:cs typeface="Calibri"/>
                <a:sym typeface="Calibri"/>
              </a:rPr>
              <a:t>Criterio de la regalía presunta</a:t>
            </a:r>
          </a:p>
          <a:p>
            <a:pPr marL="342900" marR="0" lvl="0" indent="-342900" algn="l" rtl="0">
              <a:spcBef>
                <a:spcPts val="640"/>
              </a:spcBef>
              <a:buClr>
                <a:schemeClr val="dk1"/>
              </a:buClr>
              <a:buSzPct val="100000"/>
              <a:buFont typeface="Calibri"/>
              <a:buChar char="•"/>
            </a:pPr>
            <a:r>
              <a:rPr lang="es-MX" sz="3200" b="0" i="0" u="none" strike="noStrike" cap="none" baseline="0">
                <a:solidFill>
                  <a:schemeClr val="dk1"/>
                </a:solidFill>
                <a:latin typeface="Calibri"/>
                <a:ea typeface="Calibri"/>
                <a:cs typeface="Calibri"/>
                <a:sym typeface="Calibri"/>
              </a:rPr>
              <a:t>A “ojo” del Juez. Imposibilidad de medir el daño. </a:t>
            </a:r>
          </a:p>
        </p:txBody>
      </p:sp>
      <p:sp>
        <p:nvSpPr>
          <p:cNvPr id="238" name="Shape 238"/>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Formas de medir el daño</a:t>
            </a:r>
          </a:p>
        </p:txBody>
      </p:sp>
    </p:spTree>
  </p:cSld>
  <p:clrMapOvr>
    <a:masterClrMapping/>
  </p:clrMapOvr>
  <p:transition spd="slow">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texto"/>
          <p:cNvSpPr>
            <a:spLocks noGrp="1"/>
          </p:cNvSpPr>
          <p:nvPr>
            <p:ph idx="1"/>
          </p:nvPr>
        </p:nvSpPr>
        <p:spPr/>
        <p:txBody>
          <a:bodyPr/>
          <a:lstStyle/>
          <a:p>
            <a:pPr algn="just"/>
            <a:r>
              <a:rPr lang="es-MX" sz="1800" b="1" dirty="0" smtClean="0"/>
              <a:t>ARTICULO 36.</a:t>
            </a:r>
            <a:r>
              <a:rPr lang="es-MX" sz="1800" dirty="0" smtClean="0"/>
              <a:t> — El derecho a todo reclamo por vía civil prescribe después de transcurridos tres (3) años de cometida la infracción o después de un (1) año contado desde el día en que el propietario de la marca tuvo conocimiento del hecho.</a:t>
            </a:r>
          </a:p>
          <a:p>
            <a:pPr algn="just"/>
            <a:endParaRPr lang="es-MX" sz="1800" dirty="0" smtClean="0"/>
          </a:p>
          <a:p>
            <a:pPr algn="just"/>
            <a:r>
              <a:rPr lang="es-MX" sz="1800" dirty="0" smtClean="0"/>
              <a:t>Jurisprudencia considera que el plazo comienza a correr cuando CESÓ la infracción, con lo cual mientras esta continúa la acción no prescribe.  Una vez que la infracción cesó ya no hay acción para hacerla cesar, con lo cual en la práctica es imprescriptible. </a:t>
            </a:r>
          </a:p>
          <a:p>
            <a:pPr algn="just"/>
            <a:r>
              <a:rPr lang="es-MX" sz="1800" dirty="0" smtClean="0"/>
              <a:t>Diferencia con la prescripción de la acción de cese de uso de nombre comercial (1 año: prescripción adquisitiva. Art. 29 ley 22362)</a:t>
            </a:r>
          </a:p>
        </p:txBody>
      </p:sp>
      <p:sp>
        <p:nvSpPr>
          <p:cNvPr id="2" name="1 Título"/>
          <p:cNvSpPr>
            <a:spLocks noGrp="1"/>
          </p:cNvSpPr>
          <p:nvPr>
            <p:ph type="title"/>
          </p:nvPr>
        </p:nvSpPr>
        <p:spPr/>
        <p:txBody>
          <a:bodyPr/>
          <a:lstStyle/>
          <a:p>
            <a:r>
              <a:rPr lang="es-MX" sz="3600" dirty="0" smtClean="0"/>
              <a:t>Prescripción acción de cese de uso</a:t>
            </a:r>
            <a:endParaRPr lang="es-MX" sz="36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sp>
        <p:nvSpPr>
          <p:cNvPr id="245" name="Shape 245"/>
          <p:cNvSpPr txBox="1">
            <a:spLocks noGrp="1"/>
          </p:cNvSpPr>
          <p:nvPr>
            <p:ph idx="1"/>
          </p:nvPr>
        </p:nvSpPr>
        <p:spPr>
          <a:prstGeom prst="rect">
            <a:avLst/>
          </a:prstGeom>
          <a:noFill/>
          <a:ln>
            <a:noFill/>
          </a:ln>
        </p:spPr>
        <p:txBody>
          <a:bodyPr lIns="91425" tIns="45700" rIns="91425" bIns="45700" anchor="t" anchorCtr="0">
            <a:noAutofit/>
          </a:bodyPr>
          <a:lstStyle/>
          <a:p>
            <a:pPr marL="342900" marR="0" lvl="0" indent="-342900" algn="l" rtl="0">
              <a:lnSpc>
                <a:spcPct val="80000"/>
              </a:lnSpc>
              <a:spcBef>
                <a:spcPts val="0"/>
              </a:spcBef>
              <a:buClr>
                <a:schemeClr val="dk1"/>
              </a:buClr>
              <a:buSzPct val="98333"/>
              <a:buFont typeface="Calibri"/>
              <a:buChar char="•"/>
            </a:pPr>
            <a:r>
              <a:rPr lang="es-MX" sz="2950" b="0" i="0" u="none" strike="noStrike" cap="none" baseline="0">
                <a:solidFill>
                  <a:schemeClr val="dk1"/>
                </a:solidFill>
                <a:latin typeface="Calibri"/>
                <a:ea typeface="Calibri"/>
                <a:cs typeface="Calibri"/>
                <a:sym typeface="Calibri"/>
              </a:rPr>
              <a:t>El derecho penal sirve para amedrentar (un ingeniero). </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a:solidFill>
                  <a:schemeClr val="dk1"/>
                </a:solidFill>
                <a:latin typeface="Calibri"/>
                <a:ea typeface="Calibri"/>
                <a:cs typeface="Calibri"/>
                <a:sym typeface="Calibri"/>
              </a:rPr>
              <a:t>De penal no se nada. Un catedrático en derecho de marcas. </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a:solidFill>
                  <a:schemeClr val="dk1"/>
                </a:solidFill>
                <a:latin typeface="Calibri"/>
                <a:ea typeface="Calibri"/>
                <a:cs typeface="Calibri"/>
                <a:sym typeface="Calibri"/>
              </a:rPr>
              <a:t>Quiero decir que salvo casos de piratería, ferias ilegales, contrabando, etc no se utiliza demasiado. </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a:solidFill>
                  <a:schemeClr val="dk1"/>
                </a:solidFill>
                <a:latin typeface="Calibri"/>
                <a:ea typeface="Calibri"/>
                <a:cs typeface="Calibri"/>
                <a:sym typeface="Calibri"/>
              </a:rPr>
              <a:t>Entre empresarios: “apretar” para negociar.</a:t>
            </a:r>
          </a:p>
          <a:p>
            <a:pPr marL="342900" marR="0" lvl="0" indent="-342900" algn="l" rtl="0">
              <a:lnSpc>
                <a:spcPct val="80000"/>
              </a:lnSpc>
              <a:spcBef>
                <a:spcPts val="590"/>
              </a:spcBef>
              <a:buClr>
                <a:schemeClr val="dk1"/>
              </a:buClr>
              <a:buSzPct val="98333"/>
              <a:buFont typeface="Calibri"/>
              <a:buChar char="•"/>
            </a:pPr>
            <a:r>
              <a:rPr lang="es-MX" sz="2950" b="0" i="0" u="none" strike="noStrike" cap="none" baseline="0">
                <a:solidFill>
                  <a:schemeClr val="dk1"/>
                </a:solidFill>
                <a:latin typeface="Calibri"/>
                <a:ea typeface="Calibri"/>
                <a:cs typeface="Calibri"/>
                <a:sym typeface="Calibri"/>
              </a:rPr>
              <a:t>Pocas (casi nulas) condenas. En piratería se acciona por violación de marcas junto con derechos intelectuales (ej. CD Truchos).  </a:t>
            </a:r>
          </a:p>
        </p:txBody>
      </p:sp>
      <p:sp>
        <p:nvSpPr>
          <p:cNvPr id="244" name="Shape 244"/>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Acciones penales. </a:t>
            </a:r>
          </a:p>
        </p:txBody>
      </p:sp>
    </p:spTree>
  </p:cSld>
  <p:clrMapOvr>
    <a:masterClrMapping/>
  </p:clrMapOvr>
  <p:transition spd="slow">
    <p:cu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1" name="Shape 251"/>
          <p:cNvSpPr txBox="1">
            <a:spLocks noGrp="1"/>
          </p:cNvSpPr>
          <p:nvPr>
            <p:ph idx="1"/>
          </p:nvPr>
        </p:nvSpPr>
        <p:spPr>
          <a:xfrm>
            <a:off x="457200" y="1600200"/>
            <a:ext cx="8229600" cy="5078699"/>
          </a:xfrm>
          <a:prstGeom prst="rect">
            <a:avLst/>
          </a:prstGeom>
          <a:noFill/>
          <a:ln>
            <a:noFill/>
          </a:ln>
        </p:spPr>
        <p:txBody>
          <a:bodyPr lIns="91425" tIns="45700" rIns="91425" bIns="45700" anchor="t" anchorCtr="0">
            <a:noAutofit/>
          </a:bodyPr>
          <a:lstStyle/>
          <a:p>
            <a:pPr marL="342900" marR="0" lvl="0" indent="-342900" algn="l" rtl="0">
              <a:lnSpc>
                <a:spcPct val="90000"/>
              </a:lnSpc>
              <a:spcBef>
                <a:spcPts val="0"/>
              </a:spcBef>
              <a:buClr>
                <a:schemeClr val="dk1"/>
              </a:buClr>
              <a:buSzPct val="100000"/>
              <a:buFont typeface="Calibri"/>
              <a:buChar char="•"/>
            </a:pPr>
            <a:r>
              <a:rPr lang="es-MX" sz="3200" b="0" i="0" u="none" strike="noStrike" cap="none" baseline="0" dirty="0">
                <a:solidFill>
                  <a:schemeClr val="bg2">
                    <a:lumMod val="50000"/>
                  </a:schemeClr>
                </a:solidFill>
                <a:latin typeface="Calibri"/>
                <a:ea typeface="Calibri"/>
                <a:cs typeface="Calibri"/>
                <a:sym typeface="Calibri"/>
              </a:rPr>
              <a:t>Incidente de explotación </a:t>
            </a:r>
          </a:p>
          <a:p>
            <a:pPr marL="342900" marR="0" lvl="0" indent="-342900" algn="l" rtl="0">
              <a:lnSpc>
                <a:spcPct val="90000"/>
              </a:lnSpc>
              <a:spcBef>
                <a:spcPts val="640"/>
              </a:spcBef>
              <a:buClr>
                <a:schemeClr val="dk1"/>
              </a:buClr>
              <a:buSzPct val="100000"/>
              <a:buFont typeface="Calibri"/>
              <a:buChar char="•"/>
            </a:pPr>
            <a:r>
              <a:rPr lang="es-MX" sz="3200" b="0" i="0" u="none" strike="noStrike" cap="none" baseline="0" dirty="0">
                <a:solidFill>
                  <a:schemeClr val="bg2">
                    <a:lumMod val="50000"/>
                  </a:schemeClr>
                </a:solidFill>
                <a:latin typeface="Calibri"/>
                <a:ea typeface="Calibri"/>
                <a:cs typeface="Calibri"/>
                <a:sym typeface="Calibri"/>
              </a:rPr>
              <a:t>Medicas preparatorias (art. 38) embargo de ejemplares, inventario y descripción, secuestro de UNO de los </a:t>
            </a:r>
            <a:r>
              <a:rPr lang="es-MX" sz="3200" b="0" i="0" u="none" strike="noStrike" cap="none" baseline="0" dirty="0" err="1">
                <a:solidFill>
                  <a:schemeClr val="bg2">
                    <a:lumMod val="50000"/>
                  </a:schemeClr>
                </a:solidFill>
                <a:latin typeface="Calibri"/>
                <a:ea typeface="Calibri"/>
                <a:cs typeface="Calibri"/>
                <a:sym typeface="Calibri"/>
              </a:rPr>
              <a:t>ejempares</a:t>
            </a:r>
            <a:r>
              <a:rPr lang="es-MX" sz="3200" b="0" i="0" u="none" strike="noStrike" cap="none" baseline="0" dirty="0">
                <a:solidFill>
                  <a:schemeClr val="bg2">
                    <a:lumMod val="50000"/>
                  </a:schemeClr>
                </a:solidFill>
                <a:latin typeface="Calibri"/>
                <a:ea typeface="Calibri"/>
                <a:cs typeface="Calibri"/>
                <a:sym typeface="Calibri"/>
              </a:rPr>
              <a:t>, pedido de explicaciones de origen de mercadería.(iniciar la acción de fondo en 15 </a:t>
            </a:r>
            <a:r>
              <a:rPr lang="es-MX" sz="3200" b="0" i="0" u="none" strike="noStrike" cap="none" baseline="0" dirty="0" err="1">
                <a:solidFill>
                  <a:schemeClr val="bg2">
                    <a:lumMod val="50000"/>
                  </a:schemeClr>
                </a:solidFill>
                <a:latin typeface="Calibri"/>
                <a:ea typeface="Calibri"/>
                <a:cs typeface="Calibri"/>
                <a:sym typeface="Calibri"/>
              </a:rPr>
              <a:t>ds</a:t>
            </a:r>
            <a:r>
              <a:rPr lang="es-MX" sz="3200" b="0" i="0" u="none" strike="noStrike" cap="none" baseline="0" dirty="0">
                <a:solidFill>
                  <a:schemeClr val="bg2">
                    <a:lumMod val="50000"/>
                  </a:schemeClr>
                </a:solidFill>
                <a:latin typeface="Calibri"/>
                <a:ea typeface="Calibri"/>
                <a:cs typeface="Calibri"/>
                <a:sym typeface="Calibri"/>
              </a:rPr>
              <a:t>)</a:t>
            </a:r>
          </a:p>
          <a:p>
            <a:pPr marL="342900" marR="0" lvl="0" indent="-342900" algn="l" rtl="0">
              <a:lnSpc>
                <a:spcPct val="90000"/>
              </a:lnSpc>
              <a:spcBef>
                <a:spcPts val="640"/>
              </a:spcBef>
              <a:buClr>
                <a:schemeClr val="dk1"/>
              </a:buClr>
              <a:buSzPct val="100000"/>
              <a:buFont typeface="Calibri"/>
              <a:buChar char="•"/>
            </a:pPr>
            <a:r>
              <a:rPr lang="es-MX" sz="3200" b="0" i="0" u="none" strike="noStrike" cap="none" baseline="0" dirty="0">
                <a:solidFill>
                  <a:schemeClr val="bg2">
                    <a:lumMod val="50000"/>
                  </a:schemeClr>
                </a:solidFill>
                <a:latin typeface="Calibri"/>
                <a:ea typeface="Calibri"/>
                <a:cs typeface="Calibri"/>
                <a:sym typeface="Calibri"/>
              </a:rPr>
              <a:t>Medida cautelar del TRIPS (obtener el cese de uso en forma anticipada) art. 5</a:t>
            </a:r>
            <a:r>
              <a:rPr lang="es-MX" sz="3200" dirty="0">
                <a:solidFill>
                  <a:schemeClr val="bg2">
                    <a:lumMod val="50000"/>
                  </a:schemeClr>
                </a:solidFill>
                <a:latin typeface="Calibri"/>
                <a:ea typeface="Calibri"/>
                <a:cs typeface="Calibri"/>
                <a:sym typeface="Calibri"/>
              </a:rPr>
              <a:t>0</a:t>
            </a:r>
            <a:r>
              <a:rPr lang="es-MX" sz="3200" b="0" i="0" u="none" strike="noStrike" cap="none" baseline="0" dirty="0">
                <a:solidFill>
                  <a:schemeClr val="bg2">
                    <a:lumMod val="50000"/>
                  </a:schemeClr>
                </a:solidFill>
                <a:latin typeface="Calibri"/>
                <a:ea typeface="Calibri"/>
                <a:cs typeface="Calibri"/>
                <a:sym typeface="Calibri"/>
              </a:rPr>
              <a:t>. Interponer acción en 10</a:t>
            </a:r>
            <a:r>
              <a:rPr lang="es-MX" sz="3200" dirty="0">
                <a:solidFill>
                  <a:schemeClr val="bg2">
                    <a:lumMod val="50000"/>
                  </a:schemeClr>
                </a:solidFill>
                <a:latin typeface="Calibri"/>
                <a:ea typeface="Calibri"/>
                <a:cs typeface="Calibri"/>
                <a:sym typeface="Calibri"/>
              </a:rPr>
              <a:t> </a:t>
            </a:r>
            <a:r>
              <a:rPr lang="es-MX" sz="3200" dirty="0" smtClean="0">
                <a:solidFill>
                  <a:schemeClr val="bg2">
                    <a:lumMod val="50000"/>
                  </a:schemeClr>
                </a:solidFill>
                <a:latin typeface="Calibri"/>
                <a:ea typeface="Calibri"/>
                <a:cs typeface="Calibri"/>
                <a:sym typeface="Calibri"/>
              </a:rPr>
              <a:t>días </a:t>
            </a:r>
            <a:r>
              <a:rPr lang="es-MX" sz="3200" dirty="0">
                <a:solidFill>
                  <a:schemeClr val="bg2">
                    <a:lumMod val="50000"/>
                  </a:schemeClr>
                </a:solidFill>
                <a:latin typeface="Calibri"/>
                <a:ea typeface="Calibri"/>
                <a:cs typeface="Calibri"/>
                <a:sym typeface="Calibri"/>
              </a:rPr>
              <a:t>aplica CPCCN</a:t>
            </a:r>
            <a:r>
              <a:rPr lang="es-MX" sz="3200" dirty="0">
                <a:solidFill>
                  <a:srgbClr val="FF0000"/>
                </a:solidFill>
                <a:latin typeface="Calibri"/>
                <a:ea typeface="Calibri"/>
                <a:cs typeface="Calibri"/>
                <a:sym typeface="Calibri"/>
              </a:rPr>
              <a:t>.</a:t>
            </a:r>
          </a:p>
          <a:p>
            <a:pPr marL="342900" marR="0" lvl="0" indent="-139700" algn="l" rtl="0">
              <a:lnSpc>
                <a:spcPct val="90000"/>
              </a:lnSpc>
              <a:spcBef>
                <a:spcPts val="640"/>
              </a:spcBef>
              <a:buClr>
                <a:schemeClr val="dk1"/>
              </a:buClr>
              <a:buFont typeface="Calibri"/>
              <a:buNone/>
            </a:pPr>
            <a:endParaRPr sz="3200" b="0" i="0" u="none" strike="noStrike" cap="none" baseline="0" dirty="0">
              <a:solidFill>
                <a:schemeClr val="dk1"/>
              </a:solidFill>
              <a:latin typeface="Calibri"/>
              <a:ea typeface="Calibri"/>
              <a:cs typeface="Calibri"/>
              <a:sym typeface="Calibri"/>
            </a:endParaRPr>
          </a:p>
        </p:txBody>
      </p:sp>
      <p:sp>
        <p:nvSpPr>
          <p:cNvPr id="250" name="Shape 250"/>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Medidas cautelares (civiles)</a:t>
            </a:r>
          </a:p>
        </p:txBody>
      </p:sp>
    </p:spTree>
  </p:cSld>
  <p:clrMapOvr>
    <a:masterClrMapping/>
  </p:clrMapOvr>
  <p:transition spd="slow">
    <p:cu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n-US" dirty="0" err="1" smtClean="0"/>
              <a:t>Contrato</a:t>
            </a:r>
            <a:r>
              <a:rPr lang="en-US" dirty="0" smtClean="0"/>
              <a:t> de </a:t>
            </a:r>
            <a:r>
              <a:rPr lang="en-US" dirty="0" err="1" smtClean="0"/>
              <a:t>licencia</a:t>
            </a:r>
            <a:r>
              <a:rPr lang="en-US" dirty="0" smtClean="0"/>
              <a:t> (similar al </a:t>
            </a:r>
            <a:r>
              <a:rPr lang="en-US" dirty="0" err="1" smtClean="0"/>
              <a:t>alquiler</a:t>
            </a:r>
            <a:r>
              <a:rPr lang="en-US" dirty="0" smtClean="0"/>
              <a:t>). </a:t>
            </a:r>
          </a:p>
          <a:p>
            <a:r>
              <a:rPr lang="en-US" dirty="0" err="1" smtClean="0"/>
              <a:t>Gratuita</a:t>
            </a:r>
            <a:endParaRPr lang="en-US" dirty="0" smtClean="0"/>
          </a:p>
          <a:p>
            <a:r>
              <a:rPr lang="en-US" dirty="0" err="1" smtClean="0"/>
              <a:t>Onerosa</a:t>
            </a:r>
            <a:r>
              <a:rPr lang="en-US" dirty="0" smtClean="0"/>
              <a:t> (</a:t>
            </a:r>
            <a:r>
              <a:rPr lang="en-US" dirty="0" err="1" smtClean="0"/>
              <a:t>regalias</a:t>
            </a:r>
            <a:r>
              <a:rPr lang="en-US" dirty="0" smtClean="0"/>
              <a:t> o royalties)</a:t>
            </a:r>
          </a:p>
          <a:p>
            <a:r>
              <a:rPr lang="en-US" dirty="0" smtClean="0"/>
              <a:t>No </a:t>
            </a:r>
            <a:r>
              <a:rPr lang="en-US" dirty="0" err="1" smtClean="0"/>
              <a:t>esta</a:t>
            </a:r>
            <a:r>
              <a:rPr lang="en-US" dirty="0" smtClean="0"/>
              <a:t> </a:t>
            </a:r>
            <a:r>
              <a:rPr lang="en-US" dirty="0" err="1" smtClean="0"/>
              <a:t>regulada</a:t>
            </a:r>
            <a:r>
              <a:rPr lang="en-US" dirty="0" smtClean="0"/>
              <a:t> en la </a:t>
            </a:r>
            <a:r>
              <a:rPr lang="en-US" dirty="0" err="1" smtClean="0"/>
              <a:t>ley</a:t>
            </a:r>
            <a:r>
              <a:rPr lang="en-US" dirty="0" smtClean="0"/>
              <a:t> (</a:t>
            </a:r>
            <a:r>
              <a:rPr lang="en-US" dirty="0" err="1" smtClean="0"/>
              <a:t>libertad</a:t>
            </a:r>
            <a:r>
              <a:rPr lang="en-US" dirty="0" smtClean="0"/>
              <a:t> contractual)</a:t>
            </a:r>
          </a:p>
          <a:p>
            <a:r>
              <a:rPr lang="en-US" dirty="0" err="1" smtClean="0"/>
              <a:t>Licenciatario</a:t>
            </a:r>
            <a:r>
              <a:rPr lang="en-US" dirty="0" smtClean="0"/>
              <a:t> no </a:t>
            </a:r>
            <a:r>
              <a:rPr lang="en-US" dirty="0" err="1" smtClean="0"/>
              <a:t>tiene</a:t>
            </a:r>
            <a:r>
              <a:rPr lang="en-US" dirty="0" smtClean="0"/>
              <a:t> </a:t>
            </a:r>
            <a:r>
              <a:rPr lang="en-US" dirty="0" err="1" smtClean="0"/>
              <a:t>legitimacion</a:t>
            </a:r>
            <a:r>
              <a:rPr lang="en-US" dirty="0" smtClean="0"/>
              <a:t> </a:t>
            </a:r>
            <a:r>
              <a:rPr lang="en-US" dirty="0" err="1" smtClean="0"/>
              <a:t>para</a:t>
            </a:r>
            <a:r>
              <a:rPr lang="en-US" dirty="0" smtClean="0"/>
              <a:t> </a:t>
            </a:r>
            <a:r>
              <a:rPr lang="en-US" dirty="0" err="1" smtClean="0"/>
              <a:t>acciones</a:t>
            </a:r>
            <a:r>
              <a:rPr lang="en-US" dirty="0" smtClean="0"/>
              <a:t> contra </a:t>
            </a:r>
            <a:r>
              <a:rPr lang="en-US" dirty="0" err="1" smtClean="0"/>
              <a:t>infractores</a:t>
            </a:r>
            <a:r>
              <a:rPr lang="en-US" dirty="0" smtClean="0"/>
              <a:t> (</a:t>
            </a:r>
            <a:r>
              <a:rPr lang="en-US" dirty="0" err="1" smtClean="0"/>
              <a:t>debe</a:t>
            </a:r>
            <a:r>
              <a:rPr lang="en-US" dirty="0" smtClean="0"/>
              <a:t> </a:t>
            </a:r>
            <a:r>
              <a:rPr lang="en-US" dirty="0" err="1" smtClean="0"/>
              <a:t>reclamar</a:t>
            </a:r>
            <a:r>
              <a:rPr lang="en-US" dirty="0" smtClean="0"/>
              <a:t> </a:t>
            </a:r>
            <a:r>
              <a:rPr lang="en-US" dirty="0" err="1" smtClean="0"/>
              <a:t>que</a:t>
            </a:r>
            <a:r>
              <a:rPr lang="en-US" dirty="0" smtClean="0"/>
              <a:t> el </a:t>
            </a:r>
            <a:r>
              <a:rPr lang="en-US" dirty="0" err="1" smtClean="0"/>
              <a:t>juicio</a:t>
            </a:r>
            <a:r>
              <a:rPr lang="en-US" dirty="0" smtClean="0"/>
              <a:t> lo </a:t>
            </a:r>
            <a:r>
              <a:rPr lang="en-US" dirty="0" err="1" smtClean="0"/>
              <a:t>haga</a:t>
            </a:r>
            <a:r>
              <a:rPr lang="en-US" dirty="0" smtClean="0"/>
              <a:t> el </a:t>
            </a:r>
            <a:r>
              <a:rPr lang="en-US" dirty="0" err="1" smtClean="0"/>
              <a:t>licenciante</a:t>
            </a:r>
            <a:r>
              <a:rPr lang="en-US" dirty="0" smtClean="0"/>
              <a:t>/titular)</a:t>
            </a:r>
            <a:endParaRPr lang="en-US" dirty="0"/>
          </a:p>
        </p:txBody>
      </p:sp>
      <p:sp>
        <p:nvSpPr>
          <p:cNvPr id="3" name="2 Título"/>
          <p:cNvSpPr>
            <a:spLocks noGrp="1"/>
          </p:cNvSpPr>
          <p:nvPr>
            <p:ph type="title"/>
          </p:nvPr>
        </p:nvSpPr>
        <p:spPr/>
        <p:txBody>
          <a:bodyPr>
            <a:normAutofit fontScale="90000"/>
          </a:bodyPr>
          <a:lstStyle/>
          <a:p>
            <a:r>
              <a:rPr lang="en-US" dirty="0" err="1" smtClean="0"/>
              <a:t>Aspecto</a:t>
            </a:r>
            <a:r>
              <a:rPr lang="en-US" dirty="0" smtClean="0"/>
              <a:t> </a:t>
            </a:r>
            <a:r>
              <a:rPr lang="en-US" dirty="0" err="1" smtClean="0"/>
              <a:t>positivo</a:t>
            </a:r>
            <a:r>
              <a:rPr lang="en-US" dirty="0" smtClean="0"/>
              <a:t> de la </a:t>
            </a:r>
            <a:r>
              <a:rPr lang="en-US" dirty="0" err="1" smtClean="0"/>
              <a:t>propiedad</a:t>
            </a:r>
            <a:r>
              <a:rPr lang="en-US" dirty="0" smtClean="0"/>
              <a:t> </a:t>
            </a:r>
            <a:r>
              <a:rPr lang="en-US" dirty="0" err="1" smtClean="0"/>
              <a:t>marcaria</a:t>
            </a:r>
            <a:r>
              <a:rPr lang="en-US" dirty="0" smtClean="0"/>
              <a:t>. </a:t>
            </a:r>
            <a:r>
              <a:rPr lang="en-US" dirty="0" err="1" smtClean="0"/>
              <a:t>Licencias</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Propiedad inmaterial o intelectual</a:t>
            </a:r>
          </a:p>
        </p:txBody>
      </p:sp>
      <p:pic>
        <p:nvPicPr>
          <p:cNvPr id="97" name="Shape 97"/>
          <p:cNvPicPr preferRelativeResize="0"/>
          <p:nvPr/>
        </p:nvPicPr>
        <p:blipFill rotWithShape="1">
          <a:blip r:embed="rId3" cstate="print"/>
          <a:srcRect/>
          <a:stretch/>
        </p:blipFill>
        <p:spPr>
          <a:xfrm>
            <a:off x="539552" y="1830388"/>
            <a:ext cx="8064896" cy="4622948"/>
          </a:xfrm>
          <a:prstGeom prst="rect">
            <a:avLst/>
          </a:prstGeom>
          <a:noFill/>
          <a:ln>
            <a:noFill/>
          </a:ln>
        </p:spPr>
      </p:pic>
    </p:spTree>
  </p:cSld>
  <p:clrMapOvr>
    <a:masterClrMapping/>
  </p:clrMapOvr>
  <p:transition spd="slow">
    <p:cu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n-US" dirty="0" smtClean="0"/>
              <a:t>Se </a:t>
            </a:r>
            <a:r>
              <a:rPr lang="en-US" dirty="0" err="1" smtClean="0"/>
              <a:t>puede</a:t>
            </a:r>
            <a:r>
              <a:rPr lang="en-US" dirty="0" smtClean="0"/>
              <a:t> </a:t>
            </a:r>
            <a:r>
              <a:rPr lang="en-US" dirty="0" err="1" smtClean="0"/>
              <a:t>ceder</a:t>
            </a:r>
            <a:r>
              <a:rPr lang="en-US" dirty="0" smtClean="0"/>
              <a:t> la </a:t>
            </a:r>
            <a:r>
              <a:rPr lang="en-US" dirty="0" err="1" smtClean="0"/>
              <a:t>marca</a:t>
            </a:r>
            <a:r>
              <a:rPr lang="en-US" dirty="0" smtClean="0"/>
              <a:t> </a:t>
            </a:r>
            <a:r>
              <a:rPr lang="en-US" dirty="0" err="1" smtClean="0"/>
              <a:t>independientemente</a:t>
            </a:r>
            <a:r>
              <a:rPr lang="en-US" dirty="0" smtClean="0"/>
              <a:t> del </a:t>
            </a:r>
            <a:r>
              <a:rPr lang="en-US" dirty="0" err="1" smtClean="0"/>
              <a:t>establecimiento</a:t>
            </a:r>
            <a:r>
              <a:rPr lang="en-US" dirty="0" smtClean="0"/>
              <a:t>. </a:t>
            </a:r>
          </a:p>
          <a:p>
            <a:r>
              <a:rPr lang="en-US" dirty="0" err="1" smtClean="0"/>
              <a:t>Cesion</a:t>
            </a:r>
            <a:r>
              <a:rPr lang="en-US" dirty="0" smtClean="0"/>
              <a:t> </a:t>
            </a:r>
            <a:r>
              <a:rPr lang="en-US" dirty="0" err="1" smtClean="0"/>
              <a:t>parcial</a:t>
            </a:r>
            <a:r>
              <a:rPr lang="en-US" dirty="0" smtClean="0"/>
              <a:t> o total</a:t>
            </a:r>
          </a:p>
          <a:p>
            <a:r>
              <a:rPr lang="en-US" dirty="0" err="1" smtClean="0"/>
              <a:t>Inscripcion</a:t>
            </a:r>
            <a:r>
              <a:rPr lang="en-US" dirty="0" smtClean="0"/>
              <a:t>  de la </a:t>
            </a:r>
            <a:r>
              <a:rPr lang="en-US" dirty="0" err="1" smtClean="0"/>
              <a:t>transferencia</a:t>
            </a:r>
            <a:r>
              <a:rPr lang="en-US" dirty="0" smtClean="0"/>
              <a:t> en el </a:t>
            </a:r>
            <a:r>
              <a:rPr lang="en-US" dirty="0" err="1" smtClean="0"/>
              <a:t>registro</a:t>
            </a:r>
            <a:r>
              <a:rPr lang="en-US" dirty="0" smtClean="0"/>
              <a:t> INPI (</a:t>
            </a:r>
            <a:r>
              <a:rPr lang="en-US" dirty="0" err="1" smtClean="0"/>
              <a:t>libre</a:t>
            </a:r>
            <a:r>
              <a:rPr lang="en-US" dirty="0" smtClean="0"/>
              <a:t> de </a:t>
            </a:r>
            <a:r>
              <a:rPr lang="en-US" dirty="0" err="1" smtClean="0"/>
              <a:t>medidas</a:t>
            </a:r>
            <a:r>
              <a:rPr lang="en-US" dirty="0" smtClean="0"/>
              <a:t> </a:t>
            </a:r>
            <a:r>
              <a:rPr lang="en-US" dirty="0" err="1" smtClean="0"/>
              <a:t>cautelares</a:t>
            </a:r>
            <a:r>
              <a:rPr lang="en-US" dirty="0" smtClean="0"/>
              <a:t>)</a:t>
            </a:r>
          </a:p>
          <a:p>
            <a:r>
              <a:rPr lang="en-US" dirty="0" err="1" smtClean="0"/>
              <a:t>Cesion</a:t>
            </a:r>
            <a:r>
              <a:rPr lang="en-US" dirty="0" smtClean="0"/>
              <a:t> </a:t>
            </a:r>
            <a:r>
              <a:rPr lang="en-US" dirty="0" err="1" smtClean="0"/>
              <a:t>parcial</a:t>
            </a:r>
            <a:r>
              <a:rPr lang="en-US" dirty="0" smtClean="0"/>
              <a:t> (de </a:t>
            </a:r>
            <a:r>
              <a:rPr lang="en-US" dirty="0" err="1" smtClean="0"/>
              <a:t>algunos</a:t>
            </a:r>
            <a:r>
              <a:rPr lang="en-US" dirty="0" smtClean="0"/>
              <a:t> </a:t>
            </a:r>
            <a:r>
              <a:rPr lang="en-US" dirty="0" err="1" smtClean="0"/>
              <a:t>productos</a:t>
            </a:r>
            <a:r>
              <a:rPr lang="en-US" dirty="0" smtClean="0"/>
              <a:t> del </a:t>
            </a:r>
            <a:r>
              <a:rPr lang="en-US" dirty="0" err="1" smtClean="0"/>
              <a:t>registro</a:t>
            </a:r>
            <a:r>
              <a:rPr lang="en-US" dirty="0" smtClean="0"/>
              <a:t>) </a:t>
            </a:r>
            <a:r>
              <a:rPr lang="en-US" dirty="0" err="1" smtClean="0"/>
              <a:t>que</a:t>
            </a:r>
            <a:r>
              <a:rPr lang="en-US" dirty="0" smtClean="0"/>
              <a:t> no </a:t>
            </a:r>
            <a:r>
              <a:rPr lang="en-US" dirty="0" err="1" smtClean="0"/>
              <a:t>es</a:t>
            </a:r>
            <a:r>
              <a:rPr lang="en-US" dirty="0" smtClean="0"/>
              <a:t> lo </a:t>
            </a:r>
            <a:r>
              <a:rPr lang="en-US" dirty="0" err="1" smtClean="0"/>
              <a:t>mismo</a:t>
            </a:r>
            <a:r>
              <a:rPr lang="en-US" dirty="0" smtClean="0"/>
              <a:t> </a:t>
            </a:r>
            <a:r>
              <a:rPr lang="en-US" dirty="0" err="1" smtClean="0"/>
              <a:t>que</a:t>
            </a:r>
            <a:r>
              <a:rPr lang="en-US" dirty="0" smtClean="0"/>
              <a:t> la </a:t>
            </a:r>
            <a:r>
              <a:rPr lang="en-US" dirty="0" err="1" smtClean="0"/>
              <a:t>cesion</a:t>
            </a:r>
            <a:r>
              <a:rPr lang="en-US" dirty="0" smtClean="0"/>
              <a:t> de </a:t>
            </a:r>
            <a:r>
              <a:rPr lang="en-US" dirty="0" err="1" smtClean="0"/>
              <a:t>cuota</a:t>
            </a:r>
            <a:r>
              <a:rPr lang="en-US" dirty="0" smtClean="0"/>
              <a:t> parte </a:t>
            </a:r>
            <a:r>
              <a:rPr lang="en-US" dirty="0" err="1" smtClean="0"/>
              <a:t>indivisa</a:t>
            </a:r>
            <a:r>
              <a:rPr lang="en-US" dirty="0" smtClean="0"/>
              <a:t> del </a:t>
            </a:r>
            <a:r>
              <a:rPr lang="en-US" dirty="0" err="1" smtClean="0"/>
              <a:t>registro</a:t>
            </a:r>
            <a:r>
              <a:rPr lang="en-US" dirty="0" smtClean="0"/>
              <a:t> (</a:t>
            </a:r>
            <a:r>
              <a:rPr lang="en-US" dirty="0" err="1" smtClean="0"/>
              <a:t>creacion</a:t>
            </a:r>
            <a:r>
              <a:rPr lang="en-US" dirty="0" smtClean="0"/>
              <a:t> de un </a:t>
            </a:r>
            <a:r>
              <a:rPr lang="en-US" dirty="0" err="1" smtClean="0"/>
              <a:t>condominio</a:t>
            </a:r>
            <a:r>
              <a:rPr lang="en-US" dirty="0" smtClean="0"/>
              <a:t> </a:t>
            </a:r>
            <a:r>
              <a:rPr lang="en-US" dirty="0" err="1" smtClean="0"/>
              <a:t>derivado</a:t>
            </a:r>
            <a:r>
              <a:rPr lang="en-US" dirty="0" smtClean="0"/>
              <a:t>)</a:t>
            </a:r>
          </a:p>
          <a:p>
            <a:r>
              <a:rPr lang="en-US" dirty="0" err="1" smtClean="0"/>
              <a:t>Cesion</a:t>
            </a:r>
            <a:r>
              <a:rPr lang="en-US" dirty="0" smtClean="0"/>
              <a:t> de </a:t>
            </a:r>
            <a:r>
              <a:rPr lang="en-US" dirty="0" err="1" smtClean="0"/>
              <a:t>fondo</a:t>
            </a:r>
            <a:r>
              <a:rPr lang="en-US" dirty="0" smtClean="0"/>
              <a:t> de </a:t>
            </a:r>
            <a:r>
              <a:rPr lang="en-US" dirty="0" err="1" smtClean="0"/>
              <a:t>comercio</a:t>
            </a:r>
            <a:r>
              <a:rPr lang="en-US" dirty="0" smtClean="0"/>
              <a:t> </a:t>
            </a:r>
            <a:r>
              <a:rPr lang="en-US" dirty="0" err="1" smtClean="0"/>
              <a:t>implica</a:t>
            </a:r>
            <a:r>
              <a:rPr lang="en-US" dirty="0" smtClean="0"/>
              <a:t> </a:t>
            </a:r>
            <a:r>
              <a:rPr lang="en-US" dirty="0" err="1" smtClean="0"/>
              <a:t>cesion</a:t>
            </a:r>
            <a:r>
              <a:rPr lang="en-US" dirty="0" smtClean="0"/>
              <a:t> de </a:t>
            </a:r>
            <a:r>
              <a:rPr lang="en-US" dirty="0" err="1" smtClean="0"/>
              <a:t>las</a:t>
            </a:r>
            <a:r>
              <a:rPr lang="en-US" dirty="0" smtClean="0"/>
              <a:t> </a:t>
            </a:r>
            <a:r>
              <a:rPr lang="en-US" dirty="0" err="1" smtClean="0"/>
              <a:t>marcas</a:t>
            </a:r>
            <a:r>
              <a:rPr lang="en-US" dirty="0" smtClean="0"/>
              <a:t> salvo </a:t>
            </a:r>
            <a:r>
              <a:rPr lang="en-US" dirty="0" err="1" smtClean="0"/>
              <a:t>pacto</a:t>
            </a:r>
            <a:r>
              <a:rPr lang="en-US" dirty="0" smtClean="0"/>
              <a:t> en </a:t>
            </a:r>
            <a:r>
              <a:rPr lang="en-US" dirty="0" err="1" smtClean="0"/>
              <a:t>contrario</a:t>
            </a:r>
            <a:r>
              <a:rPr lang="en-US" dirty="0" smtClean="0"/>
              <a:t> (7LM)</a:t>
            </a:r>
            <a:endParaRPr lang="en-US" dirty="0"/>
          </a:p>
        </p:txBody>
      </p:sp>
      <p:sp>
        <p:nvSpPr>
          <p:cNvPr id="3" name="2 Título"/>
          <p:cNvSpPr>
            <a:spLocks noGrp="1"/>
          </p:cNvSpPr>
          <p:nvPr>
            <p:ph type="title"/>
          </p:nvPr>
        </p:nvSpPr>
        <p:spPr/>
        <p:txBody>
          <a:bodyPr/>
          <a:lstStyle/>
          <a:p>
            <a:r>
              <a:rPr lang="en-US" dirty="0" err="1" smtClean="0"/>
              <a:t>Cesion</a:t>
            </a:r>
            <a:r>
              <a:rPr lang="en-US" dirty="0" smtClean="0"/>
              <a:t> de </a:t>
            </a:r>
            <a:r>
              <a:rPr lang="en-US" dirty="0" err="1" smtClean="0"/>
              <a:t>marcas</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n-US" dirty="0" smtClean="0"/>
              <a:t>Art 9 LM</a:t>
            </a:r>
          </a:p>
          <a:p>
            <a:r>
              <a:rPr lang="en-US" dirty="0" smtClean="0"/>
              <a:t>Es la </a:t>
            </a:r>
            <a:r>
              <a:rPr lang="en-US" dirty="0" err="1" smtClean="0"/>
              <a:t>propiedad</a:t>
            </a:r>
            <a:r>
              <a:rPr lang="en-US" dirty="0" smtClean="0"/>
              <a:t> de </a:t>
            </a:r>
            <a:r>
              <a:rPr lang="en-US" dirty="0" err="1" smtClean="0"/>
              <a:t>varias</a:t>
            </a:r>
            <a:r>
              <a:rPr lang="en-US" dirty="0" smtClean="0"/>
              <a:t> personas de </a:t>
            </a:r>
            <a:r>
              <a:rPr lang="en-US" dirty="0" err="1" smtClean="0"/>
              <a:t>partes</a:t>
            </a:r>
            <a:r>
              <a:rPr lang="en-US" dirty="0" smtClean="0"/>
              <a:t> </a:t>
            </a:r>
            <a:r>
              <a:rPr lang="en-US" dirty="0" err="1" smtClean="0"/>
              <a:t>indivisas</a:t>
            </a:r>
            <a:r>
              <a:rPr lang="en-US" dirty="0" smtClean="0"/>
              <a:t> de un </a:t>
            </a:r>
            <a:r>
              <a:rPr lang="en-US" dirty="0" err="1" smtClean="0"/>
              <a:t>registro</a:t>
            </a:r>
            <a:r>
              <a:rPr lang="en-US" dirty="0" smtClean="0"/>
              <a:t>. </a:t>
            </a:r>
          </a:p>
          <a:p>
            <a:r>
              <a:rPr lang="en-US" dirty="0" err="1" smtClean="0"/>
              <a:t>Condominio</a:t>
            </a:r>
            <a:r>
              <a:rPr lang="en-US" dirty="0" smtClean="0"/>
              <a:t> </a:t>
            </a:r>
            <a:r>
              <a:rPr lang="en-US" dirty="0" err="1" smtClean="0"/>
              <a:t>originario</a:t>
            </a:r>
            <a:r>
              <a:rPr lang="en-US" dirty="0" smtClean="0"/>
              <a:t> (</a:t>
            </a:r>
            <a:r>
              <a:rPr lang="en-US" dirty="0" err="1" smtClean="0"/>
              <a:t>registro</a:t>
            </a:r>
            <a:r>
              <a:rPr lang="en-US" dirty="0" smtClean="0"/>
              <a:t> </a:t>
            </a:r>
            <a:r>
              <a:rPr lang="en-US" dirty="0" err="1" smtClean="0"/>
              <a:t>conjunto</a:t>
            </a:r>
            <a:r>
              <a:rPr lang="en-US" dirty="0" smtClean="0"/>
              <a:t>) o </a:t>
            </a:r>
            <a:r>
              <a:rPr lang="en-US" dirty="0" err="1" smtClean="0"/>
              <a:t>derivado</a:t>
            </a:r>
            <a:r>
              <a:rPr lang="en-US" dirty="0" smtClean="0"/>
              <a:t> (</a:t>
            </a:r>
            <a:r>
              <a:rPr lang="en-US" dirty="0" err="1" smtClean="0"/>
              <a:t>cesiones</a:t>
            </a:r>
            <a:r>
              <a:rPr lang="en-US" dirty="0" smtClean="0"/>
              <a:t>, </a:t>
            </a:r>
            <a:r>
              <a:rPr lang="en-US" dirty="0" err="1" smtClean="0"/>
              <a:t>sucesion,etc</a:t>
            </a:r>
            <a:r>
              <a:rPr lang="en-US" dirty="0" smtClean="0"/>
              <a:t>)</a:t>
            </a:r>
          </a:p>
          <a:p>
            <a:r>
              <a:rPr lang="en-US" dirty="0" err="1" smtClean="0"/>
              <a:t>Actuacion</a:t>
            </a:r>
            <a:r>
              <a:rPr lang="en-US" dirty="0" smtClean="0"/>
              <a:t> </a:t>
            </a:r>
            <a:r>
              <a:rPr lang="en-US" dirty="0" err="1" smtClean="0"/>
              <a:t>conjunta</a:t>
            </a:r>
            <a:r>
              <a:rPr lang="en-US" dirty="0" smtClean="0"/>
              <a:t> de </a:t>
            </a:r>
            <a:r>
              <a:rPr lang="en-US" dirty="0" err="1" smtClean="0"/>
              <a:t>titulares</a:t>
            </a:r>
            <a:r>
              <a:rPr lang="en-US" dirty="0" smtClean="0"/>
              <a:t> </a:t>
            </a:r>
            <a:r>
              <a:rPr lang="en-US" dirty="0" err="1" smtClean="0"/>
              <a:t>para</a:t>
            </a:r>
            <a:r>
              <a:rPr lang="en-US" dirty="0" smtClean="0"/>
              <a:t>: </a:t>
            </a:r>
            <a:r>
              <a:rPr lang="en-US" dirty="0" err="1" smtClean="0"/>
              <a:t>licenciar</a:t>
            </a:r>
            <a:r>
              <a:rPr lang="en-US" dirty="0" smtClean="0"/>
              <a:t>, </a:t>
            </a:r>
            <a:r>
              <a:rPr lang="en-US" dirty="0" err="1" smtClean="0"/>
              <a:t>transferir</a:t>
            </a:r>
            <a:r>
              <a:rPr lang="en-US" dirty="0" smtClean="0"/>
              <a:t> (la </a:t>
            </a:r>
            <a:r>
              <a:rPr lang="en-US" dirty="0" err="1" smtClean="0"/>
              <a:t>marca</a:t>
            </a:r>
            <a:r>
              <a:rPr lang="en-US" dirty="0" smtClean="0"/>
              <a:t> no la parte </a:t>
            </a:r>
            <a:r>
              <a:rPr lang="en-US" dirty="0" err="1" smtClean="0"/>
              <a:t>indivisa</a:t>
            </a:r>
            <a:r>
              <a:rPr lang="en-US" dirty="0" smtClean="0"/>
              <a:t>), </a:t>
            </a:r>
            <a:r>
              <a:rPr lang="en-US" dirty="0" err="1" smtClean="0"/>
              <a:t>renovar</a:t>
            </a:r>
            <a:r>
              <a:rPr lang="en-US" dirty="0" smtClean="0"/>
              <a:t>.</a:t>
            </a:r>
          </a:p>
          <a:p>
            <a:r>
              <a:rPr lang="en-US" dirty="0" err="1" smtClean="0"/>
              <a:t>Actuacion</a:t>
            </a:r>
            <a:r>
              <a:rPr lang="en-US" dirty="0" smtClean="0"/>
              <a:t> individual de </a:t>
            </a:r>
            <a:r>
              <a:rPr lang="en-US" dirty="0" err="1" smtClean="0"/>
              <a:t>cualquiera</a:t>
            </a:r>
            <a:r>
              <a:rPr lang="en-US" dirty="0" smtClean="0"/>
              <a:t>:  </a:t>
            </a:r>
            <a:r>
              <a:rPr lang="en-US" dirty="0" err="1" smtClean="0"/>
              <a:t>oponerse</a:t>
            </a:r>
            <a:r>
              <a:rPr lang="en-US" dirty="0" smtClean="0"/>
              <a:t>, </a:t>
            </a:r>
            <a:r>
              <a:rPr lang="en-US" dirty="0" err="1" smtClean="0"/>
              <a:t>iniciar</a:t>
            </a:r>
            <a:r>
              <a:rPr lang="en-US" dirty="0" smtClean="0"/>
              <a:t> </a:t>
            </a:r>
            <a:r>
              <a:rPr lang="en-US" dirty="0" err="1" smtClean="0"/>
              <a:t>juicios</a:t>
            </a:r>
            <a:r>
              <a:rPr lang="en-US" dirty="0" smtClean="0"/>
              <a:t> y </a:t>
            </a:r>
            <a:r>
              <a:rPr lang="en-US" dirty="0" err="1" smtClean="0"/>
              <a:t>utilizarla</a:t>
            </a:r>
            <a:endParaRPr lang="en-US" dirty="0"/>
          </a:p>
        </p:txBody>
      </p:sp>
      <p:sp>
        <p:nvSpPr>
          <p:cNvPr id="3" name="2 Título"/>
          <p:cNvSpPr>
            <a:spLocks noGrp="1"/>
          </p:cNvSpPr>
          <p:nvPr>
            <p:ph type="title"/>
          </p:nvPr>
        </p:nvSpPr>
        <p:spPr/>
        <p:txBody>
          <a:bodyPr/>
          <a:lstStyle/>
          <a:p>
            <a:r>
              <a:rPr lang="en-US" dirty="0" err="1" smtClean="0"/>
              <a:t>Copropiedad</a:t>
            </a:r>
            <a:r>
              <a:rPr lang="en-US" dirty="0" smtClean="0"/>
              <a:t> </a:t>
            </a:r>
            <a:r>
              <a:rPr lang="en-US" dirty="0" err="1" smtClean="0"/>
              <a:t>marcaria</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n-US" dirty="0" err="1" smtClean="0"/>
              <a:t>Licencias</a:t>
            </a:r>
            <a:r>
              <a:rPr lang="en-US" dirty="0" smtClean="0"/>
              <a:t> de </a:t>
            </a:r>
            <a:r>
              <a:rPr lang="en-US" dirty="0" err="1" smtClean="0"/>
              <a:t>marcas</a:t>
            </a:r>
            <a:r>
              <a:rPr lang="en-US" dirty="0" smtClean="0"/>
              <a:t> a </a:t>
            </a:r>
            <a:r>
              <a:rPr lang="en-US" dirty="0" err="1" smtClean="0"/>
              <a:t>distintos</a:t>
            </a:r>
            <a:r>
              <a:rPr lang="en-US" dirty="0" smtClean="0"/>
              <a:t> </a:t>
            </a:r>
            <a:r>
              <a:rPr lang="en-US" dirty="0" err="1" smtClean="0"/>
              <a:t>licenciantes</a:t>
            </a:r>
            <a:r>
              <a:rPr lang="en-US" dirty="0" smtClean="0"/>
              <a:t> (</a:t>
            </a:r>
            <a:r>
              <a:rPr lang="en-US" dirty="0" err="1" smtClean="0"/>
              <a:t>calidad</a:t>
            </a:r>
            <a:r>
              <a:rPr lang="en-US" dirty="0" smtClean="0"/>
              <a:t> </a:t>
            </a:r>
            <a:r>
              <a:rPr lang="en-US" dirty="0" err="1" smtClean="0"/>
              <a:t>estandar</a:t>
            </a:r>
            <a:r>
              <a:rPr lang="en-US" dirty="0" smtClean="0"/>
              <a:t>?)</a:t>
            </a:r>
          </a:p>
          <a:p>
            <a:r>
              <a:rPr lang="en-US" dirty="0" err="1" smtClean="0"/>
              <a:t>Licencia</a:t>
            </a:r>
            <a:r>
              <a:rPr lang="en-US" dirty="0" smtClean="0"/>
              <a:t> de </a:t>
            </a:r>
            <a:r>
              <a:rPr lang="en-US" dirty="0" err="1" smtClean="0"/>
              <a:t>marca</a:t>
            </a:r>
            <a:r>
              <a:rPr lang="en-US" dirty="0" smtClean="0"/>
              <a:t> y </a:t>
            </a:r>
            <a:r>
              <a:rPr lang="en-US" dirty="0" err="1" smtClean="0"/>
              <a:t>uso</a:t>
            </a:r>
            <a:r>
              <a:rPr lang="en-US" dirty="0" smtClean="0"/>
              <a:t> </a:t>
            </a:r>
            <a:r>
              <a:rPr lang="en-US" dirty="0" err="1" smtClean="0"/>
              <a:t>paralelo</a:t>
            </a:r>
            <a:r>
              <a:rPr lang="en-US" dirty="0" smtClean="0"/>
              <a:t> del </a:t>
            </a:r>
            <a:r>
              <a:rPr lang="en-US" dirty="0" err="1" smtClean="0"/>
              <a:t>propietario</a:t>
            </a:r>
            <a:r>
              <a:rPr lang="en-US" dirty="0" smtClean="0"/>
              <a:t>. </a:t>
            </a:r>
          </a:p>
          <a:p>
            <a:r>
              <a:rPr lang="en-US" dirty="0" err="1" smtClean="0"/>
              <a:t>Uso</a:t>
            </a:r>
            <a:r>
              <a:rPr lang="en-US" dirty="0" smtClean="0"/>
              <a:t> de </a:t>
            </a:r>
            <a:r>
              <a:rPr lang="en-US" dirty="0" err="1" smtClean="0"/>
              <a:t>marca</a:t>
            </a:r>
            <a:r>
              <a:rPr lang="en-US" dirty="0" smtClean="0"/>
              <a:t> </a:t>
            </a:r>
            <a:r>
              <a:rPr lang="en-US" dirty="0" err="1" smtClean="0"/>
              <a:t>por</a:t>
            </a:r>
            <a:r>
              <a:rPr lang="en-US" dirty="0" smtClean="0"/>
              <a:t> </a:t>
            </a:r>
            <a:r>
              <a:rPr lang="en-US" dirty="0" err="1" smtClean="0"/>
              <a:t>varios</a:t>
            </a:r>
            <a:r>
              <a:rPr lang="en-US" dirty="0" smtClean="0"/>
              <a:t> </a:t>
            </a:r>
            <a:r>
              <a:rPr lang="en-US" dirty="0" err="1" smtClean="0"/>
              <a:t>copropietarios</a:t>
            </a:r>
            <a:r>
              <a:rPr lang="en-US" dirty="0" smtClean="0"/>
              <a:t> en </a:t>
            </a:r>
            <a:r>
              <a:rPr lang="en-US" dirty="0" err="1" smtClean="0"/>
              <a:t>distintos</a:t>
            </a:r>
            <a:r>
              <a:rPr lang="en-US" dirty="0" smtClean="0"/>
              <a:t> </a:t>
            </a:r>
            <a:r>
              <a:rPr lang="en-US" dirty="0" err="1" smtClean="0"/>
              <a:t>establecimientos</a:t>
            </a:r>
            <a:r>
              <a:rPr lang="en-US" dirty="0" smtClean="0"/>
              <a:t> (</a:t>
            </a:r>
            <a:r>
              <a:rPr lang="en-US" dirty="0" err="1" smtClean="0"/>
              <a:t>casos</a:t>
            </a:r>
            <a:r>
              <a:rPr lang="en-US" dirty="0" smtClean="0"/>
              <a:t> La Martina y </a:t>
            </a:r>
            <a:r>
              <a:rPr lang="en-US" dirty="0" err="1" smtClean="0"/>
              <a:t>Megatone</a:t>
            </a:r>
            <a:r>
              <a:rPr lang="en-US" dirty="0" smtClean="0"/>
              <a:t>). </a:t>
            </a:r>
          </a:p>
          <a:p>
            <a:r>
              <a:rPr lang="en-US" dirty="0" smtClean="0"/>
              <a:t>La </a:t>
            </a:r>
            <a:r>
              <a:rPr lang="en-US" dirty="0" err="1" smtClean="0"/>
              <a:t>marca</a:t>
            </a:r>
            <a:r>
              <a:rPr lang="en-US" dirty="0" smtClean="0"/>
              <a:t> </a:t>
            </a:r>
            <a:r>
              <a:rPr lang="en-US" dirty="0" err="1" smtClean="0"/>
              <a:t>aqui</a:t>
            </a:r>
            <a:r>
              <a:rPr lang="en-US" dirty="0" smtClean="0"/>
              <a:t> </a:t>
            </a:r>
            <a:r>
              <a:rPr lang="en-US" dirty="0" err="1" smtClean="0"/>
              <a:t>ya</a:t>
            </a:r>
            <a:r>
              <a:rPr lang="en-US" dirty="0" smtClean="0"/>
              <a:t> no </a:t>
            </a:r>
            <a:r>
              <a:rPr lang="en-US" dirty="0" err="1" smtClean="0"/>
              <a:t>identifica</a:t>
            </a:r>
            <a:r>
              <a:rPr lang="en-US" dirty="0" smtClean="0"/>
              <a:t> el </a:t>
            </a:r>
            <a:r>
              <a:rPr lang="en-US" dirty="0" err="1" smtClean="0"/>
              <a:t>origen</a:t>
            </a:r>
            <a:r>
              <a:rPr lang="en-US" dirty="0" smtClean="0"/>
              <a:t> </a:t>
            </a:r>
            <a:r>
              <a:rPr lang="en-US" dirty="0" err="1" smtClean="0"/>
              <a:t>empresarial</a:t>
            </a:r>
            <a:r>
              <a:rPr lang="en-US" dirty="0" smtClean="0"/>
              <a:t>.  </a:t>
            </a:r>
            <a:r>
              <a:rPr lang="en-US" dirty="0" err="1" smtClean="0"/>
              <a:t>Responsabilidades</a:t>
            </a:r>
            <a:r>
              <a:rPr lang="en-US" dirty="0" smtClean="0"/>
              <a:t>?</a:t>
            </a:r>
            <a:endParaRPr lang="en-US" dirty="0"/>
          </a:p>
        </p:txBody>
      </p:sp>
      <p:sp>
        <p:nvSpPr>
          <p:cNvPr id="3" name="2 Título"/>
          <p:cNvSpPr>
            <a:spLocks noGrp="1"/>
          </p:cNvSpPr>
          <p:nvPr>
            <p:ph type="title"/>
          </p:nvPr>
        </p:nvSpPr>
        <p:spPr/>
        <p:txBody>
          <a:bodyPr>
            <a:normAutofit fontScale="90000"/>
          </a:bodyPr>
          <a:lstStyle/>
          <a:p>
            <a:r>
              <a:rPr lang="en-US" dirty="0" err="1" smtClean="0"/>
              <a:t>Aspectos</a:t>
            </a:r>
            <a:r>
              <a:rPr lang="en-US" dirty="0" smtClean="0"/>
              <a:t> de la </a:t>
            </a:r>
            <a:r>
              <a:rPr lang="en-US" dirty="0" err="1" smtClean="0"/>
              <a:t>copropiedad</a:t>
            </a:r>
            <a:r>
              <a:rPr lang="en-US" dirty="0" smtClean="0"/>
              <a:t> o </a:t>
            </a:r>
            <a:r>
              <a:rPr lang="en-US" dirty="0" err="1" smtClean="0"/>
              <a:t>licencia</a:t>
            </a:r>
            <a:r>
              <a:rPr lang="en-US" dirty="0" smtClean="0"/>
              <a:t> </a:t>
            </a:r>
            <a:r>
              <a:rPr lang="en-US" dirty="0" err="1" smtClean="0"/>
              <a:t>que</a:t>
            </a:r>
            <a:r>
              <a:rPr lang="en-US" dirty="0" smtClean="0"/>
              <a:t> </a:t>
            </a:r>
            <a:r>
              <a:rPr lang="en-US" dirty="0" err="1" smtClean="0"/>
              <a:t>afectan</a:t>
            </a:r>
            <a:r>
              <a:rPr lang="en-US" dirty="0" smtClean="0"/>
              <a:t> el </a:t>
            </a:r>
            <a:r>
              <a:rPr lang="en-US" dirty="0" err="1" smtClean="0"/>
              <a:t>consumidor</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n-US" dirty="0" err="1" smtClean="0"/>
              <a:t>Nombre</a:t>
            </a:r>
            <a:r>
              <a:rPr lang="en-US" dirty="0" smtClean="0"/>
              <a:t> </a:t>
            </a:r>
            <a:r>
              <a:rPr lang="en-US" dirty="0" err="1" smtClean="0"/>
              <a:t>que</a:t>
            </a:r>
            <a:r>
              <a:rPr lang="en-US" dirty="0" smtClean="0"/>
              <a:t> </a:t>
            </a:r>
            <a:r>
              <a:rPr lang="en-US" dirty="0" err="1" smtClean="0"/>
              <a:t>designa</a:t>
            </a:r>
            <a:r>
              <a:rPr lang="en-US" dirty="0" smtClean="0"/>
              <a:t> </a:t>
            </a:r>
            <a:r>
              <a:rPr lang="en-US" dirty="0" err="1" smtClean="0"/>
              <a:t>una</a:t>
            </a:r>
            <a:r>
              <a:rPr lang="en-US" dirty="0" smtClean="0"/>
              <a:t> persona en el </a:t>
            </a:r>
            <a:r>
              <a:rPr lang="en-US" dirty="0" err="1" smtClean="0"/>
              <a:t>ejercicio</a:t>
            </a:r>
            <a:r>
              <a:rPr lang="en-US" dirty="0" smtClean="0"/>
              <a:t> de </a:t>
            </a:r>
            <a:r>
              <a:rPr lang="en-US" dirty="0" err="1" smtClean="0"/>
              <a:t>una</a:t>
            </a:r>
            <a:r>
              <a:rPr lang="en-US" dirty="0" smtClean="0"/>
              <a:t> </a:t>
            </a:r>
            <a:r>
              <a:rPr lang="en-US" dirty="0" err="1" smtClean="0"/>
              <a:t>actividad</a:t>
            </a:r>
            <a:r>
              <a:rPr lang="en-US" dirty="0" smtClean="0"/>
              <a:t> </a:t>
            </a:r>
            <a:r>
              <a:rPr lang="en-US" dirty="0" err="1" smtClean="0"/>
              <a:t>comercial</a:t>
            </a:r>
            <a:r>
              <a:rPr lang="en-US" dirty="0" smtClean="0"/>
              <a:t>, industrial o de </a:t>
            </a:r>
            <a:r>
              <a:rPr lang="en-US" dirty="0" err="1" smtClean="0"/>
              <a:t>servicios</a:t>
            </a:r>
            <a:r>
              <a:rPr lang="en-US" dirty="0" smtClean="0"/>
              <a:t>. </a:t>
            </a:r>
          </a:p>
          <a:p>
            <a:r>
              <a:rPr lang="en-US" dirty="0" err="1" smtClean="0"/>
              <a:t>Proteccion</a:t>
            </a:r>
            <a:r>
              <a:rPr lang="en-US" dirty="0" smtClean="0"/>
              <a:t> </a:t>
            </a:r>
            <a:r>
              <a:rPr lang="en-US" dirty="0" err="1" smtClean="0"/>
              <a:t>por</a:t>
            </a:r>
            <a:r>
              <a:rPr lang="en-US" dirty="0" smtClean="0"/>
              <a:t> el </a:t>
            </a:r>
            <a:r>
              <a:rPr lang="en-US" dirty="0" err="1" smtClean="0"/>
              <a:t>uso</a:t>
            </a:r>
            <a:r>
              <a:rPr lang="en-US" dirty="0" smtClean="0"/>
              <a:t> 28 LM y </a:t>
            </a:r>
            <a:r>
              <a:rPr lang="en-US" dirty="0" err="1" smtClean="0"/>
              <a:t>prescripcion</a:t>
            </a:r>
            <a:r>
              <a:rPr lang="en-US" dirty="0" smtClean="0"/>
              <a:t> </a:t>
            </a:r>
            <a:r>
              <a:rPr lang="en-US" dirty="0" err="1" smtClean="0"/>
              <a:t>adquisitiva</a:t>
            </a:r>
            <a:r>
              <a:rPr lang="en-US" dirty="0" smtClean="0"/>
              <a:t> art 29 LM</a:t>
            </a:r>
          </a:p>
          <a:p>
            <a:r>
              <a:rPr lang="en-US" dirty="0" err="1" smtClean="0"/>
              <a:t>Distinguir</a:t>
            </a:r>
            <a:r>
              <a:rPr lang="en-US" dirty="0" smtClean="0"/>
              <a:t> el </a:t>
            </a:r>
            <a:r>
              <a:rPr lang="en-US" dirty="0" err="1" smtClean="0"/>
              <a:t>nombre</a:t>
            </a:r>
            <a:r>
              <a:rPr lang="en-US" dirty="0" smtClean="0"/>
              <a:t> </a:t>
            </a:r>
            <a:r>
              <a:rPr lang="en-US" dirty="0" err="1" smtClean="0"/>
              <a:t>comercial</a:t>
            </a:r>
            <a:r>
              <a:rPr lang="en-US" dirty="0" smtClean="0"/>
              <a:t> del </a:t>
            </a:r>
            <a:r>
              <a:rPr lang="en-US" dirty="0" err="1" smtClean="0"/>
              <a:t>nombre</a:t>
            </a:r>
            <a:r>
              <a:rPr lang="en-US" dirty="0" smtClean="0"/>
              <a:t> </a:t>
            </a:r>
            <a:r>
              <a:rPr lang="en-US" dirty="0" err="1" smtClean="0"/>
              <a:t>societario</a:t>
            </a:r>
            <a:r>
              <a:rPr lang="en-US" dirty="0" smtClean="0"/>
              <a:t> (</a:t>
            </a:r>
            <a:r>
              <a:rPr lang="en-US" dirty="0" err="1" smtClean="0"/>
              <a:t>razon</a:t>
            </a:r>
            <a:r>
              <a:rPr lang="en-US" dirty="0" smtClean="0"/>
              <a:t> social) </a:t>
            </a:r>
            <a:r>
              <a:rPr lang="en-US" dirty="0" err="1" smtClean="0"/>
              <a:t>que</a:t>
            </a:r>
            <a:r>
              <a:rPr lang="en-US" dirty="0" smtClean="0"/>
              <a:t> se </a:t>
            </a:r>
            <a:r>
              <a:rPr lang="en-US" dirty="0" err="1" smtClean="0"/>
              <a:t>adquiere</a:t>
            </a:r>
            <a:r>
              <a:rPr lang="en-US" dirty="0" smtClean="0"/>
              <a:t> </a:t>
            </a:r>
            <a:r>
              <a:rPr lang="en-US" dirty="0" err="1" smtClean="0"/>
              <a:t>por</a:t>
            </a:r>
            <a:r>
              <a:rPr lang="en-US" dirty="0" smtClean="0"/>
              <a:t> </a:t>
            </a:r>
            <a:r>
              <a:rPr lang="en-US" dirty="0" err="1" smtClean="0"/>
              <a:t>registro</a:t>
            </a:r>
            <a:r>
              <a:rPr lang="en-US" dirty="0" smtClean="0"/>
              <a:t> en Pers. </a:t>
            </a:r>
            <a:r>
              <a:rPr lang="en-US" dirty="0" err="1" smtClean="0"/>
              <a:t>Juridicas</a:t>
            </a:r>
            <a:r>
              <a:rPr lang="en-US" dirty="0" smtClean="0"/>
              <a:t>. </a:t>
            </a:r>
          </a:p>
          <a:p>
            <a:r>
              <a:rPr lang="en-US" dirty="0" smtClean="0"/>
              <a:t>En la </a:t>
            </a:r>
            <a:r>
              <a:rPr lang="en-US" dirty="0" err="1" smtClean="0"/>
              <a:t>practica</a:t>
            </a:r>
            <a:r>
              <a:rPr lang="en-US" dirty="0" smtClean="0"/>
              <a:t> se </a:t>
            </a:r>
            <a:r>
              <a:rPr lang="en-US" dirty="0" err="1" smtClean="0"/>
              <a:t>confunden</a:t>
            </a:r>
            <a:r>
              <a:rPr lang="en-US" dirty="0" smtClean="0"/>
              <a:t> los </a:t>
            </a:r>
            <a:r>
              <a:rPr lang="en-US" dirty="0" err="1" smtClean="0"/>
              <a:t>conceptos</a:t>
            </a:r>
            <a:r>
              <a:rPr lang="en-US" dirty="0" smtClean="0"/>
              <a:t>. </a:t>
            </a:r>
          </a:p>
          <a:p>
            <a:endParaRPr lang="en-US" dirty="0"/>
          </a:p>
        </p:txBody>
      </p:sp>
      <p:sp>
        <p:nvSpPr>
          <p:cNvPr id="3" name="2 Título"/>
          <p:cNvSpPr>
            <a:spLocks noGrp="1"/>
          </p:cNvSpPr>
          <p:nvPr>
            <p:ph type="title"/>
          </p:nvPr>
        </p:nvSpPr>
        <p:spPr/>
        <p:txBody>
          <a:bodyPr>
            <a:normAutofit fontScale="90000"/>
          </a:bodyPr>
          <a:lstStyle/>
          <a:p>
            <a:r>
              <a:rPr lang="en-US" dirty="0" err="1" smtClean="0"/>
              <a:t>Nombre</a:t>
            </a:r>
            <a:r>
              <a:rPr lang="en-US" dirty="0" smtClean="0"/>
              <a:t> </a:t>
            </a:r>
            <a:r>
              <a:rPr lang="en-US" dirty="0" err="1" smtClean="0"/>
              <a:t>comercial</a:t>
            </a:r>
            <a:r>
              <a:rPr lang="en-US" dirty="0" smtClean="0"/>
              <a:t> (</a:t>
            </a:r>
            <a:r>
              <a:rPr lang="en-US" dirty="0" err="1" smtClean="0"/>
              <a:t>designacion</a:t>
            </a:r>
            <a:r>
              <a:rPr lang="en-US" dirty="0" smtClean="0"/>
              <a:t>)</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r>
              <a:rPr lang="en-US" dirty="0" err="1" smtClean="0"/>
              <a:t>Distinguir</a:t>
            </a:r>
            <a:r>
              <a:rPr lang="en-US" dirty="0" smtClean="0"/>
              <a:t> de la </a:t>
            </a:r>
            <a:r>
              <a:rPr lang="en-US" dirty="0" err="1" smtClean="0"/>
              <a:t>marca</a:t>
            </a:r>
            <a:r>
              <a:rPr lang="en-US" dirty="0" smtClean="0"/>
              <a:t>. </a:t>
            </a:r>
          </a:p>
          <a:p>
            <a:r>
              <a:rPr lang="en-US" dirty="0" err="1" smtClean="0"/>
              <a:t>Sobre</a:t>
            </a:r>
            <a:r>
              <a:rPr lang="en-US" dirty="0" smtClean="0"/>
              <a:t> </a:t>
            </a:r>
            <a:r>
              <a:rPr lang="en-US" dirty="0" err="1" smtClean="0"/>
              <a:t>todo</a:t>
            </a:r>
            <a:r>
              <a:rPr lang="en-US" dirty="0" smtClean="0"/>
              <a:t> hay </a:t>
            </a:r>
            <a:r>
              <a:rPr lang="en-US" dirty="0" err="1" smtClean="0"/>
              <a:t>que</a:t>
            </a:r>
            <a:r>
              <a:rPr lang="en-US" dirty="0" smtClean="0"/>
              <a:t> </a:t>
            </a:r>
            <a:r>
              <a:rPr lang="en-US" dirty="0" err="1" smtClean="0"/>
              <a:t>distinguir</a:t>
            </a:r>
            <a:r>
              <a:rPr lang="en-US" dirty="0" smtClean="0"/>
              <a:t> la </a:t>
            </a:r>
            <a:r>
              <a:rPr lang="en-US" dirty="0" err="1" smtClean="0"/>
              <a:t>marca</a:t>
            </a:r>
            <a:r>
              <a:rPr lang="en-US" dirty="0" smtClean="0"/>
              <a:t> de </a:t>
            </a:r>
            <a:r>
              <a:rPr lang="en-US" dirty="0" err="1" smtClean="0"/>
              <a:t>servicios</a:t>
            </a:r>
            <a:r>
              <a:rPr lang="en-US" dirty="0" smtClean="0"/>
              <a:t>  del </a:t>
            </a:r>
            <a:r>
              <a:rPr lang="en-US" dirty="0" err="1" smtClean="0"/>
              <a:t>nombre</a:t>
            </a:r>
            <a:r>
              <a:rPr lang="en-US" dirty="0" smtClean="0"/>
              <a:t> </a:t>
            </a:r>
            <a:r>
              <a:rPr lang="en-US" dirty="0" err="1" smtClean="0"/>
              <a:t>comercial</a:t>
            </a:r>
            <a:r>
              <a:rPr lang="en-US" dirty="0" smtClean="0"/>
              <a:t>. </a:t>
            </a:r>
          </a:p>
          <a:p>
            <a:r>
              <a:rPr lang="en-US" dirty="0" smtClean="0"/>
              <a:t>En la </a:t>
            </a:r>
            <a:r>
              <a:rPr lang="en-US" dirty="0" err="1" smtClean="0"/>
              <a:t>practica</a:t>
            </a:r>
            <a:r>
              <a:rPr lang="en-US" dirty="0" smtClean="0"/>
              <a:t> hay </a:t>
            </a:r>
            <a:r>
              <a:rPr lang="en-US" dirty="0" err="1" smtClean="0"/>
              <a:t>muchas</a:t>
            </a:r>
            <a:r>
              <a:rPr lang="en-US" dirty="0" smtClean="0"/>
              <a:t> </a:t>
            </a:r>
            <a:r>
              <a:rPr lang="en-US" dirty="0" err="1" smtClean="0"/>
              <a:t>confusiones</a:t>
            </a:r>
            <a:r>
              <a:rPr lang="en-US" dirty="0" smtClean="0"/>
              <a:t> entre </a:t>
            </a:r>
            <a:r>
              <a:rPr lang="en-US" dirty="0" err="1" smtClean="0"/>
              <a:t>marca</a:t>
            </a:r>
            <a:r>
              <a:rPr lang="en-US" dirty="0" smtClean="0"/>
              <a:t> de </a:t>
            </a:r>
            <a:r>
              <a:rPr lang="en-US" dirty="0" err="1" smtClean="0"/>
              <a:t>servicio</a:t>
            </a:r>
            <a:r>
              <a:rPr lang="en-US" dirty="0" smtClean="0"/>
              <a:t> y N.C.</a:t>
            </a:r>
          </a:p>
          <a:p>
            <a:r>
              <a:rPr lang="en-US" dirty="0" err="1" smtClean="0"/>
              <a:t>Importancia</a:t>
            </a:r>
            <a:r>
              <a:rPr lang="en-US" dirty="0" smtClean="0"/>
              <a:t> de la </a:t>
            </a:r>
            <a:r>
              <a:rPr lang="en-US" dirty="0" err="1" smtClean="0"/>
              <a:t>distincion</a:t>
            </a:r>
            <a:r>
              <a:rPr lang="en-US" dirty="0" smtClean="0"/>
              <a:t>: forma de </a:t>
            </a:r>
            <a:r>
              <a:rPr lang="en-US" dirty="0" err="1" smtClean="0"/>
              <a:t>adquirir</a:t>
            </a:r>
            <a:r>
              <a:rPr lang="en-US" dirty="0" smtClean="0"/>
              <a:t>  la </a:t>
            </a:r>
            <a:r>
              <a:rPr lang="en-US" dirty="0" err="1" smtClean="0"/>
              <a:t>propiedad</a:t>
            </a:r>
            <a:r>
              <a:rPr lang="en-US" dirty="0" smtClean="0"/>
              <a:t> y </a:t>
            </a:r>
            <a:r>
              <a:rPr lang="en-US" dirty="0" err="1" smtClean="0"/>
              <a:t>prescripcion</a:t>
            </a:r>
            <a:r>
              <a:rPr lang="en-US" dirty="0" smtClean="0"/>
              <a:t> de </a:t>
            </a:r>
            <a:r>
              <a:rPr lang="en-US" dirty="0" err="1" smtClean="0"/>
              <a:t>cese</a:t>
            </a:r>
            <a:r>
              <a:rPr lang="en-US" dirty="0" smtClean="0"/>
              <a:t> de </a:t>
            </a:r>
            <a:r>
              <a:rPr lang="en-US" dirty="0" err="1" smtClean="0"/>
              <a:t>uso</a:t>
            </a:r>
            <a:r>
              <a:rPr lang="en-US" dirty="0" smtClean="0"/>
              <a:t>.</a:t>
            </a:r>
          </a:p>
          <a:p>
            <a:r>
              <a:rPr lang="en-US" dirty="0" smtClean="0"/>
              <a:t>N.C. prescribe al </a:t>
            </a:r>
            <a:r>
              <a:rPr lang="es-MX" sz="2800" dirty="0" smtClean="0">
                <a:solidFill>
                  <a:schemeClr val="bg2">
                    <a:lumMod val="50000"/>
                  </a:schemeClr>
                </a:solidFill>
                <a:latin typeface="Calibri"/>
                <a:ea typeface="Calibri"/>
                <a:cs typeface="Calibri"/>
                <a:sym typeface="Calibri"/>
              </a:rPr>
              <a:t> </a:t>
            </a:r>
            <a:r>
              <a:rPr lang="es-MX" sz="2800" dirty="0" smtClean="0">
                <a:latin typeface="+mj-lt"/>
                <a:ea typeface="Calibri"/>
                <a:cs typeface="Calibri"/>
                <a:sym typeface="Calibri"/>
              </a:rPr>
              <a:t>año</a:t>
            </a:r>
            <a:r>
              <a:rPr lang="en-US" dirty="0" smtClean="0">
                <a:latin typeface="+mj-lt"/>
              </a:rPr>
              <a:t> </a:t>
            </a:r>
            <a:r>
              <a:rPr lang="en-US" dirty="0" smtClean="0"/>
              <a:t>del </a:t>
            </a:r>
            <a:r>
              <a:rPr lang="en-US" dirty="0" err="1" smtClean="0"/>
              <a:t>comienzo</a:t>
            </a:r>
            <a:r>
              <a:rPr lang="en-US" dirty="0" smtClean="0"/>
              <a:t> de </a:t>
            </a:r>
            <a:r>
              <a:rPr lang="en-US" dirty="0" err="1" smtClean="0"/>
              <a:t>uso</a:t>
            </a:r>
            <a:r>
              <a:rPr lang="en-US" dirty="0" smtClean="0"/>
              <a:t> (</a:t>
            </a:r>
            <a:r>
              <a:rPr lang="en-US" dirty="0" err="1" smtClean="0"/>
              <a:t>usucapion</a:t>
            </a:r>
            <a:r>
              <a:rPr lang="en-US" dirty="0" smtClean="0"/>
              <a:t>). </a:t>
            </a:r>
            <a:r>
              <a:rPr lang="en-US" dirty="0" err="1" smtClean="0"/>
              <a:t>Caso</a:t>
            </a:r>
            <a:r>
              <a:rPr lang="en-US" dirty="0" smtClean="0"/>
              <a:t> </a:t>
            </a:r>
            <a:r>
              <a:rPr lang="en-US" dirty="0" err="1" smtClean="0"/>
              <a:t>Lupo</a:t>
            </a:r>
            <a:r>
              <a:rPr lang="en-US" dirty="0" smtClean="0"/>
              <a:t> c. </a:t>
            </a:r>
            <a:r>
              <a:rPr lang="en-US" dirty="0" err="1" smtClean="0"/>
              <a:t>Creaciones</a:t>
            </a:r>
            <a:r>
              <a:rPr lang="en-US" dirty="0" smtClean="0"/>
              <a:t> </a:t>
            </a:r>
            <a:r>
              <a:rPr lang="en-US" dirty="0" err="1" smtClean="0"/>
              <a:t>Lupo</a:t>
            </a:r>
            <a:r>
              <a:rPr lang="en-US" dirty="0" smtClean="0"/>
              <a:t> (</a:t>
            </a:r>
            <a:r>
              <a:rPr lang="en-US" dirty="0" err="1" smtClean="0"/>
              <a:t>Sala</a:t>
            </a:r>
            <a:r>
              <a:rPr lang="en-US" dirty="0" smtClean="0"/>
              <a:t> II CNACCF).</a:t>
            </a:r>
            <a:endParaRPr lang="en-US" dirty="0"/>
          </a:p>
        </p:txBody>
      </p:sp>
      <p:sp>
        <p:nvSpPr>
          <p:cNvPr id="3" name="2 Título"/>
          <p:cNvSpPr>
            <a:spLocks noGrp="1"/>
          </p:cNvSpPr>
          <p:nvPr>
            <p:ph type="title"/>
          </p:nvPr>
        </p:nvSpPr>
        <p:spPr/>
        <p:txBody>
          <a:bodyPr/>
          <a:lstStyle/>
          <a:p>
            <a:pPr algn="ctr"/>
            <a:r>
              <a:rPr lang="en-US" dirty="0" err="1" smtClean="0"/>
              <a:t>Nombre</a:t>
            </a:r>
            <a:r>
              <a:rPr lang="en-US" dirty="0" smtClean="0"/>
              <a:t> </a:t>
            </a:r>
            <a:r>
              <a:rPr lang="en-US" dirty="0" err="1" smtClean="0"/>
              <a:t>comercial</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Imagen" descr="advertising.jpg"/>
          <p:cNvPicPr>
            <a:picLocks noChangeAspect="1"/>
          </p:cNvPicPr>
          <p:nvPr/>
        </p:nvPicPr>
        <p:blipFill>
          <a:blip r:embed="rId2" cstate="print"/>
          <a:stretch>
            <a:fillRect/>
          </a:stretch>
        </p:blipFill>
        <p:spPr>
          <a:xfrm>
            <a:off x="1547664" y="2060848"/>
            <a:ext cx="6336704" cy="3960439"/>
          </a:xfrm>
          <a:prstGeom prst="rect">
            <a:avLst/>
          </a:prstGeom>
        </p:spPr>
      </p:pic>
      <p:sp>
        <p:nvSpPr>
          <p:cNvPr id="2" name="1 Título"/>
          <p:cNvSpPr>
            <a:spLocks noGrp="1"/>
          </p:cNvSpPr>
          <p:nvPr>
            <p:ph type="title"/>
          </p:nvPr>
        </p:nvSpPr>
        <p:spPr/>
        <p:txBody>
          <a:bodyPr/>
          <a:lstStyle/>
          <a:p>
            <a:r>
              <a:rPr lang="es-MX" sz="6000" dirty="0" smtClean="0"/>
              <a:t>Publicidad</a:t>
            </a:r>
            <a:endParaRPr lang="es-MX" sz="6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noChangeAspect="1"/>
          </p:cNvGraphicFramePr>
          <p:nvPr/>
        </p:nvGraphicFramePr>
        <p:xfrm>
          <a:off x="179512" y="188640"/>
          <a:ext cx="8784976" cy="6480719"/>
        </p:xfrm>
        <a:graphic>
          <a:graphicData uri="http://schemas.openxmlformats.org/presentationml/2006/ole">
            <p:oleObj spid="_x0000_s34818" name="Acrobat Document" r:id="rId3" imgW="8019048" imgH="5668166" progId="AcroExch.Document.11">
              <p:embed/>
            </p:oleObj>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4 Grupo"/>
          <p:cNvGrpSpPr/>
          <p:nvPr/>
        </p:nvGrpSpPr>
        <p:grpSpPr>
          <a:xfrm>
            <a:off x="395536" y="764704"/>
            <a:ext cx="8229600" cy="5472608"/>
            <a:chOff x="457200" y="476672"/>
            <a:chExt cx="8229600" cy="4516247"/>
          </a:xfrm>
        </p:grpSpPr>
        <p:sp>
          <p:nvSpPr>
            <p:cNvPr id="6" name="5 Forma libre"/>
            <p:cNvSpPr/>
            <p:nvPr/>
          </p:nvSpPr>
          <p:spPr>
            <a:xfrm>
              <a:off x="457200" y="476672"/>
              <a:ext cx="8229600" cy="1056573"/>
            </a:xfrm>
            <a:custGeom>
              <a:avLst/>
              <a:gdLst>
                <a:gd name="connsiteX0" fmla="*/ 0 w 8229600"/>
                <a:gd name="connsiteY0" fmla="*/ 176099 h 1056573"/>
                <a:gd name="connsiteX1" fmla="*/ 51578 w 8229600"/>
                <a:gd name="connsiteY1" fmla="*/ 51578 h 1056573"/>
                <a:gd name="connsiteX2" fmla="*/ 176099 w 8229600"/>
                <a:gd name="connsiteY2" fmla="*/ 0 h 1056573"/>
                <a:gd name="connsiteX3" fmla="*/ 8053501 w 8229600"/>
                <a:gd name="connsiteY3" fmla="*/ 0 h 1056573"/>
                <a:gd name="connsiteX4" fmla="*/ 8178022 w 8229600"/>
                <a:gd name="connsiteY4" fmla="*/ 51578 h 1056573"/>
                <a:gd name="connsiteX5" fmla="*/ 8229600 w 8229600"/>
                <a:gd name="connsiteY5" fmla="*/ 176099 h 1056573"/>
                <a:gd name="connsiteX6" fmla="*/ 8229600 w 8229600"/>
                <a:gd name="connsiteY6" fmla="*/ 880474 h 1056573"/>
                <a:gd name="connsiteX7" fmla="*/ 8178022 w 8229600"/>
                <a:gd name="connsiteY7" fmla="*/ 1004995 h 1056573"/>
                <a:gd name="connsiteX8" fmla="*/ 8053501 w 8229600"/>
                <a:gd name="connsiteY8" fmla="*/ 1056573 h 1056573"/>
                <a:gd name="connsiteX9" fmla="*/ 176099 w 8229600"/>
                <a:gd name="connsiteY9" fmla="*/ 1056573 h 1056573"/>
                <a:gd name="connsiteX10" fmla="*/ 51578 w 8229600"/>
                <a:gd name="connsiteY10" fmla="*/ 1004995 h 1056573"/>
                <a:gd name="connsiteX11" fmla="*/ 0 w 8229600"/>
                <a:gd name="connsiteY11" fmla="*/ 880474 h 1056573"/>
                <a:gd name="connsiteX12" fmla="*/ 0 w 8229600"/>
                <a:gd name="connsiteY12" fmla="*/ 176099 h 1056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29600" h="1056573">
                  <a:moveTo>
                    <a:pt x="0" y="176099"/>
                  </a:moveTo>
                  <a:cubicBezTo>
                    <a:pt x="0" y="129395"/>
                    <a:pt x="18553" y="84603"/>
                    <a:pt x="51578" y="51578"/>
                  </a:cubicBezTo>
                  <a:cubicBezTo>
                    <a:pt x="84603" y="18553"/>
                    <a:pt x="129395" y="0"/>
                    <a:pt x="176099" y="0"/>
                  </a:cubicBezTo>
                  <a:lnTo>
                    <a:pt x="8053501" y="0"/>
                  </a:lnTo>
                  <a:cubicBezTo>
                    <a:pt x="8100205" y="0"/>
                    <a:pt x="8144997" y="18553"/>
                    <a:pt x="8178022" y="51578"/>
                  </a:cubicBezTo>
                  <a:cubicBezTo>
                    <a:pt x="8211047" y="84603"/>
                    <a:pt x="8229600" y="129395"/>
                    <a:pt x="8229600" y="176099"/>
                  </a:cubicBezTo>
                  <a:lnTo>
                    <a:pt x="8229600" y="880474"/>
                  </a:lnTo>
                  <a:cubicBezTo>
                    <a:pt x="8229600" y="927178"/>
                    <a:pt x="8211047" y="971970"/>
                    <a:pt x="8178022" y="1004995"/>
                  </a:cubicBezTo>
                  <a:cubicBezTo>
                    <a:pt x="8144997" y="1038020"/>
                    <a:pt x="8100206" y="1056573"/>
                    <a:pt x="8053501" y="1056573"/>
                  </a:cubicBezTo>
                  <a:lnTo>
                    <a:pt x="176099" y="1056573"/>
                  </a:lnTo>
                  <a:cubicBezTo>
                    <a:pt x="129395" y="1056573"/>
                    <a:pt x="84603" y="1038020"/>
                    <a:pt x="51578" y="1004995"/>
                  </a:cubicBezTo>
                  <a:cubicBezTo>
                    <a:pt x="18553" y="971970"/>
                    <a:pt x="0" y="927178"/>
                    <a:pt x="0" y="880474"/>
                  </a:cubicBezTo>
                  <a:lnTo>
                    <a:pt x="0" y="176099"/>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4918" tIns="104918" rIns="104918" bIns="104918" numCol="1" spcCol="1270" anchor="ctr" anchorCtr="0">
              <a:noAutofit/>
            </a:bodyPr>
            <a:lstStyle/>
            <a:p>
              <a:pPr lvl="0" algn="l" defTabSz="622300" rtl="0">
                <a:lnSpc>
                  <a:spcPct val="90000"/>
                </a:lnSpc>
                <a:spcBef>
                  <a:spcPct val="0"/>
                </a:spcBef>
                <a:spcAft>
                  <a:spcPct val="35000"/>
                </a:spcAft>
              </a:pPr>
              <a:r>
                <a:rPr lang="es-ES" sz="1400" b="1" i="0" kern="1200" baseline="0" dirty="0" smtClean="0"/>
                <a:t>Concepto de “imagen”: </a:t>
              </a:r>
              <a:r>
                <a:rPr lang="es-ES" sz="1400" b="0" i="0" kern="1200" baseline="0" dirty="0" smtClean="0"/>
                <a:t>representación gráfica de la figura humana, o de cualquiera de los elementos que componen la personalidad (nombre, voz, “alias”, cara,...) mediante cualquier procedimiento de reproducción, en la que el sujeto es  visible y reconocible. </a:t>
              </a:r>
              <a:endParaRPr lang="es-ES" sz="1400" b="0" i="0" kern="1200" baseline="0" dirty="0"/>
            </a:p>
          </p:txBody>
        </p:sp>
        <p:sp>
          <p:nvSpPr>
            <p:cNvPr id="7" name="6 Forma libre"/>
            <p:cNvSpPr/>
            <p:nvPr/>
          </p:nvSpPr>
          <p:spPr>
            <a:xfrm>
              <a:off x="457200" y="1772816"/>
              <a:ext cx="8229600" cy="989578"/>
            </a:xfrm>
            <a:custGeom>
              <a:avLst/>
              <a:gdLst>
                <a:gd name="connsiteX0" fmla="*/ 0 w 8229600"/>
                <a:gd name="connsiteY0" fmla="*/ 164933 h 989578"/>
                <a:gd name="connsiteX1" fmla="*/ 48308 w 8229600"/>
                <a:gd name="connsiteY1" fmla="*/ 48308 h 989578"/>
                <a:gd name="connsiteX2" fmla="*/ 164933 w 8229600"/>
                <a:gd name="connsiteY2" fmla="*/ 0 h 989578"/>
                <a:gd name="connsiteX3" fmla="*/ 8064667 w 8229600"/>
                <a:gd name="connsiteY3" fmla="*/ 0 h 989578"/>
                <a:gd name="connsiteX4" fmla="*/ 8181292 w 8229600"/>
                <a:gd name="connsiteY4" fmla="*/ 48308 h 989578"/>
                <a:gd name="connsiteX5" fmla="*/ 8229600 w 8229600"/>
                <a:gd name="connsiteY5" fmla="*/ 164933 h 989578"/>
                <a:gd name="connsiteX6" fmla="*/ 8229600 w 8229600"/>
                <a:gd name="connsiteY6" fmla="*/ 824645 h 989578"/>
                <a:gd name="connsiteX7" fmla="*/ 8181292 w 8229600"/>
                <a:gd name="connsiteY7" fmla="*/ 941270 h 989578"/>
                <a:gd name="connsiteX8" fmla="*/ 8064667 w 8229600"/>
                <a:gd name="connsiteY8" fmla="*/ 989578 h 989578"/>
                <a:gd name="connsiteX9" fmla="*/ 164933 w 8229600"/>
                <a:gd name="connsiteY9" fmla="*/ 989578 h 989578"/>
                <a:gd name="connsiteX10" fmla="*/ 48308 w 8229600"/>
                <a:gd name="connsiteY10" fmla="*/ 941270 h 989578"/>
                <a:gd name="connsiteX11" fmla="*/ 0 w 8229600"/>
                <a:gd name="connsiteY11" fmla="*/ 824645 h 989578"/>
                <a:gd name="connsiteX12" fmla="*/ 0 w 8229600"/>
                <a:gd name="connsiteY12" fmla="*/ 164933 h 989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229600" h="989578">
                  <a:moveTo>
                    <a:pt x="0" y="164933"/>
                  </a:moveTo>
                  <a:cubicBezTo>
                    <a:pt x="0" y="121190"/>
                    <a:pt x="17377" y="79239"/>
                    <a:pt x="48308" y="48308"/>
                  </a:cubicBezTo>
                  <a:cubicBezTo>
                    <a:pt x="79239" y="17377"/>
                    <a:pt x="121190" y="0"/>
                    <a:pt x="164933" y="0"/>
                  </a:cubicBezTo>
                  <a:lnTo>
                    <a:pt x="8064667" y="0"/>
                  </a:lnTo>
                  <a:cubicBezTo>
                    <a:pt x="8108410" y="0"/>
                    <a:pt x="8150361" y="17377"/>
                    <a:pt x="8181292" y="48308"/>
                  </a:cubicBezTo>
                  <a:cubicBezTo>
                    <a:pt x="8212223" y="79239"/>
                    <a:pt x="8229600" y="121190"/>
                    <a:pt x="8229600" y="164933"/>
                  </a:cubicBezTo>
                  <a:lnTo>
                    <a:pt x="8229600" y="824645"/>
                  </a:lnTo>
                  <a:cubicBezTo>
                    <a:pt x="8229600" y="868388"/>
                    <a:pt x="8212223" y="910339"/>
                    <a:pt x="8181292" y="941270"/>
                  </a:cubicBezTo>
                  <a:cubicBezTo>
                    <a:pt x="8150361" y="972201"/>
                    <a:pt x="8108410" y="989578"/>
                    <a:pt x="8064667" y="989578"/>
                  </a:cubicBezTo>
                  <a:lnTo>
                    <a:pt x="164933" y="989578"/>
                  </a:lnTo>
                  <a:cubicBezTo>
                    <a:pt x="121190" y="989578"/>
                    <a:pt x="79239" y="972201"/>
                    <a:pt x="48308" y="941270"/>
                  </a:cubicBezTo>
                  <a:cubicBezTo>
                    <a:pt x="17377" y="910339"/>
                    <a:pt x="0" y="868388"/>
                    <a:pt x="0" y="824645"/>
                  </a:cubicBezTo>
                  <a:lnTo>
                    <a:pt x="0" y="164933"/>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01647" tIns="101647" rIns="101647" bIns="101647" numCol="1" spcCol="1270" anchor="ctr" anchorCtr="0">
              <a:noAutofit/>
            </a:bodyPr>
            <a:lstStyle/>
            <a:p>
              <a:pPr lvl="0" algn="ctr" defTabSz="622300" rtl="0">
                <a:lnSpc>
                  <a:spcPct val="90000"/>
                </a:lnSpc>
                <a:spcBef>
                  <a:spcPct val="0"/>
                </a:spcBef>
                <a:spcAft>
                  <a:spcPct val="35000"/>
                </a:spcAft>
              </a:pPr>
              <a:r>
                <a:rPr lang="es-MX" sz="1400" b="1" i="0" kern="1200" baseline="0" dirty="0" smtClean="0"/>
                <a:t>Contenido del derecho de imagen</a:t>
              </a:r>
              <a:endParaRPr lang="es-MX" sz="1400" kern="1200" dirty="0"/>
            </a:p>
          </p:txBody>
        </p:sp>
        <p:sp>
          <p:nvSpPr>
            <p:cNvPr id="8" name="7 Forma libre"/>
            <p:cNvSpPr/>
            <p:nvPr/>
          </p:nvSpPr>
          <p:spPr>
            <a:xfrm>
              <a:off x="457200" y="3356992"/>
              <a:ext cx="3456349" cy="1635927"/>
            </a:xfrm>
            <a:custGeom>
              <a:avLst/>
              <a:gdLst>
                <a:gd name="connsiteX0" fmla="*/ 0 w 3456349"/>
                <a:gd name="connsiteY0" fmla="*/ 272660 h 1635927"/>
                <a:gd name="connsiteX1" fmla="*/ 79861 w 3456349"/>
                <a:gd name="connsiteY1" fmla="*/ 79860 h 1635927"/>
                <a:gd name="connsiteX2" fmla="*/ 272661 w 3456349"/>
                <a:gd name="connsiteY2" fmla="*/ 0 h 1635927"/>
                <a:gd name="connsiteX3" fmla="*/ 3183689 w 3456349"/>
                <a:gd name="connsiteY3" fmla="*/ 0 h 1635927"/>
                <a:gd name="connsiteX4" fmla="*/ 3376489 w 3456349"/>
                <a:gd name="connsiteY4" fmla="*/ 79861 h 1635927"/>
                <a:gd name="connsiteX5" fmla="*/ 3456349 w 3456349"/>
                <a:gd name="connsiteY5" fmla="*/ 272661 h 1635927"/>
                <a:gd name="connsiteX6" fmla="*/ 3456349 w 3456349"/>
                <a:gd name="connsiteY6" fmla="*/ 1363267 h 1635927"/>
                <a:gd name="connsiteX7" fmla="*/ 3376489 w 3456349"/>
                <a:gd name="connsiteY7" fmla="*/ 1556067 h 1635927"/>
                <a:gd name="connsiteX8" fmla="*/ 3183689 w 3456349"/>
                <a:gd name="connsiteY8" fmla="*/ 1635927 h 1635927"/>
                <a:gd name="connsiteX9" fmla="*/ 272660 w 3456349"/>
                <a:gd name="connsiteY9" fmla="*/ 1635927 h 1635927"/>
                <a:gd name="connsiteX10" fmla="*/ 79860 w 3456349"/>
                <a:gd name="connsiteY10" fmla="*/ 1556067 h 1635927"/>
                <a:gd name="connsiteX11" fmla="*/ 0 w 3456349"/>
                <a:gd name="connsiteY11" fmla="*/ 1363267 h 1635927"/>
                <a:gd name="connsiteX12" fmla="*/ 0 w 3456349"/>
                <a:gd name="connsiteY12" fmla="*/ 272660 h 1635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56349" h="1635927">
                  <a:moveTo>
                    <a:pt x="0" y="272660"/>
                  </a:moveTo>
                  <a:cubicBezTo>
                    <a:pt x="0" y="200346"/>
                    <a:pt x="28727" y="130994"/>
                    <a:pt x="79861" y="79860"/>
                  </a:cubicBezTo>
                  <a:cubicBezTo>
                    <a:pt x="130995" y="28726"/>
                    <a:pt x="200347" y="0"/>
                    <a:pt x="272661" y="0"/>
                  </a:cubicBezTo>
                  <a:lnTo>
                    <a:pt x="3183689" y="0"/>
                  </a:lnTo>
                  <a:cubicBezTo>
                    <a:pt x="3256003" y="0"/>
                    <a:pt x="3325355" y="28727"/>
                    <a:pt x="3376489" y="79861"/>
                  </a:cubicBezTo>
                  <a:cubicBezTo>
                    <a:pt x="3427623" y="130995"/>
                    <a:pt x="3456349" y="200347"/>
                    <a:pt x="3456349" y="272661"/>
                  </a:cubicBezTo>
                  <a:lnTo>
                    <a:pt x="3456349" y="1363267"/>
                  </a:lnTo>
                  <a:cubicBezTo>
                    <a:pt x="3456349" y="1435581"/>
                    <a:pt x="3427622" y="1504933"/>
                    <a:pt x="3376489" y="1556067"/>
                  </a:cubicBezTo>
                  <a:cubicBezTo>
                    <a:pt x="3325355" y="1607201"/>
                    <a:pt x="3256003" y="1635927"/>
                    <a:pt x="3183689" y="1635927"/>
                  </a:cubicBezTo>
                  <a:lnTo>
                    <a:pt x="272660" y="1635927"/>
                  </a:lnTo>
                  <a:cubicBezTo>
                    <a:pt x="200346" y="1635927"/>
                    <a:pt x="130994" y="1607200"/>
                    <a:pt x="79860" y="1556067"/>
                  </a:cubicBezTo>
                  <a:cubicBezTo>
                    <a:pt x="28726" y="1504933"/>
                    <a:pt x="0" y="1435581"/>
                    <a:pt x="0" y="1363267"/>
                  </a:cubicBezTo>
                  <a:lnTo>
                    <a:pt x="0" y="272660"/>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33199" tIns="133199" rIns="133199" bIns="133199" numCol="1" spcCol="1270" anchor="ctr" anchorCtr="0">
              <a:noAutofit/>
            </a:bodyPr>
            <a:lstStyle/>
            <a:p>
              <a:pPr lvl="0" algn="just" defTabSz="622300" rtl="0">
                <a:lnSpc>
                  <a:spcPct val="90000"/>
                </a:lnSpc>
                <a:spcBef>
                  <a:spcPct val="0"/>
                </a:spcBef>
                <a:spcAft>
                  <a:spcPct val="35000"/>
                </a:spcAft>
              </a:pPr>
              <a:r>
                <a:rPr lang="es-ES" sz="1400" b="0" i="0" kern="1200" baseline="0" dirty="0" smtClean="0"/>
                <a:t>Aspecto positivo: derecho a obtener, reproducir y publicar la propia imagen, y a autorizar a terceros que lo hagan. </a:t>
              </a:r>
              <a:endParaRPr lang="es-ES" sz="1400" b="0" i="0" kern="1200" baseline="0" dirty="0"/>
            </a:p>
          </p:txBody>
        </p:sp>
        <p:sp>
          <p:nvSpPr>
            <p:cNvPr id="9" name="8 Forma libre"/>
            <p:cNvSpPr/>
            <p:nvPr/>
          </p:nvSpPr>
          <p:spPr>
            <a:xfrm>
              <a:off x="4715976" y="3356990"/>
              <a:ext cx="3888403" cy="1566787"/>
            </a:xfrm>
            <a:custGeom>
              <a:avLst/>
              <a:gdLst>
                <a:gd name="connsiteX0" fmla="*/ 0 w 3888403"/>
                <a:gd name="connsiteY0" fmla="*/ 261136 h 1566787"/>
                <a:gd name="connsiteX1" fmla="*/ 76485 w 3888403"/>
                <a:gd name="connsiteY1" fmla="*/ 76485 h 1566787"/>
                <a:gd name="connsiteX2" fmla="*/ 261136 w 3888403"/>
                <a:gd name="connsiteY2" fmla="*/ 0 h 1566787"/>
                <a:gd name="connsiteX3" fmla="*/ 3627267 w 3888403"/>
                <a:gd name="connsiteY3" fmla="*/ 0 h 1566787"/>
                <a:gd name="connsiteX4" fmla="*/ 3811918 w 3888403"/>
                <a:gd name="connsiteY4" fmla="*/ 76485 h 1566787"/>
                <a:gd name="connsiteX5" fmla="*/ 3888403 w 3888403"/>
                <a:gd name="connsiteY5" fmla="*/ 261136 h 1566787"/>
                <a:gd name="connsiteX6" fmla="*/ 3888403 w 3888403"/>
                <a:gd name="connsiteY6" fmla="*/ 1305651 h 1566787"/>
                <a:gd name="connsiteX7" fmla="*/ 3811918 w 3888403"/>
                <a:gd name="connsiteY7" fmla="*/ 1490302 h 1566787"/>
                <a:gd name="connsiteX8" fmla="*/ 3627267 w 3888403"/>
                <a:gd name="connsiteY8" fmla="*/ 1566787 h 1566787"/>
                <a:gd name="connsiteX9" fmla="*/ 261136 w 3888403"/>
                <a:gd name="connsiteY9" fmla="*/ 1566787 h 1566787"/>
                <a:gd name="connsiteX10" fmla="*/ 76485 w 3888403"/>
                <a:gd name="connsiteY10" fmla="*/ 1490302 h 1566787"/>
                <a:gd name="connsiteX11" fmla="*/ 0 w 3888403"/>
                <a:gd name="connsiteY11" fmla="*/ 1305651 h 1566787"/>
                <a:gd name="connsiteX12" fmla="*/ 0 w 3888403"/>
                <a:gd name="connsiteY12" fmla="*/ 261136 h 1566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888403" h="1566787">
                  <a:moveTo>
                    <a:pt x="0" y="261136"/>
                  </a:moveTo>
                  <a:cubicBezTo>
                    <a:pt x="0" y="191878"/>
                    <a:pt x="27513" y="125457"/>
                    <a:pt x="76485" y="76485"/>
                  </a:cubicBezTo>
                  <a:cubicBezTo>
                    <a:pt x="125458" y="27513"/>
                    <a:pt x="191879" y="0"/>
                    <a:pt x="261136" y="0"/>
                  </a:cubicBezTo>
                  <a:lnTo>
                    <a:pt x="3627267" y="0"/>
                  </a:lnTo>
                  <a:cubicBezTo>
                    <a:pt x="3696525" y="0"/>
                    <a:pt x="3762946" y="27513"/>
                    <a:pt x="3811918" y="76485"/>
                  </a:cubicBezTo>
                  <a:cubicBezTo>
                    <a:pt x="3860890" y="125458"/>
                    <a:pt x="3888403" y="191879"/>
                    <a:pt x="3888403" y="261136"/>
                  </a:cubicBezTo>
                  <a:lnTo>
                    <a:pt x="3888403" y="1305651"/>
                  </a:lnTo>
                  <a:cubicBezTo>
                    <a:pt x="3888403" y="1374909"/>
                    <a:pt x="3860891" y="1441330"/>
                    <a:pt x="3811918" y="1490302"/>
                  </a:cubicBezTo>
                  <a:cubicBezTo>
                    <a:pt x="3762945" y="1539275"/>
                    <a:pt x="3696524" y="1566787"/>
                    <a:pt x="3627267" y="1566787"/>
                  </a:cubicBezTo>
                  <a:lnTo>
                    <a:pt x="261136" y="1566787"/>
                  </a:lnTo>
                  <a:cubicBezTo>
                    <a:pt x="191878" y="1566787"/>
                    <a:pt x="125457" y="1539274"/>
                    <a:pt x="76485" y="1490302"/>
                  </a:cubicBezTo>
                  <a:cubicBezTo>
                    <a:pt x="27513" y="1441329"/>
                    <a:pt x="0" y="1374908"/>
                    <a:pt x="0" y="1305651"/>
                  </a:cubicBezTo>
                  <a:lnTo>
                    <a:pt x="0" y="261136"/>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129824" tIns="129824" rIns="129824" bIns="129824" numCol="1" spcCol="1270" anchor="ctr" anchorCtr="0">
              <a:noAutofit/>
            </a:bodyPr>
            <a:lstStyle/>
            <a:p>
              <a:pPr lvl="0" algn="just" defTabSz="622300" rtl="0">
                <a:lnSpc>
                  <a:spcPct val="90000"/>
                </a:lnSpc>
                <a:spcBef>
                  <a:spcPct val="0"/>
                </a:spcBef>
                <a:spcAft>
                  <a:spcPct val="35000"/>
                </a:spcAft>
              </a:pPr>
              <a:r>
                <a:rPr lang="es-ES" sz="1400" b="0" i="0" kern="1200" baseline="0" dirty="0" smtClean="0"/>
                <a:t>Aspecto negativo consistiría en el derecho a prohibir la mera obtención o la reproducción y publicación de la propia imagen por un tercero que carece del consentimiento del titular para ello.</a:t>
              </a:r>
              <a:endParaRPr lang="es-MX" sz="1400" b="0" i="0" kern="1200" baseline="0" dirty="0"/>
            </a:p>
          </p:txBody>
        </p:sp>
      </p:grpSp>
      <p:sp>
        <p:nvSpPr>
          <p:cNvPr id="10" name="9 Cerrar llave"/>
          <p:cNvSpPr/>
          <p:nvPr/>
        </p:nvSpPr>
        <p:spPr>
          <a:xfrm rot="16200000">
            <a:off x="4211960" y="908720"/>
            <a:ext cx="864096" cy="5328592"/>
          </a:xfrm>
          <a:prstGeom prst="rightBrace">
            <a:avLst>
              <a:gd name="adj1" fmla="val 8333"/>
              <a:gd name="adj2" fmla="val 50000"/>
            </a:avLst>
          </a:prstGeom>
          <a:ln w="34925"/>
        </p:spPr>
        <p:style>
          <a:lnRef idx="1">
            <a:schemeClr val="accent1"/>
          </a:lnRef>
          <a:fillRef idx="0">
            <a:schemeClr val="accent1"/>
          </a:fillRef>
          <a:effectRef idx="0">
            <a:schemeClr val="accent1"/>
          </a:effectRef>
          <a:fontRef idx="minor">
            <a:schemeClr val="tx1"/>
          </a:fontRef>
        </p:style>
        <p:txBody>
          <a:bodyPr rtlCol="0" anchor="ctr"/>
          <a:lstStyle/>
          <a:p>
            <a:pPr algn="ctr"/>
            <a:endParaRPr lang="es-MX"/>
          </a:p>
        </p:txBody>
      </p:sp>
      <p:sp>
        <p:nvSpPr>
          <p:cNvPr id="11" name="10 CuadroTexto"/>
          <p:cNvSpPr txBox="1"/>
          <p:nvPr/>
        </p:nvSpPr>
        <p:spPr>
          <a:xfrm>
            <a:off x="2843808" y="260648"/>
            <a:ext cx="3024883" cy="369332"/>
          </a:xfrm>
          <a:prstGeom prst="rect">
            <a:avLst/>
          </a:prstGeom>
          <a:noFill/>
        </p:spPr>
        <p:txBody>
          <a:bodyPr wrap="square" rtlCol="0">
            <a:spAutoFit/>
          </a:bodyPr>
          <a:lstStyle/>
          <a:p>
            <a:pPr algn="ctr"/>
            <a:r>
              <a:rPr lang="es-MX" b="1" dirty="0" smtClean="0">
                <a:latin typeface="Calibri" pitchFamily="34" charset="0"/>
              </a:rPr>
              <a:t>Derecho de Imagen</a:t>
            </a:r>
            <a:endParaRPr lang="es-MX" b="1" dirty="0">
              <a:latin typeface="Calibri" pitchFamily="34"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a:bodyPr>
          <a:lstStyle/>
          <a:p>
            <a:pPr algn="just"/>
            <a:r>
              <a:rPr lang="en-US" sz="3200" dirty="0" smtClean="0"/>
              <a:t>Para la </a:t>
            </a:r>
            <a:r>
              <a:rPr lang="en-US" sz="3200" dirty="0" err="1" smtClean="0"/>
              <a:t>imagen</a:t>
            </a:r>
            <a:r>
              <a:rPr lang="en-US" sz="3200" dirty="0" smtClean="0"/>
              <a:t> (</a:t>
            </a:r>
            <a:r>
              <a:rPr lang="en-US" sz="3200" dirty="0" err="1" smtClean="0"/>
              <a:t>fotografia</a:t>
            </a:r>
            <a:r>
              <a:rPr lang="en-US" sz="3200" dirty="0" smtClean="0"/>
              <a:t>) </a:t>
            </a:r>
            <a:r>
              <a:rPr lang="en-US" sz="3200" dirty="0" err="1" smtClean="0"/>
              <a:t>articulo</a:t>
            </a:r>
            <a:r>
              <a:rPr lang="en-US" sz="3200" dirty="0" smtClean="0"/>
              <a:t> 31 </a:t>
            </a:r>
            <a:r>
              <a:rPr lang="en-US" sz="3200" dirty="0" err="1" smtClean="0"/>
              <a:t>Ley</a:t>
            </a:r>
            <a:r>
              <a:rPr lang="en-US" sz="3200" dirty="0" smtClean="0"/>
              <a:t> 11723 de </a:t>
            </a:r>
            <a:r>
              <a:rPr lang="en-US" sz="3200" dirty="0" err="1" smtClean="0"/>
              <a:t>Propiedad</a:t>
            </a:r>
            <a:r>
              <a:rPr lang="en-US" sz="3200" dirty="0" smtClean="0"/>
              <a:t> </a:t>
            </a:r>
            <a:r>
              <a:rPr lang="en-US" sz="3200" dirty="0" err="1" smtClean="0"/>
              <a:t>Intelectual</a:t>
            </a:r>
            <a:endParaRPr lang="en-US" sz="3200" dirty="0" smtClean="0"/>
          </a:p>
          <a:p>
            <a:pPr algn="just"/>
            <a:r>
              <a:rPr lang="en-US" sz="3200" dirty="0" smtClean="0"/>
              <a:t>(</a:t>
            </a:r>
            <a:r>
              <a:rPr lang="en-US" sz="3200" dirty="0" err="1" smtClean="0"/>
              <a:t>distinguir</a:t>
            </a:r>
            <a:r>
              <a:rPr lang="en-US" sz="3200" dirty="0" smtClean="0"/>
              <a:t> el </a:t>
            </a:r>
            <a:r>
              <a:rPr lang="en-US" sz="3200" dirty="0" err="1" smtClean="0"/>
              <a:t>derecho</a:t>
            </a:r>
            <a:r>
              <a:rPr lang="en-US" sz="3200" dirty="0" smtClean="0"/>
              <a:t> del </a:t>
            </a:r>
            <a:r>
              <a:rPr lang="en-US" sz="3200" dirty="0" err="1" smtClean="0"/>
              <a:t>fotografo</a:t>
            </a:r>
            <a:r>
              <a:rPr lang="en-US" sz="3200" dirty="0" smtClean="0"/>
              <a:t> – </a:t>
            </a:r>
            <a:r>
              <a:rPr lang="en-US" sz="3200" dirty="0" err="1" smtClean="0"/>
              <a:t>autor</a:t>
            </a:r>
            <a:r>
              <a:rPr lang="en-US" sz="3200" dirty="0" smtClean="0"/>
              <a:t> – del </a:t>
            </a:r>
            <a:r>
              <a:rPr lang="en-US" sz="3200" dirty="0" err="1" smtClean="0"/>
              <a:t>derecho</a:t>
            </a:r>
            <a:r>
              <a:rPr lang="en-US" sz="3200" dirty="0" smtClean="0"/>
              <a:t> del </a:t>
            </a:r>
            <a:r>
              <a:rPr lang="en-US" sz="3200" dirty="0" err="1" smtClean="0"/>
              <a:t>retratado</a:t>
            </a:r>
            <a:r>
              <a:rPr lang="en-US" sz="3200" dirty="0" smtClean="0"/>
              <a:t> – </a:t>
            </a:r>
            <a:r>
              <a:rPr lang="en-US" sz="3200" dirty="0" err="1" smtClean="0"/>
              <a:t>dcho</a:t>
            </a:r>
            <a:r>
              <a:rPr lang="en-US" sz="3200" dirty="0" smtClean="0"/>
              <a:t> </a:t>
            </a:r>
            <a:r>
              <a:rPr lang="en-US" sz="3200" dirty="0" err="1" smtClean="0"/>
              <a:t>imagen</a:t>
            </a:r>
            <a:r>
              <a:rPr lang="en-US" sz="3200" dirty="0" smtClean="0"/>
              <a:t>. </a:t>
            </a:r>
          </a:p>
          <a:p>
            <a:pPr algn="just"/>
            <a:r>
              <a:rPr lang="en-US" sz="3200" dirty="0" smtClean="0"/>
              <a:t>Para el </a:t>
            </a:r>
            <a:r>
              <a:rPr lang="en-US" sz="3200" dirty="0" err="1" smtClean="0"/>
              <a:t>nombre</a:t>
            </a:r>
            <a:r>
              <a:rPr lang="en-US" sz="3200" dirty="0" smtClean="0"/>
              <a:t> de la persona </a:t>
            </a:r>
            <a:r>
              <a:rPr lang="en-US" sz="3200" dirty="0" err="1" smtClean="0"/>
              <a:t>fisica</a:t>
            </a:r>
            <a:r>
              <a:rPr lang="en-US" sz="3200" dirty="0" smtClean="0"/>
              <a:t> </a:t>
            </a:r>
            <a:r>
              <a:rPr lang="en-US" sz="3200" dirty="0" err="1" smtClean="0"/>
              <a:t>Ley</a:t>
            </a:r>
            <a:r>
              <a:rPr lang="en-US" sz="3200" dirty="0" smtClean="0"/>
              <a:t> 18248 de </a:t>
            </a:r>
            <a:r>
              <a:rPr lang="en-US" sz="3200" dirty="0" err="1" smtClean="0"/>
              <a:t>Nombre</a:t>
            </a:r>
            <a:r>
              <a:rPr lang="en-US" sz="3200" dirty="0" smtClean="0"/>
              <a:t>. </a:t>
            </a:r>
            <a:endParaRPr lang="en-US" sz="3200" dirty="0"/>
          </a:p>
        </p:txBody>
      </p:sp>
      <p:sp>
        <p:nvSpPr>
          <p:cNvPr id="3" name="2 Título"/>
          <p:cNvSpPr>
            <a:spLocks noGrp="1"/>
          </p:cNvSpPr>
          <p:nvPr>
            <p:ph type="title"/>
          </p:nvPr>
        </p:nvSpPr>
        <p:spPr/>
        <p:txBody>
          <a:bodyPr/>
          <a:lstStyle/>
          <a:p>
            <a:r>
              <a:rPr lang="en-US" dirty="0" err="1" smtClean="0"/>
              <a:t>Derecho</a:t>
            </a:r>
            <a:r>
              <a:rPr lang="en-US" dirty="0" smtClean="0"/>
              <a:t> de </a:t>
            </a:r>
            <a:r>
              <a:rPr lang="en-US" dirty="0" err="1" smtClean="0"/>
              <a:t>Imagen</a:t>
            </a:r>
            <a:r>
              <a:rPr lang="en-US" dirty="0" smtClean="0"/>
              <a:t>. Reg. Legal</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255"/>
        <p:cNvGrpSpPr/>
        <p:nvPr/>
      </p:nvGrpSpPr>
      <p:grpSpPr>
        <a:xfrm>
          <a:off x="0" y="0"/>
          <a:ext cx="0" cy="0"/>
          <a:chOff x="0" y="0"/>
          <a:chExt cx="0" cy="0"/>
        </a:xfrm>
      </p:grpSpPr>
      <p:sp>
        <p:nvSpPr>
          <p:cNvPr id="256" name="Shape 256"/>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Font typeface="Calibri"/>
              <a:buNone/>
            </a:pPr>
            <a:r>
              <a:rPr lang="es-MX" sz="4400" b="0" i="0" u="none" strike="noStrike" cap="none" baseline="0" dirty="0" smtClean="0">
                <a:solidFill>
                  <a:schemeClr val="dk1"/>
                </a:solidFill>
                <a:latin typeface="Calibri"/>
                <a:ea typeface="Calibri"/>
                <a:cs typeface="Calibri"/>
                <a:sym typeface="Calibri"/>
              </a:rPr>
              <a:t>PATENTES DE INVENCIÓN</a:t>
            </a:r>
            <a:endParaRPr sz="4400" b="0" i="0" u="none" strike="noStrike" cap="none" baseline="0" dirty="0">
              <a:solidFill>
                <a:schemeClr val="dk1"/>
              </a:solidFill>
              <a:latin typeface="Calibri"/>
              <a:ea typeface="Calibri"/>
              <a:cs typeface="Calibri"/>
              <a:sym typeface="Calibri"/>
            </a:endParaRPr>
          </a:p>
        </p:txBody>
      </p:sp>
      <p:graphicFrame>
        <p:nvGraphicFramePr>
          <p:cNvPr id="7" name="6 Diagrama"/>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u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dirty="0">
                <a:solidFill>
                  <a:schemeClr val="dk1"/>
                </a:solidFill>
                <a:latin typeface="Calibri"/>
                <a:ea typeface="Calibri"/>
                <a:cs typeface="Calibri"/>
                <a:sym typeface="Calibri"/>
              </a:rPr>
              <a:t>Derechos </a:t>
            </a:r>
            <a:r>
              <a:rPr lang="es-MX" sz="3950" b="0" i="0" u="none" strike="noStrike" cap="none" baseline="0" dirty="0" smtClean="0">
                <a:solidFill>
                  <a:schemeClr val="dk1"/>
                </a:solidFill>
                <a:latin typeface="Calibri"/>
                <a:ea typeface="Calibri"/>
                <a:cs typeface="Calibri"/>
                <a:sym typeface="Calibri"/>
              </a:rPr>
              <a:t>inmateriales:</a:t>
            </a:r>
            <a:r>
              <a:rPr lang="es-MX" sz="3950" b="0" i="0" u="none" strike="noStrike" cap="none" dirty="0" smtClean="0">
                <a:solidFill>
                  <a:schemeClr val="dk1"/>
                </a:solidFill>
                <a:latin typeface="Calibri"/>
                <a:ea typeface="Calibri"/>
                <a:cs typeface="Calibri"/>
                <a:sym typeface="Calibri"/>
              </a:rPr>
              <a:t> Legislación Argentina</a:t>
            </a:r>
            <a:endParaRPr lang="es-MX" sz="3950" b="0" i="0" u="none" strike="noStrike" cap="none" baseline="0" dirty="0">
              <a:solidFill>
                <a:schemeClr val="dk1"/>
              </a:solidFill>
              <a:latin typeface="Calibri"/>
              <a:ea typeface="Calibri"/>
              <a:cs typeface="Calibri"/>
              <a:sym typeface="Calibri"/>
            </a:endParaRPr>
          </a:p>
        </p:txBody>
      </p:sp>
      <p:graphicFrame>
        <p:nvGraphicFramePr>
          <p:cNvPr id="4" name="3 Diagrama"/>
          <p:cNvGraphicFramePr/>
          <p:nvPr/>
        </p:nvGraphicFramePr>
        <p:xfrm>
          <a:off x="457200" y="1268760"/>
          <a:ext cx="8229600" cy="485740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u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600" dirty="0" smtClean="0"/>
              <a:t>Requisitos de </a:t>
            </a:r>
            <a:r>
              <a:rPr lang="es-MX" sz="3600" dirty="0" err="1" smtClean="0"/>
              <a:t>patentabilidad</a:t>
            </a:r>
            <a:endParaRPr lang="es-MX" sz="3600" dirty="0"/>
          </a:p>
        </p:txBody>
      </p:sp>
      <p:graphicFrame>
        <p:nvGraphicFramePr>
          <p:cNvPr id="4" name="3 Diagrama"/>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Font typeface="Calibri"/>
              <a:buNone/>
            </a:pPr>
            <a:r>
              <a:rPr lang="es-MX" sz="4000" b="0" i="0" u="none" strike="noStrike" cap="none" baseline="0" dirty="0" smtClean="0">
                <a:solidFill>
                  <a:schemeClr val="dk1"/>
                </a:solidFill>
                <a:latin typeface="Calibri"/>
                <a:ea typeface="Calibri"/>
                <a:cs typeface="Calibri"/>
                <a:sym typeface="Calibri"/>
              </a:rPr>
              <a:t>Requisitos de </a:t>
            </a:r>
            <a:r>
              <a:rPr lang="es-MX" sz="4000" b="0" i="0" u="none" strike="noStrike" cap="none" baseline="0" dirty="0" err="1" smtClean="0">
                <a:solidFill>
                  <a:schemeClr val="dk1"/>
                </a:solidFill>
                <a:latin typeface="Calibri"/>
                <a:ea typeface="Calibri"/>
                <a:cs typeface="Calibri"/>
                <a:sym typeface="Calibri"/>
              </a:rPr>
              <a:t>patentabilidad</a:t>
            </a:r>
            <a:r>
              <a:rPr lang="es-MX" sz="4000" b="0" i="0" u="none" strike="noStrike" cap="none" baseline="0" dirty="0" smtClean="0">
                <a:solidFill>
                  <a:schemeClr val="dk1"/>
                </a:solidFill>
                <a:latin typeface="Calibri"/>
                <a:ea typeface="Calibri"/>
                <a:cs typeface="Calibri"/>
                <a:sym typeface="Calibri"/>
              </a:rPr>
              <a:t> (art. 4º ley 24481)</a:t>
            </a:r>
            <a:endParaRPr sz="4000" b="0" i="0" u="none" strike="noStrike" cap="none" baseline="0" dirty="0">
              <a:solidFill>
                <a:schemeClr val="dk1"/>
              </a:solidFill>
              <a:latin typeface="Calibri"/>
              <a:ea typeface="Calibri"/>
              <a:cs typeface="Calibri"/>
              <a:sym typeface="Calibri"/>
            </a:endParaRPr>
          </a:p>
        </p:txBody>
      </p:sp>
      <p:graphicFrame>
        <p:nvGraphicFramePr>
          <p:cNvPr id="4" name="3 Diagrama"/>
          <p:cNvGraphicFramePr/>
          <p:nvPr/>
        </p:nvGraphicFramePr>
        <p:xfrm>
          <a:off x="457200" y="2060848"/>
          <a:ext cx="8229600" cy="406531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u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3200" dirty="0" smtClean="0">
                <a:solidFill>
                  <a:schemeClr val="dk1"/>
                </a:solidFill>
                <a:latin typeface="Calibri"/>
                <a:ea typeface="Calibri"/>
                <a:cs typeface="Calibri"/>
                <a:sym typeface="Calibri"/>
              </a:rPr>
              <a:t>Requisitos de </a:t>
            </a:r>
            <a:r>
              <a:rPr lang="es-MX" sz="3200" dirty="0" err="1" smtClean="0">
                <a:solidFill>
                  <a:schemeClr val="dk1"/>
                </a:solidFill>
                <a:latin typeface="Calibri"/>
                <a:ea typeface="Calibri"/>
                <a:cs typeface="Calibri"/>
                <a:sym typeface="Calibri"/>
              </a:rPr>
              <a:t>patentabilidad</a:t>
            </a:r>
            <a:r>
              <a:rPr lang="es-MX" sz="3200" dirty="0" smtClean="0">
                <a:solidFill>
                  <a:schemeClr val="dk1"/>
                </a:solidFill>
                <a:latin typeface="Calibri"/>
                <a:ea typeface="Calibri"/>
                <a:cs typeface="Calibri"/>
                <a:sym typeface="Calibri"/>
              </a:rPr>
              <a:t> (art. 4º ley 24481)</a:t>
            </a:r>
            <a:r>
              <a:rPr lang="es-MX" sz="3200" dirty="0" smtClean="0"/>
              <a:t>.</a:t>
            </a:r>
            <a:endParaRPr lang="es-MX" sz="3200" dirty="0"/>
          </a:p>
        </p:txBody>
      </p:sp>
      <p:graphicFrame>
        <p:nvGraphicFramePr>
          <p:cNvPr id="7" name="6 Diagrama"/>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Shape 262"/>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Font typeface="Calibri"/>
              <a:buNone/>
            </a:pPr>
            <a:r>
              <a:rPr lang="es-MX" sz="4400" b="0" i="0" u="none" strike="noStrike" cap="none" baseline="0" dirty="0" smtClean="0">
                <a:solidFill>
                  <a:schemeClr val="dk1"/>
                </a:solidFill>
                <a:latin typeface="Calibri"/>
                <a:ea typeface="Calibri"/>
                <a:cs typeface="Calibri"/>
                <a:sym typeface="Calibri"/>
              </a:rPr>
              <a:t>Modelo de Utilidad</a:t>
            </a:r>
            <a:endParaRPr sz="4400" b="0" i="0" u="none" strike="noStrike" cap="none" baseline="0" dirty="0">
              <a:solidFill>
                <a:schemeClr val="dk1"/>
              </a:solidFill>
              <a:latin typeface="Calibri"/>
              <a:ea typeface="Calibri"/>
              <a:cs typeface="Calibri"/>
              <a:sym typeface="Calibri"/>
            </a:endParaRPr>
          </a:p>
        </p:txBody>
      </p:sp>
      <p:graphicFrame>
        <p:nvGraphicFramePr>
          <p:cNvPr id="6" name="5 Diagrama"/>
          <p:cNvGraphicFramePr/>
          <p:nvPr/>
        </p:nvGraphicFramePr>
        <p:xfrm>
          <a:off x="457200" y="1600201"/>
          <a:ext cx="8229600" cy="17567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3 Imagen" descr="martillo.jpg"/>
          <p:cNvPicPr>
            <a:picLocks noChangeAspect="1"/>
          </p:cNvPicPr>
          <p:nvPr/>
        </p:nvPicPr>
        <p:blipFill>
          <a:blip r:embed="rId8" cstate="print"/>
          <a:stretch>
            <a:fillRect/>
          </a:stretch>
        </p:blipFill>
        <p:spPr>
          <a:xfrm>
            <a:off x="899592" y="4077072"/>
            <a:ext cx="2641476" cy="2340744"/>
          </a:xfrm>
          <a:prstGeom prst="rect">
            <a:avLst/>
          </a:prstGeom>
        </p:spPr>
      </p:pic>
      <p:pic>
        <p:nvPicPr>
          <p:cNvPr id="5" name="4 Imagen" descr="modelo utilidad.jpg"/>
          <p:cNvPicPr>
            <a:picLocks noChangeAspect="1"/>
          </p:cNvPicPr>
          <p:nvPr/>
        </p:nvPicPr>
        <p:blipFill>
          <a:blip r:embed="rId9" cstate="print"/>
          <a:stretch>
            <a:fillRect/>
          </a:stretch>
        </p:blipFill>
        <p:spPr>
          <a:xfrm>
            <a:off x="4860032" y="3933056"/>
            <a:ext cx="2831976" cy="2505844"/>
          </a:xfrm>
          <a:prstGeom prst="rect">
            <a:avLst/>
          </a:prstGeom>
        </p:spPr>
      </p:pic>
    </p:spTree>
  </p:cSld>
  <p:clrMapOvr>
    <a:masterClrMapping/>
  </p:clrMapOvr>
  <p:transition spd="slow">
    <p:cu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7"/>
            <a:ext cx="8229600" cy="490067"/>
          </a:xfrm>
        </p:spPr>
        <p:txBody>
          <a:bodyPr>
            <a:normAutofit/>
          </a:bodyPr>
          <a:lstStyle/>
          <a:p>
            <a:pPr algn="ctr"/>
            <a:r>
              <a:rPr lang="es-MX" sz="1800" dirty="0" smtClean="0"/>
              <a:t>Modelos y dibujos industriales (Diseños industriales)</a:t>
            </a:r>
            <a:endParaRPr lang="es-MX" sz="1800" dirty="0"/>
          </a:p>
        </p:txBody>
      </p:sp>
      <p:graphicFrame>
        <p:nvGraphicFramePr>
          <p:cNvPr id="5" name="4 Diagrama"/>
          <p:cNvGraphicFramePr/>
          <p:nvPr/>
        </p:nvGraphicFramePr>
        <p:xfrm>
          <a:off x="683568" y="1052736"/>
          <a:ext cx="8229600" cy="9647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4" name="3 Imagen" descr="modelosindus.jpg"/>
          <p:cNvPicPr>
            <a:picLocks noChangeAspect="1"/>
          </p:cNvPicPr>
          <p:nvPr/>
        </p:nvPicPr>
        <p:blipFill>
          <a:blip r:embed="rId7" cstate="print"/>
          <a:stretch>
            <a:fillRect/>
          </a:stretch>
        </p:blipFill>
        <p:spPr>
          <a:xfrm>
            <a:off x="683568" y="2204864"/>
            <a:ext cx="7452320" cy="1274695"/>
          </a:xfrm>
          <a:prstGeom prst="rect">
            <a:avLst/>
          </a:prstGeom>
        </p:spPr>
      </p:pic>
      <p:graphicFrame>
        <p:nvGraphicFramePr>
          <p:cNvPr id="7" name="6 Diagrama"/>
          <p:cNvGraphicFramePr/>
          <p:nvPr/>
        </p:nvGraphicFramePr>
        <p:xfrm>
          <a:off x="251520" y="3717032"/>
          <a:ext cx="3600400" cy="288032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8" name="7 Imagen" descr="burberrys.png"/>
          <p:cNvPicPr>
            <a:picLocks noChangeAspect="1"/>
          </p:cNvPicPr>
          <p:nvPr/>
        </p:nvPicPr>
        <p:blipFill>
          <a:blip r:embed="rId13" cstate="print"/>
          <a:stretch>
            <a:fillRect/>
          </a:stretch>
        </p:blipFill>
        <p:spPr>
          <a:xfrm>
            <a:off x="5436096" y="3573016"/>
            <a:ext cx="3028950" cy="30480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457200" y="274637"/>
          <a:ext cx="8229600" cy="34605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5" name="4 Objeto"/>
          <p:cNvGraphicFramePr>
            <a:graphicFrameLocks noChangeAspect="1"/>
          </p:cNvGraphicFramePr>
          <p:nvPr/>
        </p:nvGraphicFramePr>
        <p:xfrm>
          <a:off x="539552" y="764704"/>
          <a:ext cx="8018462" cy="5811391"/>
        </p:xfrm>
        <a:graphic>
          <a:graphicData uri="http://schemas.openxmlformats.org/presentationml/2006/ole">
            <p:oleObj spid="_x0000_s128002" name="Acrobat Document" r:id="rId8" imgW="8019048" imgH="5668166" progId="AcroExch.Document.11">
              <p:embed/>
            </p:oleObj>
          </a:graphicData>
        </a:graphic>
      </p:graphicFrame>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noChangeAspect="1"/>
          </p:cNvGraphicFramePr>
          <p:nvPr/>
        </p:nvGraphicFramePr>
        <p:xfrm>
          <a:off x="683568" y="188640"/>
          <a:ext cx="8018462" cy="6336704"/>
        </p:xfrm>
        <a:graphic>
          <a:graphicData uri="http://schemas.openxmlformats.org/presentationml/2006/ole">
            <p:oleObj spid="_x0000_s129026" name="Acrobat Document" r:id="rId3" imgW="8019048" imgH="5668166" progId="AcroExch.Document.11">
              <p:embed/>
            </p:oleObj>
          </a:graphicData>
        </a:graphic>
      </p:graphicFrame>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err="1" smtClean="0"/>
              <a:t>Pretende</a:t>
            </a:r>
            <a:r>
              <a:rPr lang="en-US" dirty="0" smtClean="0"/>
              <a:t> regular la </a:t>
            </a:r>
            <a:r>
              <a:rPr lang="en-US" dirty="0" err="1" smtClean="0"/>
              <a:t>actividad</a:t>
            </a:r>
            <a:r>
              <a:rPr lang="en-US" dirty="0" smtClean="0"/>
              <a:t> </a:t>
            </a:r>
            <a:r>
              <a:rPr lang="en-US" dirty="0" err="1" smtClean="0"/>
              <a:t>comercial</a:t>
            </a:r>
            <a:r>
              <a:rPr lang="en-US" dirty="0" smtClean="0"/>
              <a:t> </a:t>
            </a:r>
            <a:r>
              <a:rPr lang="en-US" dirty="0" err="1" smtClean="0"/>
              <a:t>para</a:t>
            </a:r>
            <a:r>
              <a:rPr lang="en-US" dirty="0" smtClean="0"/>
              <a:t> </a:t>
            </a:r>
            <a:r>
              <a:rPr lang="en-US" dirty="0" err="1" smtClean="0"/>
              <a:t>evitar</a:t>
            </a:r>
            <a:r>
              <a:rPr lang="en-US" dirty="0" smtClean="0"/>
              <a:t> </a:t>
            </a:r>
            <a:r>
              <a:rPr lang="en-US" dirty="0" err="1" smtClean="0"/>
              <a:t>actos</a:t>
            </a:r>
            <a:r>
              <a:rPr lang="en-US" dirty="0" smtClean="0"/>
              <a:t> </a:t>
            </a:r>
            <a:r>
              <a:rPr lang="en-US" dirty="0" err="1" smtClean="0"/>
              <a:t>desleales</a:t>
            </a:r>
            <a:r>
              <a:rPr lang="en-US" dirty="0" smtClean="0"/>
              <a:t> en el </a:t>
            </a:r>
            <a:r>
              <a:rPr lang="en-US" dirty="0" err="1" smtClean="0"/>
              <a:t>comercio</a:t>
            </a:r>
            <a:r>
              <a:rPr lang="en-US" dirty="0" smtClean="0"/>
              <a:t> e </a:t>
            </a:r>
            <a:r>
              <a:rPr lang="en-US" dirty="0" err="1" smtClean="0"/>
              <a:t>industria</a:t>
            </a:r>
            <a:endParaRPr lang="en-US" dirty="0" smtClean="0"/>
          </a:p>
          <a:p>
            <a:pPr algn="just"/>
            <a:r>
              <a:rPr lang="en-US" dirty="0" smtClean="0"/>
              <a:t>Es </a:t>
            </a:r>
            <a:r>
              <a:rPr lang="en-US" dirty="0" err="1" smtClean="0"/>
              <a:t>una</a:t>
            </a:r>
            <a:r>
              <a:rPr lang="en-US" dirty="0" smtClean="0"/>
              <a:t> </a:t>
            </a:r>
            <a:r>
              <a:rPr lang="en-US" dirty="0" err="1" smtClean="0"/>
              <a:t>ley</a:t>
            </a:r>
            <a:r>
              <a:rPr lang="en-US" dirty="0" smtClean="0"/>
              <a:t> de </a:t>
            </a:r>
            <a:r>
              <a:rPr lang="en-US" dirty="0" err="1" smtClean="0"/>
              <a:t>derecho</a:t>
            </a:r>
            <a:r>
              <a:rPr lang="en-US" dirty="0" smtClean="0"/>
              <a:t> </a:t>
            </a:r>
            <a:r>
              <a:rPr lang="en-US" dirty="0" err="1" smtClean="0"/>
              <a:t>administrativo</a:t>
            </a:r>
            <a:r>
              <a:rPr lang="en-US" dirty="0" smtClean="0"/>
              <a:t> </a:t>
            </a:r>
            <a:r>
              <a:rPr lang="en-US" dirty="0" err="1" smtClean="0"/>
              <a:t>sancionatorio</a:t>
            </a:r>
            <a:r>
              <a:rPr lang="en-US" dirty="0" smtClean="0"/>
              <a:t> (antes era </a:t>
            </a:r>
            <a:r>
              <a:rPr lang="en-US" dirty="0" err="1" smtClean="0"/>
              <a:t>una</a:t>
            </a:r>
            <a:r>
              <a:rPr lang="en-US" dirty="0" smtClean="0"/>
              <a:t> </a:t>
            </a:r>
            <a:r>
              <a:rPr lang="en-US" dirty="0" err="1" smtClean="0"/>
              <a:t>ley</a:t>
            </a:r>
            <a:r>
              <a:rPr lang="en-US" dirty="0" smtClean="0"/>
              <a:t> penal </a:t>
            </a:r>
            <a:r>
              <a:rPr lang="en-US" dirty="0" err="1" smtClean="0"/>
              <a:t>economica</a:t>
            </a:r>
            <a:r>
              <a:rPr lang="en-US" dirty="0" smtClean="0"/>
              <a:t>)</a:t>
            </a:r>
          </a:p>
          <a:p>
            <a:pPr algn="just"/>
            <a:r>
              <a:rPr lang="en-US" dirty="0" err="1" smtClean="0"/>
              <a:t>Identificacion</a:t>
            </a:r>
            <a:r>
              <a:rPr lang="en-US" dirty="0" smtClean="0"/>
              <a:t> de </a:t>
            </a:r>
            <a:r>
              <a:rPr lang="en-US" dirty="0" err="1" smtClean="0"/>
              <a:t>mercaderias</a:t>
            </a:r>
            <a:r>
              <a:rPr lang="en-US" dirty="0" smtClean="0"/>
              <a:t> </a:t>
            </a:r>
            <a:r>
              <a:rPr lang="en-US" dirty="0" err="1" smtClean="0"/>
              <a:t>nacionales</a:t>
            </a:r>
            <a:r>
              <a:rPr lang="en-US" dirty="0" smtClean="0"/>
              <a:t> y </a:t>
            </a:r>
            <a:r>
              <a:rPr lang="en-US" dirty="0" err="1" smtClean="0"/>
              <a:t>extranjeras</a:t>
            </a:r>
            <a:endParaRPr lang="en-US" dirty="0" smtClean="0"/>
          </a:p>
          <a:p>
            <a:endParaRPr lang="en-US" dirty="0"/>
          </a:p>
        </p:txBody>
      </p:sp>
      <p:sp>
        <p:nvSpPr>
          <p:cNvPr id="3" name="2 Título"/>
          <p:cNvSpPr>
            <a:spLocks noGrp="1"/>
          </p:cNvSpPr>
          <p:nvPr>
            <p:ph type="title"/>
          </p:nvPr>
        </p:nvSpPr>
        <p:spPr/>
        <p:txBody>
          <a:bodyPr>
            <a:normAutofit fontScale="90000"/>
          </a:bodyPr>
          <a:lstStyle/>
          <a:p>
            <a:r>
              <a:rPr lang="en-US" dirty="0" err="1" smtClean="0"/>
              <a:t>Lealtad</a:t>
            </a:r>
            <a:r>
              <a:rPr lang="en-US" dirty="0" smtClean="0"/>
              <a:t> </a:t>
            </a:r>
            <a:r>
              <a:rPr lang="en-US" dirty="0" err="1" smtClean="0"/>
              <a:t>Comercial</a:t>
            </a:r>
            <a:r>
              <a:rPr lang="en-US" dirty="0" smtClean="0"/>
              <a:t> </a:t>
            </a:r>
            <a:r>
              <a:rPr lang="en-US" dirty="0" err="1" smtClean="0"/>
              <a:t>Ley</a:t>
            </a:r>
            <a:r>
              <a:rPr lang="en-US" dirty="0" smtClean="0"/>
              <a:t> 22802 (1981)</a:t>
            </a:r>
            <a:endParaRPr lang="en-US" dirty="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92500" lnSpcReduction="20000"/>
          </a:bodyPr>
          <a:lstStyle/>
          <a:p>
            <a:pPr algn="just"/>
            <a:r>
              <a:rPr lang="en-US" dirty="0" smtClean="0"/>
              <a:t>Art 1. </a:t>
            </a:r>
            <a:r>
              <a:rPr lang="en-US" dirty="0" err="1" smtClean="0"/>
              <a:t>etiquetado</a:t>
            </a:r>
            <a:r>
              <a:rPr lang="en-US" dirty="0" smtClean="0"/>
              <a:t> y </a:t>
            </a:r>
            <a:r>
              <a:rPr lang="en-US" dirty="0" err="1" smtClean="0"/>
              <a:t>rotulado</a:t>
            </a:r>
            <a:r>
              <a:rPr lang="en-US" dirty="0" smtClean="0"/>
              <a:t> de </a:t>
            </a:r>
            <a:r>
              <a:rPr lang="en-US" dirty="0" err="1" smtClean="0"/>
              <a:t>productos</a:t>
            </a:r>
            <a:r>
              <a:rPr lang="en-US" dirty="0" smtClean="0"/>
              <a:t> y </a:t>
            </a:r>
            <a:r>
              <a:rPr lang="en-US" dirty="0" err="1" smtClean="0"/>
              <a:t>envases</a:t>
            </a:r>
            <a:r>
              <a:rPr lang="en-US" dirty="0" smtClean="0"/>
              <a:t> de </a:t>
            </a:r>
            <a:r>
              <a:rPr lang="en-US" dirty="0" err="1" smtClean="0"/>
              <a:t>origen</a:t>
            </a:r>
            <a:r>
              <a:rPr lang="en-US" dirty="0" smtClean="0"/>
              <a:t> (</a:t>
            </a:r>
            <a:r>
              <a:rPr lang="en-US" dirty="0" err="1" smtClean="0"/>
              <a:t>denominacion</a:t>
            </a:r>
            <a:r>
              <a:rPr lang="en-US" dirty="0" smtClean="0"/>
              <a:t>, </a:t>
            </a:r>
            <a:r>
              <a:rPr lang="en-US" dirty="0" err="1" smtClean="0"/>
              <a:t>origen</a:t>
            </a:r>
            <a:r>
              <a:rPr lang="en-US" dirty="0" smtClean="0"/>
              <a:t> (</a:t>
            </a:r>
            <a:r>
              <a:rPr lang="en-US" dirty="0" err="1" smtClean="0"/>
              <a:t>pais</a:t>
            </a:r>
            <a:r>
              <a:rPr lang="en-US" dirty="0" smtClean="0"/>
              <a:t> de </a:t>
            </a:r>
            <a:r>
              <a:rPr lang="en-US" dirty="0" err="1" smtClean="0"/>
              <a:t>produccion</a:t>
            </a:r>
            <a:r>
              <a:rPr lang="en-US" dirty="0" smtClean="0"/>
              <a:t>), </a:t>
            </a:r>
            <a:r>
              <a:rPr lang="en-US" dirty="0" err="1" smtClean="0"/>
              <a:t>calidad</a:t>
            </a:r>
            <a:r>
              <a:rPr lang="en-US" dirty="0" smtClean="0"/>
              <a:t> y media de </a:t>
            </a:r>
            <a:r>
              <a:rPr lang="en-US" dirty="0" err="1" smtClean="0"/>
              <a:t>contenido</a:t>
            </a:r>
            <a:r>
              <a:rPr lang="en-US" dirty="0" smtClean="0"/>
              <a:t>.</a:t>
            </a:r>
          </a:p>
          <a:p>
            <a:pPr algn="just"/>
            <a:endParaRPr lang="en-US" dirty="0" smtClean="0"/>
          </a:p>
          <a:p>
            <a:pPr algn="just"/>
            <a:r>
              <a:rPr lang="es-ES" b="1" dirty="0" smtClean="0"/>
              <a:t>ARTICULO 5º —</a:t>
            </a:r>
            <a:r>
              <a:rPr lang="es-ES" dirty="0" smtClean="0"/>
              <a:t> Queda prohibido consignar en la presentación, folletos, envases, etiquetas y envoltorios, palabras, frases, descripciones, marcas o cualquier otro signo que pueda inducir a error, engaño o confusión, respecto de la naturaleza, origen, calidad, pureza, mezcla o cantidad de los frutos o productos, de sus propiedades, características, usos, condiciones de comercialización o técnicas de producción.</a:t>
            </a:r>
            <a:endParaRPr lang="en-US" dirty="0"/>
          </a:p>
        </p:txBody>
      </p:sp>
      <p:sp>
        <p:nvSpPr>
          <p:cNvPr id="3" name="2 Título"/>
          <p:cNvSpPr>
            <a:spLocks noGrp="1"/>
          </p:cNvSpPr>
          <p:nvPr>
            <p:ph type="title"/>
          </p:nvPr>
        </p:nvSpPr>
        <p:spPr/>
        <p:txBody>
          <a:bodyPr/>
          <a:lstStyle/>
          <a:p>
            <a:r>
              <a:rPr lang="en-US" dirty="0" err="1" smtClean="0"/>
              <a:t>Lealtad</a:t>
            </a:r>
            <a:r>
              <a:rPr lang="en-US" dirty="0" smtClean="0"/>
              <a:t> </a:t>
            </a:r>
            <a:r>
              <a:rPr lang="en-US" dirty="0" err="1" smtClean="0"/>
              <a:t>comercial</a:t>
            </a:r>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7500" lnSpcReduction="20000"/>
          </a:bodyPr>
          <a:lstStyle/>
          <a:p>
            <a:pPr algn="just"/>
            <a:r>
              <a:rPr lang="es-ES" b="1" dirty="0" smtClean="0"/>
              <a:t>ARTICULO 7º — </a:t>
            </a:r>
            <a:r>
              <a:rPr lang="es-ES" dirty="0" smtClean="0"/>
              <a:t>No podrá utilizarse denominación de origen nacional o extranjera para identificar un fruto o un producto cuando éste no provenga de la zona respectiva, excepto cuando hubiera sido registrada como marca con anterioridad a la entrada en vigencia de esta ley. A tal efecto se entiende por denominación de origen a la denominación geográfica de un país, de una región o de un lugar determinado, que sirve para designar un producto originario de ellos y cuyas cualidades características se deban exclusiva o esencialmente al medio </a:t>
            </a:r>
            <a:r>
              <a:rPr lang="es-ES" dirty="0" smtClean="0"/>
              <a:t>geográfico.</a:t>
            </a:r>
          </a:p>
          <a:p>
            <a:pPr algn="just"/>
            <a:endParaRPr lang="es-ES" dirty="0" smtClean="0"/>
          </a:p>
          <a:p>
            <a:pPr algn="just"/>
            <a:r>
              <a:rPr lang="es-ES" b="1" dirty="0" smtClean="0"/>
              <a:t>ARTICULO 8º —</a:t>
            </a:r>
            <a:r>
              <a:rPr lang="es-ES" dirty="0" smtClean="0"/>
              <a:t> Se considerarán denominaciones de origen de uso generalizado, y serán de utilización libre aquellas que por su uso han pasado a ser el nombre o tipo del </a:t>
            </a:r>
            <a:r>
              <a:rPr lang="es-ES" dirty="0" smtClean="0"/>
              <a:t>producto</a:t>
            </a:r>
            <a:endParaRPr lang="en-US" dirty="0"/>
          </a:p>
        </p:txBody>
      </p:sp>
      <p:sp>
        <p:nvSpPr>
          <p:cNvPr id="3" name="2 Título"/>
          <p:cNvSpPr>
            <a:spLocks noGrp="1"/>
          </p:cNvSpPr>
          <p:nvPr>
            <p:ph type="title"/>
          </p:nvPr>
        </p:nvSpPr>
        <p:spPr/>
        <p:txBody>
          <a:bodyPr>
            <a:normAutofit fontScale="90000"/>
          </a:bodyPr>
          <a:lstStyle/>
          <a:p>
            <a:r>
              <a:rPr lang="en-US" dirty="0" err="1" smtClean="0"/>
              <a:t>Denominaciones</a:t>
            </a:r>
            <a:r>
              <a:rPr lang="en-US" dirty="0" smtClean="0"/>
              <a:t> de </a:t>
            </a:r>
            <a:r>
              <a:rPr lang="en-US" dirty="0" err="1" smtClean="0"/>
              <a:t>origen</a:t>
            </a:r>
            <a:r>
              <a:rPr lang="en-US" dirty="0" smtClean="0"/>
              <a:t> en </a:t>
            </a:r>
            <a:r>
              <a:rPr lang="en-US" dirty="0" err="1" smtClean="0"/>
              <a:t>lealtad</a:t>
            </a:r>
            <a:r>
              <a:rPr lang="en-US" dirty="0" smtClean="0"/>
              <a:t> </a:t>
            </a:r>
            <a:r>
              <a:rPr lang="en-US" dirty="0" err="1" smtClean="0"/>
              <a:t>comercial</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Otros institutos vinculados</a:t>
            </a:r>
          </a:p>
        </p:txBody>
      </p:sp>
      <p:graphicFrame>
        <p:nvGraphicFramePr>
          <p:cNvPr id="4" name="3 Diagrama"/>
          <p:cNvGraphicFramePr/>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cut/>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s-ES" b="1" dirty="0" smtClean="0"/>
              <a:t>ARTICULO 9º — </a:t>
            </a:r>
            <a:r>
              <a:rPr lang="es-ES" dirty="0" smtClean="0"/>
              <a:t>Queda prohibida la realización de cualquier clase de presentación, de publicidad o propaganda que mediante inexactitudes u ocultamientos pueda inducir a error, engaño o confusión respecto de las características o propiedades, naturaleza, origen, calidad, pureza, mezcla, cantidad, uso, precio, condiciones de comercialización o técnicas de producción de bienes muebles, inmuebles o servicios.</a:t>
            </a:r>
            <a:endParaRPr lang="en-US" dirty="0"/>
          </a:p>
        </p:txBody>
      </p:sp>
      <p:sp>
        <p:nvSpPr>
          <p:cNvPr id="3" name="2 Título"/>
          <p:cNvSpPr>
            <a:spLocks noGrp="1"/>
          </p:cNvSpPr>
          <p:nvPr>
            <p:ph type="title"/>
          </p:nvPr>
        </p:nvSpPr>
        <p:spPr/>
        <p:txBody>
          <a:bodyPr>
            <a:normAutofit fontScale="90000"/>
          </a:bodyPr>
          <a:lstStyle/>
          <a:p>
            <a:r>
              <a:rPr lang="en-US" dirty="0" err="1" smtClean="0"/>
              <a:t>Publicidad</a:t>
            </a:r>
            <a:r>
              <a:rPr lang="en-US" dirty="0" smtClean="0"/>
              <a:t> en </a:t>
            </a:r>
            <a:r>
              <a:rPr lang="en-US" dirty="0" err="1" smtClean="0"/>
              <a:t>Lealtad</a:t>
            </a:r>
            <a:r>
              <a:rPr lang="en-US" dirty="0" smtClean="0"/>
              <a:t> </a:t>
            </a:r>
            <a:r>
              <a:rPr lang="en-US" dirty="0" err="1" smtClean="0"/>
              <a:t>Comercial</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lnSpcReduction="10000"/>
          </a:bodyPr>
          <a:lstStyle/>
          <a:p>
            <a:pPr algn="just"/>
            <a:r>
              <a:rPr lang="en-US" dirty="0" err="1" smtClean="0"/>
              <a:t>Secretaria</a:t>
            </a:r>
            <a:r>
              <a:rPr lang="en-US" dirty="0" smtClean="0"/>
              <a:t> de </a:t>
            </a:r>
            <a:r>
              <a:rPr lang="en-US" dirty="0" err="1" smtClean="0"/>
              <a:t>Comercio</a:t>
            </a:r>
            <a:r>
              <a:rPr lang="en-US" dirty="0" smtClean="0"/>
              <a:t> de la </a:t>
            </a:r>
            <a:r>
              <a:rPr lang="en-US" dirty="0" err="1" smtClean="0"/>
              <a:t>Nacion</a:t>
            </a:r>
            <a:endParaRPr lang="en-US" dirty="0" smtClean="0"/>
          </a:p>
          <a:p>
            <a:pPr algn="just"/>
            <a:r>
              <a:rPr lang="en-US" dirty="0" err="1" smtClean="0"/>
              <a:t>Autoridades</a:t>
            </a:r>
            <a:r>
              <a:rPr lang="en-US" dirty="0" smtClean="0"/>
              <a:t> </a:t>
            </a:r>
            <a:r>
              <a:rPr lang="en-US" dirty="0" err="1" smtClean="0"/>
              <a:t>Provinciales</a:t>
            </a:r>
            <a:r>
              <a:rPr lang="en-US" dirty="0" smtClean="0"/>
              <a:t> o </a:t>
            </a:r>
            <a:r>
              <a:rPr lang="en-US" dirty="0" err="1" smtClean="0"/>
              <a:t>Municipales</a:t>
            </a:r>
            <a:r>
              <a:rPr lang="en-US" dirty="0" smtClean="0"/>
              <a:t> (</a:t>
            </a:r>
            <a:r>
              <a:rPr lang="en-US" dirty="0" err="1" smtClean="0"/>
              <a:t>generalmente</a:t>
            </a:r>
            <a:r>
              <a:rPr lang="en-US" dirty="0" smtClean="0"/>
              <a:t> la </a:t>
            </a:r>
            <a:r>
              <a:rPr lang="en-US" dirty="0" err="1" smtClean="0"/>
              <a:t>autoridad</a:t>
            </a:r>
            <a:r>
              <a:rPr lang="en-US" dirty="0" smtClean="0"/>
              <a:t> de </a:t>
            </a:r>
            <a:r>
              <a:rPr lang="en-US" dirty="0" err="1" smtClean="0"/>
              <a:t>defensa</a:t>
            </a:r>
            <a:r>
              <a:rPr lang="en-US" dirty="0" smtClean="0"/>
              <a:t> del </a:t>
            </a:r>
            <a:r>
              <a:rPr lang="en-US" dirty="0" err="1" smtClean="0"/>
              <a:t>consumidor</a:t>
            </a:r>
            <a:r>
              <a:rPr lang="en-US" dirty="0" smtClean="0"/>
              <a:t>)</a:t>
            </a:r>
          </a:p>
          <a:p>
            <a:pPr algn="just"/>
            <a:r>
              <a:rPr lang="en-US" dirty="0" err="1" smtClean="0"/>
              <a:t>Sanciones</a:t>
            </a:r>
            <a:r>
              <a:rPr lang="en-US" dirty="0" smtClean="0"/>
              <a:t>: </a:t>
            </a:r>
            <a:r>
              <a:rPr lang="en-US" dirty="0" err="1" smtClean="0"/>
              <a:t>multa</a:t>
            </a:r>
            <a:r>
              <a:rPr lang="en-US" dirty="0" smtClean="0"/>
              <a:t> </a:t>
            </a:r>
            <a:r>
              <a:rPr lang="en-US" dirty="0" err="1" smtClean="0"/>
              <a:t>hasta</a:t>
            </a:r>
            <a:r>
              <a:rPr lang="en-US" dirty="0" smtClean="0"/>
              <a:t> 500 mil pesos.</a:t>
            </a:r>
          </a:p>
          <a:p>
            <a:pPr algn="just"/>
            <a:r>
              <a:rPr lang="en-US" dirty="0" err="1" smtClean="0"/>
              <a:t>Recurso</a:t>
            </a:r>
            <a:r>
              <a:rPr lang="en-US" dirty="0" smtClean="0"/>
              <a:t> </a:t>
            </a:r>
            <a:r>
              <a:rPr lang="en-US" dirty="0" err="1" smtClean="0"/>
              <a:t>directo</a:t>
            </a:r>
            <a:r>
              <a:rPr lang="en-US" dirty="0" smtClean="0"/>
              <a:t> a la </a:t>
            </a:r>
            <a:r>
              <a:rPr lang="en-US" dirty="0" err="1" smtClean="0"/>
              <a:t>Justicia</a:t>
            </a:r>
            <a:r>
              <a:rPr lang="en-US" dirty="0" smtClean="0"/>
              <a:t>: </a:t>
            </a:r>
            <a:r>
              <a:rPr lang="en-US" dirty="0" err="1" smtClean="0"/>
              <a:t>Camara</a:t>
            </a:r>
            <a:r>
              <a:rPr lang="en-US" dirty="0" smtClean="0"/>
              <a:t> </a:t>
            </a:r>
            <a:r>
              <a:rPr lang="en-US" dirty="0" err="1" smtClean="0"/>
              <a:t>Nacional</a:t>
            </a:r>
            <a:r>
              <a:rPr lang="en-US" dirty="0" smtClean="0"/>
              <a:t> de </a:t>
            </a:r>
            <a:r>
              <a:rPr lang="en-US" dirty="0" err="1" smtClean="0"/>
              <a:t>Apelaciones</a:t>
            </a:r>
            <a:r>
              <a:rPr lang="en-US" dirty="0" smtClean="0"/>
              <a:t> en lo Cont </a:t>
            </a:r>
            <a:r>
              <a:rPr lang="en-US" dirty="0" err="1" smtClean="0"/>
              <a:t>Adm</a:t>
            </a:r>
            <a:r>
              <a:rPr lang="en-US" dirty="0" smtClean="0"/>
              <a:t> Federal (CABA) o </a:t>
            </a:r>
            <a:r>
              <a:rPr lang="en-US" dirty="0" err="1" smtClean="0"/>
              <a:t>Camara</a:t>
            </a:r>
            <a:r>
              <a:rPr lang="en-US" dirty="0" smtClean="0"/>
              <a:t> Federal del </a:t>
            </a:r>
            <a:r>
              <a:rPr lang="en-US" dirty="0" err="1" smtClean="0"/>
              <a:t>lugar</a:t>
            </a:r>
            <a:r>
              <a:rPr lang="en-US" dirty="0" smtClean="0"/>
              <a:t> del </a:t>
            </a:r>
            <a:r>
              <a:rPr lang="en-US" dirty="0" err="1" smtClean="0"/>
              <a:t>asiento</a:t>
            </a:r>
            <a:r>
              <a:rPr lang="en-US" dirty="0" smtClean="0"/>
              <a:t> de la </a:t>
            </a:r>
            <a:r>
              <a:rPr lang="en-US" dirty="0" err="1" smtClean="0"/>
              <a:t>autoridad</a:t>
            </a:r>
            <a:r>
              <a:rPr lang="en-US" dirty="0" smtClean="0"/>
              <a:t> </a:t>
            </a:r>
            <a:r>
              <a:rPr lang="en-US" dirty="0" err="1" smtClean="0"/>
              <a:t>competente</a:t>
            </a:r>
            <a:r>
              <a:rPr lang="en-US" dirty="0" smtClean="0"/>
              <a:t>. </a:t>
            </a:r>
          </a:p>
          <a:p>
            <a:pPr algn="just"/>
            <a:r>
              <a:rPr lang="en-US" dirty="0" err="1" smtClean="0"/>
              <a:t>Sanciones</a:t>
            </a:r>
            <a:r>
              <a:rPr lang="en-US" dirty="0" smtClean="0"/>
              <a:t> </a:t>
            </a:r>
            <a:r>
              <a:rPr lang="en-US" dirty="0" err="1" smtClean="0"/>
              <a:t>Provinciales</a:t>
            </a:r>
            <a:r>
              <a:rPr lang="en-US" dirty="0" smtClean="0"/>
              <a:t>: </a:t>
            </a:r>
            <a:r>
              <a:rPr lang="en-US" dirty="0" err="1" smtClean="0"/>
              <a:t>apelacion</a:t>
            </a:r>
            <a:r>
              <a:rPr lang="en-US" dirty="0" smtClean="0"/>
              <a:t> ante </a:t>
            </a:r>
            <a:r>
              <a:rPr lang="en-US" dirty="0" err="1" smtClean="0"/>
              <a:t>justicia</a:t>
            </a:r>
            <a:r>
              <a:rPr lang="en-US" dirty="0" smtClean="0"/>
              <a:t> provincial</a:t>
            </a:r>
            <a:endParaRPr lang="en-US" dirty="0"/>
          </a:p>
        </p:txBody>
      </p:sp>
      <p:sp>
        <p:nvSpPr>
          <p:cNvPr id="3" name="2 Título"/>
          <p:cNvSpPr>
            <a:spLocks noGrp="1"/>
          </p:cNvSpPr>
          <p:nvPr>
            <p:ph type="title"/>
          </p:nvPr>
        </p:nvSpPr>
        <p:spPr/>
        <p:txBody>
          <a:bodyPr>
            <a:normAutofit fontScale="90000"/>
          </a:bodyPr>
          <a:lstStyle/>
          <a:p>
            <a:r>
              <a:rPr lang="en-US" dirty="0" err="1" smtClean="0"/>
              <a:t>Lealtad</a:t>
            </a:r>
            <a:r>
              <a:rPr lang="en-US" dirty="0" smtClean="0"/>
              <a:t> </a:t>
            </a:r>
            <a:r>
              <a:rPr lang="en-US" dirty="0" err="1" smtClean="0"/>
              <a:t>comercial</a:t>
            </a:r>
            <a:r>
              <a:rPr lang="en-US" dirty="0" smtClean="0"/>
              <a:t>. </a:t>
            </a:r>
            <a:r>
              <a:rPr lang="en-US" dirty="0" err="1" smtClean="0"/>
              <a:t>Autoridad</a:t>
            </a:r>
            <a:r>
              <a:rPr lang="en-US" dirty="0" smtClean="0"/>
              <a:t> de </a:t>
            </a:r>
            <a:r>
              <a:rPr lang="en-US" dirty="0" err="1" smtClean="0"/>
              <a:t>Aplicacion</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err="1" smtClean="0"/>
              <a:t>Primera</a:t>
            </a:r>
            <a:r>
              <a:rPr lang="en-US" dirty="0" smtClean="0"/>
              <a:t> </a:t>
            </a:r>
            <a:r>
              <a:rPr lang="en-US" dirty="0" err="1" smtClean="0"/>
              <a:t>cuestion</a:t>
            </a:r>
            <a:r>
              <a:rPr lang="en-US" dirty="0" smtClean="0"/>
              <a:t>: </a:t>
            </a:r>
            <a:r>
              <a:rPr lang="en-US" dirty="0" err="1" smtClean="0"/>
              <a:t>esta</a:t>
            </a:r>
            <a:r>
              <a:rPr lang="en-US" dirty="0" smtClean="0"/>
              <a:t> </a:t>
            </a:r>
            <a:r>
              <a:rPr lang="en-US" dirty="0" err="1" smtClean="0"/>
              <a:t>vigente</a:t>
            </a:r>
            <a:r>
              <a:rPr lang="en-US" dirty="0" smtClean="0"/>
              <a:t>?</a:t>
            </a:r>
          </a:p>
          <a:p>
            <a:pPr algn="just"/>
            <a:r>
              <a:rPr lang="en-US" dirty="0" err="1" smtClean="0"/>
              <a:t>Que</a:t>
            </a:r>
            <a:r>
              <a:rPr lang="en-US" dirty="0" smtClean="0"/>
              <a:t> </a:t>
            </a:r>
            <a:r>
              <a:rPr lang="en-US" dirty="0" err="1" smtClean="0"/>
              <a:t>regula</a:t>
            </a:r>
            <a:r>
              <a:rPr lang="en-US" dirty="0" smtClean="0"/>
              <a:t>?  </a:t>
            </a:r>
            <a:r>
              <a:rPr lang="en-US" dirty="0" err="1" smtClean="0"/>
              <a:t>aspectos</a:t>
            </a:r>
            <a:r>
              <a:rPr lang="en-US" dirty="0" smtClean="0"/>
              <a:t> de la </a:t>
            </a:r>
            <a:r>
              <a:rPr lang="en-US" dirty="0" err="1" smtClean="0"/>
              <a:t>produccion</a:t>
            </a:r>
            <a:r>
              <a:rPr lang="en-US" dirty="0" smtClean="0"/>
              <a:t> </a:t>
            </a:r>
            <a:r>
              <a:rPr lang="en-US" dirty="0" err="1" smtClean="0"/>
              <a:t>como</a:t>
            </a:r>
            <a:r>
              <a:rPr lang="en-US" dirty="0" smtClean="0"/>
              <a:t> </a:t>
            </a:r>
            <a:r>
              <a:rPr lang="en-US" dirty="0" err="1" smtClean="0"/>
              <a:t>precios</a:t>
            </a:r>
            <a:r>
              <a:rPr lang="en-US" dirty="0" smtClean="0"/>
              <a:t> </a:t>
            </a:r>
            <a:r>
              <a:rPr lang="en-US" dirty="0" err="1" smtClean="0"/>
              <a:t>minimos</a:t>
            </a:r>
            <a:r>
              <a:rPr lang="en-US" dirty="0" smtClean="0"/>
              <a:t>, </a:t>
            </a:r>
            <a:r>
              <a:rPr lang="en-US" dirty="0" err="1" smtClean="0"/>
              <a:t>cantidades</a:t>
            </a:r>
            <a:r>
              <a:rPr lang="en-US" dirty="0" smtClean="0"/>
              <a:t> a </a:t>
            </a:r>
            <a:r>
              <a:rPr lang="en-US" dirty="0" err="1" smtClean="0"/>
              <a:t>producir</a:t>
            </a:r>
            <a:r>
              <a:rPr lang="en-US" dirty="0" smtClean="0"/>
              <a:t>, </a:t>
            </a:r>
            <a:r>
              <a:rPr lang="en-US" dirty="0" err="1" smtClean="0"/>
              <a:t>las</a:t>
            </a:r>
            <a:r>
              <a:rPr lang="en-US" dirty="0" smtClean="0"/>
              <a:t> </a:t>
            </a:r>
            <a:r>
              <a:rPr lang="en-US" dirty="0" err="1" smtClean="0"/>
              <a:t>exportaciones</a:t>
            </a:r>
            <a:r>
              <a:rPr lang="en-US" dirty="0" smtClean="0"/>
              <a:t> e </a:t>
            </a:r>
            <a:r>
              <a:rPr lang="en-US" dirty="0" err="1" smtClean="0"/>
              <a:t>importaciones</a:t>
            </a:r>
            <a:r>
              <a:rPr lang="en-US" dirty="0" smtClean="0"/>
              <a:t> (</a:t>
            </a:r>
            <a:r>
              <a:rPr lang="en-US" dirty="0" err="1" smtClean="0"/>
              <a:t>otorga</a:t>
            </a:r>
            <a:r>
              <a:rPr lang="en-US" dirty="0" smtClean="0"/>
              <a:t> </a:t>
            </a:r>
            <a:r>
              <a:rPr lang="en-US" dirty="0" err="1" smtClean="0"/>
              <a:t>gran</a:t>
            </a:r>
            <a:r>
              <a:rPr lang="en-US" dirty="0" smtClean="0"/>
              <a:t> </a:t>
            </a:r>
            <a:r>
              <a:rPr lang="en-US" dirty="0" err="1" smtClean="0"/>
              <a:t>poder</a:t>
            </a:r>
            <a:r>
              <a:rPr lang="en-US" dirty="0" smtClean="0"/>
              <a:t> de </a:t>
            </a:r>
            <a:r>
              <a:rPr lang="en-US" dirty="0" err="1" smtClean="0"/>
              <a:t>intervencion</a:t>
            </a:r>
            <a:r>
              <a:rPr lang="en-US" dirty="0" smtClean="0"/>
              <a:t> en la </a:t>
            </a:r>
            <a:r>
              <a:rPr lang="en-US" dirty="0" err="1" smtClean="0"/>
              <a:t>economia</a:t>
            </a:r>
            <a:r>
              <a:rPr lang="en-US" dirty="0" smtClean="0"/>
              <a:t> a la Sec de </a:t>
            </a:r>
            <a:r>
              <a:rPr lang="en-US" dirty="0" err="1" smtClean="0"/>
              <a:t>Comercio</a:t>
            </a:r>
            <a:r>
              <a:rPr lang="en-US" dirty="0" smtClean="0"/>
              <a:t>)</a:t>
            </a:r>
            <a:endParaRPr lang="en-US" dirty="0"/>
          </a:p>
        </p:txBody>
      </p:sp>
      <p:sp>
        <p:nvSpPr>
          <p:cNvPr id="3" name="2 Título"/>
          <p:cNvSpPr>
            <a:spLocks noGrp="1"/>
          </p:cNvSpPr>
          <p:nvPr>
            <p:ph type="title"/>
          </p:nvPr>
        </p:nvSpPr>
        <p:spPr/>
        <p:txBody>
          <a:bodyPr/>
          <a:lstStyle/>
          <a:p>
            <a:r>
              <a:rPr lang="en-US" dirty="0" err="1" smtClean="0"/>
              <a:t>Ley</a:t>
            </a:r>
            <a:r>
              <a:rPr lang="en-US" dirty="0" smtClean="0"/>
              <a:t> de </a:t>
            </a:r>
            <a:r>
              <a:rPr lang="en-US" dirty="0" err="1" smtClean="0"/>
              <a:t>abastecimiento</a:t>
            </a:r>
            <a:r>
              <a:rPr lang="en-US" dirty="0" smtClean="0"/>
              <a:t> 20680</a:t>
            </a:r>
            <a:endParaRPr lang="en-US" dirty="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normAutofit fontScale="77500" lnSpcReduction="20000"/>
          </a:bodyPr>
          <a:lstStyle/>
          <a:p>
            <a:r>
              <a:rPr lang="es-ES" b="1" dirty="0" smtClean="0"/>
              <a:t>ARTICULO 4º</a:t>
            </a:r>
            <a:r>
              <a:rPr lang="es-ES" dirty="0" smtClean="0"/>
              <a:t> — Serán reprimidos con las sanciones que se establecen en el artículo 5º y en su caso 6º, quienes:</a:t>
            </a:r>
          </a:p>
          <a:p>
            <a:r>
              <a:rPr lang="es-ES" dirty="0" smtClean="0"/>
              <a:t>a) Elevaren artificial o injustificadamente los precios en forma que no responda proporcionalmente a los aumentos de los costos, u obtuvieren ganancias abusivas;</a:t>
            </a:r>
          </a:p>
          <a:p>
            <a:r>
              <a:rPr lang="es-ES" dirty="0" smtClean="0"/>
              <a:t>b) Revaluaren existencias, salvo autorización expresa del organismo de aplicación;</a:t>
            </a:r>
          </a:p>
          <a:p>
            <a:r>
              <a:rPr lang="es-ES" dirty="0" smtClean="0"/>
              <a:t>c) Acapararen materias primas o productos, o formaren existencias superiores a las necesarias, sean actos de naturaleza monopólica o no, para responder a los planes habituales de producción y/o demanda;</a:t>
            </a:r>
          </a:p>
          <a:p>
            <a:r>
              <a:rPr lang="es-ES" dirty="0" smtClean="0"/>
              <a:t>d) Intermediaren o permitieren intermediar innecesariamente o crearen artificialmente etapas en la distribución y comercialización</a:t>
            </a:r>
            <a:r>
              <a:rPr lang="es-ES" dirty="0" smtClean="0"/>
              <a:t>;</a:t>
            </a:r>
            <a:endParaRPr lang="en-US" dirty="0"/>
          </a:p>
        </p:txBody>
      </p:sp>
      <p:sp>
        <p:nvSpPr>
          <p:cNvPr id="3" name="2 Título"/>
          <p:cNvSpPr>
            <a:spLocks noGrp="1"/>
          </p:cNvSpPr>
          <p:nvPr>
            <p:ph type="title"/>
          </p:nvPr>
        </p:nvSpPr>
        <p:spPr/>
        <p:txBody>
          <a:bodyPr>
            <a:normAutofit fontScale="90000"/>
          </a:bodyPr>
          <a:lstStyle/>
          <a:p>
            <a:r>
              <a:rPr lang="en-US" dirty="0" err="1" smtClean="0"/>
              <a:t>Abastecimento</a:t>
            </a:r>
            <a:r>
              <a:rPr lang="en-US" dirty="0" smtClean="0"/>
              <a:t>: </a:t>
            </a:r>
            <a:r>
              <a:rPr lang="en-US" dirty="0" err="1" smtClean="0"/>
              <a:t>conductas</a:t>
            </a:r>
            <a:r>
              <a:rPr lang="en-US" dirty="0" smtClean="0"/>
              <a:t> </a:t>
            </a:r>
            <a:r>
              <a:rPr lang="en-US" dirty="0" err="1" smtClean="0"/>
              <a:t>sancionadas</a:t>
            </a:r>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a:xfrm>
            <a:off x="457200" y="476672"/>
            <a:ext cx="8229600" cy="5530619"/>
          </a:xfrm>
        </p:spPr>
        <p:txBody>
          <a:bodyPr>
            <a:normAutofit fontScale="70000" lnSpcReduction="20000"/>
          </a:bodyPr>
          <a:lstStyle/>
          <a:p>
            <a:endParaRPr lang="es-ES" dirty="0" smtClean="0"/>
          </a:p>
          <a:p>
            <a:r>
              <a:rPr lang="es-ES" dirty="0" smtClean="0"/>
              <a:t>e) Destruyeren mercaderías y bienes; o impidieren la prestación de servicios o realizaren cualquier otro acto, sea de naturaleza monopólica o no, que tienda a hacer escasear su producción, venta o transporte;</a:t>
            </a:r>
          </a:p>
          <a:p>
            <a:r>
              <a:rPr lang="es-ES" dirty="0" smtClean="0"/>
              <a:t>f) Negaren o restringieren injustificadamente la venta de bienes o la prestación de servicios, o redujeren sin causa la producción habitual o no la incrementaren, habiendo sido intimados a tal efecto con tres (3) días hábiles de anticipación, en caso de tener capacidad productiva, para responder a la demanda;</a:t>
            </a:r>
          </a:p>
          <a:p>
            <a:r>
              <a:rPr lang="es-ES" dirty="0" smtClean="0"/>
              <a:t>g) Desviaren el abastecimiento normal y habitual de una zona a otra sin causa justificada;</a:t>
            </a:r>
          </a:p>
          <a:p>
            <a:r>
              <a:rPr lang="es-ES" dirty="0" smtClean="0"/>
              <a:t>h) No tuvieren para su venta —según el ramo comercial respectivo— mercaderías con precios máximos, precios congelados o márgenes de utilidad fijados y al no poseerlas no vendan a dichos precios mercaderías similares de mayor calidad o precio, salvo los eximentes justificados que se establezcan por vía reglamentaria, teniendo en cuenta ramo, habitualidad, modalidad, situación de mercado y demás circunstancias propias de cada caso;</a:t>
            </a:r>
          </a:p>
          <a:p>
            <a:endParaRPr lang="en-US" dirty="0" smtClean="0"/>
          </a:p>
          <a:p>
            <a:endParaRPr lang="en-US" dirty="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r>
              <a:rPr lang="es-ES" dirty="0" smtClean="0"/>
              <a:t>i) No entregaren factura o comprobante de venta, en la forma y condiciones que establezcan las disposiciones reglamentarias;</a:t>
            </a:r>
          </a:p>
          <a:p>
            <a:r>
              <a:rPr lang="es-ES" dirty="0" smtClean="0"/>
              <a:t>j) Violaren cualesquiera de las disposiciones que se adoptaren en ejercicio de las atribuciones que se confieren por los artículos 2º y 3º de esta Ley.</a:t>
            </a:r>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err="1" smtClean="0"/>
              <a:t>Secretaria</a:t>
            </a:r>
            <a:r>
              <a:rPr lang="en-US" dirty="0" smtClean="0"/>
              <a:t> de </a:t>
            </a:r>
            <a:r>
              <a:rPr lang="en-US" dirty="0" err="1" smtClean="0"/>
              <a:t>Comercio</a:t>
            </a:r>
            <a:r>
              <a:rPr lang="en-US" dirty="0" smtClean="0"/>
              <a:t> de la </a:t>
            </a:r>
            <a:r>
              <a:rPr lang="en-US" dirty="0" err="1" smtClean="0"/>
              <a:t>Nacion</a:t>
            </a:r>
            <a:r>
              <a:rPr lang="en-US" dirty="0" smtClean="0"/>
              <a:t>. (</a:t>
            </a:r>
            <a:r>
              <a:rPr lang="en-US" dirty="0" err="1" smtClean="0"/>
              <a:t>habilita</a:t>
            </a:r>
            <a:r>
              <a:rPr lang="en-US" dirty="0" smtClean="0"/>
              <a:t> </a:t>
            </a:r>
            <a:r>
              <a:rPr lang="en-US" dirty="0" err="1" smtClean="0"/>
              <a:t>gobernadores</a:t>
            </a:r>
            <a:r>
              <a:rPr lang="en-US" dirty="0" smtClean="0"/>
              <a:t> a </a:t>
            </a:r>
            <a:r>
              <a:rPr lang="en-US" dirty="0" err="1" smtClean="0"/>
              <a:t>fijar</a:t>
            </a:r>
            <a:r>
              <a:rPr lang="en-US" dirty="0" smtClean="0"/>
              <a:t> </a:t>
            </a:r>
            <a:r>
              <a:rPr lang="en-US" dirty="0" err="1" smtClean="0"/>
              <a:t>precios</a:t>
            </a:r>
            <a:r>
              <a:rPr lang="en-US" dirty="0" smtClean="0"/>
              <a:t> </a:t>
            </a:r>
            <a:r>
              <a:rPr lang="en-US" dirty="0" err="1" smtClean="0"/>
              <a:t>maximos</a:t>
            </a:r>
            <a:r>
              <a:rPr lang="en-US" dirty="0" smtClean="0"/>
              <a:t>)</a:t>
            </a:r>
          </a:p>
          <a:p>
            <a:pPr algn="just"/>
            <a:r>
              <a:rPr lang="en-US" dirty="0" err="1" smtClean="0"/>
              <a:t>Multa</a:t>
            </a:r>
            <a:r>
              <a:rPr lang="en-US" dirty="0" smtClean="0"/>
              <a:t> </a:t>
            </a:r>
            <a:r>
              <a:rPr lang="en-US" dirty="0" err="1" smtClean="0"/>
              <a:t>hasta</a:t>
            </a:r>
            <a:r>
              <a:rPr lang="en-US" dirty="0" smtClean="0"/>
              <a:t> $ 1 </a:t>
            </a:r>
            <a:r>
              <a:rPr lang="en-US" dirty="0" err="1" smtClean="0"/>
              <a:t>millon</a:t>
            </a:r>
            <a:r>
              <a:rPr lang="en-US" dirty="0" smtClean="0"/>
              <a:t> (se </a:t>
            </a:r>
            <a:r>
              <a:rPr lang="en-US" dirty="0" err="1" smtClean="0"/>
              <a:t>puede</a:t>
            </a:r>
            <a:r>
              <a:rPr lang="en-US" dirty="0" smtClean="0"/>
              <a:t> </a:t>
            </a:r>
            <a:r>
              <a:rPr lang="en-US" dirty="0" err="1" smtClean="0"/>
              <a:t>elevar</a:t>
            </a:r>
            <a:r>
              <a:rPr lang="en-US" dirty="0" smtClean="0"/>
              <a:t> </a:t>
            </a:r>
            <a:r>
              <a:rPr lang="en-US" dirty="0" err="1" smtClean="0"/>
              <a:t>hasta</a:t>
            </a:r>
            <a:r>
              <a:rPr lang="en-US" dirty="0" smtClean="0"/>
              <a:t> </a:t>
            </a:r>
            <a:r>
              <a:rPr lang="en-US" dirty="0" err="1" smtClean="0"/>
              <a:t>alcanzar</a:t>
            </a:r>
            <a:r>
              <a:rPr lang="en-US" dirty="0" smtClean="0"/>
              <a:t> el triple de la </a:t>
            </a:r>
            <a:r>
              <a:rPr lang="en-US" dirty="0" err="1" smtClean="0"/>
              <a:t>ganancia</a:t>
            </a:r>
            <a:r>
              <a:rPr lang="en-US" dirty="0" smtClean="0"/>
              <a:t> del </a:t>
            </a:r>
            <a:r>
              <a:rPr lang="en-US" dirty="0" err="1" smtClean="0"/>
              <a:t>infractor</a:t>
            </a:r>
            <a:r>
              <a:rPr lang="en-US" dirty="0" smtClean="0"/>
              <a:t>)</a:t>
            </a:r>
          </a:p>
          <a:p>
            <a:pPr algn="just"/>
            <a:r>
              <a:rPr lang="en-US" dirty="0" err="1" smtClean="0"/>
              <a:t>Arresto</a:t>
            </a:r>
            <a:r>
              <a:rPr lang="en-US" dirty="0" smtClean="0"/>
              <a:t>, </a:t>
            </a:r>
            <a:r>
              <a:rPr lang="en-US" dirty="0" err="1" smtClean="0"/>
              <a:t>clausura</a:t>
            </a:r>
            <a:r>
              <a:rPr lang="en-US" dirty="0" smtClean="0"/>
              <a:t>, </a:t>
            </a:r>
            <a:r>
              <a:rPr lang="en-US" dirty="0" err="1" smtClean="0"/>
              <a:t>inhabilitacion</a:t>
            </a:r>
            <a:r>
              <a:rPr lang="en-US" dirty="0" smtClean="0"/>
              <a:t>, </a:t>
            </a:r>
            <a:r>
              <a:rPr lang="en-US" dirty="0" err="1" smtClean="0"/>
              <a:t>comiso</a:t>
            </a:r>
            <a:r>
              <a:rPr lang="en-US" dirty="0" smtClean="0"/>
              <a:t> de </a:t>
            </a:r>
            <a:r>
              <a:rPr lang="en-US" dirty="0" err="1" smtClean="0"/>
              <a:t>mercaderias</a:t>
            </a:r>
            <a:r>
              <a:rPr lang="en-US" dirty="0" smtClean="0"/>
              <a:t>, </a:t>
            </a:r>
            <a:r>
              <a:rPr lang="en-US" dirty="0" err="1" smtClean="0"/>
              <a:t>inhab</a:t>
            </a:r>
            <a:r>
              <a:rPr lang="en-US" dirty="0" smtClean="0"/>
              <a:t> </a:t>
            </a:r>
            <a:r>
              <a:rPr lang="en-US" dirty="0" err="1" smtClean="0"/>
              <a:t>para</a:t>
            </a:r>
            <a:r>
              <a:rPr lang="en-US" dirty="0" smtClean="0"/>
              <a:t> </a:t>
            </a:r>
            <a:r>
              <a:rPr lang="en-US" dirty="0" err="1" smtClean="0"/>
              <a:t>ejercer</a:t>
            </a:r>
            <a:r>
              <a:rPr lang="en-US" dirty="0" smtClean="0"/>
              <a:t> el </a:t>
            </a:r>
            <a:r>
              <a:rPr lang="en-US" dirty="0" err="1" smtClean="0"/>
              <a:t>comercio</a:t>
            </a:r>
            <a:r>
              <a:rPr lang="en-US" dirty="0" smtClean="0"/>
              <a:t>, </a:t>
            </a:r>
            <a:r>
              <a:rPr lang="en-US" dirty="0" err="1" smtClean="0"/>
              <a:t>susp</a:t>
            </a:r>
            <a:r>
              <a:rPr lang="en-US" dirty="0" smtClean="0"/>
              <a:t> en </a:t>
            </a:r>
            <a:r>
              <a:rPr lang="en-US" dirty="0" err="1" smtClean="0"/>
              <a:t>registro</a:t>
            </a:r>
            <a:r>
              <a:rPr lang="en-US" dirty="0" smtClean="0"/>
              <a:t> </a:t>
            </a:r>
            <a:r>
              <a:rPr lang="en-US" dirty="0" err="1" smtClean="0"/>
              <a:t>proveedores</a:t>
            </a:r>
            <a:r>
              <a:rPr lang="en-US" dirty="0" smtClean="0"/>
              <a:t> del Estado, suspension del </a:t>
            </a:r>
            <a:r>
              <a:rPr lang="en-US" dirty="0" err="1" smtClean="0"/>
              <a:t>uso</a:t>
            </a:r>
            <a:r>
              <a:rPr lang="en-US" dirty="0" smtClean="0"/>
              <a:t> de </a:t>
            </a:r>
            <a:r>
              <a:rPr lang="en-US" dirty="0" err="1" smtClean="0"/>
              <a:t>patentes</a:t>
            </a:r>
            <a:r>
              <a:rPr lang="en-US" dirty="0" smtClean="0"/>
              <a:t> y </a:t>
            </a:r>
            <a:r>
              <a:rPr lang="en-US" dirty="0" err="1" smtClean="0"/>
              <a:t>marcas</a:t>
            </a:r>
            <a:r>
              <a:rPr lang="en-US" dirty="0" smtClean="0"/>
              <a:t>, </a:t>
            </a:r>
            <a:r>
              <a:rPr lang="en-US" dirty="0" err="1" smtClean="0"/>
              <a:t>reincidencia</a:t>
            </a:r>
            <a:r>
              <a:rPr lang="en-US" dirty="0" smtClean="0"/>
              <a:t>: </a:t>
            </a:r>
            <a:r>
              <a:rPr lang="en-US" dirty="0" err="1" smtClean="0"/>
              <a:t>prision</a:t>
            </a:r>
            <a:r>
              <a:rPr lang="en-US" dirty="0" smtClean="0"/>
              <a:t> 6 m a 4 a.</a:t>
            </a:r>
            <a:endParaRPr lang="en-US" dirty="0"/>
          </a:p>
        </p:txBody>
      </p:sp>
      <p:sp>
        <p:nvSpPr>
          <p:cNvPr id="3" name="2 Título"/>
          <p:cNvSpPr>
            <a:spLocks noGrp="1"/>
          </p:cNvSpPr>
          <p:nvPr>
            <p:ph type="title"/>
          </p:nvPr>
        </p:nvSpPr>
        <p:spPr/>
        <p:txBody>
          <a:bodyPr>
            <a:normAutofit fontScale="90000"/>
          </a:bodyPr>
          <a:lstStyle/>
          <a:p>
            <a:r>
              <a:rPr lang="en-US" dirty="0" err="1" smtClean="0"/>
              <a:t>Aut</a:t>
            </a:r>
            <a:r>
              <a:rPr lang="en-US" dirty="0" smtClean="0"/>
              <a:t>. </a:t>
            </a:r>
            <a:r>
              <a:rPr lang="en-US" dirty="0" err="1" smtClean="0"/>
              <a:t>Aplicacion</a:t>
            </a:r>
            <a:r>
              <a:rPr lang="en-US" dirty="0" smtClean="0"/>
              <a:t>, </a:t>
            </a:r>
            <a:r>
              <a:rPr lang="en-US" dirty="0" err="1" smtClean="0"/>
              <a:t>sanciones</a:t>
            </a:r>
            <a:r>
              <a:rPr lang="en-US" dirty="0" smtClean="0"/>
              <a:t>, </a:t>
            </a:r>
            <a:r>
              <a:rPr lang="en-US" dirty="0" err="1" smtClean="0"/>
              <a:t>recursos</a:t>
            </a:r>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idx="1"/>
          </p:nvPr>
        </p:nvSpPr>
        <p:spPr/>
        <p:txBody>
          <a:bodyPr/>
          <a:lstStyle/>
          <a:p>
            <a:pPr algn="just"/>
            <a:r>
              <a:rPr lang="en-US" dirty="0" err="1" smtClean="0"/>
              <a:t>Juez</a:t>
            </a:r>
            <a:r>
              <a:rPr lang="en-US" dirty="0" smtClean="0"/>
              <a:t> </a:t>
            </a:r>
            <a:r>
              <a:rPr lang="en-US" dirty="0" err="1" smtClean="0"/>
              <a:t>Nacional</a:t>
            </a:r>
            <a:r>
              <a:rPr lang="en-US" dirty="0" smtClean="0"/>
              <a:t> en lo Penal </a:t>
            </a:r>
            <a:r>
              <a:rPr lang="en-US" dirty="0" err="1" smtClean="0"/>
              <a:t>Economico</a:t>
            </a:r>
            <a:r>
              <a:rPr lang="en-US" dirty="0" smtClean="0"/>
              <a:t> o </a:t>
            </a:r>
            <a:r>
              <a:rPr lang="en-US" dirty="0" err="1" smtClean="0"/>
              <a:t>Juez</a:t>
            </a:r>
            <a:r>
              <a:rPr lang="en-US" dirty="0" smtClean="0"/>
              <a:t> Federal </a:t>
            </a:r>
            <a:r>
              <a:rPr lang="en-US" dirty="0" err="1" smtClean="0"/>
              <a:t>que</a:t>
            </a:r>
            <a:r>
              <a:rPr lang="en-US" dirty="0" smtClean="0"/>
              <a:t> </a:t>
            </a:r>
            <a:r>
              <a:rPr lang="en-US" dirty="0" err="1" smtClean="0"/>
              <a:t>corresponda</a:t>
            </a:r>
            <a:r>
              <a:rPr lang="en-US" dirty="0" smtClean="0"/>
              <a:t> (</a:t>
            </a:r>
            <a:r>
              <a:rPr lang="en-US" dirty="0" err="1" smtClean="0"/>
              <a:t>siempre</a:t>
            </a:r>
            <a:r>
              <a:rPr lang="en-US" dirty="0" smtClean="0"/>
              <a:t> de </a:t>
            </a:r>
            <a:r>
              <a:rPr lang="en-US" dirty="0" err="1" smtClean="0"/>
              <a:t>Primera</a:t>
            </a:r>
            <a:r>
              <a:rPr lang="en-US" dirty="0" smtClean="0"/>
              <a:t> </a:t>
            </a:r>
            <a:r>
              <a:rPr lang="en-US" dirty="0" err="1" smtClean="0"/>
              <a:t>Instancia</a:t>
            </a:r>
            <a:r>
              <a:rPr lang="en-US" dirty="0" smtClean="0"/>
              <a:t>).  No se </a:t>
            </a:r>
            <a:r>
              <a:rPr lang="en-US" dirty="0" err="1" smtClean="0"/>
              <a:t>preve</a:t>
            </a:r>
            <a:r>
              <a:rPr lang="en-US" dirty="0" smtClean="0"/>
              <a:t> la </a:t>
            </a:r>
            <a:r>
              <a:rPr lang="en-US" dirty="0" err="1" smtClean="0"/>
              <a:t>intervencion</a:t>
            </a:r>
            <a:r>
              <a:rPr lang="en-US" dirty="0" smtClean="0"/>
              <a:t> de la </a:t>
            </a:r>
            <a:r>
              <a:rPr lang="en-US" dirty="0" err="1" smtClean="0"/>
              <a:t>Camara</a:t>
            </a:r>
            <a:r>
              <a:rPr lang="en-US" dirty="0" smtClean="0"/>
              <a:t> Federal. </a:t>
            </a:r>
            <a:endParaRPr lang="en-US" dirty="0"/>
          </a:p>
        </p:txBody>
      </p:sp>
      <p:sp>
        <p:nvSpPr>
          <p:cNvPr id="3" name="2 Título"/>
          <p:cNvSpPr>
            <a:spLocks noGrp="1"/>
          </p:cNvSpPr>
          <p:nvPr>
            <p:ph type="title"/>
          </p:nvPr>
        </p:nvSpPr>
        <p:spPr/>
        <p:txBody>
          <a:bodyPr/>
          <a:lstStyle/>
          <a:p>
            <a:pPr algn="ctr"/>
            <a:r>
              <a:rPr lang="en-US" dirty="0" err="1" smtClean="0"/>
              <a:t>Recurso</a:t>
            </a:r>
            <a:r>
              <a:rPr lang="en-US" dirty="0" smtClean="0"/>
              <a:t> judicial	</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779912" y="620688"/>
            <a:ext cx="4532040" cy="1829761"/>
          </a:xfrm>
        </p:spPr>
        <p:txBody>
          <a:bodyPr>
            <a:normAutofit/>
          </a:bodyPr>
          <a:lstStyle/>
          <a:p>
            <a:r>
              <a:rPr lang="es-MX" dirty="0" smtClean="0"/>
              <a:t> Derecho de la Competencia</a:t>
            </a:r>
            <a:endParaRPr lang="es-MX" dirty="0"/>
          </a:p>
        </p:txBody>
      </p:sp>
      <p:pic>
        <p:nvPicPr>
          <p:cNvPr id="3" name="2 Imagen" descr="competencia.jpg"/>
          <p:cNvPicPr>
            <a:picLocks noChangeAspect="1"/>
          </p:cNvPicPr>
          <p:nvPr/>
        </p:nvPicPr>
        <p:blipFill>
          <a:blip r:embed="rId2" cstate="print"/>
          <a:stretch>
            <a:fillRect/>
          </a:stretch>
        </p:blipFill>
        <p:spPr>
          <a:xfrm>
            <a:off x="827584" y="2276872"/>
            <a:ext cx="3672408" cy="2256656"/>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normAutofit fontScale="90000"/>
          </a:bodyPr>
          <a:lstStyle/>
          <a:p>
            <a:r>
              <a:rPr lang="es-MX" dirty="0" smtClean="0"/>
              <a:t>En Derecho de la Competencia podemos dividir dos ramas</a:t>
            </a:r>
            <a:endParaRPr lang="es-MX" dirty="0"/>
          </a:p>
        </p:txBody>
      </p:sp>
      <p:sp>
        <p:nvSpPr>
          <p:cNvPr id="5" name="4 CuadroTexto"/>
          <p:cNvSpPr txBox="1"/>
          <p:nvPr/>
        </p:nvSpPr>
        <p:spPr>
          <a:xfrm>
            <a:off x="1403648" y="3501008"/>
            <a:ext cx="1728192" cy="646331"/>
          </a:xfrm>
          <a:prstGeom prst="rect">
            <a:avLst/>
          </a:prstGeom>
          <a:solidFill>
            <a:schemeClr val="accent1">
              <a:lumMod val="50000"/>
            </a:schemeClr>
          </a:solidFill>
        </p:spPr>
        <p:txBody>
          <a:bodyPr wrap="square" rtlCol="0">
            <a:spAutoFit/>
          </a:bodyPr>
          <a:lstStyle/>
          <a:p>
            <a:r>
              <a:rPr lang="es-MX" dirty="0" smtClean="0">
                <a:solidFill>
                  <a:schemeClr val="bg1"/>
                </a:solidFill>
              </a:rPr>
              <a:t>Derecho de la </a:t>
            </a:r>
          </a:p>
          <a:p>
            <a:r>
              <a:rPr lang="es-MX" dirty="0" smtClean="0">
                <a:solidFill>
                  <a:schemeClr val="bg1"/>
                </a:solidFill>
              </a:rPr>
              <a:t>Competencia</a:t>
            </a:r>
            <a:endParaRPr lang="es-MX" dirty="0">
              <a:solidFill>
                <a:schemeClr val="bg1"/>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5" name="Shape 115"/>
          <p:cNvSpPr txBox="1">
            <a:spLocks noGrp="1"/>
          </p:cNvSpPr>
          <p:nvPr>
            <p:ph idx="1"/>
          </p:nvPr>
        </p:nvSpPr>
        <p:spPr>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w="25400" cap="flat">
            <a:noFill/>
            <a:prstDash val="solid"/>
            <a:round/>
            <a:headEnd type="none" w="med" len="med"/>
            <a:tailEnd type="none" w="med" len="med"/>
          </a:ln>
        </p:spPr>
        <p:txBody>
          <a:bodyPr lIns="91425" tIns="45700" rIns="91425" bIns="45700" anchor="t" anchorCtr="0">
            <a:noAutofit/>
          </a:bodyPr>
          <a:lstStyle/>
          <a:p>
            <a:pPr marL="342900" marR="0" lvl="0" indent="-342900" algn="l" rtl="0">
              <a:spcBef>
                <a:spcPts val="0"/>
              </a:spcBef>
              <a:buClr>
                <a:schemeClr val="dk1"/>
              </a:buClr>
              <a:buSzPct val="25000"/>
              <a:buFont typeface="Calibri"/>
              <a:buNone/>
            </a:pPr>
            <a:r>
              <a:rPr lang="es-MX" sz="3200" b="0" i="0" u="none" strike="noStrike" cap="none" baseline="0">
                <a:solidFill>
                  <a:schemeClr val="dk1"/>
                </a:solidFill>
                <a:latin typeface="Calibri"/>
                <a:ea typeface="Calibri"/>
                <a:cs typeface="Calibri"/>
                <a:sym typeface="Calibri"/>
              </a:rPr>
              <a:t>    </a:t>
            </a:r>
          </a:p>
          <a:p>
            <a:pPr marL="342900" marR="0" lvl="0" indent="-342900" algn="l" rtl="0">
              <a:spcBef>
                <a:spcPts val="640"/>
              </a:spcBef>
              <a:buClr>
                <a:schemeClr val="dk1"/>
              </a:buClr>
              <a:buFont typeface="Calibri"/>
              <a:buNone/>
            </a:pPr>
            <a:endParaRPr sz="3200" b="0" i="0" u="none" strike="noStrike" cap="none" baseline="0">
              <a:solidFill>
                <a:schemeClr val="dk1"/>
              </a:solidFill>
              <a:latin typeface="Calibri"/>
              <a:ea typeface="Calibri"/>
              <a:cs typeface="Calibri"/>
              <a:sym typeface="Calibri"/>
            </a:endParaRPr>
          </a:p>
          <a:p>
            <a:pPr marL="342900" marR="0" lvl="0" indent="-342900" algn="just" rtl="0">
              <a:spcBef>
                <a:spcPts val="640"/>
              </a:spcBef>
              <a:buClr>
                <a:schemeClr val="dk1"/>
              </a:buClr>
              <a:buSzPct val="25000"/>
              <a:buFont typeface="Calibri"/>
              <a:buNone/>
            </a:pPr>
            <a:r>
              <a:rPr lang="es-MX" sz="3200" b="0" i="0" u="none" strike="noStrike" cap="none" baseline="0">
                <a:solidFill>
                  <a:schemeClr val="dk1"/>
                </a:solidFill>
                <a:latin typeface="Calibri"/>
                <a:ea typeface="Calibri"/>
                <a:cs typeface="Calibri"/>
                <a:sym typeface="Calibri"/>
              </a:rPr>
              <a:t>   Un </a:t>
            </a:r>
            <a:r>
              <a:rPr lang="es-MX" sz="3200" b="0" i="0" u="none" strike="noStrike" cap="none" baseline="0">
                <a:solidFill>
                  <a:srgbClr val="FF0000"/>
                </a:solidFill>
                <a:latin typeface="Calibri"/>
                <a:ea typeface="Calibri"/>
                <a:cs typeface="Calibri"/>
                <a:sym typeface="Calibri"/>
              </a:rPr>
              <a:t>signo</a:t>
            </a:r>
            <a:r>
              <a:rPr lang="es-MX" sz="3200" b="0" i="0" u="none" strike="noStrike" cap="none" baseline="0">
                <a:solidFill>
                  <a:schemeClr val="dk1"/>
                </a:solidFill>
                <a:latin typeface="Calibri"/>
                <a:ea typeface="Calibri"/>
                <a:cs typeface="Calibri"/>
                <a:sym typeface="Calibri"/>
              </a:rPr>
              <a:t> o </a:t>
            </a:r>
            <a:r>
              <a:rPr lang="es-MX" sz="3200" b="0" i="0" u="none" strike="noStrike" cap="none" baseline="0">
                <a:solidFill>
                  <a:srgbClr val="FF0000"/>
                </a:solidFill>
                <a:latin typeface="Calibri"/>
                <a:ea typeface="Calibri"/>
                <a:cs typeface="Calibri"/>
                <a:sym typeface="Calibri"/>
              </a:rPr>
              <a:t>medio</a:t>
            </a:r>
            <a:r>
              <a:rPr lang="es-MX" sz="3200" b="0" i="0" u="none" strike="noStrike" cap="none" baseline="0">
                <a:solidFill>
                  <a:schemeClr val="dk1"/>
                </a:solidFill>
                <a:latin typeface="Calibri"/>
                <a:ea typeface="Calibri"/>
                <a:cs typeface="Calibri"/>
                <a:sym typeface="Calibri"/>
              </a:rPr>
              <a:t> que permite al </a:t>
            </a:r>
            <a:r>
              <a:rPr lang="es-MX" sz="3200" b="0" i="0" u="none" strike="noStrike" cap="none" baseline="0">
                <a:solidFill>
                  <a:srgbClr val="FF0000"/>
                </a:solidFill>
                <a:latin typeface="Calibri"/>
                <a:ea typeface="Calibri"/>
                <a:cs typeface="Calibri"/>
                <a:sym typeface="Calibri"/>
              </a:rPr>
              <a:t>empresario</a:t>
            </a:r>
            <a:r>
              <a:rPr lang="es-MX" sz="3200" b="0" i="0" u="none" strike="noStrike" cap="none" baseline="0">
                <a:solidFill>
                  <a:schemeClr val="dk1"/>
                </a:solidFill>
                <a:latin typeface="Calibri"/>
                <a:ea typeface="Calibri"/>
                <a:cs typeface="Calibri"/>
                <a:sym typeface="Calibri"/>
              </a:rPr>
              <a:t> </a:t>
            </a:r>
            <a:r>
              <a:rPr lang="es-MX" sz="3200" b="0" i="0" u="none" strike="noStrike" cap="none" baseline="0">
                <a:solidFill>
                  <a:srgbClr val="FF0000"/>
                </a:solidFill>
                <a:latin typeface="Calibri"/>
                <a:ea typeface="Calibri"/>
                <a:cs typeface="Calibri"/>
                <a:sym typeface="Calibri"/>
              </a:rPr>
              <a:t>identificar</a:t>
            </a:r>
            <a:r>
              <a:rPr lang="es-MX" sz="3200" b="0" i="0" u="none" strike="noStrike" cap="none" baseline="0">
                <a:solidFill>
                  <a:schemeClr val="dk1"/>
                </a:solidFill>
                <a:latin typeface="Calibri"/>
                <a:ea typeface="Calibri"/>
                <a:cs typeface="Calibri"/>
                <a:sym typeface="Calibri"/>
              </a:rPr>
              <a:t> sus </a:t>
            </a:r>
            <a:r>
              <a:rPr lang="es-MX" sz="3200" b="0" i="0" u="none" strike="noStrike" cap="none" baseline="0">
                <a:solidFill>
                  <a:srgbClr val="FF0000"/>
                </a:solidFill>
                <a:latin typeface="Calibri"/>
                <a:ea typeface="Calibri"/>
                <a:cs typeface="Calibri"/>
                <a:sym typeface="Calibri"/>
              </a:rPr>
              <a:t>productos y servicios</a:t>
            </a:r>
            <a:r>
              <a:rPr lang="es-MX" sz="3200" b="0" i="0" u="none" strike="noStrike" cap="none" baseline="0">
                <a:solidFill>
                  <a:schemeClr val="dk1"/>
                </a:solidFill>
                <a:latin typeface="Calibri"/>
                <a:ea typeface="Calibri"/>
                <a:cs typeface="Calibri"/>
                <a:sym typeface="Calibri"/>
              </a:rPr>
              <a:t>, y </a:t>
            </a:r>
            <a:r>
              <a:rPr lang="es-MX" sz="3200" b="0" i="0" u="none" strike="noStrike" cap="none" baseline="0">
                <a:solidFill>
                  <a:srgbClr val="FF0000"/>
                </a:solidFill>
                <a:latin typeface="Calibri"/>
                <a:ea typeface="Calibri"/>
                <a:cs typeface="Calibri"/>
                <a:sym typeface="Calibri"/>
              </a:rPr>
              <a:t>distinguirlos</a:t>
            </a:r>
            <a:r>
              <a:rPr lang="es-MX" sz="3200" b="0" i="0" u="none" strike="noStrike" cap="none" baseline="0">
                <a:solidFill>
                  <a:schemeClr val="dk1"/>
                </a:solidFill>
                <a:latin typeface="Calibri"/>
                <a:ea typeface="Calibri"/>
                <a:cs typeface="Calibri"/>
                <a:sym typeface="Calibri"/>
              </a:rPr>
              <a:t> de otros productos o servicios </a:t>
            </a:r>
            <a:r>
              <a:rPr lang="es-MX" sz="3200" b="0" i="0" u="none" strike="noStrike" cap="none" baseline="0">
                <a:solidFill>
                  <a:srgbClr val="FF0000"/>
                </a:solidFill>
                <a:latin typeface="Calibri"/>
                <a:ea typeface="Calibri"/>
                <a:cs typeface="Calibri"/>
                <a:sym typeface="Calibri"/>
              </a:rPr>
              <a:t>iguales o similares </a:t>
            </a:r>
            <a:r>
              <a:rPr lang="es-MX" sz="3200" b="0" i="0" u="none" strike="noStrike" cap="none" baseline="0">
                <a:solidFill>
                  <a:schemeClr val="dk1"/>
                </a:solidFill>
                <a:latin typeface="Calibri"/>
                <a:ea typeface="Calibri"/>
                <a:cs typeface="Calibri"/>
                <a:sym typeface="Calibri"/>
              </a:rPr>
              <a:t>ofrecidos por terceros en el </a:t>
            </a:r>
            <a:r>
              <a:rPr lang="es-MX" sz="3200" b="0" i="0" u="none" strike="noStrike" cap="none" baseline="0">
                <a:solidFill>
                  <a:srgbClr val="FF0000"/>
                </a:solidFill>
                <a:latin typeface="Calibri"/>
                <a:ea typeface="Calibri"/>
                <a:cs typeface="Calibri"/>
                <a:sym typeface="Calibri"/>
              </a:rPr>
              <a:t>mercado</a:t>
            </a:r>
            <a:r>
              <a:rPr lang="es-MX" sz="3200" b="0" i="0" u="none" strike="noStrike" cap="none" baseline="0">
                <a:solidFill>
                  <a:schemeClr val="dk1"/>
                </a:solidFill>
                <a:latin typeface="Calibri"/>
                <a:ea typeface="Calibri"/>
                <a:cs typeface="Calibri"/>
                <a:sym typeface="Calibri"/>
              </a:rPr>
              <a:t>. </a:t>
            </a:r>
          </a:p>
        </p:txBody>
      </p:sp>
      <p:sp>
        <p:nvSpPr>
          <p:cNvPr id="114" name="Shape 114"/>
          <p:cNvSpPr txBox="1">
            <a:spLocks noGrp="1"/>
          </p:cNvSpPr>
          <p:nvPr>
            <p:ph type="title"/>
          </p:nvPr>
        </p:nvSpPr>
        <p:spPr>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dirty="0">
                <a:solidFill>
                  <a:schemeClr val="dk1"/>
                </a:solidFill>
                <a:latin typeface="Calibri"/>
                <a:ea typeface="Calibri"/>
                <a:cs typeface="Calibri"/>
                <a:sym typeface="Calibri"/>
              </a:rPr>
              <a:t>La MARCA es</a:t>
            </a:r>
          </a:p>
        </p:txBody>
      </p:sp>
    </p:spTree>
  </p:cSld>
  <p:clrMapOvr>
    <a:masterClrMapping/>
  </p:clrMapOvr>
  <p:transition spd="slow">
    <p:cut/>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4 Marcador de contenido"/>
          <p:cNvGraphicFramePr>
            <a:graphicFrameLocks noGrp="1"/>
          </p:cNvGraphicFramePr>
          <p:nvPr>
            <p:ph idx="1"/>
          </p:nvPr>
        </p:nvGraphicFramePr>
        <p:xfrm>
          <a:off x="457200" y="1481138"/>
          <a:ext cx="8229600" cy="3108960"/>
        </p:xfrm>
        <a:graphic>
          <a:graphicData uri="http://schemas.openxmlformats.org/drawingml/2006/table">
            <a:tbl>
              <a:tblPr firstRow="1" bandRow="1">
                <a:tableStyleId>{5C22544A-7EE6-4342-B048-85BDC9FD1C3A}</a:tableStyleId>
              </a:tblPr>
              <a:tblGrid>
                <a:gridCol w="2057400"/>
                <a:gridCol w="2057400"/>
                <a:gridCol w="2057400"/>
                <a:gridCol w="2057400"/>
              </a:tblGrid>
              <a:tr h="604664">
                <a:tc>
                  <a:txBody>
                    <a:bodyPr/>
                    <a:lstStyle/>
                    <a:p>
                      <a:pPr algn="ctr"/>
                      <a:r>
                        <a:rPr lang="es-MX" dirty="0" smtClean="0"/>
                        <a:t>Demanda                                           Oferta              </a:t>
                      </a:r>
                      <a:endParaRPr lang="es-MX" dirty="0"/>
                    </a:p>
                  </a:txBody>
                  <a:tcPr/>
                </a:tc>
                <a:tc>
                  <a:txBody>
                    <a:bodyPr/>
                    <a:lstStyle/>
                    <a:p>
                      <a:r>
                        <a:rPr lang="es-MX" dirty="0" smtClean="0"/>
                        <a:t>Muchos</a:t>
                      </a:r>
                      <a:endParaRPr lang="es-MX" dirty="0"/>
                    </a:p>
                  </a:txBody>
                  <a:tcPr/>
                </a:tc>
                <a:tc>
                  <a:txBody>
                    <a:bodyPr/>
                    <a:lstStyle/>
                    <a:p>
                      <a:r>
                        <a:rPr lang="es-MX" dirty="0" smtClean="0"/>
                        <a:t>Pocos </a:t>
                      </a:r>
                      <a:endParaRPr lang="es-MX" dirty="0"/>
                    </a:p>
                  </a:txBody>
                  <a:tcPr/>
                </a:tc>
                <a:tc>
                  <a:txBody>
                    <a:bodyPr/>
                    <a:lstStyle/>
                    <a:p>
                      <a:r>
                        <a:rPr lang="es-MX" dirty="0" smtClean="0"/>
                        <a:t>Uno</a:t>
                      </a:r>
                      <a:endParaRPr lang="es-MX" dirty="0"/>
                    </a:p>
                  </a:txBody>
                  <a:tcPr/>
                </a:tc>
              </a:tr>
              <a:tr h="370840">
                <a:tc>
                  <a:txBody>
                    <a:bodyPr/>
                    <a:lstStyle/>
                    <a:p>
                      <a:r>
                        <a:rPr lang="es-MX" dirty="0" smtClean="0"/>
                        <a:t>Muchos</a:t>
                      </a:r>
                      <a:endParaRPr lang="es-MX" dirty="0"/>
                    </a:p>
                  </a:txBody>
                  <a:tcPr/>
                </a:tc>
                <a:tc>
                  <a:txBody>
                    <a:bodyPr/>
                    <a:lstStyle/>
                    <a:p>
                      <a:r>
                        <a:rPr lang="es-MX" dirty="0" smtClean="0"/>
                        <a:t>Libre competencia</a:t>
                      </a:r>
                      <a:endParaRPr lang="es-MX" dirty="0"/>
                    </a:p>
                  </a:txBody>
                  <a:tcPr/>
                </a:tc>
                <a:tc>
                  <a:txBody>
                    <a:bodyPr/>
                    <a:lstStyle/>
                    <a:p>
                      <a:r>
                        <a:rPr lang="es-MX" dirty="0" smtClean="0"/>
                        <a:t>Oligopsonio</a:t>
                      </a:r>
                      <a:endParaRPr lang="es-MX" dirty="0"/>
                    </a:p>
                  </a:txBody>
                  <a:tcPr/>
                </a:tc>
                <a:tc>
                  <a:txBody>
                    <a:bodyPr/>
                    <a:lstStyle/>
                    <a:p>
                      <a:r>
                        <a:rPr lang="es-MX" dirty="0" smtClean="0"/>
                        <a:t>Monopsonio</a:t>
                      </a:r>
                      <a:endParaRPr lang="es-MX" dirty="0"/>
                    </a:p>
                  </a:txBody>
                  <a:tcPr/>
                </a:tc>
              </a:tr>
              <a:tr h="370840">
                <a:tc>
                  <a:txBody>
                    <a:bodyPr/>
                    <a:lstStyle/>
                    <a:p>
                      <a:r>
                        <a:rPr lang="es-MX" dirty="0" smtClean="0"/>
                        <a:t>Pocos</a:t>
                      </a:r>
                      <a:endParaRPr lang="es-MX" dirty="0"/>
                    </a:p>
                  </a:txBody>
                  <a:tcPr/>
                </a:tc>
                <a:tc>
                  <a:txBody>
                    <a:bodyPr/>
                    <a:lstStyle/>
                    <a:p>
                      <a:r>
                        <a:rPr lang="es-MX" dirty="0" smtClean="0"/>
                        <a:t>Oligopolio</a:t>
                      </a:r>
                      <a:r>
                        <a:rPr lang="es-MX" baseline="0" dirty="0" smtClean="0"/>
                        <a:t> de Oferta</a:t>
                      </a:r>
                      <a:endParaRPr lang="es-MX" dirty="0"/>
                    </a:p>
                  </a:txBody>
                  <a:tcPr/>
                </a:tc>
                <a:tc>
                  <a:txBody>
                    <a:bodyPr/>
                    <a:lstStyle/>
                    <a:p>
                      <a:r>
                        <a:rPr lang="es-MX" dirty="0" smtClean="0"/>
                        <a:t>Oligopolio bilateral</a:t>
                      </a:r>
                      <a:endParaRPr lang="es-MX" dirty="0"/>
                    </a:p>
                  </a:txBody>
                  <a:tcPr/>
                </a:tc>
                <a:tc>
                  <a:txBody>
                    <a:bodyPr/>
                    <a:lstStyle/>
                    <a:p>
                      <a:r>
                        <a:rPr lang="es-MX" dirty="0" smtClean="0"/>
                        <a:t>Monopolio limitado de demanda</a:t>
                      </a:r>
                      <a:endParaRPr lang="es-MX" dirty="0"/>
                    </a:p>
                  </a:txBody>
                  <a:tcPr/>
                </a:tc>
              </a:tr>
              <a:tr h="370840">
                <a:tc>
                  <a:txBody>
                    <a:bodyPr/>
                    <a:lstStyle/>
                    <a:p>
                      <a:r>
                        <a:rPr lang="es-MX" dirty="0" smtClean="0"/>
                        <a:t>Uno</a:t>
                      </a:r>
                      <a:endParaRPr lang="es-MX" dirty="0"/>
                    </a:p>
                  </a:txBody>
                  <a:tcPr/>
                </a:tc>
                <a:tc>
                  <a:txBody>
                    <a:bodyPr/>
                    <a:lstStyle/>
                    <a:p>
                      <a:r>
                        <a:rPr lang="es-MX" dirty="0" smtClean="0"/>
                        <a:t>Monopolio de oferta</a:t>
                      </a:r>
                      <a:endParaRPr lang="es-MX" dirty="0"/>
                    </a:p>
                  </a:txBody>
                  <a:tcPr/>
                </a:tc>
                <a:tc>
                  <a:txBody>
                    <a:bodyPr/>
                    <a:lstStyle/>
                    <a:p>
                      <a:r>
                        <a:rPr lang="es-MX" dirty="0" smtClean="0"/>
                        <a:t>Monopolio</a:t>
                      </a:r>
                      <a:r>
                        <a:rPr lang="es-MX" baseline="0" dirty="0" smtClean="0"/>
                        <a:t> limitado de oferta</a:t>
                      </a:r>
                      <a:endParaRPr lang="es-MX" dirty="0"/>
                    </a:p>
                  </a:txBody>
                  <a:tcPr/>
                </a:tc>
                <a:tc>
                  <a:txBody>
                    <a:bodyPr/>
                    <a:lstStyle/>
                    <a:p>
                      <a:r>
                        <a:rPr lang="es-MX" dirty="0" smtClean="0"/>
                        <a:t>Monopolio bilateral</a:t>
                      </a:r>
                      <a:endParaRPr lang="es-MX" dirty="0"/>
                    </a:p>
                  </a:txBody>
                  <a:tcPr/>
                </a:tc>
              </a:tr>
            </a:tbl>
          </a:graphicData>
        </a:graphic>
      </p:graphicFrame>
      <p:sp>
        <p:nvSpPr>
          <p:cNvPr id="2" name="1 Título"/>
          <p:cNvSpPr>
            <a:spLocks noGrp="1"/>
          </p:cNvSpPr>
          <p:nvPr>
            <p:ph type="title"/>
          </p:nvPr>
        </p:nvSpPr>
        <p:spPr/>
        <p:txBody>
          <a:bodyPr/>
          <a:lstStyle/>
          <a:p>
            <a:r>
              <a:rPr lang="es-MX" dirty="0" smtClean="0"/>
              <a:t>Formas del mercado</a:t>
            </a:r>
            <a:endParaRPr lang="es-MX" dirty="0"/>
          </a:p>
        </p:txBody>
      </p:sp>
      <p:sp>
        <p:nvSpPr>
          <p:cNvPr id="7" name="6 Flecha abajo"/>
          <p:cNvSpPr/>
          <p:nvPr/>
        </p:nvSpPr>
        <p:spPr>
          <a:xfrm>
            <a:off x="611560" y="1916832"/>
            <a:ext cx="288032" cy="288032"/>
          </a:xfrm>
          <a:prstGeom prst="downArrow">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7 Flecha derecha"/>
          <p:cNvSpPr/>
          <p:nvPr/>
        </p:nvSpPr>
        <p:spPr>
          <a:xfrm>
            <a:off x="2051720" y="1628800"/>
            <a:ext cx="504056" cy="2880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cxnSp>
        <p:nvCxnSpPr>
          <p:cNvPr id="10" name="9 Conector recto"/>
          <p:cNvCxnSpPr/>
          <p:nvPr/>
        </p:nvCxnSpPr>
        <p:spPr>
          <a:xfrm>
            <a:off x="827584" y="1844824"/>
            <a:ext cx="1080120" cy="7200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16" name="15 Diagrama"/>
          <p:cNvGraphicFramePr/>
          <p:nvPr/>
        </p:nvGraphicFramePr>
        <p:xfrm>
          <a:off x="611560" y="4653136"/>
          <a:ext cx="7704856" cy="15841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395536" y="1412777"/>
          <a:ext cx="8229600" cy="194421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MX" dirty="0" smtClean="0"/>
              <a:t>Competencia imperfecta</a:t>
            </a:r>
            <a:endParaRPr lang="es-MX" dirty="0"/>
          </a:p>
        </p:txBody>
      </p:sp>
      <p:graphicFrame>
        <p:nvGraphicFramePr>
          <p:cNvPr id="11" name="10 Diagrama"/>
          <p:cNvGraphicFramePr/>
          <p:nvPr/>
        </p:nvGraphicFramePr>
        <p:xfrm>
          <a:off x="1043608" y="3789040"/>
          <a:ext cx="7056784" cy="72008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13" name="12 Diagrama"/>
          <p:cNvGraphicFramePr/>
          <p:nvPr/>
        </p:nvGraphicFramePr>
        <p:xfrm>
          <a:off x="1043608" y="4581128"/>
          <a:ext cx="7056784" cy="1815882"/>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395536" y="1340768"/>
          <a:ext cx="8229600" cy="48574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4 CuadroTexto"/>
          <p:cNvSpPr txBox="1"/>
          <p:nvPr/>
        </p:nvSpPr>
        <p:spPr>
          <a:xfrm>
            <a:off x="2771800" y="476672"/>
            <a:ext cx="3672408" cy="369332"/>
          </a:xfrm>
          <a:prstGeom prst="rect">
            <a:avLst/>
          </a:prstGeom>
          <a:noFill/>
        </p:spPr>
        <p:txBody>
          <a:bodyPr wrap="square" rtlCol="0">
            <a:spAutoFit/>
          </a:bodyPr>
          <a:lstStyle/>
          <a:p>
            <a:r>
              <a:rPr lang="es-MX" dirty="0" smtClean="0"/>
              <a:t>FUERZAS COMPETITIVAS BÁSICAS</a:t>
            </a:r>
            <a:endParaRPr lang="es-MX"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ChangeAspect="1"/>
          </p:cNvGraphicFramePr>
          <p:nvPr>
            <p:ph idx="1"/>
          </p:nvPr>
        </p:nvGraphicFramePr>
        <p:xfrm>
          <a:off x="520700" y="404813"/>
          <a:ext cx="8102600" cy="6264275"/>
        </p:xfrm>
        <a:graphic>
          <a:graphicData uri="http://schemas.openxmlformats.org/presentationml/2006/ole">
            <p:oleObj spid="_x0000_s1026" name="Acrobat Document" r:id="rId3" imgW="7542857" imgH="5830114" progId="AcroExch.Document.11">
              <p:embed/>
            </p:oleObj>
          </a:graphicData>
        </a:graphic>
      </p:graphicFrame>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MX" dirty="0" smtClean="0"/>
              <a:t>Legislación Argentina</a:t>
            </a:r>
            <a:endParaRPr lang="es-MX"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MX" dirty="0" smtClean="0"/>
              <a:t>Legislación argentina</a:t>
            </a:r>
            <a:endParaRPr lang="es-MX" dirty="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MX" dirty="0" smtClean="0"/>
              <a:t>Legislación Argentina</a:t>
            </a:r>
            <a:endParaRPr lang="es-MX"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268760"/>
          <a:ext cx="82296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MX" dirty="0" smtClean="0"/>
              <a:t>Ley 25156</a:t>
            </a:r>
            <a:endParaRPr lang="es-MX"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1"/>
            <a:ext cx="8229600" cy="1252735"/>
          </a:xfrm>
        </p:spPr>
        <p:txBody>
          <a:bodyPr>
            <a:normAutofit fontScale="92500" lnSpcReduction="10000"/>
          </a:bodyPr>
          <a:lstStyle/>
          <a:p>
            <a:r>
              <a:rPr lang="es-MX" dirty="0" smtClean="0"/>
              <a:t>Redacción amplísima</a:t>
            </a:r>
          </a:p>
          <a:p>
            <a:r>
              <a:rPr lang="es-MX" dirty="0" smtClean="0"/>
              <a:t>Comprende conductas: colusorias, </a:t>
            </a:r>
            <a:r>
              <a:rPr lang="es-MX" dirty="0" err="1" smtClean="0"/>
              <a:t>exclusorias</a:t>
            </a:r>
            <a:r>
              <a:rPr lang="es-MX" dirty="0" smtClean="0"/>
              <a:t> y abusivas</a:t>
            </a:r>
          </a:p>
          <a:p>
            <a:pPr>
              <a:buNone/>
            </a:pPr>
            <a:endParaRPr lang="es-MX" dirty="0"/>
          </a:p>
        </p:txBody>
      </p:sp>
      <p:sp>
        <p:nvSpPr>
          <p:cNvPr id="2" name="1 Título"/>
          <p:cNvSpPr>
            <a:spLocks noGrp="1"/>
          </p:cNvSpPr>
          <p:nvPr>
            <p:ph type="title"/>
          </p:nvPr>
        </p:nvSpPr>
        <p:spPr/>
        <p:txBody>
          <a:bodyPr>
            <a:normAutofit fontScale="90000"/>
          </a:bodyPr>
          <a:lstStyle/>
          <a:p>
            <a:r>
              <a:rPr lang="es-MX" dirty="0" smtClean="0"/>
              <a:t>Actos o conductas de cualquier forma manifestadas</a:t>
            </a:r>
            <a:endParaRPr lang="es-MX" dirty="0"/>
          </a:p>
        </p:txBody>
      </p:sp>
      <p:graphicFrame>
        <p:nvGraphicFramePr>
          <p:cNvPr id="4" name="3 Objeto"/>
          <p:cNvGraphicFramePr>
            <a:graphicFrameLocks/>
          </p:cNvGraphicFramePr>
          <p:nvPr/>
        </p:nvGraphicFramePr>
        <p:xfrm>
          <a:off x="1524000" y="1397000"/>
          <a:ext cx="6096000" cy="4064000"/>
        </p:xfrm>
        <a:graphic>
          <a:graphicData uri="http://schemas.openxmlformats.org/presentationml/2006/ole">
            <p:oleObj spid="_x0000_s2050" name="Acrobat Document" r:id="rId3" imgW="0" imgH="0" progId="AcroExch.Document.11">
              <p:embed/>
            </p:oleObj>
          </a:graphicData>
        </a:graphic>
      </p:graphicFrame>
      <p:graphicFrame>
        <p:nvGraphicFramePr>
          <p:cNvPr id="7" name="6 Objeto"/>
          <p:cNvGraphicFramePr>
            <a:graphicFrameLocks noChangeAspect="1"/>
          </p:cNvGraphicFramePr>
          <p:nvPr/>
        </p:nvGraphicFramePr>
        <p:xfrm>
          <a:off x="1115616" y="2940532"/>
          <a:ext cx="6696744" cy="3404705"/>
        </p:xfrm>
        <a:graphic>
          <a:graphicData uri="http://schemas.openxmlformats.org/presentationml/2006/ole">
            <p:oleObj spid="_x0000_s2053" name="Acrobat Document" r:id="rId4" imgW="7542857" imgH="5830114" progId="AcroExch.Document.11">
              <p:embed/>
            </p:oleObj>
          </a:graphicData>
        </a:graphic>
      </p:graphicFrame>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dirty="0" smtClean="0"/>
              <a:t>Actos o conductas</a:t>
            </a:r>
            <a:endParaRPr lang="es-MX" dirty="0"/>
          </a:p>
        </p:txBody>
      </p:sp>
      <p:graphicFrame>
        <p:nvGraphicFramePr>
          <p:cNvPr id="4" name="3 Objeto"/>
          <p:cNvGraphicFramePr>
            <a:graphicFrameLocks/>
          </p:cNvGraphicFramePr>
          <p:nvPr/>
        </p:nvGraphicFramePr>
        <p:xfrm>
          <a:off x="1524000" y="1397000"/>
          <a:ext cx="6096000" cy="4408264"/>
        </p:xfrm>
        <a:graphic>
          <a:graphicData uri="http://schemas.openxmlformats.org/presentationml/2006/ole">
            <p:oleObj spid="_x0000_s3075" name="Acrobat Document" r:id="rId3" imgW="0" imgH="0" progId="AcroExch.Document.11">
              <p:embed/>
            </p:oleObj>
          </a:graphicData>
        </a:graphic>
      </p:graphicFrame>
      <p:graphicFrame>
        <p:nvGraphicFramePr>
          <p:cNvPr id="5" name="4 Objeto"/>
          <p:cNvGraphicFramePr>
            <a:graphicFrameLocks noChangeAspect="1"/>
          </p:cNvGraphicFramePr>
          <p:nvPr/>
        </p:nvGraphicFramePr>
        <p:xfrm>
          <a:off x="801688" y="1628800"/>
          <a:ext cx="7802760" cy="4752528"/>
        </p:xfrm>
        <a:graphic>
          <a:graphicData uri="http://schemas.openxmlformats.org/presentationml/2006/ole">
            <p:oleObj spid="_x0000_s3076" name="Acrobat Document" r:id="rId4" imgW="7542857" imgH="5830114" progId="AcroExch.Document.11">
              <p:embed/>
            </p:oleObj>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0"/>
        <p:cNvGrpSpPr/>
        <p:nvPr/>
      </p:nvGrpSpPr>
      <p:grpSpPr>
        <a:xfrm>
          <a:off x="0" y="0"/>
          <a:ext cx="0" cy="0"/>
          <a:chOff x="0" y="0"/>
          <a:chExt cx="0" cy="0"/>
        </a:xfrm>
      </p:grpSpPr>
      <p:sp>
        <p:nvSpPr>
          <p:cNvPr id="121" name="Shape 121"/>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4400" b="0" i="0" u="none" strike="noStrike" cap="none" baseline="0">
                <a:solidFill>
                  <a:schemeClr val="dk1"/>
                </a:solidFill>
                <a:latin typeface="Calibri"/>
                <a:ea typeface="Calibri"/>
                <a:cs typeface="Calibri"/>
                <a:sym typeface="Calibri"/>
              </a:rPr>
              <a:t>Signo o medio</a:t>
            </a:r>
          </a:p>
        </p:txBody>
      </p:sp>
      <p:pic>
        <p:nvPicPr>
          <p:cNvPr id="122" name="Shape 122"/>
          <p:cNvPicPr preferRelativeResize="0"/>
          <p:nvPr/>
        </p:nvPicPr>
        <p:blipFill rotWithShape="1">
          <a:blip r:embed="rId3" cstate="print"/>
          <a:srcRect/>
          <a:stretch/>
        </p:blipFill>
        <p:spPr>
          <a:xfrm>
            <a:off x="395536" y="2132856"/>
            <a:ext cx="3096343" cy="2649133"/>
          </a:xfrm>
          <a:prstGeom prst="rect">
            <a:avLst/>
          </a:prstGeom>
          <a:noFill/>
          <a:ln>
            <a:noFill/>
          </a:ln>
        </p:spPr>
      </p:pic>
      <p:pic>
        <p:nvPicPr>
          <p:cNvPr id="123" name="Shape 123"/>
          <p:cNvPicPr preferRelativeResize="0"/>
          <p:nvPr/>
        </p:nvPicPr>
        <p:blipFill rotWithShape="1">
          <a:blip r:embed="rId4" cstate="print"/>
          <a:srcRect/>
          <a:stretch/>
        </p:blipFill>
        <p:spPr>
          <a:xfrm>
            <a:off x="4572000" y="1772816"/>
            <a:ext cx="3638549" cy="1257299"/>
          </a:xfrm>
          <a:prstGeom prst="rect">
            <a:avLst/>
          </a:prstGeom>
          <a:noFill/>
          <a:ln>
            <a:noFill/>
          </a:ln>
        </p:spPr>
      </p:pic>
      <p:pic>
        <p:nvPicPr>
          <p:cNvPr id="124" name="Shape 124"/>
          <p:cNvPicPr preferRelativeResize="0"/>
          <p:nvPr/>
        </p:nvPicPr>
        <p:blipFill rotWithShape="1">
          <a:blip r:embed="rId5" cstate="print"/>
          <a:srcRect/>
          <a:stretch/>
        </p:blipFill>
        <p:spPr>
          <a:xfrm>
            <a:off x="5364087" y="3789039"/>
            <a:ext cx="2857499" cy="1904999"/>
          </a:xfrm>
          <a:prstGeom prst="rect">
            <a:avLst/>
          </a:prstGeom>
          <a:noFill/>
          <a:ln>
            <a:noFill/>
          </a:ln>
        </p:spPr>
      </p:pic>
      <p:sp>
        <p:nvSpPr>
          <p:cNvPr id="125" name="Shape 125"/>
          <p:cNvSpPr txBox="1"/>
          <p:nvPr/>
        </p:nvSpPr>
        <p:spPr>
          <a:xfrm>
            <a:off x="251519" y="5301207"/>
            <a:ext cx="3190873"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1800" b="0" i="0" u="none" strike="noStrike" cap="none" baseline="0">
                <a:solidFill>
                  <a:schemeClr val="dk1"/>
                </a:solidFill>
                <a:latin typeface="Calibri"/>
                <a:ea typeface="Calibri"/>
                <a:cs typeface="Calibri"/>
                <a:sym typeface="Calibri"/>
              </a:rPr>
              <a:t>Signos perceptibles visualmente</a:t>
            </a:r>
          </a:p>
        </p:txBody>
      </p:sp>
      <p:sp>
        <p:nvSpPr>
          <p:cNvPr id="126" name="Shape 126"/>
          <p:cNvSpPr txBox="1"/>
          <p:nvPr/>
        </p:nvSpPr>
        <p:spPr>
          <a:xfrm>
            <a:off x="5508103" y="3140967"/>
            <a:ext cx="2208810"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1800" b="0" i="0" u="none" strike="noStrike" cap="none" baseline="0">
                <a:solidFill>
                  <a:schemeClr val="dk1"/>
                </a:solidFill>
                <a:latin typeface="Calibri"/>
                <a:ea typeface="Calibri"/>
                <a:cs typeface="Calibri"/>
                <a:sym typeface="Calibri"/>
              </a:rPr>
              <a:t>Medios marca sonora</a:t>
            </a:r>
          </a:p>
        </p:txBody>
      </p:sp>
      <p:sp>
        <p:nvSpPr>
          <p:cNvPr id="127" name="Shape 127"/>
          <p:cNvSpPr txBox="1"/>
          <p:nvPr/>
        </p:nvSpPr>
        <p:spPr>
          <a:xfrm>
            <a:off x="6156176" y="5949280"/>
            <a:ext cx="1519069"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1800" b="0" i="0" u="none" strike="noStrike" cap="none" baseline="0">
                <a:solidFill>
                  <a:schemeClr val="dk1"/>
                </a:solidFill>
                <a:latin typeface="Calibri"/>
                <a:ea typeface="Calibri"/>
                <a:cs typeface="Calibri"/>
                <a:sym typeface="Calibri"/>
              </a:rPr>
              <a:t>Marca olfativa</a:t>
            </a:r>
          </a:p>
        </p:txBody>
      </p:sp>
      <p:sp>
        <p:nvSpPr>
          <p:cNvPr id="128" name="Shape 128"/>
          <p:cNvSpPr/>
          <p:nvPr/>
        </p:nvSpPr>
        <p:spPr>
          <a:xfrm>
            <a:off x="2555775" y="6309319"/>
            <a:ext cx="3312367"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1800" b="0" i="0" u="none" strike="noStrike" cap="none" baseline="0" dirty="0">
                <a:solidFill>
                  <a:schemeClr val="dk1"/>
                </a:solidFill>
                <a:latin typeface="Calibri"/>
                <a:ea typeface="Calibri"/>
                <a:cs typeface="Calibri"/>
                <a:sym typeface="Calibri"/>
                <a:hlinkClick r:id="rId6"/>
              </a:rPr>
              <a:t>http</a:t>
            </a:r>
            <a:r>
              <a:rPr lang="es-MX" sz="1800" b="0" i="0" u="sng" strike="noStrike" cap="none" baseline="0" dirty="0">
                <a:solidFill>
                  <a:schemeClr val="hlink"/>
                </a:solidFill>
                <a:latin typeface="Calibri"/>
                <a:ea typeface="Calibri"/>
                <a:cs typeface="Calibri"/>
                <a:sym typeface="Calibri"/>
                <a:hlinkClick r:id="rId6"/>
              </a:rPr>
              <a:t>://</a:t>
            </a:r>
            <a:r>
              <a:rPr lang="es-MX" sz="1800" b="0" i="0" u="none" strike="noStrike" cap="none" baseline="0" dirty="0">
                <a:solidFill>
                  <a:schemeClr val="dk1"/>
                </a:solidFill>
                <a:latin typeface="Calibri"/>
                <a:ea typeface="Calibri"/>
                <a:cs typeface="Calibri"/>
                <a:sym typeface="Calibri"/>
                <a:hlinkClick r:id="rId6"/>
              </a:rPr>
              <a:t>youtu.be/QRLyMjvug1M</a:t>
            </a:r>
            <a:endParaRPr lang="es-MX" sz="1800" b="0" i="0" u="none" strike="noStrike" cap="none" baseline="0" dirty="0">
              <a:solidFill>
                <a:schemeClr val="dk1"/>
              </a:solidFill>
              <a:latin typeface="Calibri"/>
              <a:ea typeface="Calibri"/>
              <a:cs typeface="Calibri"/>
              <a:sym typeface="Calibri"/>
            </a:endParaRPr>
          </a:p>
        </p:txBody>
      </p:sp>
      <p:sp>
        <p:nvSpPr>
          <p:cNvPr id="129" name="Shape 129"/>
          <p:cNvSpPr txBox="1"/>
          <p:nvPr/>
        </p:nvSpPr>
        <p:spPr>
          <a:xfrm>
            <a:off x="395536" y="6309319"/>
            <a:ext cx="1942904" cy="369332"/>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1800" b="0" i="0" u="none" strike="noStrike" cap="none" baseline="0">
                <a:solidFill>
                  <a:schemeClr val="dk1"/>
                </a:solidFill>
                <a:latin typeface="Calibri"/>
                <a:ea typeface="Calibri"/>
                <a:cs typeface="Calibri"/>
                <a:sym typeface="Calibri"/>
              </a:rPr>
              <a:t>Marca sonora Intel</a:t>
            </a:r>
          </a:p>
        </p:txBody>
      </p:sp>
    </p:spTree>
  </p:cSld>
  <p:clrMapOvr>
    <a:masterClrMapping/>
  </p:clrMapOvr>
  <p:transition spd="slow">
    <p:cut/>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p:cNvGraphicFramePr>
          <p:nvPr>
            <p:ph idx="1"/>
          </p:nvPr>
        </p:nvGraphicFramePr>
        <p:xfrm>
          <a:off x="4572000" y="3744913"/>
          <a:ext cx="0" cy="0"/>
        </p:xfrm>
        <a:graphic>
          <a:graphicData uri="http://schemas.openxmlformats.org/presentationml/2006/ole">
            <p:oleObj spid="_x0000_s28674" name="Acrobat Document" r:id="rId3" imgW="0" imgH="0" progId="AcroExch.Document.11">
              <p:embed/>
            </p:oleObj>
          </a:graphicData>
        </a:graphic>
      </p:graphicFrame>
      <p:graphicFrame>
        <p:nvGraphicFramePr>
          <p:cNvPr id="5" name="4 Objeto"/>
          <p:cNvGraphicFramePr>
            <a:graphicFrameLocks/>
          </p:cNvGraphicFramePr>
          <p:nvPr/>
        </p:nvGraphicFramePr>
        <p:xfrm>
          <a:off x="1524000" y="1397000"/>
          <a:ext cx="6096000" cy="4064000"/>
        </p:xfrm>
        <a:graphic>
          <a:graphicData uri="http://schemas.openxmlformats.org/presentationml/2006/ole">
            <p:oleObj spid="_x0000_s28675" name="Acrobat Document" r:id="rId4" imgW="0" imgH="0" progId="AcroExch.Document.11">
              <p:embed/>
            </p:oleObj>
          </a:graphicData>
        </a:graphic>
      </p:graphicFrame>
      <p:graphicFrame>
        <p:nvGraphicFramePr>
          <p:cNvPr id="6" name="5 Objeto"/>
          <p:cNvGraphicFramePr>
            <a:graphicFrameLocks noChangeAspect="1"/>
          </p:cNvGraphicFramePr>
          <p:nvPr/>
        </p:nvGraphicFramePr>
        <p:xfrm>
          <a:off x="467544" y="514350"/>
          <a:ext cx="8136904" cy="5830888"/>
        </p:xfrm>
        <a:graphic>
          <a:graphicData uri="http://schemas.openxmlformats.org/presentationml/2006/ole">
            <p:oleObj spid="_x0000_s28676" name="Acrobat Document" r:id="rId5" imgW="7542857" imgH="5830114" progId="AcroExch.Document.11">
              <p:embed/>
            </p:oleObj>
          </a:graphicData>
        </a:graphic>
      </p:graphicFrame>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normAutofit fontScale="90000"/>
          </a:bodyPr>
          <a:lstStyle/>
          <a:p>
            <a:r>
              <a:rPr lang="es-MX" dirty="0" smtClean="0"/>
              <a:t>Afectación al</a:t>
            </a:r>
            <a:br>
              <a:rPr lang="es-MX" dirty="0" smtClean="0"/>
            </a:br>
            <a:r>
              <a:rPr lang="es-MX" dirty="0" smtClean="0"/>
              <a:t> “Interés económico general”</a:t>
            </a:r>
            <a:endParaRPr lang="es-MX"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p:cNvGraphicFramePr>
          <p:nvPr/>
        </p:nvGraphicFramePr>
        <p:xfrm>
          <a:off x="1524000" y="1397000"/>
          <a:ext cx="6096000" cy="4064000"/>
        </p:xfrm>
        <a:graphic>
          <a:graphicData uri="http://schemas.openxmlformats.org/presentationml/2006/ole">
            <p:oleObj spid="_x0000_s26626" name="Acrobat Document" r:id="rId3" imgW="0" imgH="0" progId="AcroExch.Document.11">
              <p:embed/>
            </p:oleObj>
          </a:graphicData>
        </a:graphic>
      </p:graphicFrame>
      <p:graphicFrame>
        <p:nvGraphicFramePr>
          <p:cNvPr id="5" name="4 Objeto"/>
          <p:cNvGraphicFramePr>
            <a:graphicFrameLocks/>
          </p:cNvGraphicFramePr>
          <p:nvPr/>
        </p:nvGraphicFramePr>
        <p:xfrm>
          <a:off x="1524000" y="1397000"/>
          <a:ext cx="6096000" cy="4064000"/>
        </p:xfrm>
        <a:graphic>
          <a:graphicData uri="http://schemas.openxmlformats.org/presentationml/2006/ole">
            <p:oleObj spid="_x0000_s26627" name="Acrobat Document" r:id="rId4" imgW="0" imgH="0" progId="AcroExch.Document.11">
              <p:embed/>
            </p:oleObj>
          </a:graphicData>
        </a:graphic>
      </p:graphicFrame>
      <p:graphicFrame>
        <p:nvGraphicFramePr>
          <p:cNvPr id="6" name="5 Objeto"/>
          <p:cNvGraphicFramePr>
            <a:graphicFrameLocks/>
          </p:cNvGraphicFramePr>
          <p:nvPr/>
        </p:nvGraphicFramePr>
        <p:xfrm>
          <a:off x="1524000" y="1397000"/>
          <a:ext cx="6096000" cy="4064000"/>
        </p:xfrm>
        <a:graphic>
          <a:graphicData uri="http://schemas.openxmlformats.org/presentationml/2006/ole">
            <p:oleObj spid="_x0000_s26628" name="Acrobat Document" r:id="rId5" imgW="0" imgH="0" progId="AcroExch.Document.11">
              <p:embed/>
            </p:oleObj>
          </a:graphicData>
        </a:graphic>
      </p:graphicFrame>
      <p:graphicFrame>
        <p:nvGraphicFramePr>
          <p:cNvPr id="7" name="6 Objeto"/>
          <p:cNvGraphicFramePr>
            <a:graphicFrameLocks noChangeAspect="1"/>
          </p:cNvGraphicFramePr>
          <p:nvPr/>
        </p:nvGraphicFramePr>
        <p:xfrm>
          <a:off x="801688" y="514350"/>
          <a:ext cx="7542212" cy="5830888"/>
        </p:xfrm>
        <a:graphic>
          <a:graphicData uri="http://schemas.openxmlformats.org/presentationml/2006/ole">
            <p:oleObj spid="_x0000_s26629" name="Acrobat Document" r:id="rId6" imgW="7542857" imgH="5830114" progId="AcroExch.Document.11">
              <p:embed/>
            </p:oleObj>
          </a:graphicData>
        </a:graphic>
      </p:graphicFrame>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normAutofit/>
          </a:bodyPr>
          <a:lstStyle/>
          <a:p>
            <a:r>
              <a:rPr lang="es-MX" sz="2400" dirty="0" smtClean="0"/>
              <a:t>Definiciones del cuadro anterior</a:t>
            </a:r>
            <a:endParaRPr lang="es-MX" sz="2400"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p:cNvGraphicFramePr>
          <p:nvPr/>
        </p:nvGraphicFramePr>
        <p:xfrm>
          <a:off x="1524000" y="1397000"/>
          <a:ext cx="6096000" cy="4064000"/>
        </p:xfrm>
        <a:graphic>
          <a:graphicData uri="http://schemas.openxmlformats.org/presentationml/2006/ole">
            <p:oleObj spid="_x0000_s30722" name="Acrobat Document" r:id="rId3" imgW="0" imgH="0" progId="AcroExch.Document.11">
              <p:embed/>
            </p:oleObj>
          </a:graphicData>
        </a:graphic>
      </p:graphicFrame>
      <p:graphicFrame>
        <p:nvGraphicFramePr>
          <p:cNvPr id="5" name="4 Objeto"/>
          <p:cNvGraphicFramePr>
            <a:graphicFrameLocks noChangeAspect="1"/>
          </p:cNvGraphicFramePr>
          <p:nvPr/>
        </p:nvGraphicFramePr>
        <p:xfrm>
          <a:off x="323528" y="514350"/>
          <a:ext cx="8424936" cy="6155010"/>
        </p:xfrm>
        <a:graphic>
          <a:graphicData uri="http://schemas.openxmlformats.org/presentationml/2006/ole">
            <p:oleObj spid="_x0000_s30723" name="Acrobat Document" r:id="rId4" imgW="7542857" imgH="5830114" progId="AcroExch.Document.11">
              <p:embed/>
            </p:oleObj>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Objeto"/>
          <p:cNvGraphicFramePr>
            <a:graphicFrameLocks noChangeAspect="1"/>
          </p:cNvGraphicFramePr>
          <p:nvPr/>
        </p:nvGraphicFramePr>
        <p:xfrm>
          <a:off x="251520" y="188641"/>
          <a:ext cx="8712968" cy="6552728"/>
        </p:xfrm>
        <a:graphic>
          <a:graphicData uri="http://schemas.openxmlformats.org/presentationml/2006/ole">
            <p:oleObj spid="_x0000_s32770" name="Acrobat Document" r:id="rId3" imgW="8019048" imgH="5668166" progId="AcroExch.Document.11">
              <p:embed/>
            </p:oleObj>
          </a:graphicData>
        </a:graphic>
      </p:graphicFrame>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descr="cuadro de la cndc.jpg"/>
          <p:cNvPicPr>
            <a:picLocks noChangeAspect="1"/>
          </p:cNvPicPr>
          <p:nvPr/>
        </p:nvPicPr>
        <p:blipFill>
          <a:blip r:embed="rId2" cstate="print"/>
          <a:stretch>
            <a:fillRect/>
          </a:stretch>
        </p:blipFill>
        <p:spPr>
          <a:xfrm>
            <a:off x="1907704" y="0"/>
            <a:ext cx="4752528" cy="6858000"/>
          </a:xfrm>
          <a:prstGeom prst="rect">
            <a:avLst/>
          </a:prstGeom>
        </p:spPr>
      </p:pic>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Diagrama"/>
          <p:cNvGraphicFramePr/>
          <p:nvPr/>
        </p:nvGraphicFramePr>
        <p:xfrm>
          <a:off x="3203848" y="404664"/>
          <a:ext cx="5688632" cy="14700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 name="2 Imagen" descr="telecomunicaciones2-1.jpg"/>
          <p:cNvPicPr>
            <a:picLocks noChangeAspect="1"/>
          </p:cNvPicPr>
          <p:nvPr/>
        </p:nvPicPr>
        <p:blipFill>
          <a:blip r:embed="rId7" cstate="print"/>
          <a:stretch>
            <a:fillRect/>
          </a:stretch>
        </p:blipFill>
        <p:spPr>
          <a:xfrm>
            <a:off x="0" y="1988840"/>
            <a:ext cx="5004048" cy="3168352"/>
          </a:xfrm>
          <a:prstGeom prst="rect">
            <a:avLst/>
          </a:prstGeom>
        </p:spPr>
      </p:pic>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340768"/>
          <a:ext cx="8229600" cy="47853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MX" dirty="0" smtClean="0"/>
              <a:t>Definiciones</a:t>
            </a:r>
            <a:endParaRPr lang="es-MX"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lstStyle/>
          <a:p>
            <a:r>
              <a:rPr lang="es-MX" dirty="0" smtClean="0"/>
              <a:t>Definiciones</a:t>
            </a:r>
            <a:endParaRPr lang="es-MX"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5" name="Shape 135"/>
          <p:cNvSpPr txBox="1">
            <a:spLocks noGrp="1"/>
          </p:cNvSpPr>
          <p:nvPr>
            <p:ph idx="1"/>
          </p:nvPr>
        </p:nvSpPr>
        <p:spPr>
          <a:prstGeom prst="rect">
            <a:avLst/>
          </a:prstGeom>
          <a:noFill/>
          <a:ln>
            <a:noFill/>
          </a:ln>
        </p:spPr>
        <p:txBody>
          <a:bodyPr lIns="91425" tIns="45700" rIns="91425" bIns="45700" anchor="t" anchorCtr="0">
            <a:noAutofit/>
          </a:bodyPr>
          <a:lstStyle/>
          <a:p>
            <a:pPr marL="342900" marR="0" lvl="0" indent="-342900" algn="l" rtl="0">
              <a:spcBef>
                <a:spcPts val="0"/>
              </a:spcBef>
              <a:buClr>
                <a:schemeClr val="dk1"/>
              </a:buClr>
              <a:buFont typeface="Calibri"/>
              <a:buNone/>
            </a:pPr>
            <a:endParaRPr sz="3200" b="0" i="0" u="none" strike="noStrike" cap="none" baseline="0" dirty="0">
              <a:solidFill>
                <a:schemeClr val="dk1"/>
              </a:solidFill>
              <a:latin typeface="Calibri"/>
              <a:ea typeface="Calibri"/>
              <a:cs typeface="Calibri"/>
              <a:sym typeface="Calibri"/>
            </a:endParaRPr>
          </a:p>
          <a:p>
            <a:pPr marL="342900" marR="0" lvl="0" indent="-342900" algn="ctr" rtl="0">
              <a:spcBef>
                <a:spcPts val="640"/>
              </a:spcBef>
              <a:buClr>
                <a:schemeClr val="dk1"/>
              </a:buClr>
              <a:buSzPct val="25000"/>
              <a:buFont typeface="Calibri"/>
              <a:buNone/>
            </a:pPr>
            <a:r>
              <a:rPr lang="es-MX" sz="3200" b="0" i="0" u="none" strike="noStrike" cap="none" baseline="0" dirty="0">
                <a:solidFill>
                  <a:schemeClr val="dk1"/>
                </a:solidFill>
                <a:latin typeface="Calibri"/>
                <a:ea typeface="Calibri"/>
                <a:cs typeface="Calibri"/>
                <a:sym typeface="Calibri"/>
              </a:rPr>
              <a:t>Clarificar el mensaje del productor al consumidor</a:t>
            </a:r>
          </a:p>
          <a:p>
            <a:pPr marL="342900" marR="0" lvl="0" indent="-342900" algn="ctr" rtl="0">
              <a:spcBef>
                <a:spcPts val="640"/>
              </a:spcBef>
              <a:buClr>
                <a:schemeClr val="dk1"/>
              </a:buClr>
              <a:buSzPct val="25000"/>
              <a:buFont typeface="Calibri"/>
              <a:buNone/>
            </a:pPr>
            <a:r>
              <a:rPr lang="es-MX" sz="3200" b="0" i="0" u="none" strike="noStrike" cap="none" baseline="0" dirty="0">
                <a:solidFill>
                  <a:schemeClr val="dk1"/>
                </a:solidFill>
                <a:latin typeface="Calibri"/>
                <a:ea typeface="Calibri"/>
                <a:cs typeface="Calibri"/>
                <a:sym typeface="Calibri"/>
              </a:rPr>
              <a:t>Evitar interferencias</a:t>
            </a:r>
          </a:p>
          <a:p>
            <a:pPr marL="342900" marR="0" lvl="0" indent="-342900" algn="l" rtl="0">
              <a:spcBef>
                <a:spcPts val="640"/>
              </a:spcBef>
              <a:buClr>
                <a:schemeClr val="dk1"/>
              </a:buClr>
              <a:buFont typeface="Calibri"/>
              <a:buNone/>
            </a:pPr>
            <a:endParaRPr sz="3200" b="0" i="0" u="none" strike="noStrike" cap="none" baseline="0" dirty="0">
              <a:solidFill>
                <a:schemeClr val="dk1"/>
              </a:solidFill>
              <a:latin typeface="Calibri"/>
              <a:ea typeface="Calibri"/>
              <a:cs typeface="Calibri"/>
              <a:sym typeface="Calibri"/>
            </a:endParaRPr>
          </a:p>
          <a:p>
            <a:pPr marL="342900" marR="0" lvl="0" indent="-342900" algn="l" rtl="0">
              <a:spcBef>
                <a:spcPts val="880"/>
              </a:spcBef>
              <a:buClr>
                <a:schemeClr val="dk1"/>
              </a:buClr>
              <a:buSzPct val="25000"/>
              <a:buFont typeface="Calibri"/>
              <a:buNone/>
            </a:pPr>
            <a:r>
              <a:rPr lang="es-MX" sz="4400" b="0" i="0" u="none" strike="noStrike" cap="none" baseline="0" dirty="0">
                <a:solidFill>
                  <a:schemeClr val="dk1"/>
                </a:solidFill>
                <a:latin typeface="Calibri"/>
                <a:ea typeface="Calibri"/>
                <a:cs typeface="Calibri"/>
                <a:sym typeface="Calibri"/>
              </a:rPr>
              <a:t>Distinción  </a:t>
            </a:r>
            <a:r>
              <a:rPr lang="es-MX" sz="3200" b="0" i="0" u="none" strike="noStrike" cap="none" baseline="0" dirty="0">
                <a:solidFill>
                  <a:schemeClr val="dk1"/>
                </a:solidFill>
                <a:latin typeface="Calibri"/>
                <a:ea typeface="Calibri"/>
                <a:cs typeface="Calibri"/>
                <a:sym typeface="Calibri"/>
              </a:rPr>
              <a:t>                                 </a:t>
            </a:r>
            <a:r>
              <a:rPr lang="es-MX" sz="4400" b="0" i="0" u="none" strike="noStrike" cap="none" baseline="0" dirty="0">
                <a:solidFill>
                  <a:schemeClr val="dk1"/>
                </a:solidFill>
                <a:latin typeface="Calibri"/>
                <a:ea typeface="Calibri"/>
                <a:cs typeface="Calibri"/>
                <a:sym typeface="Calibri"/>
              </a:rPr>
              <a:t>Confusión</a:t>
            </a:r>
          </a:p>
        </p:txBody>
      </p:sp>
      <p:sp>
        <p:nvSpPr>
          <p:cNvPr id="134" name="Shape 134"/>
          <p:cNvSpPr txBox="1">
            <a:spLocks noGrp="1"/>
          </p:cNvSpPr>
          <p:nvPr>
            <p:ph type="title"/>
          </p:nvPr>
        </p:nvSpPr>
        <p:spPr>
          <a:prstGeom prst="rect">
            <a:avLst/>
          </a:prstGeom>
          <a:noFill/>
          <a:ln>
            <a:noFill/>
          </a:ln>
        </p:spPr>
        <p:txBody>
          <a:bodyPr lIns="91425" tIns="45700" rIns="91425" bIns="45700" anchor="ctr" anchorCtr="0">
            <a:noAutofit/>
          </a:bodyPr>
          <a:lstStyle/>
          <a:p>
            <a:pPr marL="0" marR="0" lvl="0" indent="0" algn="ctr" rtl="0">
              <a:spcBef>
                <a:spcPts val="0"/>
              </a:spcBef>
              <a:buClr>
                <a:schemeClr val="dk1"/>
              </a:buClr>
              <a:buSzPct val="25000"/>
              <a:buFont typeface="Calibri"/>
              <a:buNone/>
            </a:pPr>
            <a:r>
              <a:rPr lang="es-MX" sz="3950" b="0" i="0" u="none" strike="noStrike" cap="none" baseline="0">
                <a:solidFill>
                  <a:schemeClr val="dk1"/>
                </a:solidFill>
                <a:latin typeface="Calibri"/>
                <a:ea typeface="Calibri"/>
                <a:cs typeface="Calibri"/>
                <a:sym typeface="Calibri"/>
              </a:rPr>
              <a:t>Principal función marcaria: </a:t>
            </a:r>
            <a:r>
              <a:rPr lang="es-MX" sz="3950" b="1" i="0" u="none" strike="noStrike" cap="none" baseline="0">
                <a:solidFill>
                  <a:srgbClr val="FF0000"/>
                </a:solidFill>
                <a:latin typeface="Calibri"/>
                <a:ea typeface="Calibri"/>
                <a:cs typeface="Calibri"/>
                <a:sym typeface="Calibri"/>
              </a:rPr>
              <a:t>DISTINGUIR</a:t>
            </a:r>
          </a:p>
        </p:txBody>
      </p:sp>
      <p:sp>
        <p:nvSpPr>
          <p:cNvPr id="136" name="Shape 136"/>
          <p:cNvSpPr/>
          <p:nvPr/>
        </p:nvSpPr>
        <p:spPr>
          <a:xfrm>
            <a:off x="3779912" y="4581128"/>
            <a:ext cx="1216152" cy="484631"/>
          </a:xfrm>
          <a:prstGeom prst="leftRightArrow">
            <a:avLst>
              <a:gd name="adj1" fmla="val 50000"/>
              <a:gd name="adj2" fmla="val 50000"/>
            </a:avLst>
          </a:prstGeom>
          <a:solidFill>
            <a:schemeClr val="accent1"/>
          </a:solidFill>
          <a:ln w="25400" cap="flat">
            <a:solidFill>
              <a:srgbClr val="395E8A"/>
            </a:solidFill>
            <a:prstDash val="solid"/>
            <a:round/>
            <a:headEnd type="none" w="med" len="med"/>
            <a:tailEnd type="none" w="med" len="med"/>
          </a:ln>
        </p:spPr>
        <p:txBody>
          <a:bodyPr lIns="91425" tIns="45700" rIns="91425" bIns="45700" anchor="ctr" anchorCtr="0">
            <a:noAutofit/>
          </a:bodyPr>
          <a:lstStyle/>
          <a:p>
            <a:pPr marL="0" marR="0" lvl="0" indent="0" algn="ctr" rtl="0">
              <a:spcBef>
                <a:spcPts val="0"/>
              </a:spcBef>
              <a:buNone/>
            </a:pPr>
            <a:endParaRPr sz="1800" b="0" i="0" u="none" strike="noStrike" cap="none" baseline="0">
              <a:solidFill>
                <a:schemeClr val="lt1"/>
              </a:solidFill>
              <a:latin typeface="Calibri"/>
              <a:ea typeface="Calibri"/>
              <a:cs typeface="Calibri"/>
              <a:sym typeface="Calibri"/>
            </a:endParaRPr>
          </a:p>
        </p:txBody>
      </p:sp>
    </p:spTree>
  </p:cSld>
  <p:clrMapOvr>
    <a:masterClrMapping/>
  </p:clrMapOvr>
  <p:transition spd="slow">
    <p:cut/>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p:txBody>
          <a:bodyPr>
            <a:normAutofit fontScale="90000"/>
          </a:bodyPr>
          <a:lstStyle/>
          <a:p>
            <a:r>
              <a:rPr lang="es-MX" dirty="0" smtClean="0"/>
              <a:t>Correspondencia y encomiendas</a:t>
            </a:r>
            <a:endParaRPr lang="es-MX"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Marcador de contenido"/>
          <p:cNvGraphicFramePr>
            <a:graphicFrameLocks noGrp="1"/>
          </p:cNvGraphicFramePr>
          <p:nvPr>
            <p:ph idx="1"/>
          </p:nvPr>
        </p:nvGraphicFramePr>
        <p:xfrm>
          <a:off x="457200" y="1481138"/>
          <a:ext cx="8229600" cy="452596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1 Título"/>
          <p:cNvSpPr>
            <a:spLocks noGrp="1"/>
          </p:cNvSpPr>
          <p:nvPr>
            <p:ph type="title"/>
          </p:nvPr>
        </p:nvSpPr>
        <p:spPr>
          <a:xfrm>
            <a:off x="457200" y="260648"/>
            <a:ext cx="8229600" cy="1156990"/>
          </a:xfrm>
        </p:spPr>
        <p:txBody>
          <a:bodyPr>
            <a:normAutofit/>
          </a:bodyPr>
          <a:lstStyle/>
          <a:p>
            <a:r>
              <a:rPr lang="es-MX" sz="2800" dirty="0" smtClean="0"/>
              <a:t>Etapas del proceso de privatización de las Telecomunicaciones</a:t>
            </a:r>
            <a:endParaRPr lang="es-MX" sz="2800"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hlinkClick r:id="rId2"/>
              </a:rPr>
              <a:t>Decreto 764/2000 y cuatro Anexos (Reglamentos</a:t>
            </a:r>
            <a:r>
              <a:rPr lang="es-MX" dirty="0" smtClean="0"/>
              <a:t>). </a:t>
            </a:r>
          </a:p>
          <a:p>
            <a:endParaRPr lang="es-MX" dirty="0" smtClean="0"/>
          </a:p>
          <a:p>
            <a:r>
              <a:rPr lang="es-MX" dirty="0" smtClean="0"/>
              <a:t>REGLAMENTO DE LICENCIAS PARA SERVICIOS DE TELECOMUNICACIONES (Anexo I)</a:t>
            </a:r>
          </a:p>
          <a:p>
            <a:endParaRPr lang="es-MX" b="1" dirty="0" smtClean="0"/>
          </a:p>
          <a:p>
            <a:r>
              <a:rPr lang="es-MX" dirty="0" smtClean="0"/>
              <a:t>REGLAMENTO NACIONAL DE INTERCONEXION (RNI) (Anexo II)</a:t>
            </a:r>
          </a:p>
          <a:p>
            <a:endParaRPr lang="es-MX" dirty="0"/>
          </a:p>
        </p:txBody>
      </p:sp>
      <p:sp>
        <p:nvSpPr>
          <p:cNvPr id="2" name="1 Título"/>
          <p:cNvSpPr>
            <a:spLocks noGrp="1"/>
          </p:cNvSpPr>
          <p:nvPr>
            <p:ph type="title"/>
          </p:nvPr>
        </p:nvSpPr>
        <p:spPr/>
        <p:txBody>
          <a:bodyPr>
            <a:normAutofit fontScale="90000"/>
          </a:bodyPr>
          <a:lstStyle/>
          <a:p>
            <a:r>
              <a:rPr lang="es-MX" dirty="0" smtClean="0"/>
              <a:t>Marco jurídico básico de las Telecomunicaciones</a:t>
            </a:r>
            <a:endParaRPr lang="es-MX"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lnSpcReduction="10000"/>
          </a:bodyPr>
          <a:lstStyle/>
          <a:p>
            <a:pPr algn="just"/>
            <a:r>
              <a:rPr lang="es-MX" b="1" dirty="0" smtClean="0"/>
              <a:t>REGLAMENTO GENERAL DEL SERVICIO UNIVERSAL (Anexo III)</a:t>
            </a:r>
          </a:p>
          <a:p>
            <a:pPr algn="just"/>
            <a:r>
              <a:rPr lang="es-MX" b="1" dirty="0" smtClean="0"/>
              <a:t>REGLAMENTO SOBRE ADMINISTRACION, GESTION Y CONTROL DEL ESPECTRO RADIOELECTRICO (Anexo IV) </a:t>
            </a:r>
            <a:r>
              <a:rPr lang="es-MX" sz="2600" dirty="0" smtClean="0"/>
              <a:t>g) Espectro radioeléctrico: es el conjunto de las ondas radioeléctricas u ondas hertzianas, sin solución de continuidad, entendiéndose por tales a las ondas electromagnéticas, cuya frecuencia se fija convencionalmente por debajo de 3.000 GHz, que se propagan en el espacio sin guía artificial</a:t>
            </a:r>
            <a:r>
              <a:rPr lang="es-MX" dirty="0" smtClean="0"/>
              <a:t>.</a:t>
            </a:r>
            <a:endParaRPr lang="es-MX" b="1" dirty="0" smtClean="0"/>
          </a:p>
          <a:p>
            <a:endParaRPr lang="es-MX" b="1" dirty="0" smtClean="0"/>
          </a:p>
          <a:p>
            <a:endParaRPr lang="es-MX" dirty="0"/>
          </a:p>
        </p:txBody>
      </p:sp>
      <p:sp>
        <p:nvSpPr>
          <p:cNvPr id="2" name="1 Título"/>
          <p:cNvSpPr>
            <a:spLocks noGrp="1"/>
          </p:cNvSpPr>
          <p:nvPr>
            <p:ph type="title"/>
          </p:nvPr>
        </p:nvSpPr>
        <p:spPr/>
        <p:txBody>
          <a:bodyPr/>
          <a:lstStyle/>
          <a:p>
            <a:r>
              <a:rPr lang="es-MX" dirty="0" smtClean="0"/>
              <a:t>Marco jurídico básico (2)</a:t>
            </a:r>
            <a:endParaRPr lang="es-MX"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Telefonía básica (fija). Resolución SC 10059/99. </a:t>
            </a:r>
            <a:r>
              <a:rPr lang="es-MX" dirty="0" smtClean="0">
                <a:hlinkClick r:id="rId2"/>
              </a:rPr>
              <a:t>Reglamento de Clientes del Servicio Básico </a:t>
            </a:r>
            <a:r>
              <a:rPr lang="es-MX" dirty="0" err="1" smtClean="0">
                <a:hlinkClick r:id="rId2"/>
              </a:rPr>
              <a:t>Telefonico</a:t>
            </a:r>
            <a:r>
              <a:rPr lang="es-MX" dirty="0" smtClean="0">
                <a:hlinkClick r:id="rId2"/>
              </a:rPr>
              <a:t> </a:t>
            </a:r>
            <a:endParaRPr lang="es-MX" dirty="0" smtClean="0"/>
          </a:p>
          <a:p>
            <a:endParaRPr lang="es-MX" dirty="0" smtClean="0"/>
          </a:p>
          <a:p>
            <a:r>
              <a:rPr lang="es-MX" dirty="0" smtClean="0"/>
              <a:t>Telefonía móvil  Resolución SC 490/97 </a:t>
            </a:r>
            <a:r>
              <a:rPr lang="es-MX" dirty="0" smtClean="0">
                <a:hlinkClick r:id="rId3"/>
              </a:rPr>
              <a:t>Reglamento General de clientes del servicio de comunicaciones móviles.</a:t>
            </a:r>
            <a:endParaRPr lang="es-MX" dirty="0"/>
          </a:p>
        </p:txBody>
      </p:sp>
      <p:sp>
        <p:nvSpPr>
          <p:cNvPr id="2" name="1 Título"/>
          <p:cNvSpPr>
            <a:spLocks noGrp="1"/>
          </p:cNvSpPr>
          <p:nvPr>
            <p:ph type="title"/>
          </p:nvPr>
        </p:nvSpPr>
        <p:spPr/>
        <p:txBody>
          <a:bodyPr>
            <a:normAutofit fontScale="90000"/>
          </a:bodyPr>
          <a:lstStyle/>
          <a:p>
            <a:r>
              <a:rPr lang="es-MX" dirty="0" smtClean="0"/>
              <a:t>Normas de la Secretaria de comunicaciones</a:t>
            </a:r>
            <a:endParaRPr lang="es-MX"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r>
              <a:rPr lang="es-MX" dirty="0" smtClean="0">
                <a:hlinkClick r:id="rId2"/>
              </a:rPr>
              <a:t>Resolución SC 26/2013   Unidad de tasación por segundo a partir de los 30 </a:t>
            </a:r>
            <a:r>
              <a:rPr lang="es-MX" dirty="0" err="1" smtClean="0">
                <a:hlinkClick r:id="rId2"/>
              </a:rPr>
              <a:t>seg</a:t>
            </a:r>
            <a:r>
              <a:rPr lang="es-MX" dirty="0" smtClean="0">
                <a:hlinkClick r:id="rId2"/>
              </a:rPr>
              <a:t>.</a:t>
            </a:r>
            <a:endParaRPr lang="es-MX" dirty="0" smtClean="0"/>
          </a:p>
          <a:p>
            <a:endParaRPr lang="es-MX" dirty="0" smtClean="0"/>
          </a:p>
          <a:p>
            <a:r>
              <a:rPr lang="es-MX" dirty="0" smtClean="0"/>
              <a:t>Resolución Secretaria de la Competencia y Defensa del Consumidor 9/2004. Contratos con cláusulas abusivas.</a:t>
            </a:r>
          </a:p>
          <a:p>
            <a:r>
              <a:rPr lang="es-MX" dirty="0" smtClean="0"/>
              <a:t>Libre portabilidad numérica. Res CNC  98/2010 del 19.8.10 (respuesta a una acción colectiva de consumidores)</a:t>
            </a:r>
            <a:endParaRPr lang="es-MX" dirty="0"/>
          </a:p>
        </p:txBody>
      </p:sp>
      <p:sp>
        <p:nvSpPr>
          <p:cNvPr id="2" name="1 Título"/>
          <p:cNvSpPr>
            <a:spLocks noGrp="1"/>
          </p:cNvSpPr>
          <p:nvPr>
            <p:ph type="title"/>
          </p:nvPr>
        </p:nvSpPr>
        <p:spPr/>
        <p:txBody>
          <a:bodyPr/>
          <a:lstStyle/>
          <a:p>
            <a:r>
              <a:rPr lang="es-MX" dirty="0" smtClean="0"/>
              <a:t>Otras normas </a:t>
            </a:r>
            <a:r>
              <a:rPr lang="es-MX" dirty="0" err="1" smtClean="0"/>
              <a:t>telefonia</a:t>
            </a:r>
            <a:r>
              <a:rPr lang="es-MX" dirty="0" smtClean="0"/>
              <a:t> </a:t>
            </a:r>
            <a:r>
              <a:rPr lang="es-MX" dirty="0" err="1" smtClean="0"/>
              <a:t>movil</a:t>
            </a:r>
            <a:endParaRPr lang="es-MX"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Adquisición calidad de cliente</a:t>
            </a:r>
          </a:p>
          <a:p>
            <a:r>
              <a:rPr lang="es-MX" dirty="0" smtClean="0"/>
              <a:t>Derechos de los clientes </a:t>
            </a:r>
          </a:p>
          <a:p>
            <a:pPr lvl="1"/>
            <a:r>
              <a:rPr lang="es-MX" dirty="0" smtClean="0"/>
              <a:t>Rescindir (30 </a:t>
            </a:r>
            <a:r>
              <a:rPr lang="es-MX" dirty="0" err="1" smtClean="0"/>
              <a:t>dias</a:t>
            </a:r>
            <a:r>
              <a:rPr lang="es-MX" dirty="0" smtClean="0"/>
              <a:t> previos)</a:t>
            </a:r>
          </a:p>
          <a:p>
            <a:pPr lvl="1"/>
            <a:r>
              <a:rPr lang="es-MX" dirty="0" smtClean="0"/>
              <a:t>Salir en la guía</a:t>
            </a:r>
          </a:p>
          <a:p>
            <a:pPr lvl="1"/>
            <a:r>
              <a:rPr lang="es-MX" dirty="0" smtClean="0"/>
              <a:t>No figurar en la guía</a:t>
            </a:r>
          </a:p>
          <a:p>
            <a:pPr lvl="1"/>
            <a:r>
              <a:rPr lang="es-MX" dirty="0" err="1" smtClean="0"/>
              <a:t>Regimen</a:t>
            </a:r>
            <a:r>
              <a:rPr lang="es-MX" dirty="0" smtClean="0"/>
              <a:t> de indemnizaciones por errores</a:t>
            </a:r>
          </a:p>
          <a:p>
            <a:pPr lvl="1"/>
            <a:endParaRPr lang="es-MX" dirty="0" smtClean="0"/>
          </a:p>
          <a:p>
            <a:pPr lvl="1">
              <a:buNone/>
            </a:pPr>
            <a:endParaRPr lang="es-MX" dirty="0" smtClean="0"/>
          </a:p>
        </p:txBody>
      </p:sp>
      <p:sp>
        <p:nvSpPr>
          <p:cNvPr id="2" name="1 Título"/>
          <p:cNvSpPr>
            <a:spLocks noGrp="1"/>
          </p:cNvSpPr>
          <p:nvPr>
            <p:ph type="title"/>
          </p:nvPr>
        </p:nvSpPr>
        <p:spPr/>
        <p:txBody>
          <a:bodyPr>
            <a:normAutofit fontScale="90000"/>
          </a:bodyPr>
          <a:lstStyle/>
          <a:p>
            <a:r>
              <a:rPr lang="es-MX" dirty="0" smtClean="0"/>
              <a:t/>
            </a:r>
            <a:br>
              <a:rPr lang="es-MX" dirty="0" smtClean="0"/>
            </a:br>
            <a:r>
              <a:rPr lang="es-MX" dirty="0" smtClean="0"/>
              <a:t>. </a:t>
            </a:r>
            <a:r>
              <a:rPr lang="es-MX" sz="3700" dirty="0" smtClean="0">
                <a:solidFill>
                  <a:schemeClr val="bg2">
                    <a:lumMod val="10000"/>
                  </a:schemeClr>
                </a:solidFill>
                <a:hlinkClick r:id="rId2"/>
              </a:rPr>
              <a:t>Reglamento de Clientes del Servicio Básico </a:t>
            </a:r>
            <a:r>
              <a:rPr lang="es-MX" sz="3700" dirty="0" err="1" smtClean="0">
                <a:solidFill>
                  <a:schemeClr val="bg2">
                    <a:lumMod val="10000"/>
                  </a:schemeClr>
                </a:solidFill>
                <a:hlinkClick r:id="rId2"/>
              </a:rPr>
              <a:t>Telefonico</a:t>
            </a:r>
            <a:r>
              <a:rPr lang="es-MX" sz="3700" dirty="0" smtClean="0">
                <a:solidFill>
                  <a:schemeClr val="bg2">
                    <a:lumMod val="10000"/>
                  </a:schemeClr>
                </a:solidFill>
                <a:hlinkClick r:id="rId2"/>
              </a:rPr>
              <a:t> </a:t>
            </a:r>
            <a:r>
              <a:rPr lang="es-MX" dirty="0" smtClean="0"/>
              <a:t/>
            </a:r>
            <a:br>
              <a:rPr lang="es-MX" dirty="0" smtClean="0"/>
            </a:br>
            <a:endParaRPr lang="es-MX"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Estructura General de Tarifas (no hay libertad de facturación como en la telefonía móvil)</a:t>
            </a:r>
          </a:p>
          <a:p>
            <a:r>
              <a:rPr lang="es-MX" dirty="0" smtClean="0"/>
              <a:t>Reclamos por facturación (plazo 60 </a:t>
            </a:r>
            <a:r>
              <a:rPr lang="es-MX" dirty="0" err="1" smtClean="0"/>
              <a:t>ds</a:t>
            </a:r>
            <a:r>
              <a:rPr lang="es-MX" dirty="0" smtClean="0"/>
              <a:t>)</a:t>
            </a:r>
          </a:p>
          <a:p>
            <a:r>
              <a:rPr lang="es-MX" dirty="0" smtClean="0"/>
              <a:t>Primero se reclama al prestados y luego a la CNC</a:t>
            </a:r>
          </a:p>
          <a:p>
            <a:r>
              <a:rPr lang="es-MX" dirty="0" smtClean="0"/>
              <a:t>Restitución de importes mal facturados (art 29). Intereses de restitución = </a:t>
            </a:r>
            <a:r>
              <a:rPr lang="es-MX" dirty="0" err="1" smtClean="0"/>
              <a:t>int</a:t>
            </a:r>
            <a:r>
              <a:rPr lang="es-MX" dirty="0" smtClean="0"/>
              <a:t> moratorios</a:t>
            </a:r>
            <a:endParaRPr lang="es-MX" dirty="0"/>
          </a:p>
        </p:txBody>
      </p:sp>
      <p:sp>
        <p:nvSpPr>
          <p:cNvPr id="2" name="1 Título"/>
          <p:cNvSpPr>
            <a:spLocks noGrp="1"/>
          </p:cNvSpPr>
          <p:nvPr>
            <p:ph type="title"/>
          </p:nvPr>
        </p:nvSpPr>
        <p:spPr/>
        <p:txBody>
          <a:bodyPr/>
          <a:lstStyle/>
          <a:p>
            <a:r>
              <a:rPr lang="es-MX" dirty="0" smtClean="0"/>
              <a:t>Facturación</a:t>
            </a:r>
            <a:endParaRPr lang="es-MX"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Averías al 114.</a:t>
            </a:r>
          </a:p>
          <a:p>
            <a:r>
              <a:rPr lang="es-MX" dirty="0" smtClean="0"/>
              <a:t>Otros reclamos</a:t>
            </a:r>
            <a:endParaRPr lang="es-MX" dirty="0"/>
          </a:p>
        </p:txBody>
      </p:sp>
      <p:sp>
        <p:nvSpPr>
          <p:cNvPr id="2" name="1 Título"/>
          <p:cNvSpPr>
            <a:spLocks noGrp="1"/>
          </p:cNvSpPr>
          <p:nvPr>
            <p:ph type="title"/>
          </p:nvPr>
        </p:nvSpPr>
        <p:spPr/>
        <p:txBody>
          <a:bodyPr/>
          <a:lstStyle/>
          <a:p>
            <a:r>
              <a:rPr lang="es-MX" dirty="0" smtClean="0"/>
              <a:t>Otros reclamos</a:t>
            </a:r>
            <a:endParaRPr lang="es-MX"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30 </a:t>
            </a:r>
            <a:r>
              <a:rPr lang="es-MX" dirty="0" err="1" smtClean="0"/>
              <a:t>dias</a:t>
            </a:r>
            <a:r>
              <a:rPr lang="es-MX" dirty="0" smtClean="0"/>
              <a:t>. Suspensión del servicio</a:t>
            </a:r>
          </a:p>
          <a:p>
            <a:pPr lvl="1"/>
            <a:r>
              <a:rPr lang="es-MX" dirty="0" smtClean="0"/>
              <a:t>Rehabilitación pagando un cargo y la deuda</a:t>
            </a:r>
          </a:p>
          <a:p>
            <a:pPr lvl="1"/>
            <a:r>
              <a:rPr lang="es-MX" dirty="0" smtClean="0"/>
              <a:t>Previo aviso</a:t>
            </a:r>
          </a:p>
          <a:p>
            <a:r>
              <a:rPr lang="es-MX" dirty="0" smtClean="0"/>
              <a:t>60 días cancelación del servicio </a:t>
            </a:r>
          </a:p>
          <a:p>
            <a:pPr lvl="1"/>
            <a:r>
              <a:rPr lang="es-MX" dirty="0" smtClean="0"/>
              <a:t>Pérdida de la calidad de cliente</a:t>
            </a:r>
          </a:p>
          <a:p>
            <a:pPr lvl="1"/>
            <a:r>
              <a:rPr lang="es-MX" dirty="0" smtClean="0"/>
              <a:t>Liberación del número para asignar a otro cliente</a:t>
            </a:r>
            <a:endParaRPr lang="es-MX" dirty="0"/>
          </a:p>
        </p:txBody>
      </p:sp>
      <p:sp>
        <p:nvSpPr>
          <p:cNvPr id="2" name="1 Título"/>
          <p:cNvSpPr>
            <a:spLocks noGrp="1"/>
          </p:cNvSpPr>
          <p:nvPr>
            <p:ph type="title"/>
          </p:nvPr>
        </p:nvSpPr>
        <p:spPr/>
        <p:txBody>
          <a:bodyPr/>
          <a:lstStyle/>
          <a:p>
            <a:r>
              <a:rPr lang="es-MX" dirty="0" smtClean="0"/>
              <a:t>Falta de pago de facturas</a:t>
            </a:r>
            <a:endParaRPr lang="es-MX"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395536" y="620687"/>
            <a:ext cx="8229600" cy="1143000"/>
          </a:xfrm>
          <a:prstGeom prst="rect">
            <a:avLst/>
          </a:prstGeom>
          <a:noFill/>
          <a:ln>
            <a:noFill/>
          </a:ln>
        </p:spPr>
        <p:txBody>
          <a:bodyPr lIns="91425" tIns="45700" rIns="91425" bIns="45700" anchor="ctr" anchorCtr="0">
            <a:noAutofit/>
          </a:bodyPr>
          <a:lstStyle/>
          <a:p>
            <a:pPr marL="0" marR="0" lvl="0" indent="0" algn="ctr" rtl="0">
              <a:spcBef>
                <a:spcPts val="0"/>
              </a:spcBef>
              <a:buClr>
                <a:srgbClr val="FF0000"/>
              </a:buClr>
              <a:buSzPct val="25000"/>
              <a:buFont typeface="Calibri"/>
              <a:buNone/>
            </a:pPr>
            <a:r>
              <a:rPr lang="es-MX" sz="3950" b="0" i="0" u="none" strike="noStrike" cap="none" baseline="0">
                <a:solidFill>
                  <a:srgbClr val="FF0000"/>
                </a:solidFill>
                <a:latin typeface="Calibri"/>
                <a:ea typeface="Calibri"/>
                <a:cs typeface="Calibri"/>
                <a:sym typeface="Calibri"/>
              </a:rPr>
              <a:t>Distinguir del nombre genérico del producto (evitar la vulgarización)</a:t>
            </a:r>
          </a:p>
        </p:txBody>
      </p:sp>
      <p:pic>
        <p:nvPicPr>
          <p:cNvPr id="142" name="Shape 142"/>
          <p:cNvPicPr preferRelativeResize="0"/>
          <p:nvPr/>
        </p:nvPicPr>
        <p:blipFill rotWithShape="1">
          <a:blip r:embed="rId3" cstate="print"/>
          <a:srcRect/>
          <a:stretch/>
        </p:blipFill>
        <p:spPr>
          <a:xfrm>
            <a:off x="755575" y="2492896"/>
            <a:ext cx="1409700" cy="876300"/>
          </a:xfrm>
          <a:prstGeom prst="rect">
            <a:avLst/>
          </a:prstGeom>
          <a:noFill/>
          <a:ln>
            <a:noFill/>
          </a:ln>
        </p:spPr>
      </p:pic>
      <p:pic>
        <p:nvPicPr>
          <p:cNvPr id="143" name="Shape 143"/>
          <p:cNvPicPr preferRelativeResize="0"/>
          <p:nvPr/>
        </p:nvPicPr>
        <p:blipFill rotWithShape="1">
          <a:blip r:embed="rId4" cstate="print"/>
          <a:srcRect/>
          <a:stretch/>
        </p:blipFill>
        <p:spPr>
          <a:xfrm>
            <a:off x="3203848" y="2420888"/>
            <a:ext cx="5576168" cy="3408040"/>
          </a:xfrm>
          <a:prstGeom prst="rect">
            <a:avLst/>
          </a:prstGeom>
          <a:noFill/>
          <a:ln>
            <a:noFill/>
          </a:ln>
        </p:spPr>
      </p:pic>
      <p:pic>
        <p:nvPicPr>
          <p:cNvPr id="144" name="Shape 144"/>
          <p:cNvPicPr preferRelativeResize="0"/>
          <p:nvPr/>
        </p:nvPicPr>
        <p:blipFill rotWithShape="1">
          <a:blip r:embed="rId5" cstate="print"/>
          <a:srcRect/>
          <a:stretch/>
        </p:blipFill>
        <p:spPr>
          <a:xfrm>
            <a:off x="827583" y="3861048"/>
            <a:ext cx="1512167" cy="1296143"/>
          </a:xfrm>
          <a:prstGeom prst="rect">
            <a:avLst/>
          </a:prstGeom>
          <a:noFill/>
          <a:ln>
            <a:noFill/>
          </a:ln>
        </p:spPr>
      </p:pic>
      <p:sp>
        <p:nvSpPr>
          <p:cNvPr id="145" name="Shape 145"/>
          <p:cNvSpPr txBox="1"/>
          <p:nvPr/>
        </p:nvSpPr>
        <p:spPr>
          <a:xfrm>
            <a:off x="971600" y="6093296"/>
            <a:ext cx="7233133" cy="523219"/>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s-MX" sz="2800" b="0" i="0" u="none" strike="noStrike" cap="none" baseline="0">
                <a:solidFill>
                  <a:schemeClr val="dk1"/>
                </a:solidFill>
                <a:latin typeface="Calibri"/>
                <a:ea typeface="Calibri"/>
                <a:cs typeface="Calibri"/>
                <a:sym typeface="Calibri"/>
              </a:rPr>
              <a:t>Distintividad intrínseca Art 2 inc a y b Ley 22362 </a:t>
            </a:r>
          </a:p>
        </p:txBody>
      </p:sp>
    </p:spTree>
  </p:cSld>
  <p:clrMapOvr>
    <a:masterClrMapping/>
  </p:clrMapOvr>
  <p:transition spd="slow">
    <p:cut/>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Incumplimientos de prestadores</a:t>
            </a:r>
          </a:p>
          <a:p>
            <a:r>
              <a:rPr lang="es-MX" dirty="0" err="1" smtClean="0"/>
              <a:t>Regimen</a:t>
            </a:r>
            <a:r>
              <a:rPr lang="es-MX" dirty="0" smtClean="0"/>
              <a:t> sancionatorio por la CNC</a:t>
            </a:r>
            <a:endParaRPr lang="es-MX" dirty="0"/>
          </a:p>
        </p:txBody>
      </p:sp>
      <p:sp>
        <p:nvSpPr>
          <p:cNvPr id="2" name="1 Título"/>
          <p:cNvSpPr>
            <a:spLocks noGrp="1"/>
          </p:cNvSpPr>
          <p:nvPr>
            <p:ph type="title"/>
          </p:nvPr>
        </p:nvSpPr>
        <p:spPr/>
        <p:txBody>
          <a:bodyPr/>
          <a:lstStyle/>
          <a:p>
            <a:r>
              <a:rPr lang="es-MX" dirty="0" smtClean="0"/>
              <a:t>Actuación de CNC</a:t>
            </a:r>
            <a:endParaRPr lang="es-MX"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67544" y="2204864"/>
            <a:ext cx="8229600" cy="4525963"/>
          </a:xfrm>
        </p:spPr>
        <p:txBody>
          <a:bodyPr/>
          <a:lstStyle/>
          <a:p>
            <a:r>
              <a:rPr lang="es-MX" dirty="0" smtClean="0"/>
              <a:t>Adquisición condición de cliente</a:t>
            </a:r>
          </a:p>
          <a:p>
            <a:pPr lvl="1"/>
            <a:r>
              <a:rPr lang="es-MX" dirty="0" smtClean="0"/>
              <a:t>Celebración de contrato</a:t>
            </a:r>
          </a:p>
          <a:p>
            <a:pPr lvl="1"/>
            <a:r>
              <a:rPr lang="es-MX" dirty="0" smtClean="0"/>
              <a:t>Requisitos fijados por prestador</a:t>
            </a:r>
          </a:p>
          <a:p>
            <a:pPr lvl="1"/>
            <a:r>
              <a:rPr lang="es-MX" dirty="0" smtClean="0"/>
              <a:t>Liberta de fijación de tarifas</a:t>
            </a:r>
          </a:p>
          <a:p>
            <a:pPr lvl="1"/>
            <a:r>
              <a:rPr lang="es-MX" dirty="0" smtClean="0"/>
              <a:t>Clausula prohibidas (discriminación, violación de pliegos y </a:t>
            </a:r>
            <a:r>
              <a:rPr lang="es-MX" dirty="0" err="1" smtClean="0"/>
              <a:t>ns</a:t>
            </a:r>
            <a:r>
              <a:rPr lang="es-MX" dirty="0" smtClean="0"/>
              <a:t> administrativas, restricciones a la competencia)</a:t>
            </a:r>
            <a:endParaRPr lang="es-MX" dirty="0"/>
          </a:p>
        </p:txBody>
      </p:sp>
      <p:sp>
        <p:nvSpPr>
          <p:cNvPr id="2" name="1 Título"/>
          <p:cNvSpPr>
            <a:spLocks noGrp="1"/>
          </p:cNvSpPr>
          <p:nvPr>
            <p:ph type="title"/>
          </p:nvPr>
        </p:nvSpPr>
        <p:spPr/>
        <p:txBody>
          <a:bodyPr>
            <a:normAutofit fontScale="90000"/>
          </a:bodyPr>
          <a:lstStyle/>
          <a:p>
            <a:r>
              <a:rPr lang="es-MX" dirty="0" smtClean="0">
                <a:hlinkClick r:id="rId2"/>
              </a:rPr>
              <a:t>Reglamento General de clientes del servicio de comunicaciones móviles.</a:t>
            </a:r>
            <a:endParaRPr lang="es-MX"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Plan</a:t>
            </a:r>
          </a:p>
          <a:p>
            <a:r>
              <a:rPr lang="es-MX" dirty="0" smtClean="0"/>
              <a:t>Plaza contractual</a:t>
            </a:r>
          </a:p>
          <a:p>
            <a:r>
              <a:rPr lang="es-MX" dirty="0" smtClean="0"/>
              <a:t>Precios, abonos y </a:t>
            </a:r>
            <a:r>
              <a:rPr lang="es-MX" dirty="0" err="1" smtClean="0"/>
              <a:t>demas</a:t>
            </a:r>
            <a:r>
              <a:rPr lang="es-MX" dirty="0" smtClean="0"/>
              <a:t> servicios</a:t>
            </a:r>
          </a:p>
          <a:p>
            <a:r>
              <a:rPr lang="es-MX" dirty="0" smtClean="0"/>
              <a:t>Modo de facturación</a:t>
            </a:r>
          </a:p>
          <a:p>
            <a:r>
              <a:rPr lang="es-MX" dirty="0" err="1" smtClean="0"/>
              <a:t>Dchos</a:t>
            </a:r>
            <a:r>
              <a:rPr lang="es-MX" dirty="0" smtClean="0"/>
              <a:t> y </a:t>
            </a:r>
            <a:r>
              <a:rPr lang="es-MX" dirty="0" err="1" smtClean="0"/>
              <a:t>oblig</a:t>
            </a:r>
            <a:r>
              <a:rPr lang="es-MX" dirty="0" smtClean="0"/>
              <a:t> de los clientes y del prestador</a:t>
            </a:r>
          </a:p>
          <a:p>
            <a:r>
              <a:rPr lang="es-MX" dirty="0" smtClean="0"/>
              <a:t>Mecanismo de rescisión anticipada</a:t>
            </a:r>
          </a:p>
          <a:p>
            <a:r>
              <a:rPr lang="es-MX" dirty="0" smtClean="0"/>
              <a:t>Suspensión y baja del servicio</a:t>
            </a:r>
            <a:endParaRPr lang="es-MX" dirty="0"/>
          </a:p>
        </p:txBody>
      </p:sp>
      <p:sp>
        <p:nvSpPr>
          <p:cNvPr id="2" name="1 Título"/>
          <p:cNvSpPr>
            <a:spLocks noGrp="1"/>
          </p:cNvSpPr>
          <p:nvPr>
            <p:ph type="title"/>
          </p:nvPr>
        </p:nvSpPr>
        <p:spPr/>
        <p:txBody>
          <a:bodyPr>
            <a:normAutofit fontScale="90000"/>
          </a:bodyPr>
          <a:lstStyle/>
          <a:p>
            <a:r>
              <a:rPr lang="es-MX" dirty="0" smtClean="0"/>
              <a:t>Forma y contenido del contrato	</a:t>
            </a:r>
            <a:endParaRPr lang="es-MX"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Debe ser presentado a la CNC</a:t>
            </a:r>
            <a:endParaRPr lang="es-MX" dirty="0"/>
          </a:p>
        </p:txBody>
      </p:sp>
      <p:sp>
        <p:nvSpPr>
          <p:cNvPr id="2" name="1 Título"/>
          <p:cNvSpPr>
            <a:spLocks noGrp="1"/>
          </p:cNvSpPr>
          <p:nvPr>
            <p:ph type="title"/>
          </p:nvPr>
        </p:nvSpPr>
        <p:spPr/>
        <p:txBody>
          <a:bodyPr/>
          <a:lstStyle/>
          <a:p>
            <a:r>
              <a:rPr lang="es-MX" dirty="0" smtClean="0"/>
              <a:t>Contrato de servicios</a:t>
            </a:r>
            <a:endParaRPr lang="es-MX"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r>
              <a:rPr lang="es-MX" dirty="0" smtClean="0"/>
              <a:t>Suspensión y </a:t>
            </a:r>
            <a:r>
              <a:rPr lang="es-MX" dirty="0" err="1" smtClean="0"/>
              <a:t>cancelacion</a:t>
            </a:r>
            <a:r>
              <a:rPr lang="es-MX" dirty="0" smtClean="0"/>
              <a:t> (Plazos fijados en el contrato)</a:t>
            </a:r>
          </a:p>
          <a:p>
            <a:r>
              <a:rPr lang="es-MX" dirty="0" smtClean="0"/>
              <a:t>Reclamos a prestadores y CNC</a:t>
            </a:r>
          </a:p>
          <a:p>
            <a:r>
              <a:rPr lang="es-MX" dirty="0" smtClean="0"/>
              <a:t>Régimen sancionatorio</a:t>
            </a:r>
            <a:endParaRPr lang="es-MX" dirty="0"/>
          </a:p>
        </p:txBody>
      </p:sp>
      <p:sp>
        <p:nvSpPr>
          <p:cNvPr id="2" name="1 Título"/>
          <p:cNvSpPr>
            <a:spLocks noGrp="1"/>
          </p:cNvSpPr>
          <p:nvPr>
            <p:ph type="title"/>
          </p:nvPr>
        </p:nvSpPr>
        <p:spPr/>
        <p:txBody>
          <a:bodyPr>
            <a:normAutofit fontScale="90000"/>
          </a:bodyPr>
          <a:lstStyle/>
          <a:p>
            <a:r>
              <a:rPr lang="es-MX" dirty="0" smtClean="0"/>
              <a:t>Aspectos similares a </a:t>
            </a:r>
            <a:r>
              <a:rPr lang="es-MX" dirty="0" err="1" smtClean="0"/>
              <a:t>telef</a:t>
            </a:r>
            <a:r>
              <a:rPr lang="es-MX" dirty="0" smtClean="0"/>
              <a:t> </a:t>
            </a:r>
            <a:r>
              <a:rPr lang="es-MX" dirty="0" err="1" smtClean="0"/>
              <a:t>basica</a:t>
            </a:r>
            <a:endParaRPr lang="es-MX"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just">
              <a:buNone/>
            </a:pPr>
            <a:r>
              <a:rPr lang="es-MX" sz="2000" dirty="0" err="1" smtClean="0"/>
              <a:t>Martinez</a:t>
            </a:r>
            <a:r>
              <a:rPr lang="es-MX" sz="2000" dirty="0" smtClean="0"/>
              <a:t> Medrano. Control de los Monopolios y Defensa de la Competencia,</a:t>
            </a:r>
          </a:p>
          <a:p>
            <a:pPr algn="just">
              <a:buNone/>
            </a:pPr>
            <a:r>
              <a:rPr lang="es-MX" sz="2000" dirty="0" err="1" smtClean="0"/>
              <a:t>Lexis</a:t>
            </a:r>
            <a:r>
              <a:rPr lang="es-MX" sz="2000" dirty="0" smtClean="0"/>
              <a:t> </a:t>
            </a:r>
            <a:r>
              <a:rPr lang="es-MX" sz="2000" dirty="0" err="1" smtClean="0"/>
              <a:t>Nexis</a:t>
            </a:r>
            <a:r>
              <a:rPr lang="es-MX" sz="2000" dirty="0" smtClean="0"/>
              <a:t>, Bs As 2002. </a:t>
            </a:r>
          </a:p>
          <a:p>
            <a:pPr algn="just">
              <a:buNone/>
            </a:pPr>
            <a:r>
              <a:rPr lang="es-MX" sz="2000" dirty="0" err="1" smtClean="0"/>
              <a:t>Martinez</a:t>
            </a:r>
            <a:r>
              <a:rPr lang="es-MX" sz="2000" dirty="0" smtClean="0"/>
              <a:t> Medrano – </a:t>
            </a:r>
            <a:r>
              <a:rPr lang="es-MX" sz="2000" dirty="0" err="1" smtClean="0"/>
              <a:t>Soucasse</a:t>
            </a:r>
            <a:r>
              <a:rPr lang="es-MX" sz="2000" dirty="0" smtClean="0"/>
              <a:t>, Derecho de Marcas, La </a:t>
            </a:r>
            <a:r>
              <a:rPr lang="es-MX" sz="2000" dirty="0" err="1" smtClean="0"/>
              <a:t>Rocca</a:t>
            </a:r>
            <a:r>
              <a:rPr lang="es-MX" sz="2000" dirty="0" smtClean="0"/>
              <a:t>, 2000.</a:t>
            </a:r>
          </a:p>
          <a:p>
            <a:pPr algn="just">
              <a:buNone/>
            </a:pPr>
            <a:r>
              <a:rPr lang="es-MX" sz="2000" dirty="0" err="1" smtClean="0"/>
              <a:t>Schifer</a:t>
            </a:r>
            <a:r>
              <a:rPr lang="es-MX" sz="2000" dirty="0" smtClean="0"/>
              <a:t> – Porto, Telecomunicaciones. Marco Regulatorio, </a:t>
            </a:r>
            <a:r>
              <a:rPr lang="es-MX" sz="2000" dirty="0" err="1" smtClean="0"/>
              <a:t>Ed</a:t>
            </a:r>
            <a:r>
              <a:rPr lang="es-MX" sz="2000" dirty="0" smtClean="0"/>
              <a:t> El Derecho, 2002. </a:t>
            </a:r>
          </a:p>
          <a:p>
            <a:pPr>
              <a:buNone/>
            </a:pPr>
            <a:r>
              <a:rPr lang="es-MX" sz="2000" dirty="0" smtClean="0"/>
              <a:t>Más artículos en http://works .</a:t>
            </a:r>
            <a:r>
              <a:rPr lang="es-MX" sz="2000" dirty="0" err="1" smtClean="0"/>
              <a:t>bepress.com</a:t>
            </a:r>
            <a:r>
              <a:rPr lang="es-MX" sz="2000" dirty="0" smtClean="0"/>
              <a:t>/</a:t>
            </a:r>
            <a:r>
              <a:rPr lang="es-MX" sz="2000" dirty="0" err="1" smtClean="0"/>
              <a:t>martinezmedrano</a:t>
            </a:r>
            <a:r>
              <a:rPr lang="es-MX" dirty="0" smtClean="0"/>
              <a:t>/ </a:t>
            </a:r>
          </a:p>
          <a:p>
            <a:pPr>
              <a:buNone/>
            </a:pPr>
            <a:endParaRPr lang="es-MX" dirty="0"/>
          </a:p>
        </p:txBody>
      </p:sp>
      <p:sp>
        <p:nvSpPr>
          <p:cNvPr id="2" name="1 Título"/>
          <p:cNvSpPr>
            <a:spLocks noGrp="1"/>
          </p:cNvSpPr>
          <p:nvPr>
            <p:ph type="title"/>
          </p:nvPr>
        </p:nvSpPr>
        <p:spPr/>
        <p:txBody>
          <a:bodyPr/>
          <a:lstStyle/>
          <a:p>
            <a:r>
              <a:rPr lang="es-MX" dirty="0" smtClean="0"/>
              <a:t>Bibliografía</a:t>
            </a:r>
            <a:endParaRPr lang="es-MX"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600200"/>
            <a:ext cx="8229600" cy="4781128"/>
          </a:xfrm>
        </p:spPr>
        <p:txBody>
          <a:bodyPr>
            <a:noAutofit/>
          </a:bodyPr>
          <a:lstStyle/>
          <a:p>
            <a:r>
              <a:rPr lang="es-MX" sz="1800" dirty="0" smtClean="0">
                <a:hlinkClick r:id="rId2"/>
              </a:rPr>
              <a:t>www.inpi.gov.ar</a:t>
            </a:r>
            <a:r>
              <a:rPr lang="es-MX" sz="1800" dirty="0" smtClean="0"/>
              <a:t> Instituto Nacional de la Propiedad Industrial </a:t>
            </a:r>
          </a:p>
          <a:p>
            <a:r>
              <a:rPr lang="es-MX" sz="1800" dirty="0" smtClean="0">
                <a:hlinkClick r:id="rId3"/>
              </a:rPr>
              <a:t>www.ompi.int</a:t>
            </a:r>
            <a:r>
              <a:rPr lang="es-MX" sz="1800" dirty="0" smtClean="0"/>
              <a:t> Organización Mundial de la Propiedad Intelectual</a:t>
            </a:r>
          </a:p>
          <a:p>
            <a:r>
              <a:rPr lang="es-MX" sz="1800" dirty="0" smtClean="0"/>
              <a:t>Dirección Nacional de Derechos de Autor </a:t>
            </a:r>
            <a:r>
              <a:rPr lang="es-MX" sz="1800" dirty="0" smtClean="0">
                <a:hlinkClick r:id="rId4"/>
              </a:rPr>
              <a:t>http://www.jus.gob.ar/derecho-de-autor.aspx</a:t>
            </a:r>
            <a:endParaRPr lang="es-MX" sz="1800" dirty="0" smtClean="0"/>
          </a:p>
          <a:p>
            <a:r>
              <a:rPr lang="es-MX" sz="1800" dirty="0" smtClean="0"/>
              <a:t>Comisión Nacional de Defensa de la Competencia </a:t>
            </a:r>
            <a:r>
              <a:rPr lang="es-MX" sz="1800" dirty="0" smtClean="0">
                <a:hlinkClick r:id="rId5"/>
              </a:rPr>
              <a:t>http://www.mecon.gov.ar/cndc/</a:t>
            </a:r>
            <a:endParaRPr lang="es-MX" sz="1800" dirty="0" smtClean="0"/>
          </a:p>
          <a:p>
            <a:r>
              <a:rPr lang="es-MX" sz="1800" dirty="0" smtClean="0"/>
              <a:t>CNC Comisión Nacional de Comunicaciones </a:t>
            </a:r>
            <a:r>
              <a:rPr lang="es-MX" sz="1800" dirty="0" smtClean="0">
                <a:hlinkClick r:id="rId6"/>
              </a:rPr>
              <a:t>http://www.cnc.gov.ar/</a:t>
            </a:r>
            <a:endParaRPr lang="es-MX" sz="1800" dirty="0" smtClean="0"/>
          </a:p>
          <a:p>
            <a:r>
              <a:rPr lang="es-MX" sz="1800" dirty="0" smtClean="0"/>
              <a:t>Dirección Nacional de Lealtad Comercial </a:t>
            </a:r>
            <a:r>
              <a:rPr lang="es-MX" sz="1800" dirty="0" smtClean="0">
                <a:hlinkClick r:id="rId7"/>
              </a:rPr>
              <a:t>http://www.consumidor.gov.ar/lealtad-comercial/</a:t>
            </a:r>
            <a:endParaRPr lang="es-MX" sz="1800" dirty="0" smtClean="0"/>
          </a:p>
          <a:p>
            <a:r>
              <a:rPr lang="es-MX" sz="1800" dirty="0" smtClean="0"/>
              <a:t>Blog Asociación Antiguos Alumnos del </a:t>
            </a:r>
            <a:r>
              <a:rPr lang="es-MX" sz="1800" dirty="0" err="1" smtClean="0"/>
              <a:t>Master</a:t>
            </a:r>
            <a:r>
              <a:rPr lang="es-MX" sz="1800" dirty="0" smtClean="0"/>
              <a:t> (Alicante, España) </a:t>
            </a:r>
            <a:r>
              <a:rPr lang="es-MX" sz="1800" dirty="0" smtClean="0">
                <a:hlinkClick r:id="rId8"/>
              </a:rPr>
              <a:t>http://www.lvcentinvs.es/</a:t>
            </a:r>
            <a:endParaRPr lang="es-MX" sz="1800" dirty="0" smtClean="0"/>
          </a:p>
          <a:p>
            <a:r>
              <a:rPr lang="es-MX" sz="1800" dirty="0" err="1" smtClean="0"/>
              <a:t>IpKat</a:t>
            </a:r>
            <a:r>
              <a:rPr lang="es-MX" sz="1800" dirty="0" smtClean="0"/>
              <a:t> (Gran Bretaña) </a:t>
            </a:r>
            <a:r>
              <a:rPr lang="es-MX" sz="1800" dirty="0" smtClean="0">
                <a:hlinkClick r:id="rId9"/>
              </a:rPr>
              <a:t>http://ipkitten.blogspot.com.ar/</a:t>
            </a:r>
            <a:r>
              <a:rPr lang="es-MX" sz="1800" dirty="0" smtClean="0"/>
              <a:t> </a:t>
            </a:r>
          </a:p>
          <a:p>
            <a:r>
              <a:rPr lang="es-MX" sz="1800" dirty="0" err="1" smtClean="0"/>
              <a:t>Ip</a:t>
            </a:r>
            <a:r>
              <a:rPr lang="es-MX" sz="1800" dirty="0" smtClean="0"/>
              <a:t> Tango (Latinoamérica) </a:t>
            </a:r>
            <a:r>
              <a:rPr lang="es-MX" sz="1800" dirty="0" smtClean="0">
                <a:hlinkClick r:id="rId10"/>
              </a:rPr>
              <a:t>http://iptango.blogspot.com.ar/</a:t>
            </a:r>
            <a:r>
              <a:rPr lang="es-MX" sz="1800" dirty="0" smtClean="0"/>
              <a:t> </a:t>
            </a:r>
            <a:endParaRPr lang="es-MX" sz="1800" dirty="0"/>
          </a:p>
        </p:txBody>
      </p:sp>
      <p:sp>
        <p:nvSpPr>
          <p:cNvPr id="2" name="1 Título"/>
          <p:cNvSpPr>
            <a:spLocks noGrp="1"/>
          </p:cNvSpPr>
          <p:nvPr>
            <p:ph type="title"/>
          </p:nvPr>
        </p:nvSpPr>
        <p:spPr/>
        <p:txBody>
          <a:bodyPr>
            <a:normAutofit/>
          </a:bodyPr>
          <a:lstStyle/>
          <a:p>
            <a:r>
              <a:rPr lang="es-MX" sz="2400" dirty="0" smtClean="0"/>
              <a:t>Links de interés</a:t>
            </a:r>
            <a:endParaRPr lang="es-MX" sz="2400" dirty="0"/>
          </a:p>
        </p:txBody>
      </p:sp>
    </p:spTree>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descr="gracias.jpg"/>
          <p:cNvPicPr>
            <a:picLocks noGrp="1" noChangeAspect="1"/>
          </p:cNvPicPr>
          <p:nvPr>
            <p:ph idx="1"/>
          </p:nvPr>
        </p:nvPicPr>
        <p:blipFill>
          <a:blip r:embed="rId2" cstate="print"/>
          <a:stretch>
            <a:fillRect/>
          </a:stretch>
        </p:blipFill>
        <p:spPr>
          <a:xfrm>
            <a:off x="1907704" y="1556792"/>
            <a:ext cx="5146641" cy="3960440"/>
          </a:xfrm>
        </p:spPr>
      </p:pic>
      <p:sp>
        <p:nvSpPr>
          <p:cNvPr id="2" name="1 Título"/>
          <p:cNvSpPr>
            <a:spLocks noGrp="1"/>
          </p:cNvSpPr>
          <p:nvPr>
            <p:ph type="title"/>
          </p:nvPr>
        </p:nvSpPr>
        <p:spPr/>
        <p:txBody>
          <a:bodyPr/>
          <a:lstStyle/>
          <a:p>
            <a:r>
              <a:rPr lang="es-MX" dirty="0" smtClean="0"/>
              <a:t>Muchas gracias !!!</a:t>
            </a:r>
            <a:endParaRPr lang="es-MX" dirty="0"/>
          </a:p>
        </p:txBody>
      </p:sp>
      <p:sp>
        <p:nvSpPr>
          <p:cNvPr id="5" name="4 CuadroTexto"/>
          <p:cNvSpPr txBox="1"/>
          <p:nvPr/>
        </p:nvSpPr>
        <p:spPr>
          <a:xfrm>
            <a:off x="2843808" y="6237312"/>
            <a:ext cx="3682034" cy="369332"/>
          </a:xfrm>
          <a:prstGeom prst="rect">
            <a:avLst/>
          </a:prstGeom>
          <a:noFill/>
        </p:spPr>
        <p:txBody>
          <a:bodyPr wrap="none" rtlCol="0">
            <a:spAutoFit/>
          </a:bodyPr>
          <a:lstStyle/>
          <a:p>
            <a:r>
              <a:rPr lang="es-MX" dirty="0" smtClean="0">
                <a:solidFill>
                  <a:schemeClr val="tx2">
                    <a:lumMod val="75000"/>
                  </a:schemeClr>
                </a:solidFill>
              </a:rPr>
              <a:t>gabrielmartinezmedrano@gmail.com</a:t>
            </a:r>
            <a:endParaRPr lang="es-MX" dirty="0">
              <a:solidFill>
                <a:schemeClr val="tx2">
                  <a:lumMod val="75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urrencia">
  <a:themeElements>
    <a:clrScheme name="Concurrencia">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urrencia">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urrencia">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509</TotalTime>
  <Words>3890</Words>
  <Application>Microsoft Office PowerPoint</Application>
  <PresentationFormat>Presentación en pantalla (4:3)</PresentationFormat>
  <Paragraphs>394</Paragraphs>
  <Slides>97</Slides>
  <Notes>28</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97</vt:i4>
      </vt:variant>
    </vt:vector>
  </HeadingPairs>
  <TitlesOfParts>
    <vt:vector size="99" baseType="lpstr">
      <vt:lpstr>Concurrencia</vt:lpstr>
      <vt:lpstr>Acrobat Document</vt:lpstr>
      <vt:lpstr>Diplomatura en Derecho de los Usuarios y Consumidores Colegio de Abogados de la Provincia – Instituto de Derecho del Consumidor (C.A.P.S.) - Secretaría de Defensa del Consumidor de la Provincia - UCASAL.</vt:lpstr>
      <vt:lpstr>Diapositiva 2</vt:lpstr>
      <vt:lpstr>Propiedad inmaterial o intelectual</vt:lpstr>
      <vt:lpstr>Derechos inmateriales: Legislación Argentina</vt:lpstr>
      <vt:lpstr>Otros institutos vinculados</vt:lpstr>
      <vt:lpstr>La MARCA es</vt:lpstr>
      <vt:lpstr>Signo o medio</vt:lpstr>
      <vt:lpstr>Principal función marcaria: DISTINGUIR</vt:lpstr>
      <vt:lpstr>Distinguir del nombre genérico del producto (evitar la vulgarización)</vt:lpstr>
      <vt:lpstr>Distinguir de otros productos</vt:lpstr>
      <vt:lpstr>Marca: vehículo entre el empresario y el consumidor</vt:lpstr>
      <vt:lpstr>Fines de las marcas</vt:lpstr>
      <vt:lpstr>Elementos de la marca</vt:lpstr>
      <vt:lpstr>Diapositiva 14</vt:lpstr>
      <vt:lpstr>Régimen Legal</vt:lpstr>
      <vt:lpstr>Defensa de la marca</vt:lpstr>
      <vt:lpstr>Procesos judiciales sobre marcas</vt:lpstr>
      <vt:lpstr>Procesos vinculados al registro de la marca</vt:lpstr>
      <vt:lpstr>Acción de Nulidad Prescripción</vt:lpstr>
      <vt:lpstr>Procesos vinculados al registro de la marca</vt:lpstr>
      <vt:lpstr>Procesos vinculados al registro de la marca</vt:lpstr>
      <vt:lpstr>Acciones vinculadas al registro de marca</vt:lpstr>
      <vt:lpstr>Procesos vinculados al USO de la marca</vt:lpstr>
      <vt:lpstr>Procesos vinculados al uso de marcas</vt:lpstr>
      <vt:lpstr>Formas de medir el daño</vt:lpstr>
      <vt:lpstr>Prescripción acción de cese de uso</vt:lpstr>
      <vt:lpstr>Acciones penales. </vt:lpstr>
      <vt:lpstr>Medidas cautelares (civiles)</vt:lpstr>
      <vt:lpstr>Aspecto positivo de la propiedad marcaria. Licencias</vt:lpstr>
      <vt:lpstr>Cesion de marcas</vt:lpstr>
      <vt:lpstr>Copropiedad marcaria</vt:lpstr>
      <vt:lpstr>Aspectos de la copropiedad o licencia que afectan el consumidor</vt:lpstr>
      <vt:lpstr>Nombre comercial (designacion)</vt:lpstr>
      <vt:lpstr>Nombre comercial</vt:lpstr>
      <vt:lpstr>Publicidad</vt:lpstr>
      <vt:lpstr>Diapositiva 36</vt:lpstr>
      <vt:lpstr>Diapositiva 37</vt:lpstr>
      <vt:lpstr>Derecho de Imagen. Reg. Legal</vt:lpstr>
      <vt:lpstr>PATENTES DE INVENCIÓN</vt:lpstr>
      <vt:lpstr>Requisitos de patentabilidad</vt:lpstr>
      <vt:lpstr>Requisitos de patentabilidad (art. 4º ley 24481)</vt:lpstr>
      <vt:lpstr>Requisitos de patentabilidad (art. 4º ley 24481).</vt:lpstr>
      <vt:lpstr>Modelo de Utilidad</vt:lpstr>
      <vt:lpstr>Modelos y dibujos industriales (Diseños industriales)</vt:lpstr>
      <vt:lpstr>Diapositiva 45</vt:lpstr>
      <vt:lpstr>Diapositiva 46</vt:lpstr>
      <vt:lpstr>Lealtad Comercial Ley 22802 (1981)</vt:lpstr>
      <vt:lpstr>Lealtad comercial</vt:lpstr>
      <vt:lpstr>Denominaciones de origen en lealtad comercial</vt:lpstr>
      <vt:lpstr>Publicidad en Lealtad Comercial</vt:lpstr>
      <vt:lpstr>Lealtad comercial. Autoridad de Aplicacion</vt:lpstr>
      <vt:lpstr>Ley de abastecimiento 20680</vt:lpstr>
      <vt:lpstr>Abastecimento: conductas sancionadas</vt:lpstr>
      <vt:lpstr>Diapositiva 54</vt:lpstr>
      <vt:lpstr>Diapositiva 55</vt:lpstr>
      <vt:lpstr>Aut. Aplicacion, sanciones, recursos</vt:lpstr>
      <vt:lpstr>Recurso judicial </vt:lpstr>
      <vt:lpstr> Derecho de la Competencia</vt:lpstr>
      <vt:lpstr>En Derecho de la Competencia podemos dividir dos ramas</vt:lpstr>
      <vt:lpstr>Formas del mercado</vt:lpstr>
      <vt:lpstr>Competencia imperfecta</vt:lpstr>
      <vt:lpstr>Diapositiva 62</vt:lpstr>
      <vt:lpstr>Diapositiva 63</vt:lpstr>
      <vt:lpstr>Legislación Argentina</vt:lpstr>
      <vt:lpstr>Legislación argentina</vt:lpstr>
      <vt:lpstr>Legislación Argentina</vt:lpstr>
      <vt:lpstr>Ley 25156</vt:lpstr>
      <vt:lpstr>Actos o conductas de cualquier forma manifestadas</vt:lpstr>
      <vt:lpstr>Actos o conductas</vt:lpstr>
      <vt:lpstr>Diapositiva 70</vt:lpstr>
      <vt:lpstr>Afectación al  “Interés económico general”</vt:lpstr>
      <vt:lpstr>Diapositiva 72</vt:lpstr>
      <vt:lpstr>Definiciones del cuadro anterior</vt:lpstr>
      <vt:lpstr>Diapositiva 74</vt:lpstr>
      <vt:lpstr>Diapositiva 75</vt:lpstr>
      <vt:lpstr>Diapositiva 76</vt:lpstr>
      <vt:lpstr>Diapositiva 77</vt:lpstr>
      <vt:lpstr>Definiciones</vt:lpstr>
      <vt:lpstr>Definiciones</vt:lpstr>
      <vt:lpstr>Correspondencia y encomiendas</vt:lpstr>
      <vt:lpstr>Etapas del proceso de privatización de las Telecomunicaciones</vt:lpstr>
      <vt:lpstr>Marco jurídico básico de las Telecomunicaciones</vt:lpstr>
      <vt:lpstr>Marco jurídico básico (2)</vt:lpstr>
      <vt:lpstr>Normas de la Secretaria de comunicaciones</vt:lpstr>
      <vt:lpstr>Otras normas telefonia movil</vt:lpstr>
      <vt:lpstr> . Reglamento de Clientes del Servicio Básico Telefonico  </vt:lpstr>
      <vt:lpstr>Facturación</vt:lpstr>
      <vt:lpstr>Otros reclamos</vt:lpstr>
      <vt:lpstr>Falta de pago de facturas</vt:lpstr>
      <vt:lpstr>Actuación de CNC</vt:lpstr>
      <vt:lpstr>Reglamento General de clientes del servicio de comunicaciones móviles.</vt:lpstr>
      <vt:lpstr>Forma y contenido del contrato </vt:lpstr>
      <vt:lpstr>Contrato de servicios</vt:lpstr>
      <vt:lpstr>Aspectos similares a telef basica</vt:lpstr>
      <vt:lpstr>Bibliografía</vt:lpstr>
      <vt:lpstr>Links de interés</vt:lpstr>
      <vt:lpstr>Muchas gracias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martinezmedrano@outlook.com</dc:creator>
  <cp:lastModifiedBy>usuario</cp:lastModifiedBy>
  <cp:revision>150</cp:revision>
  <dcterms:created xsi:type="dcterms:W3CDTF">2014-05-01T21:51:26Z</dcterms:created>
  <dcterms:modified xsi:type="dcterms:W3CDTF">2014-08-16T11:15:47Z</dcterms:modified>
</cp:coreProperties>
</file>