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60" r:id="rId4"/>
  </p:sldMasterIdLst>
  <p:notesMasterIdLst>
    <p:notesMasterId r:id="rId21"/>
  </p:notesMasterIdLst>
  <p:sldIdLst>
    <p:sldId id="256" r:id="rId5"/>
    <p:sldId id="257" r:id="rId6"/>
    <p:sldId id="258" r:id="rId7"/>
    <p:sldId id="259" r:id="rId8"/>
    <p:sldId id="260" r:id="rId9"/>
    <p:sldId id="261" r:id="rId10"/>
    <p:sldId id="262" r:id="rId11"/>
    <p:sldId id="263" r:id="rId12"/>
    <p:sldId id="264" r:id="rId13"/>
    <p:sldId id="265" r:id="rId14"/>
    <p:sldId id="266" r:id="rId15"/>
    <p:sldId id="272" r:id="rId16"/>
    <p:sldId id="267" r:id="rId17"/>
    <p:sldId id="268" r:id="rId18"/>
    <p:sldId id="270" r:id="rId19"/>
    <p:sldId id="271"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AB7B09A-7327-4724-90A6-649BF0B5CEDA}" v="99" dt="2019-11-09T16:05:53.910"/>
  </p1510:revLst>
</p1510:revInfo>
</file>

<file path=ppt/tableStyles.xml><?xml version="1.0" encoding="utf-8"?>
<a:tblStyleLst xmlns:a="http://schemas.openxmlformats.org/drawingml/2006/main" def="{5C22544A-7EE6-4342-B048-85BDC9FD1C3A}">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26" autoAdjust="0"/>
    <p:restoredTop sz="91299" autoAdjust="0"/>
  </p:normalViewPr>
  <p:slideViewPr>
    <p:cSldViewPr snapToGrid="0">
      <p:cViewPr>
        <p:scale>
          <a:sx n="73" d="100"/>
          <a:sy n="73" d="100"/>
        </p:scale>
        <p:origin x="107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microsoft.com/office/2016/11/relationships/changesInfo" Target="changesInfos/changesInfo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viewProps" Target="viewProp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ler, Margaret" userId="820b0165-0497-4d75-9cc8-e7f69737c5f7" providerId="ADAL" clId="{BAB7B09A-7327-4724-90A6-649BF0B5CEDA}"/>
    <pc:docChg chg="undo custSel mod addSld delSld modSld">
      <pc:chgData name="Heller, Margaret" userId="820b0165-0497-4d75-9cc8-e7f69737c5f7" providerId="ADAL" clId="{BAB7B09A-7327-4724-90A6-649BF0B5CEDA}" dt="2019-11-09T16:05:53.910" v="7306"/>
      <pc:docMkLst>
        <pc:docMk/>
      </pc:docMkLst>
      <pc:sldChg chg="addSp modSp mod setBg modNotesTx">
        <pc:chgData name="Heller, Margaret" userId="820b0165-0497-4d75-9cc8-e7f69737c5f7" providerId="ADAL" clId="{BAB7B09A-7327-4724-90A6-649BF0B5CEDA}" dt="2019-11-09T15:57:38.720" v="7305" actId="20577"/>
        <pc:sldMkLst>
          <pc:docMk/>
          <pc:sldMk cId="2892329296" sldId="256"/>
        </pc:sldMkLst>
        <pc:spChg chg="mod">
          <ac:chgData name="Heller, Margaret" userId="820b0165-0497-4d75-9cc8-e7f69737c5f7" providerId="ADAL" clId="{BAB7B09A-7327-4724-90A6-649BF0B5CEDA}" dt="2019-11-09T03:40:24.720" v="435" actId="14100"/>
          <ac:spMkLst>
            <pc:docMk/>
            <pc:sldMk cId="2892329296" sldId="256"/>
            <ac:spMk id="2" creationId="{BCBD5F92-5D58-4EC6-B16A-3F040CF6FC31}"/>
          </ac:spMkLst>
        </pc:spChg>
        <pc:spChg chg="mod ord">
          <ac:chgData name="Heller, Margaret" userId="820b0165-0497-4d75-9cc8-e7f69737c5f7" providerId="ADAL" clId="{BAB7B09A-7327-4724-90A6-649BF0B5CEDA}" dt="2019-11-09T03:39:48.058" v="427" actId="1076"/>
          <ac:spMkLst>
            <pc:docMk/>
            <pc:sldMk cId="2892329296" sldId="256"/>
            <ac:spMk id="3" creationId="{E4ED59A7-8EAE-42A9-A04B-AAEE15C59FFC}"/>
          </ac:spMkLst>
        </pc:spChg>
        <pc:spChg chg="add">
          <ac:chgData name="Heller, Margaret" userId="820b0165-0497-4d75-9cc8-e7f69737c5f7" providerId="ADAL" clId="{BAB7B09A-7327-4724-90A6-649BF0B5CEDA}" dt="2019-11-09T03:36:18.884" v="399" actId="26606"/>
          <ac:spMkLst>
            <pc:docMk/>
            <pc:sldMk cId="2892329296" sldId="256"/>
            <ac:spMk id="14" creationId="{8DF8AE6E-38CD-4B2A-8E02-F099DD30EF40}"/>
          </ac:spMkLst>
        </pc:spChg>
        <pc:spChg chg="add">
          <ac:chgData name="Heller, Margaret" userId="820b0165-0497-4d75-9cc8-e7f69737c5f7" providerId="ADAL" clId="{BAB7B09A-7327-4724-90A6-649BF0B5CEDA}" dt="2019-11-09T03:36:18.884" v="399" actId="26606"/>
          <ac:spMkLst>
            <pc:docMk/>
            <pc:sldMk cId="2892329296" sldId="256"/>
            <ac:spMk id="16" creationId="{23293907-0F26-4752-BCD0-3AC2C5026383}"/>
          </ac:spMkLst>
        </pc:spChg>
        <pc:spChg chg="add">
          <ac:chgData name="Heller, Margaret" userId="820b0165-0497-4d75-9cc8-e7f69737c5f7" providerId="ADAL" clId="{BAB7B09A-7327-4724-90A6-649BF0B5CEDA}" dt="2019-11-09T03:36:18.884" v="399" actId="26606"/>
          <ac:spMkLst>
            <pc:docMk/>
            <pc:sldMk cId="2892329296" sldId="256"/>
            <ac:spMk id="18" creationId="{1E32D174-F8A9-4FF0-8888-1B4F5E184961}"/>
          </ac:spMkLst>
        </pc:spChg>
        <pc:spChg chg="add">
          <ac:chgData name="Heller, Margaret" userId="820b0165-0497-4d75-9cc8-e7f69737c5f7" providerId="ADAL" clId="{BAB7B09A-7327-4724-90A6-649BF0B5CEDA}" dt="2019-11-09T03:36:18.884" v="399" actId="26606"/>
          <ac:spMkLst>
            <pc:docMk/>
            <pc:sldMk cId="2892329296" sldId="256"/>
            <ac:spMk id="20" creationId="{769201C5-687E-46FB-BA72-23BA40BFEE1E}"/>
          </ac:spMkLst>
        </pc:spChg>
        <pc:spChg chg="add">
          <ac:chgData name="Heller, Margaret" userId="820b0165-0497-4d75-9cc8-e7f69737c5f7" providerId="ADAL" clId="{BAB7B09A-7327-4724-90A6-649BF0B5CEDA}" dt="2019-11-09T03:36:18.884" v="399" actId="26606"/>
          <ac:spMkLst>
            <pc:docMk/>
            <pc:sldMk cId="2892329296" sldId="256"/>
            <ac:spMk id="22" creationId="{339141A8-FDFD-4ABE-A499-72C9669F4BE6}"/>
          </ac:spMkLst>
        </pc:spChg>
        <pc:spChg chg="add">
          <ac:chgData name="Heller, Margaret" userId="820b0165-0497-4d75-9cc8-e7f69737c5f7" providerId="ADAL" clId="{BAB7B09A-7327-4724-90A6-649BF0B5CEDA}" dt="2019-11-09T03:36:18.884" v="399" actId="26606"/>
          <ac:spMkLst>
            <pc:docMk/>
            <pc:sldMk cId="2892329296" sldId="256"/>
            <ac:spMk id="24" creationId="{8A439E11-755A-4258-859D-56A6B6AFCB66}"/>
          </ac:spMkLst>
        </pc:spChg>
        <pc:spChg chg="add">
          <ac:chgData name="Heller, Margaret" userId="820b0165-0497-4d75-9cc8-e7f69737c5f7" providerId="ADAL" clId="{BAB7B09A-7327-4724-90A6-649BF0B5CEDA}" dt="2019-11-09T03:36:18.884" v="399" actId="26606"/>
          <ac:spMkLst>
            <pc:docMk/>
            <pc:sldMk cId="2892329296" sldId="256"/>
            <ac:spMk id="26" creationId="{E916EF49-F958-4F28-A999-F8FA8D09AF86}"/>
          </ac:spMkLst>
        </pc:spChg>
        <pc:spChg chg="add">
          <ac:chgData name="Heller, Margaret" userId="820b0165-0497-4d75-9cc8-e7f69737c5f7" providerId="ADAL" clId="{BAB7B09A-7327-4724-90A6-649BF0B5CEDA}" dt="2019-11-09T03:36:18.884" v="399" actId="26606"/>
          <ac:spMkLst>
            <pc:docMk/>
            <pc:sldMk cId="2892329296" sldId="256"/>
            <ac:spMk id="28" creationId="{A7665D74-DFEA-412C-928C-F090E67084F3}"/>
          </ac:spMkLst>
        </pc:spChg>
        <pc:spChg chg="add">
          <ac:chgData name="Heller, Margaret" userId="820b0165-0497-4d75-9cc8-e7f69737c5f7" providerId="ADAL" clId="{BAB7B09A-7327-4724-90A6-649BF0B5CEDA}" dt="2019-11-09T03:36:18.884" v="399" actId="26606"/>
          <ac:spMkLst>
            <pc:docMk/>
            <pc:sldMk cId="2892329296" sldId="256"/>
            <ac:spMk id="30" creationId="{3E84BD56-679D-4E0C-9C9B-D694ABF07373}"/>
          </ac:spMkLst>
        </pc:spChg>
        <pc:spChg chg="add">
          <ac:chgData name="Heller, Margaret" userId="820b0165-0497-4d75-9cc8-e7f69737c5f7" providerId="ADAL" clId="{BAB7B09A-7327-4724-90A6-649BF0B5CEDA}" dt="2019-11-09T03:36:18.884" v="399" actId="26606"/>
          <ac:spMkLst>
            <pc:docMk/>
            <pc:sldMk cId="2892329296" sldId="256"/>
            <ac:spMk id="32" creationId="{2335FEDF-EF88-4E68-9CF7-5A72EF32AFC2}"/>
          </ac:spMkLst>
        </pc:spChg>
        <pc:spChg chg="add">
          <ac:chgData name="Heller, Margaret" userId="820b0165-0497-4d75-9cc8-e7f69737c5f7" providerId="ADAL" clId="{BAB7B09A-7327-4724-90A6-649BF0B5CEDA}" dt="2019-11-09T03:36:18.884" v="399" actId="26606"/>
          <ac:spMkLst>
            <pc:docMk/>
            <pc:sldMk cId="2892329296" sldId="256"/>
            <ac:spMk id="34" creationId="{837A7BE2-DF08-4ECE-A520-13927DBF4C5E}"/>
          </ac:spMkLst>
        </pc:spChg>
        <pc:picChg chg="add mod ord">
          <ac:chgData name="Heller, Margaret" userId="820b0165-0497-4d75-9cc8-e7f69737c5f7" providerId="ADAL" clId="{BAB7B09A-7327-4724-90A6-649BF0B5CEDA}" dt="2019-11-09T03:36:18.884" v="399" actId="26606"/>
          <ac:picMkLst>
            <pc:docMk/>
            <pc:sldMk cId="2892329296" sldId="256"/>
            <ac:picMk id="5" creationId="{6DB6AD18-5ABA-4B20-B058-2E9AA95EDC60}"/>
          </ac:picMkLst>
        </pc:picChg>
        <pc:picChg chg="add mod">
          <ac:chgData name="Heller, Margaret" userId="820b0165-0497-4d75-9cc8-e7f69737c5f7" providerId="ADAL" clId="{BAB7B09A-7327-4724-90A6-649BF0B5CEDA}" dt="2019-11-09T03:36:18.884" v="399" actId="26606"/>
          <ac:picMkLst>
            <pc:docMk/>
            <pc:sldMk cId="2892329296" sldId="256"/>
            <ac:picMk id="6" creationId="{9C1CCC1C-113B-43E9-9ECE-3A672B21BF66}"/>
          </ac:picMkLst>
        </pc:picChg>
        <pc:picChg chg="add mod">
          <ac:chgData name="Heller, Margaret" userId="820b0165-0497-4d75-9cc8-e7f69737c5f7" providerId="ADAL" clId="{BAB7B09A-7327-4724-90A6-649BF0B5CEDA}" dt="2019-11-09T03:36:18.884" v="399" actId="26606"/>
          <ac:picMkLst>
            <pc:docMk/>
            <pc:sldMk cId="2892329296" sldId="256"/>
            <ac:picMk id="7" creationId="{68372C97-4A3E-4C83-B781-72BC234AF245}"/>
          </ac:picMkLst>
        </pc:picChg>
        <pc:picChg chg="add mod ord">
          <ac:chgData name="Heller, Margaret" userId="820b0165-0497-4d75-9cc8-e7f69737c5f7" providerId="ADAL" clId="{BAB7B09A-7327-4724-90A6-649BF0B5CEDA}" dt="2019-11-09T03:36:18.884" v="399" actId="26606"/>
          <ac:picMkLst>
            <pc:docMk/>
            <pc:sldMk cId="2892329296" sldId="256"/>
            <ac:picMk id="8" creationId="{8620F80F-39FE-4B1C-A257-D777BCB97B7D}"/>
          </ac:picMkLst>
        </pc:picChg>
        <pc:picChg chg="add mod">
          <ac:chgData name="Heller, Margaret" userId="820b0165-0497-4d75-9cc8-e7f69737c5f7" providerId="ADAL" clId="{BAB7B09A-7327-4724-90A6-649BF0B5CEDA}" dt="2019-11-09T03:39:32.476" v="423" actId="1076"/>
          <ac:picMkLst>
            <pc:docMk/>
            <pc:sldMk cId="2892329296" sldId="256"/>
            <ac:picMk id="9" creationId="{CD8DEF1A-B426-4650-9417-E0EBFC58F302}"/>
          </ac:picMkLst>
        </pc:picChg>
        <pc:picChg chg="add mod">
          <ac:chgData name="Heller, Margaret" userId="820b0165-0497-4d75-9cc8-e7f69737c5f7" providerId="ADAL" clId="{BAB7B09A-7327-4724-90A6-649BF0B5CEDA}" dt="2019-11-09T03:39:37.350" v="425" actId="1076"/>
          <ac:picMkLst>
            <pc:docMk/>
            <pc:sldMk cId="2892329296" sldId="256"/>
            <ac:picMk id="21" creationId="{F8C83259-DD01-4F20-8F97-45C2544730D2}"/>
          </ac:picMkLst>
        </pc:picChg>
        <pc:picChg chg="add mod">
          <ac:chgData name="Heller, Margaret" userId="820b0165-0497-4d75-9cc8-e7f69737c5f7" providerId="ADAL" clId="{BAB7B09A-7327-4724-90A6-649BF0B5CEDA}" dt="2019-11-09T03:39:34.507" v="424" actId="1076"/>
          <ac:picMkLst>
            <pc:docMk/>
            <pc:sldMk cId="2892329296" sldId="256"/>
            <ac:picMk id="23" creationId="{328B27FC-26A5-4C77-B2D7-674AF23F8B9B}"/>
          </ac:picMkLst>
        </pc:picChg>
      </pc:sldChg>
      <pc:sldChg chg="addSp delSp modSp mod setBg modNotesTx">
        <pc:chgData name="Heller, Margaret" userId="820b0165-0497-4d75-9cc8-e7f69737c5f7" providerId="ADAL" clId="{BAB7B09A-7327-4724-90A6-649BF0B5CEDA}" dt="2019-11-09T15:50:18.444" v="7171" actId="20577"/>
        <pc:sldMkLst>
          <pc:docMk/>
          <pc:sldMk cId="4262149847" sldId="257"/>
        </pc:sldMkLst>
        <pc:spChg chg="add del mod">
          <ac:chgData name="Heller, Margaret" userId="820b0165-0497-4d75-9cc8-e7f69737c5f7" providerId="ADAL" clId="{BAB7B09A-7327-4724-90A6-649BF0B5CEDA}" dt="2019-11-09T03:42:04.627" v="438"/>
          <ac:spMkLst>
            <pc:docMk/>
            <pc:sldMk cId="4262149847" sldId="257"/>
            <ac:spMk id="3" creationId="{32056DF3-D478-4307-8388-FB9368FC997E}"/>
          </ac:spMkLst>
        </pc:spChg>
        <pc:spChg chg="add del mod">
          <ac:chgData name="Heller, Margaret" userId="820b0165-0497-4d75-9cc8-e7f69737c5f7" providerId="ADAL" clId="{BAB7B09A-7327-4724-90A6-649BF0B5CEDA}" dt="2019-11-09T03:42:04.627" v="438"/>
          <ac:spMkLst>
            <pc:docMk/>
            <pc:sldMk cId="4262149847" sldId="257"/>
            <ac:spMk id="4" creationId="{A357EA66-DB28-4E72-B22E-FB4DB8B21E75}"/>
          </ac:spMkLst>
        </pc:spChg>
        <pc:spChg chg="add del mod">
          <ac:chgData name="Heller, Margaret" userId="820b0165-0497-4d75-9cc8-e7f69737c5f7" providerId="ADAL" clId="{BAB7B09A-7327-4724-90A6-649BF0B5CEDA}" dt="2019-11-09T03:42:04.627" v="438"/>
          <ac:spMkLst>
            <pc:docMk/>
            <pc:sldMk cId="4262149847" sldId="257"/>
            <ac:spMk id="5" creationId="{BCD5E42A-6383-4202-81BE-8D28B994C606}"/>
          </ac:spMkLst>
        </pc:spChg>
        <pc:spChg chg="add del">
          <ac:chgData name="Heller, Margaret" userId="820b0165-0497-4d75-9cc8-e7f69737c5f7" providerId="ADAL" clId="{BAB7B09A-7327-4724-90A6-649BF0B5CEDA}" dt="2019-11-09T03:42:39.403" v="441" actId="26606"/>
          <ac:spMkLst>
            <pc:docMk/>
            <pc:sldMk cId="4262149847" sldId="257"/>
            <ac:spMk id="7" creationId="{32BC26D8-82FB-445E-AA49-62A77D7C1EE0}"/>
          </ac:spMkLst>
        </pc:spChg>
        <pc:spChg chg="add del">
          <ac:chgData name="Heller, Margaret" userId="820b0165-0497-4d75-9cc8-e7f69737c5f7" providerId="ADAL" clId="{BAB7B09A-7327-4724-90A6-649BF0B5CEDA}" dt="2019-11-09T03:42:39.403" v="441" actId="26606"/>
          <ac:spMkLst>
            <pc:docMk/>
            <pc:sldMk cId="4262149847" sldId="257"/>
            <ac:spMk id="9" creationId="{CB44330D-EA18-4254-AA95-EB49948539B8}"/>
          </ac:spMkLst>
        </pc:spChg>
        <pc:spChg chg="add">
          <ac:chgData name="Heller, Margaret" userId="820b0165-0497-4d75-9cc8-e7f69737c5f7" providerId="ADAL" clId="{BAB7B09A-7327-4724-90A6-649BF0B5CEDA}" dt="2019-11-09T03:42:39.403" v="441" actId="26606"/>
          <ac:spMkLst>
            <pc:docMk/>
            <pc:sldMk cId="4262149847" sldId="257"/>
            <ac:spMk id="14" creationId="{6FF0F0B8-5B06-4174-9742-1FD7ABE712A7}"/>
          </ac:spMkLst>
        </pc:spChg>
        <pc:picChg chg="mod">
          <ac:chgData name="Heller, Margaret" userId="820b0165-0497-4d75-9cc8-e7f69737c5f7" providerId="ADAL" clId="{BAB7B09A-7327-4724-90A6-649BF0B5CEDA}" dt="2019-11-09T03:42:39.403" v="441" actId="26606"/>
          <ac:picMkLst>
            <pc:docMk/>
            <pc:sldMk cId="4262149847" sldId="257"/>
            <ac:picMk id="2" creationId="{052C5705-DCBC-4FAD-833C-ED992823AFAE}"/>
          </ac:picMkLst>
        </pc:picChg>
      </pc:sldChg>
      <pc:sldChg chg="addSp delSp modSp mod setBg modNotesTx">
        <pc:chgData name="Heller, Margaret" userId="820b0165-0497-4d75-9cc8-e7f69737c5f7" providerId="ADAL" clId="{BAB7B09A-7327-4724-90A6-649BF0B5CEDA}" dt="2019-11-09T13:24:39.123" v="6266" actId="20577"/>
        <pc:sldMkLst>
          <pc:docMk/>
          <pc:sldMk cId="2090963155" sldId="258"/>
        </pc:sldMkLst>
        <pc:spChg chg="mod">
          <ac:chgData name="Heller, Margaret" userId="820b0165-0497-4d75-9cc8-e7f69737c5f7" providerId="ADAL" clId="{BAB7B09A-7327-4724-90A6-649BF0B5CEDA}" dt="2019-11-09T03:43:40.011" v="454" actId="20577"/>
          <ac:spMkLst>
            <pc:docMk/>
            <pc:sldMk cId="2090963155" sldId="258"/>
            <ac:spMk id="2" creationId="{8C3D11E1-D68D-4EEE-8D46-1ED7A486781A}"/>
          </ac:spMkLst>
        </pc:spChg>
        <pc:spChg chg="del">
          <ac:chgData name="Heller, Margaret" userId="820b0165-0497-4d75-9cc8-e7f69737c5f7" providerId="ADAL" clId="{BAB7B09A-7327-4724-90A6-649BF0B5CEDA}" dt="2019-11-09T03:43:06.206" v="442"/>
          <ac:spMkLst>
            <pc:docMk/>
            <pc:sldMk cId="2090963155" sldId="258"/>
            <ac:spMk id="3" creationId="{C7771E72-CB50-489E-90EA-05243DA9BBDC}"/>
          </ac:spMkLst>
        </pc:spChg>
        <pc:spChg chg="del mod ord">
          <ac:chgData name="Heller, Margaret" userId="820b0165-0497-4d75-9cc8-e7f69737c5f7" providerId="ADAL" clId="{BAB7B09A-7327-4724-90A6-649BF0B5CEDA}" dt="2019-11-09T03:43:44.598" v="455" actId="478"/>
          <ac:spMkLst>
            <pc:docMk/>
            <pc:sldMk cId="2090963155" sldId="258"/>
            <ac:spMk id="4" creationId="{3640DF84-FC6B-4EEA-A350-E760BB8A0E2F}"/>
          </ac:spMkLst>
        </pc:spChg>
        <pc:picChg chg="add mod">
          <ac:chgData name="Heller, Margaret" userId="820b0165-0497-4d75-9cc8-e7f69737c5f7" providerId="ADAL" clId="{BAB7B09A-7327-4724-90A6-649BF0B5CEDA}" dt="2019-11-09T03:43:24.063" v="443" actId="26606"/>
          <ac:picMkLst>
            <pc:docMk/>
            <pc:sldMk cId="2090963155" sldId="258"/>
            <ac:picMk id="5" creationId="{29D507BC-1E3F-4889-8474-922A97A6CCA5}"/>
          </ac:picMkLst>
        </pc:picChg>
        <pc:cxnChg chg="add">
          <ac:chgData name="Heller, Margaret" userId="820b0165-0497-4d75-9cc8-e7f69737c5f7" providerId="ADAL" clId="{BAB7B09A-7327-4724-90A6-649BF0B5CEDA}" dt="2019-11-09T03:43:24.063" v="443" actId="26606"/>
          <ac:cxnSpMkLst>
            <pc:docMk/>
            <pc:sldMk cId="2090963155" sldId="258"/>
            <ac:cxnSpMk id="10" creationId="{A7F400EE-A8A5-48AF-B4D6-291B52C6F0B0}"/>
          </ac:cxnSpMkLst>
        </pc:cxnChg>
      </pc:sldChg>
      <pc:sldChg chg="addSp modSp modNotesTx">
        <pc:chgData name="Heller, Margaret" userId="820b0165-0497-4d75-9cc8-e7f69737c5f7" providerId="ADAL" clId="{BAB7B09A-7327-4724-90A6-649BF0B5CEDA}" dt="2019-11-09T03:48:40.090" v="635" actId="20577"/>
        <pc:sldMkLst>
          <pc:docMk/>
          <pc:sldMk cId="839655151" sldId="259"/>
        </pc:sldMkLst>
        <pc:picChg chg="add mod">
          <ac:chgData name="Heller, Margaret" userId="820b0165-0497-4d75-9cc8-e7f69737c5f7" providerId="ADAL" clId="{BAB7B09A-7327-4724-90A6-649BF0B5CEDA}" dt="2019-11-09T03:44:40.105" v="461" actId="1076"/>
          <ac:picMkLst>
            <pc:docMk/>
            <pc:sldMk cId="839655151" sldId="259"/>
            <ac:picMk id="4" creationId="{2C8C9CB5-936B-4C54-B574-26D7AA685F45}"/>
          </ac:picMkLst>
        </pc:picChg>
        <pc:picChg chg="add mod">
          <ac:chgData name="Heller, Margaret" userId="820b0165-0497-4d75-9cc8-e7f69737c5f7" providerId="ADAL" clId="{BAB7B09A-7327-4724-90A6-649BF0B5CEDA}" dt="2019-11-09T03:44:37.930" v="460" actId="1076"/>
          <ac:picMkLst>
            <pc:docMk/>
            <pc:sldMk cId="839655151" sldId="259"/>
            <ac:picMk id="5" creationId="{0FC71931-6F2B-47E0-8502-CDB4F0DDC2B1}"/>
          </ac:picMkLst>
        </pc:picChg>
        <pc:picChg chg="add mod">
          <ac:chgData name="Heller, Margaret" userId="820b0165-0497-4d75-9cc8-e7f69737c5f7" providerId="ADAL" clId="{BAB7B09A-7327-4724-90A6-649BF0B5CEDA}" dt="2019-11-09T03:44:36.125" v="459" actId="1076"/>
          <ac:picMkLst>
            <pc:docMk/>
            <pc:sldMk cId="839655151" sldId="259"/>
            <ac:picMk id="6" creationId="{54589517-D9DB-40D9-908E-3C7660507F7F}"/>
          </ac:picMkLst>
        </pc:picChg>
        <pc:picChg chg="add">
          <ac:chgData name="Heller, Margaret" userId="820b0165-0497-4d75-9cc8-e7f69737c5f7" providerId="ADAL" clId="{BAB7B09A-7327-4724-90A6-649BF0B5CEDA}" dt="2019-11-09T03:44:42.063" v="462"/>
          <ac:picMkLst>
            <pc:docMk/>
            <pc:sldMk cId="839655151" sldId="259"/>
            <ac:picMk id="7" creationId="{63D23E27-A731-4DA9-8DFD-73879031D4F6}"/>
          </ac:picMkLst>
        </pc:picChg>
      </pc:sldChg>
      <pc:sldChg chg="addSp delSp modSp mod setBg setClrOvrMap modNotesTx">
        <pc:chgData name="Heller, Margaret" userId="820b0165-0497-4d75-9cc8-e7f69737c5f7" providerId="ADAL" clId="{BAB7B09A-7327-4724-90A6-649BF0B5CEDA}" dt="2019-11-09T13:26:21.364" v="6435" actId="20577"/>
        <pc:sldMkLst>
          <pc:docMk/>
          <pc:sldMk cId="342102621" sldId="260"/>
        </pc:sldMkLst>
        <pc:spChg chg="mod">
          <ac:chgData name="Heller, Margaret" userId="820b0165-0497-4d75-9cc8-e7f69737c5f7" providerId="ADAL" clId="{BAB7B09A-7327-4724-90A6-649BF0B5CEDA}" dt="2019-11-09T03:55:18.965" v="711" actId="26606"/>
          <ac:spMkLst>
            <pc:docMk/>
            <pc:sldMk cId="342102621" sldId="260"/>
            <ac:spMk id="2" creationId="{1BBF4A2B-B9CE-4896-BE00-D5FBFCAFDFDF}"/>
          </ac:spMkLst>
        </pc:spChg>
        <pc:spChg chg="add del">
          <ac:chgData name="Heller, Margaret" userId="820b0165-0497-4d75-9cc8-e7f69737c5f7" providerId="ADAL" clId="{BAB7B09A-7327-4724-90A6-649BF0B5CEDA}" dt="2019-11-09T03:55:52.240" v="712" actId="26606"/>
          <ac:spMkLst>
            <pc:docMk/>
            <pc:sldMk cId="342102621" sldId="260"/>
            <ac:spMk id="71" creationId="{4D834D36-D981-4EDD-B062-077BAB9C7133}"/>
          </ac:spMkLst>
        </pc:spChg>
        <pc:spChg chg="add del">
          <ac:chgData name="Heller, Margaret" userId="820b0165-0497-4d75-9cc8-e7f69737c5f7" providerId="ADAL" clId="{BAB7B09A-7327-4724-90A6-649BF0B5CEDA}" dt="2019-11-09T03:55:52.240" v="712" actId="26606"/>
          <ac:spMkLst>
            <pc:docMk/>
            <pc:sldMk cId="342102621" sldId="260"/>
            <ac:spMk id="75" creationId="{251BB4E6-C169-431D-9D53-2BBEBFFD1562}"/>
          </ac:spMkLst>
        </pc:spChg>
        <pc:spChg chg="add del">
          <ac:chgData name="Heller, Margaret" userId="820b0165-0497-4d75-9cc8-e7f69737c5f7" providerId="ADAL" clId="{BAB7B09A-7327-4724-90A6-649BF0B5CEDA}" dt="2019-11-09T03:55:52.240" v="712" actId="26606"/>
          <ac:spMkLst>
            <pc:docMk/>
            <pc:sldMk cId="342102621" sldId="260"/>
            <ac:spMk id="77" creationId="{5AFEC34A-0251-411C-A0C7-E1FB917E90B5}"/>
          </ac:spMkLst>
        </pc:spChg>
        <pc:spChg chg="add del">
          <ac:chgData name="Heller, Margaret" userId="820b0165-0497-4d75-9cc8-e7f69737c5f7" providerId="ADAL" clId="{BAB7B09A-7327-4724-90A6-649BF0B5CEDA}" dt="2019-11-09T03:55:52.240" v="712" actId="26606"/>
          <ac:spMkLst>
            <pc:docMk/>
            <pc:sldMk cId="342102621" sldId="260"/>
            <ac:spMk id="79" creationId="{89E9B1A9-F407-4A46-B721-26946A1A2CC8}"/>
          </ac:spMkLst>
        </pc:spChg>
        <pc:spChg chg="add del">
          <ac:chgData name="Heller, Margaret" userId="820b0165-0497-4d75-9cc8-e7f69737c5f7" providerId="ADAL" clId="{BAB7B09A-7327-4724-90A6-649BF0B5CEDA}" dt="2019-11-09T03:55:52.240" v="712" actId="26606"/>
          <ac:spMkLst>
            <pc:docMk/>
            <pc:sldMk cId="342102621" sldId="260"/>
            <ac:spMk id="81" creationId="{B81747D3-9737-4919-8850-65DBC9048B92}"/>
          </ac:spMkLst>
        </pc:spChg>
        <pc:spChg chg="add del">
          <ac:chgData name="Heller, Margaret" userId="820b0165-0497-4d75-9cc8-e7f69737c5f7" providerId="ADAL" clId="{BAB7B09A-7327-4724-90A6-649BF0B5CEDA}" dt="2019-11-09T03:55:52.240" v="712" actId="26606"/>
          <ac:spMkLst>
            <pc:docMk/>
            <pc:sldMk cId="342102621" sldId="260"/>
            <ac:spMk id="83" creationId="{1C633F89-CD86-4B32-ACC7-76B3DFFBF0AA}"/>
          </ac:spMkLst>
        </pc:spChg>
        <pc:spChg chg="add del">
          <ac:chgData name="Heller, Margaret" userId="820b0165-0497-4d75-9cc8-e7f69737c5f7" providerId="ADAL" clId="{BAB7B09A-7327-4724-90A6-649BF0B5CEDA}" dt="2019-11-09T03:55:52.240" v="712" actId="26606"/>
          <ac:spMkLst>
            <pc:docMk/>
            <pc:sldMk cId="342102621" sldId="260"/>
            <ac:spMk id="85" creationId="{C684BB5A-9B2C-40C0-A8F4-C812CDB97C0E}"/>
          </ac:spMkLst>
        </pc:spChg>
        <pc:spChg chg="add">
          <ac:chgData name="Heller, Margaret" userId="820b0165-0497-4d75-9cc8-e7f69737c5f7" providerId="ADAL" clId="{BAB7B09A-7327-4724-90A6-649BF0B5CEDA}" dt="2019-11-09T03:55:52.240" v="712" actId="26606"/>
          <ac:spMkLst>
            <pc:docMk/>
            <pc:sldMk cId="342102621" sldId="260"/>
            <ac:spMk id="142" creationId="{20CB0AEA-B839-46AC-B480-2175561FBD98}"/>
          </ac:spMkLst>
        </pc:spChg>
        <pc:spChg chg="add">
          <ac:chgData name="Heller, Margaret" userId="820b0165-0497-4d75-9cc8-e7f69737c5f7" providerId="ADAL" clId="{BAB7B09A-7327-4724-90A6-649BF0B5CEDA}" dt="2019-11-09T03:55:52.240" v="712" actId="26606"/>
          <ac:spMkLst>
            <pc:docMk/>
            <pc:sldMk cId="342102621" sldId="260"/>
            <ac:spMk id="144" creationId="{BC3318E7-A970-4403-9682-E7D4299768B2}"/>
          </ac:spMkLst>
        </pc:spChg>
        <pc:spChg chg="add">
          <ac:chgData name="Heller, Margaret" userId="820b0165-0497-4d75-9cc8-e7f69737c5f7" providerId="ADAL" clId="{BAB7B09A-7327-4724-90A6-649BF0B5CEDA}" dt="2019-11-09T03:55:52.240" v="712" actId="26606"/>
          <ac:spMkLst>
            <pc:docMk/>
            <pc:sldMk cId="342102621" sldId="260"/>
            <ac:spMk id="146" creationId="{3B50BB8F-1CF3-4420-A246-F2AE47F1770B}"/>
          </ac:spMkLst>
        </pc:spChg>
        <pc:spChg chg="add">
          <ac:chgData name="Heller, Margaret" userId="820b0165-0497-4d75-9cc8-e7f69737c5f7" providerId="ADAL" clId="{BAB7B09A-7327-4724-90A6-649BF0B5CEDA}" dt="2019-11-09T03:55:52.240" v="712" actId="26606"/>
          <ac:spMkLst>
            <pc:docMk/>
            <pc:sldMk cId="342102621" sldId="260"/>
            <ac:spMk id="148" creationId="{7F871D6D-54EF-4FAA-A4E3-1F4D4F8D61CD}"/>
          </ac:spMkLst>
        </pc:spChg>
        <pc:spChg chg="add">
          <ac:chgData name="Heller, Margaret" userId="820b0165-0497-4d75-9cc8-e7f69737c5f7" providerId="ADAL" clId="{BAB7B09A-7327-4724-90A6-649BF0B5CEDA}" dt="2019-11-09T03:55:52.240" v="712" actId="26606"/>
          <ac:spMkLst>
            <pc:docMk/>
            <pc:sldMk cId="342102621" sldId="260"/>
            <ac:spMk id="150" creationId="{6E6E2C1E-E9BB-473F-9B15-9231E36D85BD}"/>
          </ac:spMkLst>
        </pc:spChg>
        <pc:spChg chg="add">
          <ac:chgData name="Heller, Margaret" userId="820b0165-0497-4d75-9cc8-e7f69737c5f7" providerId="ADAL" clId="{BAB7B09A-7327-4724-90A6-649BF0B5CEDA}" dt="2019-11-09T03:55:52.240" v="712" actId="26606"/>
          <ac:spMkLst>
            <pc:docMk/>
            <pc:sldMk cId="342102621" sldId="260"/>
            <ac:spMk id="152" creationId="{3864C5F7-9C3C-44B2-B562-3C9187F97FBD}"/>
          </ac:spMkLst>
        </pc:spChg>
        <pc:spChg chg="add">
          <ac:chgData name="Heller, Margaret" userId="820b0165-0497-4d75-9cc8-e7f69737c5f7" providerId="ADAL" clId="{BAB7B09A-7327-4724-90A6-649BF0B5CEDA}" dt="2019-11-09T03:55:52.240" v="712" actId="26606"/>
          <ac:spMkLst>
            <pc:docMk/>
            <pc:sldMk cId="342102621" sldId="260"/>
            <ac:spMk id="154" creationId="{1C633F89-CD86-4B32-ACC7-76B3DFFBF0AA}"/>
          </ac:spMkLst>
        </pc:spChg>
        <pc:spChg chg="add">
          <ac:chgData name="Heller, Margaret" userId="820b0165-0497-4d75-9cc8-e7f69737c5f7" providerId="ADAL" clId="{BAB7B09A-7327-4724-90A6-649BF0B5CEDA}" dt="2019-11-09T03:55:52.240" v="712" actId="26606"/>
          <ac:spMkLst>
            <pc:docMk/>
            <pc:sldMk cId="342102621" sldId="260"/>
            <ac:spMk id="156" creationId="{C684BB5A-9B2C-40C0-A8F4-C812CDB97C0E}"/>
          </ac:spMkLst>
        </pc:spChg>
        <pc:spChg chg="add del">
          <ac:chgData name="Heller, Margaret" userId="820b0165-0497-4d75-9cc8-e7f69737c5f7" providerId="ADAL" clId="{BAB7B09A-7327-4724-90A6-649BF0B5CEDA}" dt="2019-11-09T03:55:52.240" v="712" actId="26606"/>
          <ac:spMkLst>
            <pc:docMk/>
            <pc:sldMk cId="342102621" sldId="260"/>
            <ac:spMk id="1028" creationId="{20CB0AEA-B839-46AC-B480-2175561FBD98}"/>
          </ac:spMkLst>
        </pc:spChg>
        <pc:spChg chg="add del">
          <ac:chgData name="Heller, Margaret" userId="820b0165-0497-4d75-9cc8-e7f69737c5f7" providerId="ADAL" clId="{BAB7B09A-7327-4724-90A6-649BF0B5CEDA}" dt="2019-11-09T03:55:52.240" v="712" actId="26606"/>
          <ac:spMkLst>
            <pc:docMk/>
            <pc:sldMk cId="342102621" sldId="260"/>
            <ac:spMk id="1029" creationId="{BC3318E7-A970-4403-9682-E7D4299768B2}"/>
          </ac:spMkLst>
        </pc:spChg>
        <pc:spChg chg="add del">
          <ac:chgData name="Heller, Margaret" userId="820b0165-0497-4d75-9cc8-e7f69737c5f7" providerId="ADAL" clId="{BAB7B09A-7327-4724-90A6-649BF0B5CEDA}" dt="2019-11-09T03:55:52.240" v="712" actId="26606"/>
          <ac:spMkLst>
            <pc:docMk/>
            <pc:sldMk cId="342102621" sldId="260"/>
            <ac:spMk id="1030" creationId="{3B50BB8F-1CF3-4420-A246-F2AE47F1770B}"/>
          </ac:spMkLst>
        </pc:spChg>
        <pc:spChg chg="add del">
          <ac:chgData name="Heller, Margaret" userId="820b0165-0497-4d75-9cc8-e7f69737c5f7" providerId="ADAL" clId="{BAB7B09A-7327-4724-90A6-649BF0B5CEDA}" dt="2019-11-09T03:55:52.240" v="712" actId="26606"/>
          <ac:spMkLst>
            <pc:docMk/>
            <pc:sldMk cId="342102621" sldId="260"/>
            <ac:spMk id="1031" creationId="{7F871D6D-54EF-4FAA-A4E3-1F4D4F8D61CD}"/>
          </ac:spMkLst>
        </pc:spChg>
        <pc:spChg chg="add del">
          <ac:chgData name="Heller, Margaret" userId="820b0165-0497-4d75-9cc8-e7f69737c5f7" providerId="ADAL" clId="{BAB7B09A-7327-4724-90A6-649BF0B5CEDA}" dt="2019-11-09T03:55:52.240" v="712" actId="26606"/>
          <ac:spMkLst>
            <pc:docMk/>
            <pc:sldMk cId="342102621" sldId="260"/>
            <ac:spMk id="1032" creationId="{6E6E2C1E-E9BB-473F-9B15-9231E36D85BD}"/>
          </ac:spMkLst>
        </pc:spChg>
        <pc:spChg chg="add del">
          <ac:chgData name="Heller, Margaret" userId="820b0165-0497-4d75-9cc8-e7f69737c5f7" providerId="ADAL" clId="{BAB7B09A-7327-4724-90A6-649BF0B5CEDA}" dt="2019-11-09T03:55:52.240" v="712" actId="26606"/>
          <ac:spMkLst>
            <pc:docMk/>
            <pc:sldMk cId="342102621" sldId="260"/>
            <ac:spMk id="1033" creationId="{3864C5F7-9C3C-44B2-B562-3C9187F97FBD}"/>
          </ac:spMkLst>
        </pc:spChg>
        <pc:picChg chg="add del mod">
          <ac:chgData name="Heller, Margaret" userId="820b0165-0497-4d75-9cc8-e7f69737c5f7" providerId="ADAL" clId="{BAB7B09A-7327-4724-90A6-649BF0B5CEDA}" dt="2019-11-09T03:50:38.751" v="639" actId="478"/>
          <ac:picMkLst>
            <pc:docMk/>
            <pc:sldMk cId="342102621" sldId="260"/>
            <ac:picMk id="3" creationId="{723C2171-FB27-4E95-B531-40D3764FA3CD}"/>
          </ac:picMkLst>
        </pc:picChg>
        <pc:picChg chg="add del mod">
          <ac:chgData name="Heller, Margaret" userId="820b0165-0497-4d75-9cc8-e7f69737c5f7" providerId="ADAL" clId="{BAB7B09A-7327-4724-90A6-649BF0B5CEDA}" dt="2019-11-09T03:51:07.503" v="645" actId="478"/>
          <ac:picMkLst>
            <pc:docMk/>
            <pc:sldMk cId="342102621" sldId="260"/>
            <ac:picMk id="4" creationId="{7C3B64C6-E5E8-4BB0-A083-7DE5F010E220}"/>
          </ac:picMkLst>
        </pc:picChg>
        <pc:picChg chg="add mod ord">
          <ac:chgData name="Heller, Margaret" userId="820b0165-0497-4d75-9cc8-e7f69737c5f7" providerId="ADAL" clId="{BAB7B09A-7327-4724-90A6-649BF0B5CEDA}" dt="2019-11-09T03:58:29.953" v="1179" actId="27614"/>
          <ac:picMkLst>
            <pc:docMk/>
            <pc:sldMk cId="342102621" sldId="260"/>
            <ac:picMk id="5" creationId="{E1F4B718-8898-4A89-A095-D0C4A227B4B8}"/>
          </ac:picMkLst>
        </pc:picChg>
        <pc:picChg chg="add mod ord">
          <ac:chgData name="Heller, Margaret" userId="820b0165-0497-4d75-9cc8-e7f69737c5f7" providerId="ADAL" clId="{BAB7B09A-7327-4724-90A6-649BF0B5CEDA}" dt="2019-11-09T03:55:18.965" v="711" actId="26606"/>
          <ac:picMkLst>
            <pc:docMk/>
            <pc:sldMk cId="342102621" sldId="260"/>
            <ac:picMk id="7" creationId="{C0EFDB3B-5943-46E2-BE5B-76BD871BD46A}"/>
          </ac:picMkLst>
        </pc:picChg>
        <pc:picChg chg="add mod">
          <ac:chgData name="Heller, Margaret" userId="820b0165-0497-4d75-9cc8-e7f69737c5f7" providerId="ADAL" clId="{BAB7B09A-7327-4724-90A6-649BF0B5CEDA}" dt="2019-11-09T03:55:18.965" v="711" actId="26606"/>
          <ac:picMkLst>
            <pc:docMk/>
            <pc:sldMk cId="342102621" sldId="260"/>
            <ac:picMk id="9" creationId="{B3ACC390-5D6B-4DF4-82E1-50666CE98036}"/>
          </ac:picMkLst>
        </pc:picChg>
        <pc:picChg chg="add del">
          <ac:chgData name="Heller, Margaret" userId="820b0165-0497-4d75-9cc8-e7f69737c5f7" providerId="ADAL" clId="{BAB7B09A-7327-4724-90A6-649BF0B5CEDA}" dt="2019-11-09T03:55:52.240" v="712" actId="26606"/>
          <ac:picMkLst>
            <pc:docMk/>
            <pc:sldMk cId="342102621" sldId="260"/>
            <ac:picMk id="73" creationId="{6CFD523C-CC0D-41EB-B7F7-C615B5715FEB}"/>
          </ac:picMkLst>
        </pc:picChg>
        <pc:picChg chg="add mod ord">
          <ac:chgData name="Heller, Margaret" userId="820b0165-0497-4d75-9cc8-e7f69737c5f7" providerId="ADAL" clId="{BAB7B09A-7327-4724-90A6-649BF0B5CEDA}" dt="2019-11-09T03:58:29.648" v="1178" actId="27614"/>
          <ac:picMkLst>
            <pc:docMk/>
            <pc:sldMk cId="342102621" sldId="260"/>
            <ac:picMk id="1026" creationId="{3F816208-DA95-4465-B7E1-8DF624A29B65}"/>
          </ac:picMkLst>
        </pc:picChg>
      </pc:sldChg>
      <pc:sldChg chg="addSp delSp modSp mod setBg setClrOvrMap modNotesTx">
        <pc:chgData name="Heller, Margaret" userId="820b0165-0497-4d75-9cc8-e7f69737c5f7" providerId="ADAL" clId="{BAB7B09A-7327-4724-90A6-649BF0B5CEDA}" dt="2019-11-09T13:26:57.969" v="6442" actId="20577"/>
        <pc:sldMkLst>
          <pc:docMk/>
          <pc:sldMk cId="868580013" sldId="261"/>
        </pc:sldMkLst>
        <pc:spChg chg="mod">
          <ac:chgData name="Heller, Margaret" userId="820b0165-0497-4d75-9cc8-e7f69737c5f7" providerId="ADAL" clId="{BAB7B09A-7327-4724-90A6-649BF0B5CEDA}" dt="2019-11-09T04:07:21.133" v="1205" actId="26606"/>
          <ac:spMkLst>
            <pc:docMk/>
            <pc:sldMk cId="868580013" sldId="261"/>
            <ac:spMk id="2" creationId="{F0929DD0-5315-4DA4-8BBC-06BBED37E1CC}"/>
          </ac:spMkLst>
        </pc:spChg>
        <pc:spChg chg="add">
          <ac:chgData name="Heller, Margaret" userId="820b0165-0497-4d75-9cc8-e7f69737c5f7" providerId="ADAL" clId="{BAB7B09A-7327-4724-90A6-649BF0B5CEDA}" dt="2019-11-09T04:07:21.133" v="1205" actId="26606"/>
          <ac:spMkLst>
            <pc:docMk/>
            <pc:sldMk cId="868580013" sldId="261"/>
            <ac:spMk id="11" creationId="{0C45045A-6083-4B3E-956A-67582337527D}"/>
          </ac:spMkLst>
        </pc:spChg>
        <pc:spChg chg="add">
          <ac:chgData name="Heller, Margaret" userId="820b0165-0497-4d75-9cc8-e7f69737c5f7" providerId="ADAL" clId="{BAB7B09A-7327-4724-90A6-649BF0B5CEDA}" dt="2019-11-09T04:07:21.133" v="1205" actId="26606"/>
          <ac:spMkLst>
            <pc:docMk/>
            <pc:sldMk cId="868580013" sldId="261"/>
            <ac:spMk id="13" creationId="{EBD2B2B2-1395-4E7B-87A0-BD34551C01B6}"/>
          </ac:spMkLst>
        </pc:spChg>
        <pc:spChg chg="add">
          <ac:chgData name="Heller, Margaret" userId="820b0165-0497-4d75-9cc8-e7f69737c5f7" providerId="ADAL" clId="{BAB7B09A-7327-4724-90A6-649BF0B5CEDA}" dt="2019-11-09T04:07:21.133" v="1205" actId="26606"/>
          <ac:spMkLst>
            <pc:docMk/>
            <pc:sldMk cId="868580013" sldId="261"/>
            <ac:spMk id="15" creationId="{42875DDC-0225-45F8-B745-78688F2D1ADC}"/>
          </ac:spMkLst>
        </pc:spChg>
        <pc:spChg chg="add">
          <ac:chgData name="Heller, Margaret" userId="820b0165-0497-4d75-9cc8-e7f69737c5f7" providerId="ADAL" clId="{BAB7B09A-7327-4724-90A6-649BF0B5CEDA}" dt="2019-11-09T04:07:21.133" v="1205" actId="26606"/>
          <ac:spMkLst>
            <pc:docMk/>
            <pc:sldMk cId="868580013" sldId="261"/>
            <ac:spMk id="17" creationId="{4F329563-0961-4426-90D2-2DF4888E5461}"/>
          </ac:spMkLst>
        </pc:spChg>
        <pc:spChg chg="add">
          <ac:chgData name="Heller, Margaret" userId="820b0165-0497-4d75-9cc8-e7f69737c5f7" providerId="ADAL" clId="{BAB7B09A-7327-4724-90A6-649BF0B5CEDA}" dt="2019-11-09T04:07:21.133" v="1205" actId="26606"/>
          <ac:spMkLst>
            <pc:docMk/>
            <pc:sldMk cId="868580013" sldId="261"/>
            <ac:spMk id="19" creationId="{12617755-D451-4BAF-9B55-518297BFF42D}"/>
          </ac:spMkLst>
        </pc:spChg>
        <pc:spChg chg="add">
          <ac:chgData name="Heller, Margaret" userId="820b0165-0497-4d75-9cc8-e7f69737c5f7" providerId="ADAL" clId="{BAB7B09A-7327-4724-90A6-649BF0B5CEDA}" dt="2019-11-09T04:07:21.133" v="1205" actId="26606"/>
          <ac:spMkLst>
            <pc:docMk/>
            <pc:sldMk cId="868580013" sldId="261"/>
            <ac:spMk id="21" creationId="{86C062C2-3673-4248-BE21-B51B16E63267}"/>
          </ac:spMkLst>
        </pc:spChg>
        <pc:picChg chg="add mod">
          <ac:chgData name="Heller, Margaret" userId="820b0165-0497-4d75-9cc8-e7f69737c5f7" providerId="ADAL" clId="{BAB7B09A-7327-4724-90A6-649BF0B5CEDA}" dt="2019-11-09T04:07:21.133" v="1205" actId="26606"/>
          <ac:picMkLst>
            <pc:docMk/>
            <pc:sldMk cId="868580013" sldId="261"/>
            <ac:picMk id="4" creationId="{879A824F-EB01-42B8-9B26-6BD4E999581D}"/>
          </ac:picMkLst>
        </pc:picChg>
        <pc:picChg chg="add del mod">
          <ac:chgData name="Heller, Margaret" userId="820b0165-0497-4d75-9cc8-e7f69737c5f7" providerId="ADAL" clId="{BAB7B09A-7327-4724-90A6-649BF0B5CEDA}" dt="2019-11-09T04:08:14.509" v="1210"/>
          <ac:picMkLst>
            <pc:docMk/>
            <pc:sldMk cId="868580013" sldId="261"/>
            <ac:picMk id="5" creationId="{C4AFF486-0C5A-4D05-8BCC-AAC5630B570D}"/>
          </ac:picMkLst>
        </pc:picChg>
        <pc:picChg chg="add mod ord">
          <ac:chgData name="Heller, Margaret" userId="820b0165-0497-4d75-9cc8-e7f69737c5f7" providerId="ADAL" clId="{BAB7B09A-7327-4724-90A6-649BF0B5CEDA}" dt="2019-11-09T04:07:21.133" v="1205" actId="26606"/>
          <ac:picMkLst>
            <pc:docMk/>
            <pc:sldMk cId="868580013" sldId="261"/>
            <ac:picMk id="6" creationId="{AE7C54DA-791B-412C-A309-77185B3E670F}"/>
          </ac:picMkLst>
        </pc:picChg>
        <pc:picChg chg="add del">
          <ac:chgData name="Heller, Margaret" userId="820b0165-0497-4d75-9cc8-e7f69737c5f7" providerId="ADAL" clId="{BAB7B09A-7327-4724-90A6-649BF0B5CEDA}" dt="2019-11-09T04:05:45.381" v="1190" actId="478"/>
          <ac:picMkLst>
            <pc:docMk/>
            <pc:sldMk cId="868580013" sldId="261"/>
            <ac:picMk id="7" creationId="{99A85743-A057-42F2-9CCF-0C5FE6FE3937}"/>
          </ac:picMkLst>
        </pc:picChg>
        <pc:picChg chg="add del mod">
          <ac:chgData name="Heller, Margaret" userId="820b0165-0497-4d75-9cc8-e7f69737c5f7" providerId="ADAL" clId="{BAB7B09A-7327-4724-90A6-649BF0B5CEDA}" dt="2019-11-09T04:05:53.257" v="1191"/>
          <ac:picMkLst>
            <pc:docMk/>
            <pc:sldMk cId="868580013" sldId="261"/>
            <ac:picMk id="8" creationId="{AA9EF41A-B241-4F44-8A9B-562D4915B9F6}"/>
          </ac:picMkLst>
        </pc:picChg>
        <pc:picChg chg="add del">
          <ac:chgData name="Heller, Margaret" userId="820b0165-0497-4d75-9cc8-e7f69737c5f7" providerId="ADAL" clId="{BAB7B09A-7327-4724-90A6-649BF0B5CEDA}" dt="2019-11-09T04:07:07.661" v="1203" actId="478"/>
          <ac:picMkLst>
            <pc:docMk/>
            <pc:sldMk cId="868580013" sldId="261"/>
            <ac:picMk id="9" creationId="{266463CE-7A45-4B76-9EFD-4CD95867E9A7}"/>
          </ac:picMkLst>
        </pc:picChg>
        <pc:picChg chg="add mod">
          <ac:chgData name="Heller, Margaret" userId="820b0165-0497-4d75-9cc8-e7f69737c5f7" providerId="ADAL" clId="{BAB7B09A-7327-4724-90A6-649BF0B5CEDA}" dt="2019-11-09T04:08:34.392" v="1216" actId="1076"/>
          <ac:picMkLst>
            <pc:docMk/>
            <pc:sldMk cId="868580013" sldId="261"/>
            <ac:picMk id="10" creationId="{E55E9334-9FDD-44A5-8A1D-2518437D14FF}"/>
          </ac:picMkLst>
        </pc:picChg>
      </pc:sldChg>
      <pc:sldChg chg="addSp delSp modSp mod setBg setClrOvrMap modNotesTx">
        <pc:chgData name="Heller, Margaret" userId="820b0165-0497-4d75-9cc8-e7f69737c5f7" providerId="ADAL" clId="{BAB7B09A-7327-4724-90A6-649BF0B5CEDA}" dt="2019-11-09T13:27:54.310" v="6506" actId="20577"/>
        <pc:sldMkLst>
          <pc:docMk/>
          <pc:sldMk cId="2206552366" sldId="262"/>
        </pc:sldMkLst>
        <pc:spChg chg="mod">
          <ac:chgData name="Heller, Margaret" userId="820b0165-0497-4d75-9cc8-e7f69737c5f7" providerId="ADAL" clId="{BAB7B09A-7327-4724-90A6-649BF0B5CEDA}" dt="2019-11-09T04:16:27.277" v="1513" actId="26606"/>
          <ac:spMkLst>
            <pc:docMk/>
            <pc:sldMk cId="2206552366" sldId="262"/>
            <ac:spMk id="2" creationId="{DCC3FF5E-9822-498E-97FF-EC50FB024E6C}"/>
          </ac:spMkLst>
        </pc:spChg>
        <pc:spChg chg="add del">
          <ac:chgData name="Heller, Margaret" userId="820b0165-0497-4d75-9cc8-e7f69737c5f7" providerId="ADAL" clId="{BAB7B09A-7327-4724-90A6-649BF0B5CEDA}" dt="2019-11-09T04:16:27.277" v="1513" actId="26606"/>
          <ac:spMkLst>
            <pc:docMk/>
            <pc:sldMk cId="2206552366" sldId="262"/>
            <ac:spMk id="10" creationId="{7383B190-6BFB-422F-B667-06B7B25F096A}"/>
          </ac:spMkLst>
        </pc:spChg>
        <pc:spChg chg="add del">
          <ac:chgData name="Heller, Margaret" userId="820b0165-0497-4d75-9cc8-e7f69737c5f7" providerId="ADAL" clId="{BAB7B09A-7327-4724-90A6-649BF0B5CEDA}" dt="2019-11-09T04:16:27.152" v="1512" actId="26606"/>
          <ac:spMkLst>
            <pc:docMk/>
            <pc:sldMk cId="2206552366" sldId="262"/>
            <ac:spMk id="19" creationId="{247AB924-1B87-43FC-B7C7-B112D5C51A0E}"/>
          </ac:spMkLst>
        </pc:spChg>
        <pc:spChg chg="add">
          <ac:chgData name="Heller, Margaret" userId="820b0165-0497-4d75-9cc8-e7f69737c5f7" providerId="ADAL" clId="{BAB7B09A-7327-4724-90A6-649BF0B5CEDA}" dt="2019-11-09T04:16:27.277" v="1513" actId="26606"/>
          <ac:spMkLst>
            <pc:docMk/>
            <pc:sldMk cId="2206552366" sldId="262"/>
            <ac:spMk id="25" creationId="{12617755-D451-4BAF-9B55-518297BFF42D}"/>
          </ac:spMkLst>
        </pc:spChg>
        <pc:spChg chg="add">
          <ac:chgData name="Heller, Margaret" userId="820b0165-0497-4d75-9cc8-e7f69737c5f7" providerId="ADAL" clId="{BAB7B09A-7327-4724-90A6-649BF0B5CEDA}" dt="2019-11-09T04:16:27.277" v="1513" actId="26606"/>
          <ac:spMkLst>
            <pc:docMk/>
            <pc:sldMk cId="2206552366" sldId="262"/>
            <ac:spMk id="26" creationId="{0C45045A-6083-4B3E-956A-67582337527D}"/>
          </ac:spMkLst>
        </pc:spChg>
        <pc:spChg chg="add">
          <ac:chgData name="Heller, Margaret" userId="820b0165-0497-4d75-9cc8-e7f69737c5f7" providerId="ADAL" clId="{BAB7B09A-7327-4724-90A6-649BF0B5CEDA}" dt="2019-11-09T04:16:27.277" v="1513" actId="26606"/>
          <ac:spMkLst>
            <pc:docMk/>
            <pc:sldMk cId="2206552366" sldId="262"/>
            <ac:spMk id="27" creationId="{86C062C2-3673-4248-BE21-B51B16E63267}"/>
          </ac:spMkLst>
        </pc:spChg>
        <pc:spChg chg="add">
          <ac:chgData name="Heller, Margaret" userId="820b0165-0497-4d75-9cc8-e7f69737c5f7" providerId="ADAL" clId="{BAB7B09A-7327-4724-90A6-649BF0B5CEDA}" dt="2019-11-09T04:16:27.277" v="1513" actId="26606"/>
          <ac:spMkLst>
            <pc:docMk/>
            <pc:sldMk cId="2206552366" sldId="262"/>
            <ac:spMk id="28" creationId="{EBD2B2B2-1395-4E7B-87A0-BD34551C01B6}"/>
          </ac:spMkLst>
        </pc:spChg>
        <pc:spChg chg="add">
          <ac:chgData name="Heller, Margaret" userId="820b0165-0497-4d75-9cc8-e7f69737c5f7" providerId="ADAL" clId="{BAB7B09A-7327-4724-90A6-649BF0B5CEDA}" dt="2019-11-09T04:16:27.277" v="1513" actId="26606"/>
          <ac:spMkLst>
            <pc:docMk/>
            <pc:sldMk cId="2206552366" sldId="262"/>
            <ac:spMk id="29" creationId="{42875DDC-0225-45F8-B745-78688F2D1ADC}"/>
          </ac:spMkLst>
        </pc:spChg>
        <pc:spChg chg="add">
          <ac:chgData name="Heller, Margaret" userId="820b0165-0497-4d75-9cc8-e7f69737c5f7" providerId="ADAL" clId="{BAB7B09A-7327-4724-90A6-649BF0B5CEDA}" dt="2019-11-09T04:16:27.277" v="1513" actId="26606"/>
          <ac:spMkLst>
            <pc:docMk/>
            <pc:sldMk cId="2206552366" sldId="262"/>
            <ac:spMk id="30" creationId="{4F329563-0961-4426-90D2-2DF4888E5461}"/>
          </ac:spMkLst>
        </pc:spChg>
        <pc:picChg chg="add mod">
          <ac:chgData name="Heller, Margaret" userId="820b0165-0497-4d75-9cc8-e7f69737c5f7" providerId="ADAL" clId="{BAB7B09A-7327-4724-90A6-649BF0B5CEDA}" dt="2019-11-09T13:27:40.713" v="6464" actId="14100"/>
          <ac:picMkLst>
            <pc:docMk/>
            <pc:sldMk cId="2206552366" sldId="262"/>
            <ac:picMk id="3" creationId="{B6E09879-2F48-4B78-BF05-7199847C3240}"/>
          </ac:picMkLst>
        </pc:picChg>
        <pc:picChg chg="add mod ord">
          <ac:chgData name="Heller, Margaret" userId="820b0165-0497-4d75-9cc8-e7f69737c5f7" providerId="ADAL" clId="{BAB7B09A-7327-4724-90A6-649BF0B5CEDA}" dt="2019-11-09T04:16:27.277" v="1513" actId="26606"/>
          <ac:picMkLst>
            <pc:docMk/>
            <pc:sldMk cId="2206552366" sldId="262"/>
            <ac:picMk id="4" creationId="{377F3243-B714-4E35-8B85-340EB6C85805}"/>
          </ac:picMkLst>
        </pc:picChg>
        <pc:picChg chg="add mod ord">
          <ac:chgData name="Heller, Margaret" userId="820b0165-0497-4d75-9cc8-e7f69737c5f7" providerId="ADAL" clId="{BAB7B09A-7327-4724-90A6-649BF0B5CEDA}" dt="2019-11-09T04:16:27.277" v="1513" actId="26606"/>
          <ac:picMkLst>
            <pc:docMk/>
            <pc:sldMk cId="2206552366" sldId="262"/>
            <ac:picMk id="5" creationId="{C983664C-FCCC-4431-8290-6C0B86D446F3}"/>
          </ac:picMkLst>
        </pc:picChg>
        <pc:cxnChg chg="add del">
          <ac:chgData name="Heller, Margaret" userId="820b0165-0497-4d75-9cc8-e7f69737c5f7" providerId="ADAL" clId="{BAB7B09A-7327-4724-90A6-649BF0B5CEDA}" dt="2019-11-09T04:16:27.277" v="1513" actId="26606"/>
          <ac:cxnSpMkLst>
            <pc:docMk/>
            <pc:sldMk cId="2206552366" sldId="262"/>
            <ac:cxnSpMk id="12" creationId="{ED28E597-4AF8-4D69-A9AB-A1EDC6156B04}"/>
          </ac:cxnSpMkLst>
        </pc:cxnChg>
        <pc:cxnChg chg="add del">
          <ac:chgData name="Heller, Margaret" userId="820b0165-0497-4d75-9cc8-e7f69737c5f7" providerId="ADAL" clId="{BAB7B09A-7327-4724-90A6-649BF0B5CEDA}" dt="2019-11-09T04:16:27.152" v="1512" actId="26606"/>
          <ac:cxnSpMkLst>
            <pc:docMk/>
            <pc:sldMk cId="2206552366" sldId="262"/>
            <ac:cxnSpMk id="17" creationId="{99AE2756-0FC4-4155-83E7-58AAAB63E757}"/>
          </ac:cxnSpMkLst>
        </pc:cxnChg>
        <pc:cxnChg chg="add del">
          <ac:chgData name="Heller, Margaret" userId="820b0165-0497-4d75-9cc8-e7f69737c5f7" providerId="ADAL" clId="{BAB7B09A-7327-4724-90A6-649BF0B5CEDA}" dt="2019-11-09T04:16:27.152" v="1512" actId="26606"/>
          <ac:cxnSpMkLst>
            <pc:docMk/>
            <pc:sldMk cId="2206552366" sldId="262"/>
            <ac:cxnSpMk id="21" creationId="{818DC98F-4057-4645-B948-F604F39A9CFE}"/>
          </ac:cxnSpMkLst>
        </pc:cxnChg>
        <pc:cxnChg chg="add del">
          <ac:chgData name="Heller, Margaret" userId="820b0165-0497-4d75-9cc8-e7f69737c5f7" providerId="ADAL" clId="{BAB7B09A-7327-4724-90A6-649BF0B5CEDA}" dt="2019-11-09T04:16:27.152" v="1512" actId="26606"/>
          <ac:cxnSpMkLst>
            <pc:docMk/>
            <pc:sldMk cId="2206552366" sldId="262"/>
            <ac:cxnSpMk id="23" creationId="{DAD2B705-4A9B-408D-AA80-4F41045E09DE}"/>
          </ac:cxnSpMkLst>
        </pc:cxnChg>
      </pc:sldChg>
      <pc:sldChg chg="addSp delSp modSp add mod setBg setClrOvrMap modNotesTx">
        <pc:chgData name="Heller, Margaret" userId="820b0165-0497-4d75-9cc8-e7f69737c5f7" providerId="ADAL" clId="{BAB7B09A-7327-4724-90A6-649BF0B5CEDA}" dt="2019-11-09T13:29:10.544" v="6592" actId="20577"/>
        <pc:sldMkLst>
          <pc:docMk/>
          <pc:sldMk cId="2817422862" sldId="263"/>
        </pc:sldMkLst>
        <pc:spChg chg="mod">
          <ac:chgData name="Heller, Margaret" userId="820b0165-0497-4d75-9cc8-e7f69737c5f7" providerId="ADAL" clId="{BAB7B09A-7327-4724-90A6-649BF0B5CEDA}" dt="2019-11-09T04:21:12.212" v="1637" actId="26606"/>
          <ac:spMkLst>
            <pc:docMk/>
            <pc:sldMk cId="2817422862" sldId="263"/>
            <ac:spMk id="2" creationId="{D734E21C-6D6A-4AC0-91A1-DD92DAF149CF}"/>
          </ac:spMkLst>
        </pc:spChg>
        <pc:spChg chg="add del mod">
          <ac:chgData name="Heller, Margaret" userId="820b0165-0497-4d75-9cc8-e7f69737c5f7" providerId="ADAL" clId="{BAB7B09A-7327-4724-90A6-649BF0B5CEDA}" dt="2019-11-09T04:21:24.729" v="1639" actId="403"/>
          <ac:spMkLst>
            <pc:docMk/>
            <pc:sldMk cId="2817422862" sldId="263"/>
            <ac:spMk id="3" creationId="{6FD0DA5E-1189-4342-AEDB-EB4BF0120433}"/>
          </ac:spMkLst>
        </pc:spChg>
        <pc:spChg chg="add del mod">
          <ac:chgData name="Heller, Margaret" userId="820b0165-0497-4d75-9cc8-e7f69737c5f7" providerId="ADAL" clId="{BAB7B09A-7327-4724-90A6-649BF0B5CEDA}" dt="2019-11-09T04:19:55.622" v="1611" actId="478"/>
          <ac:spMkLst>
            <pc:docMk/>
            <pc:sldMk cId="2817422862" sldId="263"/>
            <ac:spMk id="4" creationId="{512E89E1-4892-40E3-8249-AA9A7DDCA597}"/>
          </ac:spMkLst>
        </pc:spChg>
        <pc:spChg chg="add del">
          <ac:chgData name="Heller, Margaret" userId="820b0165-0497-4d75-9cc8-e7f69737c5f7" providerId="ADAL" clId="{BAB7B09A-7327-4724-90A6-649BF0B5CEDA}" dt="2019-11-09T04:16:56.084" v="1517" actId="26606"/>
          <ac:spMkLst>
            <pc:docMk/>
            <pc:sldMk cId="2817422862" sldId="263"/>
            <ac:spMk id="8" creationId="{48A740BC-A0AA-45E0-B899-2AE9C6FE11CA}"/>
          </ac:spMkLst>
        </pc:spChg>
        <pc:spChg chg="add del">
          <ac:chgData name="Heller, Margaret" userId="820b0165-0497-4d75-9cc8-e7f69737c5f7" providerId="ADAL" clId="{BAB7B09A-7327-4724-90A6-649BF0B5CEDA}" dt="2019-11-09T04:16:55.885" v="1515" actId="26606"/>
          <ac:spMkLst>
            <pc:docMk/>
            <pc:sldMk cId="2817422862" sldId="263"/>
            <ac:spMk id="9" creationId="{37C89E4B-3C9F-44B9-8B86-D9E3D112D8EC}"/>
          </ac:spMkLst>
        </pc:spChg>
        <pc:spChg chg="add del">
          <ac:chgData name="Heller, Margaret" userId="820b0165-0497-4d75-9cc8-e7f69737c5f7" providerId="ADAL" clId="{BAB7B09A-7327-4724-90A6-649BF0B5CEDA}" dt="2019-11-09T04:16:56.084" v="1517" actId="26606"/>
          <ac:spMkLst>
            <pc:docMk/>
            <pc:sldMk cId="2817422862" sldId="263"/>
            <ac:spMk id="15" creationId="{6FD0DA5E-1189-4342-AEDB-EB4BF0120433}"/>
          </ac:spMkLst>
        </pc:spChg>
        <pc:spChg chg="add del">
          <ac:chgData name="Heller, Margaret" userId="820b0165-0497-4d75-9cc8-e7f69737c5f7" providerId="ADAL" clId="{BAB7B09A-7327-4724-90A6-649BF0B5CEDA}" dt="2019-11-09T04:21:12.212" v="1637" actId="26606"/>
          <ac:spMkLst>
            <pc:docMk/>
            <pc:sldMk cId="2817422862" sldId="263"/>
            <ac:spMk id="17" creationId="{867D4867-5BA7-4462-B2F6-A23F4A622AA7}"/>
          </ac:spMkLst>
        </pc:spChg>
        <pc:spChg chg="add">
          <ac:chgData name="Heller, Margaret" userId="820b0165-0497-4d75-9cc8-e7f69737c5f7" providerId="ADAL" clId="{BAB7B09A-7327-4724-90A6-649BF0B5CEDA}" dt="2019-11-09T04:21:12.212" v="1637" actId="26606"/>
          <ac:spMkLst>
            <pc:docMk/>
            <pc:sldMk cId="2817422862" sldId="263"/>
            <ac:spMk id="22" creationId="{2C6A2225-94AF-4BC4-98F4-77746E7B10A9}"/>
          </ac:spMkLst>
        </pc:spChg>
        <pc:spChg chg="add">
          <ac:chgData name="Heller, Margaret" userId="820b0165-0497-4d75-9cc8-e7f69737c5f7" providerId="ADAL" clId="{BAB7B09A-7327-4724-90A6-649BF0B5CEDA}" dt="2019-11-09T04:21:12.212" v="1637" actId="26606"/>
          <ac:spMkLst>
            <pc:docMk/>
            <pc:sldMk cId="2817422862" sldId="263"/>
            <ac:spMk id="24" creationId="{648F5915-2CE1-4F74-88C5-D4366893D2DF}"/>
          </ac:spMkLst>
        </pc:spChg>
        <pc:picChg chg="add del">
          <ac:chgData name="Heller, Margaret" userId="820b0165-0497-4d75-9cc8-e7f69737c5f7" providerId="ADAL" clId="{BAB7B09A-7327-4724-90A6-649BF0B5CEDA}" dt="2019-11-09T04:16:55.885" v="1515" actId="26606"/>
          <ac:picMkLst>
            <pc:docMk/>
            <pc:sldMk cId="2817422862" sldId="263"/>
            <ac:picMk id="5" creationId="{CA6F0404-C39F-4CE9-B2E3-CC4D728E072F}"/>
          </ac:picMkLst>
        </pc:picChg>
        <pc:picChg chg="add mod">
          <ac:chgData name="Heller, Margaret" userId="820b0165-0497-4d75-9cc8-e7f69737c5f7" providerId="ADAL" clId="{BAB7B09A-7327-4724-90A6-649BF0B5CEDA}" dt="2019-11-09T04:21:12.212" v="1637" actId="26606"/>
          <ac:picMkLst>
            <pc:docMk/>
            <pc:sldMk cId="2817422862" sldId="263"/>
            <ac:picMk id="7" creationId="{5B5150E2-BCEF-4708-BE20-737EFD7955A6}"/>
          </ac:picMkLst>
        </pc:picChg>
        <pc:picChg chg="add mod">
          <ac:chgData name="Heller, Margaret" userId="820b0165-0497-4d75-9cc8-e7f69737c5f7" providerId="ADAL" clId="{BAB7B09A-7327-4724-90A6-649BF0B5CEDA}" dt="2019-11-09T04:21:12.212" v="1637" actId="26606"/>
          <ac:picMkLst>
            <pc:docMk/>
            <pc:sldMk cId="2817422862" sldId="263"/>
            <ac:picMk id="12" creationId="{C14E6CC9-FE56-4B08-9139-220253C22C34}"/>
          </ac:picMkLst>
        </pc:picChg>
        <pc:cxnChg chg="add del">
          <ac:chgData name="Heller, Margaret" userId="820b0165-0497-4d75-9cc8-e7f69737c5f7" providerId="ADAL" clId="{BAB7B09A-7327-4724-90A6-649BF0B5CEDA}" dt="2019-11-09T04:16:56.084" v="1517" actId="26606"/>
          <ac:cxnSpMkLst>
            <pc:docMk/>
            <pc:sldMk cId="2817422862" sldId="263"/>
            <ac:cxnSpMk id="10" creationId="{B874EF51-C858-4BB9-97C3-D17755787127}"/>
          </ac:cxnSpMkLst>
        </pc:cxnChg>
        <pc:cxnChg chg="add del">
          <ac:chgData name="Heller, Margaret" userId="820b0165-0497-4d75-9cc8-e7f69737c5f7" providerId="ADAL" clId="{BAB7B09A-7327-4724-90A6-649BF0B5CEDA}" dt="2019-11-09T04:16:55.885" v="1515" actId="26606"/>
          <ac:cxnSpMkLst>
            <pc:docMk/>
            <pc:sldMk cId="2817422862" sldId="263"/>
            <ac:cxnSpMk id="11" creationId="{AA2EAA10-076F-46BD-8F0F-B9A2FB77A85C}"/>
          </ac:cxnSpMkLst>
        </pc:cxnChg>
        <pc:cxnChg chg="add del">
          <ac:chgData name="Heller, Margaret" userId="820b0165-0497-4d75-9cc8-e7f69737c5f7" providerId="ADAL" clId="{BAB7B09A-7327-4724-90A6-649BF0B5CEDA}" dt="2019-11-09T04:16:55.885" v="1515" actId="26606"/>
          <ac:cxnSpMkLst>
            <pc:docMk/>
            <pc:sldMk cId="2817422862" sldId="263"/>
            <ac:cxnSpMk id="13" creationId="{D891E407-403B-4764-86C9-33A56D3BCAA3}"/>
          </ac:cxnSpMkLst>
        </pc:cxnChg>
      </pc:sldChg>
      <pc:sldChg chg="addSp delSp modSp add modNotesTx">
        <pc:chgData name="Heller, Margaret" userId="820b0165-0497-4d75-9cc8-e7f69737c5f7" providerId="ADAL" clId="{BAB7B09A-7327-4724-90A6-649BF0B5CEDA}" dt="2019-11-09T04:24:03.472" v="1881" actId="20577"/>
        <pc:sldMkLst>
          <pc:docMk/>
          <pc:sldMk cId="2337257675" sldId="264"/>
        </pc:sldMkLst>
        <pc:spChg chg="mod">
          <ac:chgData name="Heller, Margaret" userId="820b0165-0497-4d75-9cc8-e7f69737c5f7" providerId="ADAL" clId="{BAB7B09A-7327-4724-90A6-649BF0B5CEDA}" dt="2019-11-09T03:27:42.271" v="57" actId="20577"/>
          <ac:spMkLst>
            <pc:docMk/>
            <pc:sldMk cId="2337257675" sldId="264"/>
            <ac:spMk id="2" creationId="{7A671FAF-4C5F-42DC-B31E-E744B5F4DFA7}"/>
          </ac:spMkLst>
        </pc:spChg>
        <pc:picChg chg="add mod">
          <ac:chgData name="Heller, Margaret" userId="820b0165-0497-4d75-9cc8-e7f69737c5f7" providerId="ADAL" clId="{BAB7B09A-7327-4724-90A6-649BF0B5CEDA}" dt="2019-11-09T04:22:51.860" v="1730" actId="1076"/>
          <ac:picMkLst>
            <pc:docMk/>
            <pc:sldMk cId="2337257675" sldId="264"/>
            <ac:picMk id="4" creationId="{374ECE7D-9C0D-4ADC-8DA3-1E43639D1C57}"/>
          </ac:picMkLst>
        </pc:picChg>
        <pc:picChg chg="add">
          <ac:chgData name="Heller, Margaret" userId="820b0165-0497-4d75-9cc8-e7f69737c5f7" providerId="ADAL" clId="{BAB7B09A-7327-4724-90A6-649BF0B5CEDA}" dt="2019-11-09T04:22:45.678" v="1729"/>
          <ac:picMkLst>
            <pc:docMk/>
            <pc:sldMk cId="2337257675" sldId="264"/>
            <ac:picMk id="5" creationId="{8A30AE8C-7180-41B3-B0FE-3E517FC0CF76}"/>
          </ac:picMkLst>
        </pc:picChg>
        <pc:picChg chg="add">
          <ac:chgData name="Heller, Margaret" userId="820b0165-0497-4d75-9cc8-e7f69737c5f7" providerId="ADAL" clId="{BAB7B09A-7327-4724-90A6-649BF0B5CEDA}" dt="2019-11-09T04:22:45.678" v="1729"/>
          <ac:picMkLst>
            <pc:docMk/>
            <pc:sldMk cId="2337257675" sldId="264"/>
            <ac:picMk id="6" creationId="{018C04DB-9543-48BB-95AD-C8255BECDDFF}"/>
          </ac:picMkLst>
        </pc:picChg>
        <pc:picChg chg="add">
          <ac:chgData name="Heller, Margaret" userId="820b0165-0497-4d75-9cc8-e7f69737c5f7" providerId="ADAL" clId="{BAB7B09A-7327-4724-90A6-649BF0B5CEDA}" dt="2019-11-09T04:22:45.678" v="1729"/>
          <ac:picMkLst>
            <pc:docMk/>
            <pc:sldMk cId="2337257675" sldId="264"/>
            <ac:picMk id="7" creationId="{3712FC37-C9B4-455F-904D-15A65C351FF8}"/>
          </ac:picMkLst>
        </pc:picChg>
        <pc:picChg chg="add del mod">
          <ac:chgData name="Heller, Margaret" userId="820b0165-0497-4d75-9cc8-e7f69737c5f7" providerId="ADAL" clId="{BAB7B09A-7327-4724-90A6-649BF0B5CEDA}" dt="2019-11-09T04:23:24.826" v="1732" actId="478"/>
          <ac:picMkLst>
            <pc:docMk/>
            <pc:sldMk cId="2337257675" sldId="264"/>
            <ac:picMk id="9" creationId="{B390948D-6E3D-4323-8447-32A81D01A535}"/>
          </ac:picMkLst>
        </pc:picChg>
        <pc:picChg chg="add mod">
          <ac:chgData name="Heller, Margaret" userId="820b0165-0497-4d75-9cc8-e7f69737c5f7" providerId="ADAL" clId="{BAB7B09A-7327-4724-90A6-649BF0B5CEDA}" dt="2019-11-09T04:23:33.369" v="1734" actId="1076"/>
          <ac:picMkLst>
            <pc:docMk/>
            <pc:sldMk cId="2337257675" sldId="264"/>
            <ac:picMk id="10" creationId="{10F3452B-727A-424A-BBBD-11BC7E40E3E5}"/>
          </ac:picMkLst>
        </pc:picChg>
      </pc:sldChg>
      <pc:sldChg chg="addSp delSp modSp add mod setBg modNotesTx">
        <pc:chgData name="Heller, Margaret" userId="820b0165-0497-4d75-9cc8-e7f69737c5f7" providerId="ADAL" clId="{BAB7B09A-7327-4724-90A6-649BF0B5CEDA}" dt="2019-11-09T13:32:29.809" v="6873" actId="20577"/>
        <pc:sldMkLst>
          <pc:docMk/>
          <pc:sldMk cId="3203026724" sldId="265"/>
        </pc:sldMkLst>
        <pc:spChg chg="mod">
          <ac:chgData name="Heller, Margaret" userId="820b0165-0497-4d75-9cc8-e7f69737c5f7" providerId="ADAL" clId="{BAB7B09A-7327-4724-90A6-649BF0B5CEDA}" dt="2019-11-09T04:30:34.696" v="2275" actId="26606"/>
          <ac:spMkLst>
            <pc:docMk/>
            <pc:sldMk cId="3203026724" sldId="265"/>
            <ac:spMk id="2" creationId="{31BEA62C-B37C-49D8-BD1F-DA10BEAB384E}"/>
          </ac:spMkLst>
        </pc:spChg>
        <pc:spChg chg="del">
          <ac:chgData name="Heller, Margaret" userId="820b0165-0497-4d75-9cc8-e7f69737c5f7" providerId="ADAL" clId="{BAB7B09A-7327-4724-90A6-649BF0B5CEDA}" dt="2019-11-09T03:29:58.613" v="93"/>
          <ac:spMkLst>
            <pc:docMk/>
            <pc:sldMk cId="3203026724" sldId="265"/>
            <ac:spMk id="3" creationId="{6C99FC48-740B-4725-AF67-73B2A2AB4CB8}"/>
          </ac:spMkLst>
        </pc:spChg>
        <pc:spChg chg="add">
          <ac:chgData name="Heller, Margaret" userId="820b0165-0497-4d75-9cc8-e7f69737c5f7" providerId="ADAL" clId="{BAB7B09A-7327-4724-90A6-649BF0B5CEDA}" dt="2019-11-09T04:30:34.696" v="2275" actId="26606"/>
          <ac:spMkLst>
            <pc:docMk/>
            <pc:sldMk cId="3203026724" sldId="265"/>
            <ac:spMk id="10" creationId="{5B32A67F-3598-4A13-8552-DA884FFCCE57}"/>
          </ac:spMkLst>
        </pc:spChg>
        <pc:spChg chg="add">
          <ac:chgData name="Heller, Margaret" userId="820b0165-0497-4d75-9cc8-e7f69737c5f7" providerId="ADAL" clId="{BAB7B09A-7327-4724-90A6-649BF0B5CEDA}" dt="2019-11-09T04:30:34.696" v="2275" actId="26606"/>
          <ac:spMkLst>
            <pc:docMk/>
            <pc:sldMk cId="3203026724" sldId="265"/>
            <ac:spMk id="12" creationId="{BCC55ACC-A2F6-403C-A3A4-D59B3734D45F}"/>
          </ac:spMkLst>
        </pc:spChg>
        <pc:spChg chg="add">
          <ac:chgData name="Heller, Margaret" userId="820b0165-0497-4d75-9cc8-e7f69737c5f7" providerId="ADAL" clId="{BAB7B09A-7327-4724-90A6-649BF0B5CEDA}" dt="2019-11-09T04:30:34.696" v="2275" actId="26606"/>
          <ac:spMkLst>
            <pc:docMk/>
            <pc:sldMk cId="3203026724" sldId="265"/>
            <ac:spMk id="14" creationId="{598EBA13-C937-430B-9523-439FE21096E6}"/>
          </ac:spMkLst>
        </pc:spChg>
        <pc:picChg chg="add mod">
          <ac:chgData name="Heller, Margaret" userId="820b0165-0497-4d75-9cc8-e7f69737c5f7" providerId="ADAL" clId="{BAB7B09A-7327-4724-90A6-649BF0B5CEDA}" dt="2019-11-09T04:30:34.696" v="2275" actId="26606"/>
          <ac:picMkLst>
            <pc:docMk/>
            <pc:sldMk cId="3203026724" sldId="265"/>
            <ac:picMk id="5" creationId="{66870724-2953-4D44-BB98-49740D0DF7CD}"/>
          </ac:picMkLst>
        </pc:picChg>
      </pc:sldChg>
      <pc:sldChg chg="addSp delSp modSp add mod setBg setClrOvrMap modNotesTx">
        <pc:chgData name="Heller, Margaret" userId="820b0165-0497-4d75-9cc8-e7f69737c5f7" providerId="ADAL" clId="{BAB7B09A-7327-4724-90A6-649BF0B5CEDA}" dt="2019-11-09T04:45:09.325" v="3415" actId="20577"/>
        <pc:sldMkLst>
          <pc:docMk/>
          <pc:sldMk cId="2654191377" sldId="266"/>
        </pc:sldMkLst>
        <pc:spChg chg="mod">
          <ac:chgData name="Heller, Margaret" userId="820b0165-0497-4d75-9cc8-e7f69737c5f7" providerId="ADAL" clId="{BAB7B09A-7327-4724-90A6-649BF0B5CEDA}" dt="2019-11-09T04:33:04.471" v="2297" actId="26606"/>
          <ac:spMkLst>
            <pc:docMk/>
            <pc:sldMk cId="2654191377" sldId="266"/>
            <ac:spMk id="2" creationId="{4035842A-04E6-4786-BA76-AD7DC9D9CA44}"/>
          </ac:spMkLst>
        </pc:spChg>
        <pc:spChg chg="mod">
          <ac:chgData name="Heller, Margaret" userId="820b0165-0497-4d75-9cc8-e7f69737c5f7" providerId="ADAL" clId="{BAB7B09A-7327-4724-90A6-649BF0B5CEDA}" dt="2019-11-09T04:33:04.471" v="2297" actId="26606"/>
          <ac:spMkLst>
            <pc:docMk/>
            <pc:sldMk cId="2654191377" sldId="266"/>
            <ac:spMk id="3" creationId="{E259D8DD-E135-4898-9635-9D9FCDF7E643}"/>
          </ac:spMkLst>
        </pc:spChg>
        <pc:spChg chg="add del">
          <ac:chgData name="Heller, Margaret" userId="820b0165-0497-4d75-9cc8-e7f69737c5f7" providerId="ADAL" clId="{BAB7B09A-7327-4724-90A6-649BF0B5CEDA}" dt="2019-11-09T04:32:49.393" v="2294" actId="26606"/>
          <ac:spMkLst>
            <pc:docMk/>
            <pc:sldMk cId="2654191377" sldId="266"/>
            <ac:spMk id="8" creationId="{48A740BC-A0AA-45E0-B899-2AE9C6FE11CA}"/>
          </ac:spMkLst>
        </pc:spChg>
        <pc:spChg chg="add del">
          <ac:chgData name="Heller, Margaret" userId="820b0165-0497-4d75-9cc8-e7f69737c5f7" providerId="ADAL" clId="{BAB7B09A-7327-4724-90A6-649BF0B5CEDA}" dt="2019-11-09T04:33:04.471" v="2297" actId="26606"/>
          <ac:spMkLst>
            <pc:docMk/>
            <pc:sldMk cId="2654191377" sldId="266"/>
            <ac:spMk id="15" creationId="{EA67B5B4-3A24-436E-B663-1B2EBFF8A0CD}"/>
          </ac:spMkLst>
        </pc:spChg>
        <pc:spChg chg="add del">
          <ac:chgData name="Heller, Margaret" userId="820b0165-0497-4d75-9cc8-e7f69737c5f7" providerId="ADAL" clId="{BAB7B09A-7327-4724-90A6-649BF0B5CEDA}" dt="2019-11-09T04:33:04.471" v="2297" actId="26606"/>
          <ac:spMkLst>
            <pc:docMk/>
            <pc:sldMk cId="2654191377" sldId="266"/>
            <ac:spMk id="17" creationId="{987FDF89-C993-41F4-A1B8-DBAFF16008A9}"/>
          </ac:spMkLst>
        </pc:spChg>
        <pc:spChg chg="add del">
          <ac:chgData name="Heller, Margaret" userId="820b0165-0497-4d75-9cc8-e7f69737c5f7" providerId="ADAL" clId="{BAB7B09A-7327-4724-90A6-649BF0B5CEDA}" dt="2019-11-09T04:33:04.471" v="2297" actId="26606"/>
          <ac:spMkLst>
            <pc:docMk/>
            <pc:sldMk cId="2654191377" sldId="266"/>
            <ac:spMk id="19" creationId="{64E585EA-75FD-4025-8270-F66A58A15CDA}"/>
          </ac:spMkLst>
        </pc:spChg>
        <pc:spChg chg="add">
          <ac:chgData name="Heller, Margaret" userId="820b0165-0497-4d75-9cc8-e7f69737c5f7" providerId="ADAL" clId="{BAB7B09A-7327-4724-90A6-649BF0B5CEDA}" dt="2019-11-09T04:33:04.471" v="2297" actId="26606"/>
          <ac:spMkLst>
            <pc:docMk/>
            <pc:sldMk cId="2654191377" sldId="266"/>
            <ac:spMk id="24" creationId="{3A4F209C-C20E-4FA7-B241-1EF4F8D193B2}"/>
          </ac:spMkLst>
        </pc:spChg>
        <pc:spChg chg="add">
          <ac:chgData name="Heller, Margaret" userId="820b0165-0497-4d75-9cc8-e7f69737c5f7" providerId="ADAL" clId="{BAB7B09A-7327-4724-90A6-649BF0B5CEDA}" dt="2019-11-09T04:33:04.471" v="2297" actId="26606"/>
          <ac:spMkLst>
            <pc:docMk/>
            <pc:sldMk cId="2654191377" sldId="266"/>
            <ac:spMk id="26" creationId="{E4564234-45B0-4ED8-A9E2-199C00173276}"/>
          </ac:spMkLst>
        </pc:spChg>
        <pc:cxnChg chg="add del">
          <ac:chgData name="Heller, Margaret" userId="820b0165-0497-4d75-9cc8-e7f69737c5f7" providerId="ADAL" clId="{BAB7B09A-7327-4724-90A6-649BF0B5CEDA}" dt="2019-11-09T04:32:49.393" v="2294" actId="26606"/>
          <ac:cxnSpMkLst>
            <pc:docMk/>
            <pc:sldMk cId="2654191377" sldId="266"/>
            <ac:cxnSpMk id="10" creationId="{B874EF51-C858-4BB9-97C3-D17755787127}"/>
          </ac:cxnSpMkLst>
        </pc:cxnChg>
      </pc:sldChg>
      <pc:sldChg chg="addSp delSp modSp add">
        <pc:chgData name="Heller, Margaret" userId="820b0165-0497-4d75-9cc8-e7f69737c5f7" providerId="ADAL" clId="{BAB7B09A-7327-4724-90A6-649BF0B5CEDA}" dt="2019-11-09T04:35:33.519" v="2311" actId="1076"/>
        <pc:sldMkLst>
          <pc:docMk/>
          <pc:sldMk cId="1261093859" sldId="267"/>
        </pc:sldMkLst>
        <pc:spChg chg="mod">
          <ac:chgData name="Heller, Margaret" userId="820b0165-0497-4d75-9cc8-e7f69737c5f7" providerId="ADAL" clId="{BAB7B09A-7327-4724-90A6-649BF0B5CEDA}" dt="2019-11-09T03:30:26.447" v="136" actId="20577"/>
          <ac:spMkLst>
            <pc:docMk/>
            <pc:sldMk cId="1261093859" sldId="267"/>
            <ac:spMk id="2" creationId="{4AD9D210-6A48-4FFC-846C-3B40A991D6AB}"/>
          </ac:spMkLst>
        </pc:spChg>
        <pc:spChg chg="del">
          <ac:chgData name="Heller, Margaret" userId="820b0165-0497-4d75-9cc8-e7f69737c5f7" providerId="ADAL" clId="{BAB7B09A-7327-4724-90A6-649BF0B5CEDA}" dt="2019-11-09T03:30:52.300" v="137"/>
          <ac:spMkLst>
            <pc:docMk/>
            <pc:sldMk cId="1261093859" sldId="267"/>
            <ac:spMk id="3" creationId="{17D33896-3F75-4A6E-BC11-246BE5B6DAF2}"/>
          </ac:spMkLst>
        </pc:spChg>
        <pc:spChg chg="add mod">
          <ac:chgData name="Heller, Margaret" userId="820b0165-0497-4d75-9cc8-e7f69737c5f7" providerId="ADAL" clId="{BAB7B09A-7327-4724-90A6-649BF0B5CEDA}" dt="2019-11-09T04:35:12.567" v="2307" actId="1076"/>
          <ac:spMkLst>
            <pc:docMk/>
            <pc:sldMk cId="1261093859" sldId="267"/>
            <ac:spMk id="4" creationId="{476349E3-AB66-4E2C-810B-58F2D1FE9070}"/>
          </ac:spMkLst>
        </pc:spChg>
        <pc:spChg chg="add mod">
          <ac:chgData name="Heller, Margaret" userId="820b0165-0497-4d75-9cc8-e7f69737c5f7" providerId="ADAL" clId="{BAB7B09A-7327-4724-90A6-649BF0B5CEDA}" dt="2019-11-09T04:35:07.811" v="2306" actId="1076"/>
          <ac:spMkLst>
            <pc:docMk/>
            <pc:sldMk cId="1261093859" sldId="267"/>
            <ac:spMk id="5" creationId="{F8BB7E63-2207-4A63-8B8F-14B28FE73317}"/>
          </ac:spMkLst>
        </pc:spChg>
        <pc:spChg chg="add mod">
          <ac:chgData name="Heller, Margaret" userId="820b0165-0497-4d75-9cc8-e7f69737c5f7" providerId="ADAL" clId="{BAB7B09A-7327-4724-90A6-649BF0B5CEDA}" dt="2019-11-09T04:35:24.534" v="2309" actId="1076"/>
          <ac:spMkLst>
            <pc:docMk/>
            <pc:sldMk cId="1261093859" sldId="267"/>
            <ac:spMk id="6" creationId="{76FFE27E-ED4E-488C-BD38-BFEFC0230A2D}"/>
          </ac:spMkLst>
        </pc:spChg>
        <pc:spChg chg="add mod">
          <ac:chgData name="Heller, Margaret" userId="820b0165-0497-4d75-9cc8-e7f69737c5f7" providerId="ADAL" clId="{BAB7B09A-7327-4724-90A6-649BF0B5CEDA}" dt="2019-11-09T04:35:18.005" v="2308" actId="1076"/>
          <ac:spMkLst>
            <pc:docMk/>
            <pc:sldMk cId="1261093859" sldId="267"/>
            <ac:spMk id="7" creationId="{4E7F8105-3C2D-44B7-AC80-C848F19ADD4A}"/>
          </ac:spMkLst>
        </pc:spChg>
        <pc:picChg chg="add mod">
          <ac:chgData name="Heller, Margaret" userId="820b0165-0497-4d75-9cc8-e7f69737c5f7" providerId="ADAL" clId="{BAB7B09A-7327-4724-90A6-649BF0B5CEDA}" dt="2019-11-09T04:35:33.519" v="2311" actId="1076"/>
          <ac:picMkLst>
            <pc:docMk/>
            <pc:sldMk cId="1261093859" sldId="267"/>
            <ac:picMk id="9" creationId="{D3936B08-B014-475C-A2A9-005B7898D771}"/>
          </ac:picMkLst>
        </pc:picChg>
        <pc:picChg chg="add mod">
          <ac:chgData name="Heller, Margaret" userId="820b0165-0497-4d75-9cc8-e7f69737c5f7" providerId="ADAL" clId="{BAB7B09A-7327-4724-90A6-649BF0B5CEDA}" dt="2019-11-09T04:35:30.778" v="2310" actId="1076"/>
          <ac:picMkLst>
            <pc:docMk/>
            <pc:sldMk cId="1261093859" sldId="267"/>
            <ac:picMk id="11" creationId="{5628E599-535A-435E-94D0-5A2FB9A0C2DE}"/>
          </ac:picMkLst>
        </pc:picChg>
      </pc:sldChg>
      <pc:sldChg chg="addSp delSp modSp add mod setBg modNotesTx">
        <pc:chgData name="Heller, Margaret" userId="820b0165-0497-4d75-9cc8-e7f69737c5f7" providerId="ADAL" clId="{BAB7B09A-7327-4724-90A6-649BF0B5CEDA}" dt="2019-11-09T13:35:20.969" v="7018" actId="20577"/>
        <pc:sldMkLst>
          <pc:docMk/>
          <pc:sldMk cId="1968829981" sldId="268"/>
        </pc:sldMkLst>
        <pc:spChg chg="mod">
          <ac:chgData name="Heller, Margaret" userId="820b0165-0497-4d75-9cc8-e7f69737c5f7" providerId="ADAL" clId="{BAB7B09A-7327-4724-90A6-649BF0B5CEDA}" dt="2019-11-09T04:36:28.196" v="2324" actId="26606"/>
          <ac:spMkLst>
            <pc:docMk/>
            <pc:sldMk cId="1968829981" sldId="268"/>
            <ac:spMk id="2" creationId="{DC7F085C-94D0-45AF-B480-54849DE71EDB}"/>
          </ac:spMkLst>
        </pc:spChg>
        <pc:spChg chg="del">
          <ac:chgData name="Heller, Margaret" userId="820b0165-0497-4d75-9cc8-e7f69737c5f7" providerId="ADAL" clId="{BAB7B09A-7327-4724-90A6-649BF0B5CEDA}" dt="2019-11-09T04:35:58.880" v="2314"/>
          <ac:spMkLst>
            <pc:docMk/>
            <pc:sldMk cId="1968829981" sldId="268"/>
            <ac:spMk id="3" creationId="{198C81CF-B4A0-4617-843D-2B6DB02ADD02}"/>
          </ac:spMkLst>
        </pc:spChg>
        <pc:spChg chg="add del">
          <ac:chgData name="Heller, Margaret" userId="820b0165-0497-4d75-9cc8-e7f69737c5f7" providerId="ADAL" clId="{BAB7B09A-7327-4724-90A6-649BF0B5CEDA}" dt="2019-11-09T04:35:50.031" v="2313"/>
          <ac:spMkLst>
            <pc:docMk/>
            <pc:sldMk cId="1968829981" sldId="268"/>
            <ac:spMk id="4" creationId="{40DB4DAB-055A-41B7-8FB5-37984BAA5FB4}"/>
          </ac:spMkLst>
        </pc:spChg>
        <pc:spChg chg="add">
          <ac:chgData name="Heller, Margaret" userId="820b0165-0497-4d75-9cc8-e7f69737c5f7" providerId="ADAL" clId="{BAB7B09A-7327-4724-90A6-649BF0B5CEDA}" dt="2019-11-09T04:36:28.196" v="2324" actId="26606"/>
          <ac:spMkLst>
            <pc:docMk/>
            <pc:sldMk cId="1968829981" sldId="268"/>
            <ac:spMk id="10" creationId="{823AC064-BC96-4F32-8AE1-B2FD38754823}"/>
          </ac:spMkLst>
        </pc:spChg>
        <pc:graphicFrameChg chg="add mod modGraphic">
          <ac:chgData name="Heller, Margaret" userId="820b0165-0497-4d75-9cc8-e7f69737c5f7" providerId="ADAL" clId="{BAB7B09A-7327-4724-90A6-649BF0B5CEDA}" dt="2019-11-09T04:36:28.196" v="2324" actId="26606"/>
          <ac:graphicFrameMkLst>
            <pc:docMk/>
            <pc:sldMk cId="1968829981" sldId="268"/>
            <ac:graphicFrameMk id="5" creationId="{91F22DE8-431C-4502-821D-02EABB9CC6F8}"/>
          </ac:graphicFrameMkLst>
        </pc:graphicFrameChg>
        <pc:cxnChg chg="add">
          <ac:chgData name="Heller, Margaret" userId="820b0165-0497-4d75-9cc8-e7f69737c5f7" providerId="ADAL" clId="{BAB7B09A-7327-4724-90A6-649BF0B5CEDA}" dt="2019-11-09T04:36:28.196" v="2324" actId="26606"/>
          <ac:cxnSpMkLst>
            <pc:docMk/>
            <pc:sldMk cId="1968829981" sldId="268"/>
            <ac:cxnSpMk id="12" creationId="{7E7C77BC-7138-40B1-A15B-20F57A494629}"/>
          </ac:cxnSpMkLst>
        </pc:cxnChg>
      </pc:sldChg>
      <pc:sldChg chg="modSp add del">
        <pc:chgData name="Heller, Margaret" userId="820b0165-0497-4d75-9cc8-e7f69737c5f7" providerId="ADAL" clId="{BAB7B09A-7327-4724-90A6-649BF0B5CEDA}" dt="2019-11-09T04:36:55.426" v="2325" actId="2696"/>
        <pc:sldMkLst>
          <pc:docMk/>
          <pc:sldMk cId="1939038692" sldId="269"/>
        </pc:sldMkLst>
        <pc:spChg chg="mod">
          <ac:chgData name="Heller, Margaret" userId="820b0165-0497-4d75-9cc8-e7f69737c5f7" providerId="ADAL" clId="{BAB7B09A-7327-4724-90A6-649BF0B5CEDA}" dt="2019-11-09T03:32:02.625" v="251" actId="20577"/>
          <ac:spMkLst>
            <pc:docMk/>
            <pc:sldMk cId="1939038692" sldId="269"/>
            <ac:spMk id="2" creationId="{7DBE5405-DABC-4F89-B3C7-1223485F9F3E}"/>
          </ac:spMkLst>
        </pc:spChg>
        <pc:spChg chg="mod">
          <ac:chgData name="Heller, Margaret" userId="820b0165-0497-4d75-9cc8-e7f69737c5f7" providerId="ADAL" clId="{BAB7B09A-7327-4724-90A6-649BF0B5CEDA}" dt="2019-11-09T03:32:10.725" v="275" actId="20577"/>
          <ac:spMkLst>
            <pc:docMk/>
            <pc:sldMk cId="1939038692" sldId="269"/>
            <ac:spMk id="3" creationId="{5AB7EF06-3790-45F1-AFA7-1BE5CE2062B7}"/>
          </ac:spMkLst>
        </pc:spChg>
        <pc:spChg chg="mod">
          <ac:chgData name="Heller, Margaret" userId="820b0165-0497-4d75-9cc8-e7f69737c5f7" providerId="ADAL" clId="{BAB7B09A-7327-4724-90A6-649BF0B5CEDA}" dt="2019-11-09T03:32:16.242" v="287" actId="20577"/>
          <ac:spMkLst>
            <pc:docMk/>
            <pc:sldMk cId="1939038692" sldId="269"/>
            <ac:spMk id="5" creationId="{456AD0DF-FCED-4726-8920-9B550CE0E0E2}"/>
          </ac:spMkLst>
        </pc:spChg>
      </pc:sldChg>
      <pc:sldChg chg="addSp delSp modSp add mod setBg setClrOvrMap modNotesTx">
        <pc:chgData name="Heller, Margaret" userId="820b0165-0497-4d75-9cc8-e7f69737c5f7" providerId="ADAL" clId="{BAB7B09A-7327-4724-90A6-649BF0B5CEDA}" dt="2019-11-09T16:05:53.910" v="7306"/>
        <pc:sldMkLst>
          <pc:docMk/>
          <pc:sldMk cId="2305895648" sldId="270"/>
        </pc:sldMkLst>
        <pc:spChg chg="mod">
          <ac:chgData name="Heller, Margaret" userId="820b0165-0497-4d75-9cc8-e7f69737c5f7" providerId="ADAL" clId="{BAB7B09A-7327-4724-90A6-649BF0B5CEDA}" dt="2019-11-09T04:58:47.396" v="5306" actId="26606"/>
          <ac:spMkLst>
            <pc:docMk/>
            <pc:sldMk cId="2305895648" sldId="270"/>
            <ac:spMk id="2" creationId="{B67F84CC-28E6-493B-8DC5-9C762CAB783B}"/>
          </ac:spMkLst>
        </pc:spChg>
        <pc:spChg chg="del">
          <ac:chgData name="Heller, Margaret" userId="820b0165-0497-4d75-9cc8-e7f69737c5f7" providerId="ADAL" clId="{BAB7B09A-7327-4724-90A6-649BF0B5CEDA}" dt="2019-11-09T04:42:58.657" v="3409"/>
          <ac:spMkLst>
            <pc:docMk/>
            <pc:sldMk cId="2305895648" sldId="270"/>
            <ac:spMk id="3" creationId="{C3BDA3B7-D84F-4032-B488-F05C33EA1237}"/>
          </ac:spMkLst>
        </pc:spChg>
        <pc:spChg chg="add del">
          <ac:chgData name="Heller, Margaret" userId="820b0165-0497-4d75-9cc8-e7f69737c5f7" providerId="ADAL" clId="{BAB7B09A-7327-4724-90A6-649BF0B5CEDA}" dt="2019-11-09T04:58:20.635" v="5282" actId="26606"/>
          <ac:spMkLst>
            <pc:docMk/>
            <pc:sldMk cId="2305895648" sldId="270"/>
            <ac:spMk id="8" creationId="{C5EACC2D-AC5C-4F13-98A5-CAAC84B38DC8}"/>
          </ac:spMkLst>
        </pc:spChg>
        <pc:spChg chg="add del">
          <ac:chgData name="Heller, Margaret" userId="820b0165-0497-4d75-9cc8-e7f69737c5f7" providerId="ADAL" clId="{BAB7B09A-7327-4724-90A6-649BF0B5CEDA}" dt="2019-11-09T04:47:49.426" v="3519" actId="26606"/>
          <ac:spMkLst>
            <pc:docMk/>
            <pc:sldMk cId="2305895648" sldId="270"/>
            <ac:spMk id="9" creationId="{A4AC5506-6312-4701-8D3C-40187889A947}"/>
          </ac:spMkLst>
        </pc:spChg>
        <pc:spChg chg="add del">
          <ac:chgData name="Heller, Margaret" userId="820b0165-0497-4d75-9cc8-e7f69737c5f7" providerId="ADAL" clId="{BAB7B09A-7327-4724-90A6-649BF0B5CEDA}" dt="2019-11-09T04:58:47.396" v="5306" actId="26606"/>
          <ac:spMkLst>
            <pc:docMk/>
            <pc:sldMk cId="2305895648" sldId="270"/>
            <ac:spMk id="12" creationId="{823AC064-BC96-4F32-8AE1-B2FD38754823}"/>
          </ac:spMkLst>
        </pc:spChg>
        <pc:spChg chg="add del">
          <ac:chgData name="Heller, Margaret" userId="820b0165-0497-4d75-9cc8-e7f69737c5f7" providerId="ADAL" clId="{BAB7B09A-7327-4724-90A6-649BF0B5CEDA}" dt="2019-11-09T04:58:20.635" v="5282" actId="26606"/>
          <ac:spMkLst>
            <pc:docMk/>
            <pc:sldMk cId="2305895648" sldId="270"/>
            <ac:spMk id="14" creationId="{EF9B8DF2-C3F5-49A2-94D2-F7B65A0F1F15}"/>
          </ac:spMkLst>
        </pc:spChg>
        <pc:spChg chg="add del">
          <ac:chgData name="Heller, Margaret" userId="820b0165-0497-4d75-9cc8-e7f69737c5f7" providerId="ADAL" clId="{BAB7B09A-7327-4724-90A6-649BF0B5CEDA}" dt="2019-11-09T04:58:47.396" v="5306" actId="26606"/>
          <ac:spMkLst>
            <pc:docMk/>
            <pc:sldMk cId="2305895648" sldId="270"/>
            <ac:spMk id="16" creationId="{867D4867-5BA7-4462-B2F6-A23F4A622AA7}"/>
          </ac:spMkLst>
        </pc:spChg>
        <pc:spChg chg="add mod">
          <ac:chgData name="Heller, Margaret" userId="820b0165-0497-4d75-9cc8-e7f69737c5f7" providerId="ADAL" clId="{BAB7B09A-7327-4724-90A6-649BF0B5CEDA}" dt="2019-11-09T04:58:47.396" v="5306" actId="26606"/>
          <ac:spMkLst>
            <pc:docMk/>
            <pc:sldMk cId="2305895648" sldId="270"/>
            <ac:spMk id="17" creationId="{D6269ADE-F557-44C4-BA94-A845AEEF9AF8}"/>
          </ac:spMkLst>
        </pc:spChg>
        <pc:spChg chg="add del">
          <ac:chgData name="Heller, Margaret" userId="820b0165-0497-4d75-9cc8-e7f69737c5f7" providerId="ADAL" clId="{BAB7B09A-7327-4724-90A6-649BF0B5CEDA}" dt="2019-11-09T04:58:47.302" v="5305" actId="26606"/>
          <ac:spMkLst>
            <pc:docMk/>
            <pc:sldMk cId="2305895648" sldId="270"/>
            <ac:spMk id="22" creationId="{AB45A142-4255-493C-8284-5D566C121B10}"/>
          </ac:spMkLst>
        </pc:spChg>
        <pc:spChg chg="add">
          <ac:chgData name="Heller, Margaret" userId="820b0165-0497-4d75-9cc8-e7f69737c5f7" providerId="ADAL" clId="{BAB7B09A-7327-4724-90A6-649BF0B5CEDA}" dt="2019-11-09T04:58:47.396" v="5306" actId="26606"/>
          <ac:spMkLst>
            <pc:docMk/>
            <pc:sldMk cId="2305895648" sldId="270"/>
            <ac:spMk id="26" creationId="{87CC2527-562A-4F69-B487-4371E5B243E7}"/>
          </ac:spMkLst>
        </pc:spChg>
        <pc:picChg chg="add mod ord">
          <ac:chgData name="Heller, Margaret" userId="820b0165-0497-4d75-9cc8-e7f69737c5f7" providerId="ADAL" clId="{BAB7B09A-7327-4724-90A6-649BF0B5CEDA}" dt="2019-11-09T16:05:53.910" v="7306"/>
          <ac:picMkLst>
            <pc:docMk/>
            <pc:sldMk cId="2305895648" sldId="270"/>
            <ac:picMk id="4" creationId="{5BF700D3-46AE-4AD4-9D7A-B09485980B47}"/>
          </ac:picMkLst>
        </pc:picChg>
        <pc:cxnChg chg="add del">
          <ac:chgData name="Heller, Margaret" userId="820b0165-0497-4d75-9cc8-e7f69737c5f7" providerId="ADAL" clId="{BAB7B09A-7327-4724-90A6-649BF0B5CEDA}" dt="2019-11-09T04:58:47.396" v="5306" actId="26606"/>
          <ac:cxnSpMkLst>
            <pc:docMk/>
            <pc:sldMk cId="2305895648" sldId="270"/>
            <ac:cxnSpMk id="11" creationId="{7E7C77BC-7138-40B1-A15B-20F57A494629}"/>
          </ac:cxnSpMkLst>
        </pc:cxnChg>
        <pc:cxnChg chg="add del">
          <ac:chgData name="Heller, Margaret" userId="820b0165-0497-4d75-9cc8-e7f69737c5f7" providerId="ADAL" clId="{BAB7B09A-7327-4724-90A6-649BF0B5CEDA}" dt="2019-11-09T04:58:47.302" v="5305" actId="26606"/>
          <ac:cxnSpMkLst>
            <pc:docMk/>
            <pc:sldMk cId="2305895648" sldId="270"/>
            <ac:cxnSpMk id="24" creationId="{38FB9660-F42F-4313-BBC4-47C007FE484C}"/>
          </ac:cxnSpMkLst>
        </pc:cxnChg>
        <pc:cxnChg chg="add">
          <ac:chgData name="Heller, Margaret" userId="820b0165-0497-4d75-9cc8-e7f69737c5f7" providerId="ADAL" clId="{BAB7B09A-7327-4724-90A6-649BF0B5CEDA}" dt="2019-11-09T04:58:47.396" v="5306" actId="26606"/>
          <ac:cxnSpMkLst>
            <pc:docMk/>
            <pc:sldMk cId="2305895648" sldId="270"/>
            <ac:cxnSpMk id="27" creationId="{BCDAEC91-5BCE-4B55-9CC0-43EF94CB734B}"/>
          </ac:cxnSpMkLst>
        </pc:cxnChg>
      </pc:sldChg>
      <pc:sldChg chg="addSp modSp add">
        <pc:chgData name="Heller, Margaret" userId="820b0165-0497-4d75-9cc8-e7f69737c5f7" providerId="ADAL" clId="{BAB7B09A-7327-4724-90A6-649BF0B5CEDA}" dt="2019-11-09T14:53:00.358" v="7075" actId="1076"/>
        <pc:sldMkLst>
          <pc:docMk/>
          <pc:sldMk cId="1315792661" sldId="271"/>
        </pc:sldMkLst>
        <pc:spChg chg="mod">
          <ac:chgData name="Heller, Margaret" userId="820b0165-0497-4d75-9cc8-e7f69737c5f7" providerId="ADAL" clId="{BAB7B09A-7327-4724-90A6-649BF0B5CEDA}" dt="2019-11-09T05:07:22.374" v="6012" actId="20577"/>
          <ac:spMkLst>
            <pc:docMk/>
            <pc:sldMk cId="1315792661" sldId="271"/>
            <ac:spMk id="2" creationId="{2B9D9B91-5D22-4DDB-87EF-BD001BE36888}"/>
          </ac:spMkLst>
        </pc:spChg>
        <pc:spChg chg="mod">
          <ac:chgData name="Heller, Margaret" userId="820b0165-0497-4d75-9cc8-e7f69737c5f7" providerId="ADAL" clId="{BAB7B09A-7327-4724-90A6-649BF0B5CEDA}" dt="2019-11-09T05:09:58.737" v="6161" actId="5793"/>
          <ac:spMkLst>
            <pc:docMk/>
            <pc:sldMk cId="1315792661" sldId="271"/>
            <ac:spMk id="3" creationId="{831AAA21-B258-4293-A798-0EB8B6051FB5}"/>
          </ac:spMkLst>
        </pc:spChg>
        <pc:picChg chg="add mod">
          <ac:chgData name="Heller, Margaret" userId="820b0165-0497-4d75-9cc8-e7f69737c5f7" providerId="ADAL" clId="{BAB7B09A-7327-4724-90A6-649BF0B5CEDA}" dt="2019-11-09T14:52:39.995" v="7068" actId="1076"/>
          <ac:picMkLst>
            <pc:docMk/>
            <pc:sldMk cId="1315792661" sldId="271"/>
            <ac:picMk id="4" creationId="{F0168CC2-9D52-4C42-A408-1923AA15740B}"/>
          </ac:picMkLst>
        </pc:picChg>
        <pc:picChg chg="add mod">
          <ac:chgData name="Heller, Margaret" userId="820b0165-0497-4d75-9cc8-e7f69737c5f7" providerId="ADAL" clId="{BAB7B09A-7327-4724-90A6-649BF0B5CEDA}" dt="2019-11-09T14:52:51.647" v="7072" actId="1076"/>
          <ac:picMkLst>
            <pc:docMk/>
            <pc:sldMk cId="1315792661" sldId="271"/>
            <ac:picMk id="5" creationId="{06BE1EA9-5C46-4683-BBFE-29FD6A87055E}"/>
          </ac:picMkLst>
        </pc:picChg>
        <pc:picChg chg="add mod">
          <ac:chgData name="Heller, Margaret" userId="820b0165-0497-4d75-9cc8-e7f69737c5f7" providerId="ADAL" clId="{BAB7B09A-7327-4724-90A6-649BF0B5CEDA}" dt="2019-11-09T14:53:00.358" v="7075" actId="1076"/>
          <ac:picMkLst>
            <pc:docMk/>
            <pc:sldMk cId="1315792661" sldId="271"/>
            <ac:picMk id="6" creationId="{5609A7C2-4BC8-4160-BB48-B12513DE4236}"/>
          </ac:picMkLst>
        </pc:picChg>
      </pc:sldChg>
      <pc:sldChg chg="addSp delSp modSp add mod setBg modNotesTx">
        <pc:chgData name="Heller, Margaret" userId="820b0165-0497-4d75-9cc8-e7f69737c5f7" providerId="ADAL" clId="{BAB7B09A-7327-4724-90A6-649BF0B5CEDA}" dt="2019-11-09T13:33:30.828" v="6943" actId="20577"/>
        <pc:sldMkLst>
          <pc:docMk/>
          <pc:sldMk cId="697105307" sldId="272"/>
        </pc:sldMkLst>
        <pc:spChg chg="mod">
          <ac:chgData name="Heller, Margaret" userId="820b0165-0497-4d75-9cc8-e7f69737c5f7" providerId="ADAL" clId="{BAB7B09A-7327-4724-90A6-649BF0B5CEDA}" dt="2019-11-09T04:46:05.607" v="3453" actId="26606"/>
          <ac:spMkLst>
            <pc:docMk/>
            <pc:sldMk cId="697105307" sldId="272"/>
            <ac:spMk id="2" creationId="{20FE2D48-69B8-42A7-8CF7-EA46DC93AAC6}"/>
          </ac:spMkLst>
        </pc:spChg>
        <pc:spChg chg="del">
          <ac:chgData name="Heller, Margaret" userId="820b0165-0497-4d75-9cc8-e7f69737c5f7" providerId="ADAL" clId="{BAB7B09A-7327-4724-90A6-649BF0B5CEDA}" dt="2019-11-09T04:46:05.607" v="3453" actId="26606"/>
          <ac:spMkLst>
            <pc:docMk/>
            <pc:sldMk cId="697105307" sldId="272"/>
            <ac:spMk id="3" creationId="{36183D88-577C-48DA-8C82-23E580C43C46}"/>
          </ac:spMkLst>
        </pc:spChg>
        <pc:spChg chg="add">
          <ac:chgData name="Heller, Margaret" userId="820b0165-0497-4d75-9cc8-e7f69737c5f7" providerId="ADAL" clId="{BAB7B09A-7327-4724-90A6-649BF0B5CEDA}" dt="2019-11-09T04:46:05.607" v="3453" actId="26606"/>
          <ac:spMkLst>
            <pc:docMk/>
            <pc:sldMk cId="697105307" sldId="272"/>
            <ac:spMk id="10" creationId="{5B32A67F-3598-4A13-8552-DA884FFCCE57}"/>
          </ac:spMkLst>
        </pc:spChg>
        <pc:spChg chg="add">
          <ac:chgData name="Heller, Margaret" userId="820b0165-0497-4d75-9cc8-e7f69737c5f7" providerId="ADAL" clId="{BAB7B09A-7327-4724-90A6-649BF0B5CEDA}" dt="2019-11-09T04:46:05.607" v="3453" actId="26606"/>
          <ac:spMkLst>
            <pc:docMk/>
            <pc:sldMk cId="697105307" sldId="272"/>
            <ac:spMk id="12" creationId="{BCC55ACC-A2F6-403C-A3A4-D59B3734D45F}"/>
          </ac:spMkLst>
        </pc:spChg>
        <pc:spChg chg="add">
          <ac:chgData name="Heller, Margaret" userId="820b0165-0497-4d75-9cc8-e7f69737c5f7" providerId="ADAL" clId="{BAB7B09A-7327-4724-90A6-649BF0B5CEDA}" dt="2019-11-09T04:46:05.607" v="3453" actId="26606"/>
          <ac:spMkLst>
            <pc:docMk/>
            <pc:sldMk cId="697105307" sldId="272"/>
            <ac:spMk id="14" creationId="{598EBA13-C937-430B-9523-439FE21096E6}"/>
          </ac:spMkLst>
        </pc:spChg>
        <pc:picChg chg="add">
          <ac:chgData name="Heller, Margaret" userId="820b0165-0497-4d75-9cc8-e7f69737c5f7" providerId="ADAL" clId="{BAB7B09A-7327-4724-90A6-649BF0B5CEDA}" dt="2019-11-09T04:46:05.607" v="3453" actId="26606"/>
          <ac:picMkLst>
            <pc:docMk/>
            <pc:sldMk cId="697105307" sldId="272"/>
            <ac:picMk id="7" creationId="{7DDA816D-0118-448D-AA7A-37B1224761F5}"/>
          </ac:picMkLst>
        </pc:picChg>
      </pc:sldChg>
      <pc:sldChg chg="addSp delSp modSp add del">
        <pc:chgData name="Heller, Margaret" userId="820b0165-0497-4d75-9cc8-e7f69737c5f7" providerId="ADAL" clId="{BAB7B09A-7327-4724-90A6-649BF0B5CEDA}" dt="2019-11-09T04:07:14.816" v="1204" actId="2696"/>
        <pc:sldMkLst>
          <pc:docMk/>
          <pc:sldMk cId="3798495335" sldId="272"/>
        </pc:sldMkLst>
        <pc:picChg chg="del">
          <ac:chgData name="Heller, Margaret" userId="820b0165-0497-4d75-9cc8-e7f69737c5f7" providerId="ADAL" clId="{BAB7B09A-7327-4724-90A6-649BF0B5CEDA}" dt="2019-11-09T04:06:42.687" v="1199" actId="478"/>
          <ac:picMkLst>
            <pc:docMk/>
            <pc:sldMk cId="3798495335" sldId="272"/>
            <ac:picMk id="9" creationId="{B3ACC390-5D6B-4DF4-82E1-50666CE98036}"/>
          </ac:picMkLst>
        </pc:picChg>
        <pc:picChg chg="add mod">
          <ac:chgData name="Heller, Margaret" userId="820b0165-0497-4d75-9cc8-e7f69737c5f7" providerId="ADAL" clId="{BAB7B09A-7327-4724-90A6-649BF0B5CEDA}" dt="2019-11-09T04:06:52.884" v="1202" actId="1076"/>
          <ac:picMkLst>
            <pc:docMk/>
            <pc:sldMk cId="3798495335" sldId="272"/>
            <ac:picMk id="15" creationId="{7DD7E8B3-2787-4B4C-80FA-8CEC02EE697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BE45267-7C2A-4709-8D84-9816C4E636FB}" type="datetimeFigureOut">
              <a:rPr lang="en-US" smtClean="0"/>
              <a:t>11/9/2019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EC9CD1-C2B3-4098-A9FC-809CA19DFC64}" type="slidenum">
              <a:rPr lang="en-US" smtClean="0"/>
              <a:t>‹#›</a:t>
            </a:fld>
            <a:endParaRPr lang="en-US"/>
          </a:p>
        </p:txBody>
      </p:sp>
    </p:spTree>
    <p:extLst>
      <p:ext uri="{BB962C8B-B14F-4D97-AF65-F5344CB8AC3E}">
        <p14:creationId xmlns:p14="http://schemas.microsoft.com/office/powerpoint/2010/main" val="32122889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-Work with DH projects hosted by the library/others</a:t>
            </a:r>
          </a:p>
          <a:p>
            <a:r>
              <a:rPr lang="en-US" dirty="0"/>
              <a:t>-Teach in the DH MA program</a:t>
            </a:r>
          </a:p>
          <a:p>
            <a:r>
              <a:rPr lang="en-US" dirty="0"/>
              <a:t>-will present my research, and then a short description of how this works in a DH project I currently support</a:t>
            </a:r>
          </a:p>
        </p:txBody>
      </p:sp>
      <p:sp>
        <p:nvSpPr>
          <p:cNvPr id="4" name="Slide Number Placeholder 3"/>
          <p:cNvSpPr>
            <a:spLocks noGrp="1"/>
          </p:cNvSpPr>
          <p:nvPr>
            <p:ph type="sldNum" sz="quarter" idx="5"/>
          </p:nvPr>
        </p:nvSpPr>
        <p:spPr/>
        <p:txBody>
          <a:bodyPr/>
          <a:lstStyle/>
          <a:p>
            <a:fld id="{10EC9CD1-C2B3-4098-A9FC-809CA19DFC64}" type="slidenum">
              <a:rPr lang="en-US" smtClean="0"/>
              <a:t>1</a:t>
            </a:fld>
            <a:endParaRPr lang="en-US"/>
          </a:p>
        </p:txBody>
      </p:sp>
    </p:spTree>
    <p:extLst>
      <p:ext uri="{BB962C8B-B14F-4D97-AF65-F5344CB8AC3E}">
        <p14:creationId xmlns:p14="http://schemas.microsoft.com/office/powerpoint/2010/main" val="27381539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Open source software development provides a model for volunteer technical engagement, but it’s important to approach this with historical context and caution, though a lot of good comes out of open source culture.</a:t>
            </a:r>
          </a:p>
          <a:p>
            <a:endParaRPr lang="en-US" dirty="0"/>
          </a:p>
          <a:p>
            <a:r>
              <a:rPr lang="en-US" sz="1200" kern="1200" dirty="0">
                <a:solidFill>
                  <a:schemeClr val="tx1"/>
                </a:solidFill>
                <a:effectLst/>
                <a:latin typeface="+mn-lt"/>
                <a:ea typeface="+mn-ea"/>
                <a:cs typeface="+mn-cs"/>
              </a:rPr>
              <a:t>The hacker ideology is a concept described by Eric Raymond in his 1999 book </a:t>
            </a:r>
            <a:r>
              <a:rPr lang="en-US" sz="1200" i="1" kern="1200" dirty="0">
                <a:solidFill>
                  <a:schemeClr val="tx1"/>
                </a:solidFill>
                <a:effectLst/>
                <a:latin typeface="+mn-lt"/>
                <a:ea typeface="+mn-ea"/>
                <a:cs typeface="+mn-cs"/>
              </a:rPr>
              <a:t>The Cathedral and the Bazaar. </a:t>
            </a:r>
            <a:r>
              <a:rPr lang="en-US" sz="1200" kern="1200" dirty="0">
                <a:solidFill>
                  <a:schemeClr val="tx1"/>
                </a:solidFill>
                <a:effectLst/>
                <a:latin typeface="+mn-lt"/>
                <a:ea typeface="+mn-ea"/>
                <a:cs typeface="+mn-cs"/>
              </a:rPr>
              <a:t>He argues that open source developers, or hackers, operate in a gift economy. In this economy, your individual reputation is your reward. You are invited into greater participation in a community as recognition of what you have given to that community. There are some good and important outcomes of this ideology. It encourages individuals to share their own half-finished solutions to a problem they experienced to get help from the community. It invites respect for thanking people and noting their work. But I do not find the hacker ideology a good basis for creating strong communities. There is exclusivity built into the process by design. Culture, too, is a problem. I often point out that the only pronoun Raymond ever uses is “he”. This situation has improved only slightly in the past 20 years, with a 2017 GitHub survey finding that 95% of contributors identify as men. </a:t>
            </a:r>
          </a:p>
          <a:p>
            <a:r>
              <a:rPr lang="en-US" sz="1200" kern="1200" dirty="0">
                <a:solidFill>
                  <a:schemeClr val="tx1"/>
                </a:solidFill>
                <a:effectLst/>
                <a:latin typeface="+mn-lt"/>
                <a:ea typeface="+mn-ea"/>
                <a:cs typeface="+mn-cs"/>
              </a:rPr>
              <a:t>Star institutions and developers are not a panacea. We know that the people and institutions we have admired are often hiding predators in plain sight. MIT is certainly the most notable recent example: the scandal of Jeffrey Epstein anonymously funding the Media lab, among other smaller scandals, and the resignation of Free Software Foundation founder Richard Stallman. I think this is yet more proof of what I suggest in my book about what makes strong communities. </a:t>
            </a:r>
          </a:p>
          <a:p>
            <a:r>
              <a:rPr lang="en-US" sz="1200" kern="1200" dirty="0">
                <a:solidFill>
                  <a:schemeClr val="tx1"/>
                </a:solidFill>
                <a:effectLst/>
                <a:latin typeface="+mn-lt"/>
                <a:ea typeface="+mn-ea"/>
                <a:cs typeface="+mn-cs"/>
              </a:rPr>
              <a:t>“Having star members or institutions may be helpful in securing funding but can hurt the project in the long term if this causes the community to lean too much on these for institutional memory and identity. Developing community means shaping the perception that everyone can contribute by facilitating that ability. This includes recruiting new voices and perspectives by helping people who do not see themselves as capable of participating in technology communities to feel comfortable.”</a:t>
            </a: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10</a:t>
            </a:fld>
            <a:endParaRPr lang="en-US"/>
          </a:p>
        </p:txBody>
      </p:sp>
    </p:spTree>
    <p:extLst>
      <p:ext uri="{BB962C8B-B14F-4D97-AF65-F5344CB8AC3E}">
        <p14:creationId xmlns:p14="http://schemas.microsoft.com/office/powerpoint/2010/main" val="166971823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I find a more positive place to look for how to motivate participants in communities is in business psychology, where researchers have tried to understand what motivates volunteers to begin and continue volunteering. Starting in the mid-90s a research team headed by Gil Clary and Mark Snyder developed a functional model called the Volunteer Functional Inventory, which groups the psychological motivations for volunteerism. They are:</a:t>
            </a:r>
          </a:p>
          <a:p>
            <a:endParaRPr 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People whose volunteering fulfills these motivations will keep doing the work. Other research groups have expanded or contracted the number of motivations, but the essential finding is the same: if you can discern the motivations of your community and meet those needs, you will have more engaged participants.</a:t>
            </a:r>
          </a:p>
          <a:p>
            <a:endParaRPr lang="en-US" dirty="0"/>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11</a:t>
            </a:fld>
            <a:endParaRPr lang="en-US"/>
          </a:p>
        </p:txBody>
      </p:sp>
    </p:spTree>
    <p:extLst>
      <p:ext uri="{BB962C8B-B14F-4D97-AF65-F5344CB8AC3E}">
        <p14:creationId xmlns:p14="http://schemas.microsoft.com/office/powerpoint/2010/main" val="26761625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What does motivation look like in DH communities? It’s not always easy to know what your community needs and to provide it to them. Having a person or group dedicated to community management is the critical component in making strong communities. The community manager is the one who understands how the community works, what it wants, and how to get them what it needs. They can use research methods such as focus groups, surveys, or ethnographies, and communicate findings through tools such as personas. HathiTrust is one example of a project with personas for their community that other projects have adapted. </a:t>
            </a:r>
          </a:p>
          <a:p>
            <a:r>
              <a:rPr lang="en-US" sz="1200" kern="1200" dirty="0">
                <a:solidFill>
                  <a:schemeClr val="tx1"/>
                </a:solidFill>
                <a:effectLst/>
                <a:latin typeface="+mn-lt"/>
                <a:ea typeface="+mn-ea"/>
                <a:cs typeface="+mn-cs"/>
              </a:rPr>
              <a:t>One caveat that is particularly important to digital humanities is that participants are likely to feel pressure to participate for career motivations, and therefore are doing unpaid labor with the hope of future employment from it. This pressure comes in equal measure from open source culture and academic culture. In addition, “Crowdsourcing projects give the veneer of gamification to what is essentially unpaid digital labor.” The problem here is that this means that people who would have wanted to participate but couldn’t work for free are excluded. Thinking about ways to include, and recognize, this community is important to understanding the whole picture.</a:t>
            </a:r>
          </a:p>
          <a:p>
            <a:r>
              <a:rPr lang="en-US" sz="1200" kern="1200" dirty="0">
                <a:solidFill>
                  <a:schemeClr val="tx1"/>
                </a:solidFill>
                <a:effectLst/>
                <a:latin typeface="+mn-lt"/>
                <a:ea typeface="+mn-ea"/>
                <a:cs typeface="+mn-cs"/>
              </a:rPr>
              <a:t>One way to think about this is in Bethany </a:t>
            </a:r>
            <a:r>
              <a:rPr lang="en-US" sz="1200" kern="1200" dirty="0" err="1">
                <a:solidFill>
                  <a:schemeClr val="tx1"/>
                </a:solidFill>
                <a:effectLst/>
                <a:latin typeface="+mn-lt"/>
                <a:ea typeface="+mn-ea"/>
                <a:cs typeface="+mn-cs"/>
              </a:rPr>
              <a:t>Nowviskie’s</a:t>
            </a:r>
            <a:r>
              <a:rPr lang="en-US" sz="1200" kern="1200" dirty="0">
                <a:solidFill>
                  <a:schemeClr val="tx1"/>
                </a:solidFill>
                <a:effectLst/>
                <a:latin typeface="+mn-lt"/>
                <a:ea typeface="+mn-ea"/>
                <a:cs typeface="+mn-cs"/>
              </a:rPr>
              <a:t> contextualization of the phrase “less yack, more hack.” While it smacks of hacker ideology, she points out that the real origin of this phrase came from </a:t>
            </a:r>
            <a:r>
              <a:rPr lang="en-US" sz="1200" kern="1200" dirty="0" err="1">
                <a:solidFill>
                  <a:schemeClr val="tx1"/>
                </a:solidFill>
                <a:effectLst/>
                <a:latin typeface="+mn-lt"/>
                <a:ea typeface="+mn-ea"/>
                <a:cs typeface="+mn-cs"/>
              </a:rPr>
              <a:t>THATCamp</a:t>
            </a:r>
            <a:r>
              <a:rPr lang="en-US" sz="1200" kern="1200" dirty="0">
                <a:solidFill>
                  <a:schemeClr val="tx1"/>
                </a:solidFill>
                <a:effectLst/>
                <a:latin typeface="+mn-lt"/>
                <a:ea typeface="+mn-ea"/>
                <a:cs typeface="+mn-cs"/>
              </a:rPr>
              <a:t> and was a commentary on the nature of academic conferences, which tended to reinforce norms rather than allow for new forms of scholarly engagement promised by digital humanities. But she also points out that it illuminates a divide that can make some people feel second-class in a DH project—the people doing the work, and the people who get public accolades for directing the project—are not always the same people.</a:t>
            </a: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12</a:t>
            </a:fld>
            <a:endParaRPr lang="en-US"/>
          </a:p>
        </p:txBody>
      </p:sp>
    </p:spTree>
    <p:extLst>
      <p:ext uri="{BB962C8B-B14F-4D97-AF65-F5344CB8AC3E}">
        <p14:creationId xmlns:p14="http://schemas.microsoft.com/office/powerpoint/2010/main" val="403673151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 like the model for volunteer engagement proposed by Kerstin </a:t>
            </a:r>
            <a:r>
              <a:rPr lang="en-US" sz="1200" kern="1200" dirty="0" err="1">
                <a:solidFill>
                  <a:schemeClr val="tx1"/>
                </a:solidFill>
                <a:effectLst/>
                <a:latin typeface="+mn-lt"/>
                <a:ea typeface="+mn-ea"/>
                <a:cs typeface="+mn-cs"/>
              </a:rPr>
              <a:t>Alfes</a:t>
            </a:r>
            <a:r>
              <a:rPr lang="en-US" sz="1200" kern="1200" dirty="0">
                <a:solidFill>
                  <a:schemeClr val="tx1"/>
                </a:solidFill>
                <a:effectLst/>
                <a:latin typeface="+mn-lt"/>
                <a:ea typeface="+mn-ea"/>
                <a:cs typeface="+mn-cs"/>
              </a:rPr>
              <a:t>, Amanda Shantz, and Catherine Bailey in their 2016 paper. They emphasize that you can support volunteers by providing task support and emotion-oriented support. Volunteers who get support in both areas will feel more engaged, and this support can also fulfill their motivations. </a:t>
            </a: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13</a:t>
            </a:fld>
            <a:endParaRPr lang="en-US"/>
          </a:p>
        </p:txBody>
      </p:sp>
    </p:spTree>
    <p:extLst>
      <p:ext uri="{BB962C8B-B14F-4D97-AF65-F5344CB8AC3E}">
        <p14:creationId xmlns:p14="http://schemas.microsoft.com/office/powerpoint/2010/main" val="1771264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my research, I found that the more of the types of supports offered in both areas, the more successful the project. Projects that look like they have the elements of success, but don’t have an easy way to get in and stay in aren’t going to be as successful. In Quinn Dombrowski’s “Whatever Happened to Project Bamboo?” she points out that one of the issues that could be seen as minor, but was illustrative of larger problems, what that no one updated the Project Bamboo blog for 18 months. Coupled with unclear expectations and non-transparent project progress, this made it difficult for people to feel part of a whole among disparate groups in Project Bamboo. </a:t>
            </a:r>
          </a:p>
        </p:txBody>
      </p:sp>
      <p:sp>
        <p:nvSpPr>
          <p:cNvPr id="4" name="Slide Number Placeholder 3"/>
          <p:cNvSpPr>
            <a:spLocks noGrp="1"/>
          </p:cNvSpPr>
          <p:nvPr>
            <p:ph type="sldNum" sz="quarter" idx="5"/>
          </p:nvPr>
        </p:nvSpPr>
        <p:spPr/>
        <p:txBody>
          <a:bodyPr/>
          <a:lstStyle/>
          <a:p>
            <a:fld id="{10EC9CD1-C2B3-4098-A9FC-809CA19DFC64}" type="slidenum">
              <a:rPr lang="en-US" smtClean="0"/>
              <a:t>14</a:t>
            </a:fld>
            <a:endParaRPr lang="en-US"/>
          </a:p>
        </p:txBody>
      </p:sp>
    </p:spTree>
    <p:extLst>
      <p:ext uri="{BB962C8B-B14F-4D97-AF65-F5344CB8AC3E}">
        <p14:creationId xmlns:p14="http://schemas.microsoft.com/office/powerpoint/2010/main" val="14479548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a:solidFill>
                  <a:schemeClr val="tx1"/>
                </a:solidFill>
                <a:effectLst/>
                <a:latin typeface="+mn-lt"/>
                <a:ea typeface="+mn-ea"/>
                <a:cs typeface="+mn-cs"/>
              </a:rPr>
              <a:t>I will now give a current example, based on the Lili Elbe Digital Archive is the first digital edition of the four editions of Lili Elbe’s story of her life, as well as useful contextual material and commentary. I have worked with this project for a number of years now, right now in a technical capacity maintaining the site on the LUC library servers. This project has very limited funding, and is really a labor of love for the many people who work on it.</a:t>
            </a:r>
          </a:p>
          <a:p>
            <a:pPr lvl="0"/>
            <a:endParaRPr lang="en-US"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Thanks to Emily Datskou for these statistics: </a:t>
            </a:r>
          </a:p>
          <a:p>
            <a:pPr lvl="0"/>
            <a:r>
              <a:rPr lang="en-US" sz="1200" kern="1200" dirty="0">
                <a:solidFill>
                  <a:schemeClr val="tx1"/>
                </a:solidFill>
                <a:effectLst/>
                <a:latin typeface="+mn-lt"/>
                <a:ea typeface="+mn-ea"/>
                <a:cs typeface="+mn-cs"/>
              </a:rPr>
              <a:t>Directors, Dr. Pamela Caughie and Dr. Sabine Meyer</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Digital Editors, Dr. Nick Wasmoen, University at Buffalo and Rebecca J. Parker</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Project Manager, Emily Datskou</a:t>
            </a:r>
            <a:endParaRPr lang="en-US" sz="14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Undergrad Volunteers </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11 undergraduates from Loyola and other schools in the Chicago area like University of Chicago and DePaul</a:t>
            </a:r>
            <a:endParaRPr lang="en-US" sz="14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Graduate Volunteers</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9 graduate students from Loyola</a:t>
            </a:r>
            <a:endParaRPr lang="en-US" sz="14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a:t>
            </a:r>
            <a:endParaRPr lang="en-US" sz="14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Faculty and Staff</a:t>
            </a:r>
            <a:endParaRPr lang="en-US" sz="14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11 faculty and staff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LUC library staff</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Faculty members in Copenhagen and Berlin </a:t>
            </a:r>
            <a:endParaRPr lang="en-US" sz="14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Staff from international archives</a:t>
            </a:r>
          </a:p>
          <a:p>
            <a:pPr lvl="1"/>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Engagement of undergraduate students in particular is key to this project. The project is structured to work with engaged learning classes, as well as volunteers, and their work is truly part of the project. They are invited to make it their own, and to be partners in the work.</a:t>
            </a:r>
          </a:p>
          <a:p>
            <a:pPr lvl="1"/>
            <a:endParaRPr lang="en-US"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However, such a complex project with such a limited staff, spread across the US and the world, does fall into disarray from time to time. For example, it is absolutely critical for people to scrupulously use the Git repository while they are working, and problems have occurred when that doesn’t happen. Documentation could use some work. The library has agreed to maintain the project long term, but we haven’t always understood all the technical infrastructure or agreed with the choices. Despite this, people feel a desire to ensure Lili’s story is available, and this motivation is enough to keep the team engaged.</a:t>
            </a:r>
            <a:endParaRPr lang="en-US" sz="14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15</a:t>
            </a:fld>
            <a:endParaRPr lang="en-US"/>
          </a:p>
        </p:txBody>
      </p:sp>
    </p:spTree>
    <p:extLst>
      <p:ext uri="{BB962C8B-B14F-4D97-AF65-F5344CB8AC3E}">
        <p14:creationId xmlns:p14="http://schemas.microsoft.com/office/powerpoint/2010/main" val="392863480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I first became introduced to community projects and digital humanities through my work with the Read/Write Library Chicago. If you happened to attend this conference in 2010 you might have seen the poster that I presented with Nell Taylor, the founder of the library, which was known as the Chicago Underground Library at that time. The experience of helping to build a successful grassroots community library that helped to link disparate artistic communities in Chicago has helped me throughout my career as I have become involved with more technical communities. I have always paid attention to what makes communities work.</a:t>
            </a:r>
          </a:p>
          <a:p>
            <a:endParaRPr lang="en-US" dirty="0"/>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2</a:t>
            </a:fld>
            <a:endParaRPr lang="en-US"/>
          </a:p>
        </p:txBody>
      </p:sp>
    </p:spTree>
    <p:extLst>
      <p:ext uri="{BB962C8B-B14F-4D97-AF65-F5344CB8AC3E}">
        <p14:creationId xmlns:p14="http://schemas.microsoft.com/office/powerpoint/2010/main" val="2536169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 few years ago, I started wondering if there were specific traits in library software development communities that would help predict whether the project would eventually go commercial or stay open source. In trying to figure out that, I realized that a lot of assumptions I had about what makes successful projects weren’t necessarily true. I assumed that you had to have lots of funding, a lot of strong development expertise, and a fancy institution. It turned out that this wasn’t true. These were neither sufficient nor necessary for success. So I started looking at a number of library technology and digital humanities projects. I found that projects that were more successful worked hard at building communities and understanding their communities. I then researched what makes strong technology communities. All of this ended up in a book I published last year that is meant for practitioners, managers, and funders in the library technology area. I think DH projects are a really important part of this.</a:t>
            </a:r>
          </a:p>
        </p:txBody>
      </p:sp>
      <p:sp>
        <p:nvSpPr>
          <p:cNvPr id="4" name="Slide Number Placeholder 3"/>
          <p:cNvSpPr>
            <a:spLocks noGrp="1"/>
          </p:cNvSpPr>
          <p:nvPr>
            <p:ph type="sldNum" sz="quarter" idx="5"/>
          </p:nvPr>
        </p:nvSpPr>
        <p:spPr/>
        <p:txBody>
          <a:bodyPr/>
          <a:lstStyle/>
          <a:p>
            <a:fld id="{10EC9CD1-C2B3-4098-A9FC-809CA19DFC64}" type="slidenum">
              <a:rPr lang="en-US" smtClean="0"/>
              <a:t>3</a:t>
            </a:fld>
            <a:endParaRPr lang="en-US"/>
          </a:p>
        </p:txBody>
      </p:sp>
    </p:spTree>
    <p:extLst>
      <p:ext uri="{BB962C8B-B14F-4D97-AF65-F5344CB8AC3E}">
        <p14:creationId xmlns:p14="http://schemas.microsoft.com/office/powerpoint/2010/main" val="388411620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What are community projects? I use the word community somewhat loosely to refer to any project that involves groups of people from multiple areas working on a shared goal. There are a variety of ways you could break this down, but I am going to give three overarching categories that I think make sense for digital humanities.</a:t>
            </a: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4</a:t>
            </a:fld>
            <a:endParaRPr lang="en-US"/>
          </a:p>
        </p:txBody>
      </p:sp>
    </p:spTree>
    <p:extLst>
      <p:ext uri="{BB962C8B-B14F-4D97-AF65-F5344CB8AC3E}">
        <p14:creationId xmlns:p14="http://schemas.microsoft.com/office/powerpoint/2010/main" val="15724189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This is the type of project that most people think of most likely when they think of community projects, and they certainly are that, though only part of the story. These are the tools we use to make our projects. I want to emphasize that this is about the community model, not the software license a particular tool uses. Projects can range from large communities that have some sort of financial infrastructure and formal governance, to small tools that help people do a job but probably have a very small developer base. The large tools are perhaps more likely to stay active because so many people rely on them, but this makes managing the community and bringing in new talent more challenging. Such tools are likely to be able to monetize themselves in some way. Small tools may face the same problem, and if too much of the knowledge belongs to one or two people, the tool will likely wither without a community, but it might be easier to recruit a </a:t>
            </a:r>
            <a:r>
              <a:rPr lang="en-US" sz="1200" kern="1200" dirty="0" err="1">
                <a:solidFill>
                  <a:schemeClr val="tx1"/>
                </a:solidFill>
                <a:effectLst/>
                <a:latin typeface="+mn-lt"/>
                <a:ea typeface="+mn-ea"/>
                <a:cs typeface="+mn-cs"/>
              </a:rPr>
              <a:t>stron</a:t>
            </a:r>
            <a:r>
              <a:rPr lang="en-US" sz="1200" kern="1200" dirty="0">
                <a:solidFill>
                  <a:schemeClr val="tx1"/>
                </a:solidFill>
                <a:effectLst/>
                <a:latin typeface="+mn-lt"/>
                <a:ea typeface="+mn-ea"/>
                <a:cs typeface="+mn-cs"/>
              </a:rPr>
              <a:t> small user base.</a:t>
            </a: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5</a:t>
            </a:fld>
            <a:endParaRPr lang="en-US"/>
          </a:p>
        </p:txBody>
      </p:sp>
    </p:spTree>
    <p:extLst>
      <p:ext uri="{BB962C8B-B14F-4D97-AF65-F5344CB8AC3E}">
        <p14:creationId xmlns:p14="http://schemas.microsoft.com/office/powerpoint/2010/main" val="985159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Associations and consortiums form to formalize technical partnerships or discussions. They are instrumental to digital humanities work because they allow institutions to share resources, and have the potential to solve larger problems. The challenge with these groups is that while they are often founded with a specific problem in mind, as needs shift they have to be able to shift with it. Note the merger between </a:t>
            </a:r>
            <a:r>
              <a:rPr lang="en-US" sz="1200" kern="1200" dirty="0" err="1">
                <a:solidFill>
                  <a:schemeClr val="tx1"/>
                </a:solidFill>
                <a:effectLst/>
                <a:latin typeface="+mn-lt"/>
                <a:ea typeface="+mn-ea"/>
                <a:cs typeface="+mn-cs"/>
              </a:rPr>
              <a:t>Lyrasis</a:t>
            </a:r>
            <a:r>
              <a:rPr lang="en-US" sz="1200" kern="1200" dirty="0">
                <a:solidFill>
                  <a:schemeClr val="tx1"/>
                </a:solidFill>
                <a:effectLst/>
                <a:latin typeface="+mn-lt"/>
                <a:ea typeface="+mn-ea"/>
                <a:cs typeface="+mn-cs"/>
              </a:rPr>
              <a:t> and </a:t>
            </a:r>
            <a:r>
              <a:rPr lang="en-US" sz="1200" kern="1200" dirty="0" err="1">
                <a:solidFill>
                  <a:schemeClr val="tx1"/>
                </a:solidFill>
                <a:effectLst/>
                <a:latin typeface="+mn-lt"/>
                <a:ea typeface="+mn-ea"/>
                <a:cs typeface="+mn-cs"/>
              </a:rPr>
              <a:t>Duraspace</a:t>
            </a:r>
            <a:r>
              <a:rPr lang="en-US" sz="1200" kern="1200" dirty="0">
                <a:solidFill>
                  <a:schemeClr val="tx1"/>
                </a:solidFill>
                <a:effectLst/>
                <a:latin typeface="+mn-lt"/>
                <a:ea typeface="+mn-ea"/>
                <a:cs typeface="+mn-cs"/>
              </a:rPr>
              <a:t>—these associations formed for completely different historical reasons, but shifting needs over time brought them close enough it finally made sense to merge, though on the second try.</a:t>
            </a: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6</a:t>
            </a:fld>
            <a:endParaRPr lang="en-US"/>
          </a:p>
        </p:txBody>
      </p:sp>
    </p:spTree>
    <p:extLst>
      <p:ext uri="{BB962C8B-B14F-4D97-AF65-F5344CB8AC3E}">
        <p14:creationId xmlns:p14="http://schemas.microsoft.com/office/powerpoint/2010/main" val="2204191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a:solidFill>
                  <a:schemeClr val="tx1"/>
                </a:solidFill>
                <a:effectLst/>
                <a:latin typeface="+mn-lt"/>
                <a:ea typeface="+mn-ea"/>
                <a:cs typeface="+mn-cs"/>
              </a:rPr>
              <a:t>Digital humanities research projects often start from an individual or a center, but making a digital humanities research project sustainable requires building networks of help, expertise, and users. Projects that rely on crowdsourcing or volunteers must keep community management the highest priority. Even if the actual work remains with an individual institution, if no one uses the research and expands upon it, the work is less likely to survive.  (Describe the projects)</a:t>
            </a:r>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7</a:t>
            </a:fld>
            <a:endParaRPr lang="en-US"/>
          </a:p>
        </p:txBody>
      </p:sp>
    </p:spTree>
    <p:extLst>
      <p:ext uri="{BB962C8B-B14F-4D97-AF65-F5344CB8AC3E}">
        <p14:creationId xmlns:p14="http://schemas.microsoft.com/office/powerpoint/2010/main" val="9733367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mn-lt"/>
                <a:ea typeface="+mn-ea"/>
                <a:cs typeface="+mn-cs"/>
              </a:rPr>
              <a:t>Many DH projects do start out with funding from grants or institutions, “the overarching achievement of successful projects is that they benefit their members enough to secure funding past the initial start-up phase. The benefits mean that participating institutions or individuals receive infrastructure or a new tool they could never have developed on their own, or for a lower cost than a commercial service.” This does not necessarily help out research projects that rely on on-going funding for infrastructure and will never charge access fees. Funding models exist for spinning off part of the work to be commercially viable (for instance, Omeka and Zotero offer hosting services), or for membership models. And the costs to the environment and the workers on the project cannot be ignored.</a:t>
            </a:r>
          </a:p>
          <a:p>
            <a:endParaRPr lang="en-US" dirty="0"/>
          </a:p>
        </p:txBody>
      </p:sp>
      <p:sp>
        <p:nvSpPr>
          <p:cNvPr id="4" name="Slide Number Placeholder 3"/>
          <p:cNvSpPr>
            <a:spLocks noGrp="1"/>
          </p:cNvSpPr>
          <p:nvPr>
            <p:ph type="sldNum" sz="quarter" idx="5"/>
          </p:nvPr>
        </p:nvSpPr>
        <p:spPr/>
        <p:txBody>
          <a:bodyPr/>
          <a:lstStyle/>
          <a:p>
            <a:fld id="{10EC9CD1-C2B3-4098-A9FC-809CA19DFC64}" type="slidenum">
              <a:rPr lang="en-US" smtClean="0"/>
              <a:t>8</a:t>
            </a:fld>
            <a:endParaRPr lang="en-US"/>
          </a:p>
        </p:txBody>
      </p:sp>
    </p:spTree>
    <p:extLst>
      <p:ext uri="{BB962C8B-B14F-4D97-AF65-F5344CB8AC3E}">
        <p14:creationId xmlns:p14="http://schemas.microsoft.com/office/powerpoint/2010/main" val="16946392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people in communities are its most important asset. How can they be supported, particularly if they are unpaid?</a:t>
            </a:r>
          </a:p>
        </p:txBody>
      </p:sp>
      <p:sp>
        <p:nvSpPr>
          <p:cNvPr id="4" name="Slide Number Placeholder 3"/>
          <p:cNvSpPr>
            <a:spLocks noGrp="1"/>
          </p:cNvSpPr>
          <p:nvPr>
            <p:ph type="sldNum" sz="quarter" idx="5"/>
          </p:nvPr>
        </p:nvSpPr>
        <p:spPr/>
        <p:txBody>
          <a:bodyPr/>
          <a:lstStyle/>
          <a:p>
            <a:fld id="{10EC9CD1-C2B3-4098-A9FC-809CA19DFC64}" type="slidenum">
              <a:rPr lang="en-US" smtClean="0"/>
              <a:t>9</a:t>
            </a:fld>
            <a:endParaRPr lang="en-US"/>
          </a:p>
        </p:txBody>
      </p:sp>
    </p:spTree>
    <p:extLst>
      <p:ext uri="{BB962C8B-B14F-4D97-AF65-F5344CB8AC3E}">
        <p14:creationId xmlns:p14="http://schemas.microsoft.com/office/powerpoint/2010/main" val="16905940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54340-5836-4B8E-9FA4-9D0B9280C59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891E29B-ED48-4118-82DF-97BAAD58C61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DB9AE1EC-A067-4E7B-A818-B2EE4D2C92DC}"/>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5" name="Footer Placeholder 4">
            <a:extLst>
              <a:ext uri="{FF2B5EF4-FFF2-40B4-BE49-F238E27FC236}">
                <a16:creationId xmlns:a16="http://schemas.microsoft.com/office/drawing/2014/main" id="{8F03D4AC-3CDF-4E09-98E9-18585F5EA090}"/>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BB186B4-A1E0-4346-ACC0-84C4E06C2BA3}"/>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789321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ECDAF2-69A3-4CF0-9D87-7F21C4E6A52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8ACC4AF-606B-454B-A731-D9F4932D2B4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6A41DE4-3815-4739-9B78-9D45094F7399}"/>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5" name="Footer Placeholder 4">
            <a:extLst>
              <a:ext uri="{FF2B5EF4-FFF2-40B4-BE49-F238E27FC236}">
                <a16:creationId xmlns:a16="http://schemas.microsoft.com/office/drawing/2014/main" id="{3C85DE72-3103-4469-8BB2-200EE0DD9889}"/>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346E4E3C-80F4-490C-A052-0BA37874A4D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796952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2FF7EAA-9E57-4DA1-89A8-B51B341611BE}"/>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672AF37-E71E-40EE-BAA0-557D9FF20D87}"/>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8FCE8ED-F237-42F3-A85B-2505F5A322C3}"/>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5" name="Footer Placeholder 4">
            <a:extLst>
              <a:ext uri="{FF2B5EF4-FFF2-40B4-BE49-F238E27FC236}">
                <a16:creationId xmlns:a16="http://schemas.microsoft.com/office/drawing/2014/main" id="{A7786EDE-72B2-4E70-BBDC-90C2D428864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8C4B5235-EC21-43D8-B6A1-4BA9879A82ED}"/>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8264507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992BC5-BB61-4428-B941-BA52211E1E9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1D2DFB9-D9C3-4A07-BE3C-DDFC1A026E0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74555FA-3294-4484-AF06-CBA9325123CF}"/>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5" name="Footer Placeholder 4">
            <a:extLst>
              <a:ext uri="{FF2B5EF4-FFF2-40B4-BE49-F238E27FC236}">
                <a16:creationId xmlns:a16="http://schemas.microsoft.com/office/drawing/2014/main" id="{B7508EB7-A12B-4CF0-BE71-43F70F043BC7}"/>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7EF85475-1F9C-468B-ACB7-C5E62E20D3BB}"/>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046234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B0D57-FC27-4EC4-86C8-9701914FB45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4174C440-6BE6-4065-A92D-7448972D09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C54076B-54DC-43CE-A483-6BF6C54F1AC3}"/>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5" name="Footer Placeholder 4">
            <a:extLst>
              <a:ext uri="{FF2B5EF4-FFF2-40B4-BE49-F238E27FC236}">
                <a16:creationId xmlns:a16="http://schemas.microsoft.com/office/drawing/2014/main" id="{F2701A3D-17EC-4521-9125-F019C4F3AF62}"/>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DF783A9D-1004-4D3F-BA78-9DC2F4915270}"/>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078602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CA02E-37FF-4D25-A221-EFB5CD42A98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26DBA1F-46BD-47C2-A1FA-B830BA06E10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9C2C659-72BF-40EF-9427-1FDC892DCB5F}"/>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CE09545-9C76-4EE9-BBCA-524A0964F447}"/>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6" name="Footer Placeholder 5">
            <a:extLst>
              <a:ext uri="{FF2B5EF4-FFF2-40B4-BE49-F238E27FC236}">
                <a16:creationId xmlns:a16="http://schemas.microsoft.com/office/drawing/2014/main" id="{7AE7B921-15E6-4165-8265-9A318C473D99}"/>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83183AE8-9277-46C8-B513-0A98046031F6}"/>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091485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DD54025-7CEC-4E6C-AEC1-0A538B251F3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88BD1AA-4FC7-4D6D-AB79-61824D54A26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934D329-217D-40B3-841B-EEC44AC045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099417E-1264-4D70-A910-F4540234BB5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39819A-7C13-400F-8141-4AA63108259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6AA8C8D-11EB-4776-AB70-33FE994DBE80}"/>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8" name="Footer Placeholder 7">
            <a:extLst>
              <a:ext uri="{FF2B5EF4-FFF2-40B4-BE49-F238E27FC236}">
                <a16:creationId xmlns:a16="http://schemas.microsoft.com/office/drawing/2014/main" id="{AEA41513-900D-492F-9356-F8947741A32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868D2289-5B9B-4CBC-B81C-C558B89D1C3B}"/>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93178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A6FCF-94FB-46F7-A121-19FA40CDB38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EFFDF7C-0194-4D33-AFAB-593397C2028F}"/>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4" name="Footer Placeholder 3">
            <a:extLst>
              <a:ext uri="{FF2B5EF4-FFF2-40B4-BE49-F238E27FC236}">
                <a16:creationId xmlns:a16="http://schemas.microsoft.com/office/drawing/2014/main" id="{4D5C7DBD-ED65-4E5C-B78F-0D74AAD9052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BE6DCEA-5A75-45BB-80E6-1F441F4A82B8}"/>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346601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9E54F7-0F50-42D5-9F6F-2B878E4E21D2}"/>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3" name="Footer Placeholder 2">
            <a:extLst>
              <a:ext uri="{FF2B5EF4-FFF2-40B4-BE49-F238E27FC236}">
                <a16:creationId xmlns:a16="http://schemas.microsoft.com/office/drawing/2014/main" id="{C99D3B7A-91E1-41BB-8763-93C15A5D89C8}"/>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AA37DCFF-1717-4D2B-8212-9BC8FBA22CFF}"/>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387407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8BF7C8-3C9D-4DAF-9439-B87FF63EEA8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7520C7F6-0BBB-421B-9630-7314EF9450C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DC483EF-1C19-4B31-A1D2-E510807B4BD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7297C96-9B0A-4BB9-908F-0C7356A02386}"/>
              </a:ext>
            </a:extLst>
          </p:cNvPr>
          <p:cNvSpPr>
            <a:spLocks noGrp="1"/>
          </p:cNvSpPr>
          <p:nvPr>
            <p:ph type="dt" sz="half" idx="10"/>
          </p:nvPr>
        </p:nvSpPr>
        <p:spPr/>
        <p:txBody>
          <a:bodyPr/>
          <a:lstStyle/>
          <a:p>
            <a:fld id="{48A87A34-81AB-432B-8DAE-1953F412C126}" type="datetimeFigureOut">
              <a:rPr lang="en-US" smtClean="0"/>
              <a:t>11/9/2019</a:t>
            </a:fld>
            <a:endParaRPr lang="en-US" dirty="0"/>
          </a:p>
        </p:txBody>
      </p:sp>
      <p:sp>
        <p:nvSpPr>
          <p:cNvPr id="6" name="Footer Placeholder 5">
            <a:extLst>
              <a:ext uri="{FF2B5EF4-FFF2-40B4-BE49-F238E27FC236}">
                <a16:creationId xmlns:a16="http://schemas.microsoft.com/office/drawing/2014/main" id="{979E8C62-3A0D-4172-9C3D-ADB8F840EB3D}"/>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3C408578-62D9-490F-95F2-9545A7A09A3A}"/>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288567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AACB59-8C37-4486-82AB-895ADB0B92B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909BC12-B929-4FF4-85AD-066596512B7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694E6D1C-DA9D-40C4-B4C8-CD8160EEC68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076404A-3790-450C-8005-18DB35FF4333}"/>
              </a:ext>
            </a:extLst>
          </p:cNvPr>
          <p:cNvSpPr>
            <a:spLocks noGrp="1"/>
          </p:cNvSpPr>
          <p:nvPr>
            <p:ph type="dt" sz="half" idx="10"/>
          </p:nvPr>
        </p:nvSpPr>
        <p:spPr/>
        <p:txBody>
          <a:bodyPr/>
          <a:lstStyle/>
          <a:p>
            <a:fld id="{48A87A34-81AB-432B-8DAE-1953F412C126}" type="datetimeFigureOut">
              <a:rPr lang="en-US" smtClean="0"/>
              <a:pPr/>
              <a:t>11/9/2019</a:t>
            </a:fld>
            <a:endParaRPr lang="en-US" dirty="0"/>
          </a:p>
        </p:txBody>
      </p:sp>
      <p:sp>
        <p:nvSpPr>
          <p:cNvPr id="6" name="Footer Placeholder 5">
            <a:extLst>
              <a:ext uri="{FF2B5EF4-FFF2-40B4-BE49-F238E27FC236}">
                <a16:creationId xmlns:a16="http://schemas.microsoft.com/office/drawing/2014/main" id="{7782FABB-44E2-4117-8116-1EFAC485C743}"/>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4036CEAA-4C39-460F-8696-984912A921D4}"/>
              </a:ext>
            </a:extLst>
          </p:cNvPr>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1125439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29542A8-0858-46DB-AA34-E38B71F43DD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D3093583-E57C-4BF1-9AB4-19103BAA0C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DB8142-61A1-4436-8E58-93294C7895D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A87A34-81AB-432B-8DAE-1953F412C126}" type="datetimeFigureOut">
              <a:rPr lang="en-US" smtClean="0"/>
              <a:pPr/>
              <a:t>11/9/2019</a:t>
            </a:fld>
            <a:endParaRPr lang="en-US" dirty="0"/>
          </a:p>
        </p:txBody>
      </p:sp>
      <p:sp>
        <p:nvSpPr>
          <p:cNvPr id="5" name="Footer Placeholder 4">
            <a:extLst>
              <a:ext uri="{FF2B5EF4-FFF2-40B4-BE49-F238E27FC236}">
                <a16:creationId xmlns:a16="http://schemas.microsoft.com/office/drawing/2014/main" id="{940E5362-74FE-40AD-81E7-24FDA397492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a:extLst>
              <a:ext uri="{FF2B5EF4-FFF2-40B4-BE49-F238E27FC236}">
                <a16:creationId xmlns:a16="http://schemas.microsoft.com/office/drawing/2014/main" id="{D9AB3915-72F1-40FC-AFE9-78176D7F1D5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02973691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1.sv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5.xml"/><Relationship Id="rId6" Type="http://schemas.openxmlformats.org/officeDocument/2006/relationships/image" Target="../media/image25.svg"/><Relationship Id="rId5" Type="http://schemas.openxmlformats.org/officeDocument/2006/relationships/image" Target="../media/image24.png"/><Relationship Id="rId4" Type="http://schemas.openxmlformats.org/officeDocument/2006/relationships/image" Target="../media/image23.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lilielbe.org/"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16.xml.rels><?xml version="1.0" encoding="UTF-8" standalone="yes"?>
<Relationships xmlns="http://schemas.openxmlformats.org/package/2006/relationships"><Relationship Id="rId3" Type="http://schemas.openxmlformats.org/officeDocument/2006/relationships/hyperlink" Target="https://arstechnica.com/tech-policy/2019/09/richard-stallman-leaves-mit-after-controversial-remarks-on-rape/" TargetMode="External"/><Relationship Id="rId2" Type="http://schemas.openxmlformats.org/officeDocument/2006/relationships/hyperlink" Target="https://doi.org/10.1007/s11266-015-9601-3" TargetMode="External"/><Relationship Id="rId1" Type="http://schemas.openxmlformats.org/officeDocument/2006/relationships/slideLayout" Target="../slideLayouts/slideLayout2.xml"/><Relationship Id="rId6" Type="http://schemas.openxmlformats.org/officeDocument/2006/relationships/image" Target="../media/image2.svg"/><Relationship Id="rId5" Type="http://schemas.openxmlformats.org/officeDocument/2006/relationships/image" Target="../media/image1.png"/><Relationship Id="rId4" Type="http://schemas.openxmlformats.org/officeDocument/2006/relationships/hyperlink" Target="http://nowviskie.org/2014/on-the-origin-of-hack-and-yack/"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2.svg"/></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jpg"/></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sv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D5F92-5D58-4EC6-B16A-3F040CF6FC31}"/>
              </a:ext>
            </a:extLst>
          </p:cNvPr>
          <p:cNvSpPr>
            <a:spLocks noGrp="1"/>
          </p:cNvSpPr>
          <p:nvPr>
            <p:ph type="ctrTitle"/>
          </p:nvPr>
        </p:nvSpPr>
        <p:spPr>
          <a:xfrm>
            <a:off x="6769321" y="2812448"/>
            <a:ext cx="4975639" cy="2382206"/>
          </a:xfrm>
        </p:spPr>
        <p:txBody>
          <a:bodyPr vert="horz" lIns="91440" tIns="45720" rIns="91440" bIns="45720" rtlCol="0" anchor="ctr">
            <a:normAutofit/>
          </a:bodyPr>
          <a:lstStyle/>
          <a:p>
            <a:pPr algn="r"/>
            <a:r>
              <a:rPr lang="en-US" sz="2900" kern="1200" dirty="0">
                <a:solidFill>
                  <a:schemeClr val="tx1"/>
                </a:solidFill>
                <a:latin typeface="+mj-lt"/>
                <a:ea typeface="+mj-ea"/>
                <a:cs typeface="+mj-cs"/>
              </a:rPr>
              <a:t>What Makes Strong Communities in Digital Humanities Projects</a:t>
            </a:r>
          </a:p>
        </p:txBody>
      </p:sp>
      <p:sp>
        <p:nvSpPr>
          <p:cNvPr id="14" name="Rectangle 13">
            <a:extLst>
              <a:ext uri="{FF2B5EF4-FFF2-40B4-BE49-F238E27FC236}">
                <a16:creationId xmlns:a16="http://schemas.microsoft.com/office/drawing/2014/main" id="{8DF8AE6E-38CD-4B2A-8E02-F099DD30EF4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0126" y="629042"/>
            <a:ext cx="1217216" cy="859536"/>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Graphic 5" descr="Fish">
            <a:extLst>
              <a:ext uri="{FF2B5EF4-FFF2-40B4-BE49-F238E27FC236}">
                <a16:creationId xmlns:a16="http://schemas.microsoft.com/office/drawing/2014/main" id="{9C1CCC1C-113B-43E9-9ECE-3A672B21BF6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05653" y="742789"/>
            <a:ext cx="632042" cy="632042"/>
          </a:xfrm>
          <a:prstGeom prst="rect">
            <a:avLst/>
          </a:prstGeom>
        </p:spPr>
      </p:pic>
      <p:sp>
        <p:nvSpPr>
          <p:cNvPr id="16" name="Right Triangle 15">
            <a:extLst>
              <a:ext uri="{FF2B5EF4-FFF2-40B4-BE49-F238E27FC236}">
                <a16:creationId xmlns:a16="http://schemas.microsoft.com/office/drawing/2014/main" id="{23293907-0F26-4752-BCD0-3AC2C502638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31731" y="635538"/>
            <a:ext cx="680408" cy="849747"/>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8" name="Rectangle 17">
            <a:extLst>
              <a:ext uri="{FF2B5EF4-FFF2-40B4-BE49-F238E27FC236}">
                <a16:creationId xmlns:a16="http://schemas.microsoft.com/office/drawing/2014/main" id="{1E32D174-F8A9-4FF0-8888-1B4F5E1849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44070" y="621519"/>
            <a:ext cx="4032504" cy="220370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769201C5-687E-46FB-BA72-23BA40BFEE1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107" y="2848090"/>
            <a:ext cx="2339075" cy="3416073"/>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Freeform: Shape 21">
            <a:extLst>
              <a:ext uri="{FF2B5EF4-FFF2-40B4-BE49-F238E27FC236}">
                <a16:creationId xmlns:a16="http://schemas.microsoft.com/office/drawing/2014/main" id="{339141A8-FDFD-4ABE-A499-72C9669F4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1114143" y="991883"/>
            <a:ext cx="1371600" cy="2356777"/>
          </a:xfrm>
          <a:custGeom>
            <a:avLst/>
            <a:gdLst>
              <a:gd name="connsiteX0" fmla="*/ 0 w 1371600"/>
              <a:gd name="connsiteY0" fmla="*/ 0 h 2356777"/>
              <a:gd name="connsiteX1" fmla="*/ 0 w 1371600"/>
              <a:gd name="connsiteY1" fmla="*/ 1216152 h 2356777"/>
              <a:gd name="connsiteX2" fmla="*/ 4495 w 1371600"/>
              <a:gd name="connsiteY2" fmla="*/ 1216152 h 2356777"/>
              <a:gd name="connsiteX3" fmla="*/ 4495 w 1371600"/>
              <a:gd name="connsiteY3" fmla="*/ 2356777 h 2356777"/>
              <a:gd name="connsiteX4" fmla="*/ 1367105 w 1371600"/>
              <a:gd name="connsiteY4" fmla="*/ 2356777 h 2356777"/>
              <a:gd name="connsiteX5" fmla="*/ 1367105 w 1371600"/>
              <a:gd name="connsiteY5" fmla="*/ 1216152 h 2356777"/>
              <a:gd name="connsiteX6" fmla="*/ 1371600 w 1371600"/>
              <a:gd name="connsiteY6" fmla="*/ 1216152 h 2356777"/>
              <a:gd name="connsiteX7" fmla="*/ 1367105 w 1371600"/>
              <a:gd name="connsiteY7" fmla="*/ 1212166 h 2356777"/>
              <a:gd name="connsiteX8" fmla="*/ 1367105 w 1371600"/>
              <a:gd name="connsiteY8" fmla="*/ 1210176 h 2356777"/>
              <a:gd name="connsiteX9" fmla="*/ 1364860 w 1371600"/>
              <a:gd name="connsiteY9" fmla="*/ 1210176 h 23567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371600" h="2356777">
                <a:moveTo>
                  <a:pt x="0" y="0"/>
                </a:moveTo>
                <a:lnTo>
                  <a:pt x="0" y="1216152"/>
                </a:lnTo>
                <a:lnTo>
                  <a:pt x="4495" y="1216152"/>
                </a:lnTo>
                <a:lnTo>
                  <a:pt x="4495" y="2356777"/>
                </a:lnTo>
                <a:lnTo>
                  <a:pt x="1367105" y="2356777"/>
                </a:lnTo>
                <a:lnTo>
                  <a:pt x="1367105" y="1216152"/>
                </a:lnTo>
                <a:lnTo>
                  <a:pt x="1371600" y="1216152"/>
                </a:lnTo>
                <a:lnTo>
                  <a:pt x="1367105" y="1212166"/>
                </a:lnTo>
                <a:lnTo>
                  <a:pt x="1367105" y="1210176"/>
                </a:lnTo>
                <a:lnTo>
                  <a:pt x="1364860" y="1210176"/>
                </a:lnTo>
                <a:close/>
              </a:path>
            </a:pathLst>
          </a:cu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24" name="Rectangle 23">
            <a:extLst>
              <a:ext uri="{FF2B5EF4-FFF2-40B4-BE49-F238E27FC236}">
                <a16:creationId xmlns:a16="http://schemas.microsoft.com/office/drawing/2014/main" id="{8A439E11-755A-4258-859D-56A6B6AFCB6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978372" y="1485831"/>
            <a:ext cx="1990938" cy="1371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descr="Fish">
            <a:extLst>
              <a:ext uri="{FF2B5EF4-FFF2-40B4-BE49-F238E27FC236}">
                <a16:creationId xmlns:a16="http://schemas.microsoft.com/office/drawing/2014/main" id="{68372C97-4A3E-4C83-B781-72BC234AF2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83908" y="1589964"/>
            <a:ext cx="1162460" cy="1162460"/>
          </a:xfrm>
          <a:prstGeom prst="rect">
            <a:avLst/>
          </a:prstGeom>
        </p:spPr>
      </p:pic>
      <p:sp>
        <p:nvSpPr>
          <p:cNvPr id="26" name="Right Triangle 25">
            <a:extLst>
              <a:ext uri="{FF2B5EF4-FFF2-40B4-BE49-F238E27FC236}">
                <a16:creationId xmlns:a16="http://schemas.microsoft.com/office/drawing/2014/main" id="{E916EF49-F958-4F28-A999-F8FA8D09AF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7206828" y="2437565"/>
            <a:ext cx="325600" cy="406635"/>
          </a:xfrm>
          <a:prstGeom prst="r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Graphic 4" descr="Fish">
            <a:extLst>
              <a:ext uri="{FF2B5EF4-FFF2-40B4-BE49-F238E27FC236}">
                <a16:creationId xmlns:a16="http://schemas.microsoft.com/office/drawing/2014/main" id="{6DB6AD18-5ABA-4B20-B058-2E9AA95EDC6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86047" y="3529598"/>
            <a:ext cx="2032216" cy="2032216"/>
          </a:xfrm>
          <a:prstGeom prst="rect">
            <a:avLst/>
          </a:prstGeom>
        </p:spPr>
      </p:pic>
      <p:sp>
        <p:nvSpPr>
          <p:cNvPr id="28" name="Right Triangle 27">
            <a:extLst>
              <a:ext uri="{FF2B5EF4-FFF2-40B4-BE49-F238E27FC236}">
                <a16:creationId xmlns:a16="http://schemas.microsoft.com/office/drawing/2014/main" id="{A7665D74-DFEA-412C-928C-F090E67084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2583914" y="3243055"/>
            <a:ext cx="1881096" cy="1092260"/>
          </a:xfrm>
          <a:prstGeom prst="rtTriangle">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0" name="Rectangle 29">
            <a:extLst>
              <a:ext uri="{FF2B5EF4-FFF2-40B4-BE49-F238E27FC236}">
                <a16:creationId xmlns:a16="http://schemas.microsoft.com/office/drawing/2014/main" id="{3E84BD56-679D-4E0C-9C9B-D694ABF0737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072567" y="2843319"/>
            <a:ext cx="3474720" cy="1883664"/>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Right Triangle 31">
            <a:extLst>
              <a:ext uri="{FF2B5EF4-FFF2-40B4-BE49-F238E27FC236}">
                <a16:creationId xmlns:a16="http://schemas.microsoft.com/office/drawing/2014/main" id="{2335FEDF-EF88-4E68-9CF7-5A72EF32AF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60435" y="1488222"/>
            <a:ext cx="1092260" cy="1364098"/>
          </a:xfrm>
          <a:prstGeom prst="rtTriangle">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Graphic 8" descr="Fish">
            <a:extLst>
              <a:ext uri="{FF2B5EF4-FFF2-40B4-BE49-F238E27FC236}">
                <a16:creationId xmlns:a16="http://schemas.microsoft.com/office/drawing/2014/main" id="{CD8DEF1A-B426-4650-9417-E0EBFC58F30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35048" y="-153343"/>
            <a:ext cx="1876714" cy="1876714"/>
          </a:xfrm>
          <a:prstGeom prst="rect">
            <a:avLst/>
          </a:prstGeom>
        </p:spPr>
      </p:pic>
      <p:pic>
        <p:nvPicPr>
          <p:cNvPr id="8" name="Graphic 7" descr="Fish">
            <a:extLst>
              <a:ext uri="{FF2B5EF4-FFF2-40B4-BE49-F238E27FC236}">
                <a16:creationId xmlns:a16="http://schemas.microsoft.com/office/drawing/2014/main" id="{8620F80F-39FE-4B1C-A257-D777BCB97B7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04261" y="2979485"/>
            <a:ext cx="1611332" cy="1611332"/>
          </a:xfrm>
          <a:prstGeom prst="rect">
            <a:avLst/>
          </a:prstGeom>
        </p:spPr>
      </p:pic>
      <p:sp>
        <p:nvSpPr>
          <p:cNvPr id="34" name="Right Triangle 33">
            <a:extLst>
              <a:ext uri="{FF2B5EF4-FFF2-40B4-BE49-F238E27FC236}">
                <a16:creationId xmlns:a16="http://schemas.microsoft.com/office/drawing/2014/main" id="{837A7BE2-DF08-4ECE-A520-13927DBF4C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2782961" y="4947446"/>
            <a:ext cx="1495517" cy="1117075"/>
          </a:xfrm>
          <a:prstGeom prst="rtTriangle">
            <a:avLst/>
          </a:prstGeom>
          <a:solidFill>
            <a:schemeClr val="accent3">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 name="Subtitle 2">
            <a:extLst>
              <a:ext uri="{FF2B5EF4-FFF2-40B4-BE49-F238E27FC236}">
                <a16:creationId xmlns:a16="http://schemas.microsoft.com/office/drawing/2014/main" id="{E4ED59A7-8EAE-42A9-A04B-AAEE15C59FFC}"/>
              </a:ext>
            </a:extLst>
          </p:cNvPr>
          <p:cNvSpPr>
            <a:spLocks noGrp="1"/>
          </p:cNvSpPr>
          <p:nvPr>
            <p:ph type="subTitle" idx="1"/>
          </p:nvPr>
        </p:nvSpPr>
        <p:spPr>
          <a:xfrm>
            <a:off x="3973841" y="4636601"/>
            <a:ext cx="7460437" cy="2922693"/>
          </a:xfrm>
        </p:spPr>
        <p:txBody>
          <a:bodyPr vert="horz" lIns="91440" tIns="45720" rIns="91440" bIns="45720" rtlCol="0" anchor="ctr">
            <a:normAutofit/>
          </a:bodyPr>
          <a:lstStyle/>
          <a:p>
            <a:pPr algn="l"/>
            <a:r>
              <a:rPr lang="en-US" sz="1800" dirty="0"/>
              <a:t>Margaret Heller | Loyola University Chicago | @</a:t>
            </a:r>
            <a:r>
              <a:rPr lang="en-US" sz="1800" dirty="0" err="1"/>
              <a:t>margaret_heller</a:t>
            </a:r>
            <a:endParaRPr lang="en-US" sz="1800" dirty="0"/>
          </a:p>
          <a:p>
            <a:pPr algn="l"/>
            <a:r>
              <a:rPr lang="en-US" sz="1800" dirty="0"/>
              <a:t>Chicago Colloquium on Digital Humanities and Computer Science</a:t>
            </a:r>
          </a:p>
          <a:p>
            <a:pPr algn="l"/>
            <a:r>
              <a:rPr lang="en-US" sz="1800" dirty="0"/>
              <a:t>November 9, 2019</a:t>
            </a:r>
          </a:p>
          <a:p>
            <a:pPr indent="-228600" algn="l">
              <a:buFont typeface="Arial" panose="020B0604020202020204" pitchFamily="34" charset="0"/>
              <a:buChar char="•"/>
            </a:pPr>
            <a:endParaRPr lang="en-US" sz="1800" dirty="0"/>
          </a:p>
        </p:txBody>
      </p:sp>
      <p:pic>
        <p:nvPicPr>
          <p:cNvPr id="21" name="Graphic 20" descr="Fish">
            <a:extLst>
              <a:ext uri="{FF2B5EF4-FFF2-40B4-BE49-F238E27FC236}">
                <a16:creationId xmlns:a16="http://schemas.microsoft.com/office/drawing/2014/main" id="{F8C83259-DD01-4F20-8F97-45C2544730D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902280" y="1356810"/>
            <a:ext cx="914400" cy="914400"/>
          </a:xfrm>
          <a:prstGeom prst="rect">
            <a:avLst/>
          </a:prstGeom>
        </p:spPr>
      </p:pic>
      <p:pic>
        <p:nvPicPr>
          <p:cNvPr id="23" name="Graphic 22" descr="Fish">
            <a:extLst>
              <a:ext uri="{FF2B5EF4-FFF2-40B4-BE49-F238E27FC236}">
                <a16:creationId xmlns:a16="http://schemas.microsoft.com/office/drawing/2014/main" id="{328B27FC-26A5-4C77-B2D7-674AF23F8B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45108" y="655121"/>
            <a:ext cx="914400" cy="914400"/>
          </a:xfrm>
          <a:prstGeom prst="rect">
            <a:avLst/>
          </a:prstGeom>
        </p:spPr>
      </p:pic>
    </p:spTree>
    <p:extLst>
      <p:ext uri="{BB962C8B-B14F-4D97-AF65-F5344CB8AC3E}">
        <p14:creationId xmlns:p14="http://schemas.microsoft.com/office/powerpoint/2010/main" val="28923292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B32A67F-3598-4A13-8552-DA884FFCC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1BEA62C-B37C-49D8-BD1F-DA10BEAB384E}"/>
              </a:ext>
            </a:extLst>
          </p:cNvPr>
          <p:cNvSpPr>
            <a:spLocks noGrp="1"/>
          </p:cNvSpPr>
          <p:nvPr>
            <p:ph type="title"/>
          </p:nvPr>
        </p:nvSpPr>
        <p:spPr>
          <a:xfrm>
            <a:off x="804673" y="3320859"/>
            <a:ext cx="4573475" cy="2076333"/>
          </a:xfrm>
        </p:spPr>
        <p:txBody>
          <a:bodyPr vert="horz" lIns="91440" tIns="45720" rIns="91440" bIns="45720" rtlCol="0" anchor="t">
            <a:normAutofit/>
          </a:bodyPr>
          <a:lstStyle/>
          <a:p>
            <a:r>
              <a:rPr lang="en-US" sz="4800" kern="1200">
                <a:solidFill>
                  <a:schemeClr val="bg1"/>
                </a:solidFill>
                <a:latin typeface="+mj-lt"/>
                <a:ea typeface="+mj-ea"/>
                <a:cs typeface="+mj-cs"/>
              </a:rPr>
              <a:t>Be Wary of Hacker Ideology</a:t>
            </a:r>
          </a:p>
        </p:txBody>
      </p:sp>
      <p:sp>
        <p:nvSpPr>
          <p:cNvPr id="12" name="Freeform: Shape 11">
            <a:extLst>
              <a:ext uri="{FF2B5EF4-FFF2-40B4-BE49-F238E27FC236}">
                <a16:creationId xmlns:a16="http://schemas.microsoft.com/office/drawing/2014/main" id="{BCC55ACC-A2F6-403C-A3A4-D59B3734D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598EBA13-C937-430B-9523-439FE21096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1086" y="544777"/>
            <a:ext cx="6170914" cy="6313225"/>
          </a:xfrm>
          <a:custGeom>
            <a:avLst/>
            <a:gdLst>
              <a:gd name="connsiteX0" fmla="*/ 3397813 w 6170914"/>
              <a:gd name="connsiteY0" fmla="*/ 0 h 6313225"/>
              <a:gd name="connsiteX1" fmla="*/ 6019731 w 6170914"/>
              <a:gd name="connsiteY1" fmla="*/ 1236489 h 6313225"/>
              <a:gd name="connsiteX2" fmla="*/ 6170914 w 6170914"/>
              <a:gd name="connsiteY2" fmla="*/ 1438663 h 6313225"/>
              <a:gd name="connsiteX3" fmla="*/ 6170914 w 6170914"/>
              <a:gd name="connsiteY3" fmla="*/ 5356963 h 6313225"/>
              <a:gd name="connsiteX4" fmla="*/ 6019731 w 6170914"/>
              <a:gd name="connsiteY4" fmla="*/ 5559138 h 6313225"/>
              <a:gd name="connsiteX5" fmla="*/ 5194591 w 6170914"/>
              <a:gd name="connsiteY5" fmla="*/ 6282226 h 6313225"/>
              <a:gd name="connsiteX6" fmla="*/ 5141791 w 6170914"/>
              <a:gd name="connsiteY6" fmla="*/ 6313225 h 6313225"/>
              <a:gd name="connsiteX7" fmla="*/ 1659199 w 6170914"/>
              <a:gd name="connsiteY7" fmla="*/ 6313225 h 6313225"/>
              <a:gd name="connsiteX8" fmla="*/ 1498064 w 6170914"/>
              <a:gd name="connsiteY8" fmla="*/ 6215333 h 6313225"/>
              <a:gd name="connsiteX9" fmla="*/ 0 w 6170914"/>
              <a:gd name="connsiteY9" fmla="*/ 3397813 h 6313225"/>
              <a:gd name="connsiteX10" fmla="*/ 3397813 w 6170914"/>
              <a:gd name="connsiteY10" fmla="*/ 0 h 63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Graphic 4" descr="Fishing">
            <a:extLst>
              <a:ext uri="{FF2B5EF4-FFF2-40B4-BE49-F238E27FC236}">
                <a16:creationId xmlns:a16="http://schemas.microsoft.com/office/drawing/2014/main" id="{66870724-2953-4D44-BB98-49740D0DF7C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10424" y="1845770"/>
            <a:ext cx="4333875" cy="4333875"/>
          </a:xfrm>
          <a:prstGeom prst="rect">
            <a:avLst/>
          </a:prstGeom>
        </p:spPr>
      </p:pic>
    </p:spTree>
    <p:extLst>
      <p:ext uri="{BB962C8B-B14F-4D97-AF65-F5344CB8AC3E}">
        <p14:creationId xmlns:p14="http://schemas.microsoft.com/office/powerpoint/2010/main" val="320302672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3A4F209C-C20E-4FA7-B241-1EF4F8D193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169068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6" name="Rectangle 25">
            <a:extLst>
              <a:ext uri="{FF2B5EF4-FFF2-40B4-BE49-F238E27FC236}">
                <a16:creationId xmlns:a16="http://schemas.microsoft.com/office/drawing/2014/main" id="{E4564234-45B0-4ED8-A9E2-199C0017327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690688"/>
            <a:ext cx="12192000" cy="51663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35842A-04E6-4786-BA76-AD7DC9D9CA44}"/>
              </a:ext>
            </a:extLst>
          </p:cNvPr>
          <p:cNvSpPr>
            <a:spLocks noGrp="1"/>
          </p:cNvSpPr>
          <p:nvPr>
            <p:ph type="title"/>
          </p:nvPr>
        </p:nvSpPr>
        <p:spPr>
          <a:xfrm>
            <a:off x="838200" y="365125"/>
            <a:ext cx="10515600" cy="1325563"/>
          </a:xfrm>
        </p:spPr>
        <p:txBody>
          <a:bodyPr>
            <a:normAutofit/>
          </a:bodyPr>
          <a:lstStyle/>
          <a:p>
            <a:r>
              <a:rPr lang="en-US">
                <a:solidFill>
                  <a:schemeClr val="bg1">
                    <a:lumMod val="95000"/>
                    <a:lumOff val="5000"/>
                  </a:schemeClr>
                </a:solidFill>
              </a:rPr>
              <a:t>Volunteer Motivations</a:t>
            </a:r>
          </a:p>
        </p:txBody>
      </p:sp>
      <p:sp>
        <p:nvSpPr>
          <p:cNvPr id="3" name="Content Placeholder 2">
            <a:extLst>
              <a:ext uri="{FF2B5EF4-FFF2-40B4-BE49-F238E27FC236}">
                <a16:creationId xmlns:a16="http://schemas.microsoft.com/office/drawing/2014/main" id="{E259D8DD-E135-4898-9635-9D9FCDF7E643}"/>
              </a:ext>
            </a:extLst>
          </p:cNvPr>
          <p:cNvSpPr>
            <a:spLocks noGrp="1"/>
          </p:cNvSpPr>
          <p:nvPr>
            <p:ph idx="1"/>
          </p:nvPr>
        </p:nvSpPr>
        <p:spPr>
          <a:xfrm>
            <a:off x="838200" y="2015406"/>
            <a:ext cx="10515600" cy="4065986"/>
          </a:xfrm>
        </p:spPr>
        <p:txBody>
          <a:bodyPr anchor="ctr">
            <a:normAutofit/>
          </a:bodyPr>
          <a:lstStyle/>
          <a:p>
            <a:pPr lvl="0"/>
            <a:r>
              <a:rPr lang="en-US" sz="2000"/>
              <a:t>Values. Expressing altruistic feelings</a:t>
            </a:r>
          </a:p>
          <a:p>
            <a:pPr lvl="0"/>
            <a:r>
              <a:rPr lang="en-US" sz="2000"/>
              <a:t>Understanding. Learning new skills that cannot be acquired elsewhere</a:t>
            </a:r>
          </a:p>
          <a:p>
            <a:pPr lvl="0"/>
            <a:r>
              <a:rPr lang="en-US" sz="2000"/>
              <a:t>Social. Spending time with others</a:t>
            </a:r>
          </a:p>
          <a:p>
            <a:pPr lvl="0"/>
            <a:r>
              <a:rPr lang="en-US" sz="2000"/>
              <a:t>Career. Believing that skills gained by volunteering will help with career</a:t>
            </a:r>
          </a:p>
          <a:p>
            <a:pPr lvl="0"/>
            <a:r>
              <a:rPr lang="en-US" sz="2000"/>
              <a:t>aspirations</a:t>
            </a:r>
          </a:p>
          <a:p>
            <a:pPr lvl="0"/>
            <a:r>
              <a:rPr lang="en-US" sz="2000"/>
              <a:t>Protective. Shielding the ego from negative self-perception or alleviating</a:t>
            </a:r>
          </a:p>
          <a:p>
            <a:pPr lvl="0"/>
            <a:r>
              <a:rPr lang="en-US" sz="2000"/>
              <a:t>guilt about privilege</a:t>
            </a:r>
          </a:p>
          <a:p>
            <a:pPr lvl="0"/>
            <a:r>
              <a:rPr lang="en-US" sz="2000"/>
              <a:t>Enhancement. Building on positive self-perceptions.</a:t>
            </a:r>
          </a:p>
          <a:p>
            <a:pPr marL="0" indent="0">
              <a:buNone/>
            </a:pPr>
            <a:r>
              <a:rPr lang="en-US" sz="2000"/>
              <a:t>(Clary et al. 1998, 1518)</a:t>
            </a:r>
          </a:p>
          <a:p>
            <a:pPr marL="0" indent="0">
              <a:buNone/>
            </a:pPr>
            <a:endParaRPr lang="en-US" sz="2000"/>
          </a:p>
        </p:txBody>
      </p:sp>
    </p:spTree>
    <p:extLst>
      <p:ext uri="{BB962C8B-B14F-4D97-AF65-F5344CB8AC3E}">
        <p14:creationId xmlns:p14="http://schemas.microsoft.com/office/powerpoint/2010/main" val="2654191377"/>
      </p:ext>
    </p:extLst>
  </p:cSld>
  <p:clrMapOvr>
    <a:overrideClrMapping bg1="dk1" tx1="lt1" bg2="dk2" tx2="lt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B32A67F-3598-4A13-8552-DA884FFCCE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20FE2D48-69B8-42A7-8CF7-EA46DC93AAC6}"/>
              </a:ext>
            </a:extLst>
          </p:cNvPr>
          <p:cNvSpPr>
            <a:spLocks noGrp="1"/>
          </p:cNvSpPr>
          <p:nvPr>
            <p:ph type="title"/>
          </p:nvPr>
        </p:nvSpPr>
        <p:spPr>
          <a:xfrm>
            <a:off x="804673" y="3320859"/>
            <a:ext cx="4573475" cy="2076333"/>
          </a:xfrm>
        </p:spPr>
        <p:txBody>
          <a:bodyPr vert="horz" lIns="91440" tIns="45720" rIns="91440" bIns="45720" rtlCol="0" anchor="t">
            <a:normAutofit/>
          </a:bodyPr>
          <a:lstStyle/>
          <a:p>
            <a:r>
              <a:rPr lang="en-US" sz="4800" kern="1200" dirty="0">
                <a:solidFill>
                  <a:schemeClr val="bg1"/>
                </a:solidFill>
                <a:latin typeface="+mj-lt"/>
                <a:ea typeface="+mj-ea"/>
                <a:cs typeface="+mj-cs"/>
              </a:rPr>
              <a:t>Understanding Motivation</a:t>
            </a:r>
          </a:p>
        </p:txBody>
      </p:sp>
      <p:sp>
        <p:nvSpPr>
          <p:cNvPr id="12" name="Freeform: Shape 11">
            <a:extLst>
              <a:ext uri="{FF2B5EF4-FFF2-40B4-BE49-F238E27FC236}">
                <a16:creationId xmlns:a16="http://schemas.microsoft.com/office/drawing/2014/main" id="{BCC55ACC-A2F6-403C-A3A4-D59B3734D4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57312" y="381000"/>
            <a:ext cx="6334689" cy="6477000"/>
          </a:xfrm>
          <a:custGeom>
            <a:avLst/>
            <a:gdLst>
              <a:gd name="connsiteX0" fmla="*/ 3561588 w 6334689"/>
              <a:gd name="connsiteY0" fmla="*/ 0 h 6477000"/>
              <a:gd name="connsiteX1" fmla="*/ 6309883 w 6334689"/>
              <a:gd name="connsiteY1" fmla="*/ 1296087 h 6477000"/>
              <a:gd name="connsiteX2" fmla="*/ 6334689 w 6334689"/>
              <a:gd name="connsiteY2" fmla="*/ 1329261 h 6477000"/>
              <a:gd name="connsiteX3" fmla="*/ 6334689 w 6334689"/>
              <a:gd name="connsiteY3" fmla="*/ 5793916 h 6477000"/>
              <a:gd name="connsiteX4" fmla="*/ 6309883 w 6334689"/>
              <a:gd name="connsiteY4" fmla="*/ 5827089 h 6477000"/>
              <a:gd name="connsiteX5" fmla="*/ 5760467 w 6334689"/>
              <a:gd name="connsiteY5" fmla="*/ 6363539 h 6477000"/>
              <a:gd name="connsiteX6" fmla="*/ 5607796 w 6334689"/>
              <a:gd name="connsiteY6" fmla="*/ 6477000 h 6477000"/>
              <a:gd name="connsiteX7" fmla="*/ 1519571 w 6334689"/>
              <a:gd name="connsiteY7" fmla="*/ 6477000 h 6477000"/>
              <a:gd name="connsiteX8" fmla="*/ 1296088 w 6334689"/>
              <a:gd name="connsiteY8" fmla="*/ 6309883 h 6477000"/>
              <a:gd name="connsiteX9" fmla="*/ 0 w 6334689"/>
              <a:gd name="connsiteY9" fmla="*/ 3561588 h 6477000"/>
              <a:gd name="connsiteX10" fmla="*/ 3561588 w 6334689"/>
              <a:gd name="connsiteY10" fmla="*/ 0 h 6477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334689" h="6477000">
                <a:moveTo>
                  <a:pt x="3561588" y="0"/>
                </a:moveTo>
                <a:cubicBezTo>
                  <a:pt x="4668032" y="0"/>
                  <a:pt x="5656635" y="504534"/>
                  <a:pt x="6309883" y="1296087"/>
                </a:cubicBezTo>
                <a:lnTo>
                  <a:pt x="6334689" y="1329261"/>
                </a:lnTo>
                <a:lnTo>
                  <a:pt x="6334689" y="5793916"/>
                </a:lnTo>
                <a:lnTo>
                  <a:pt x="6309883" y="5827089"/>
                </a:lnTo>
                <a:cubicBezTo>
                  <a:pt x="6146571" y="6024977"/>
                  <a:pt x="5962299" y="6204927"/>
                  <a:pt x="5760467" y="6363539"/>
                </a:cubicBezTo>
                <a:lnTo>
                  <a:pt x="5607796" y="6477000"/>
                </a:lnTo>
                <a:lnTo>
                  <a:pt x="1519571" y="6477000"/>
                </a:lnTo>
                <a:lnTo>
                  <a:pt x="1296088" y="6309883"/>
                </a:lnTo>
                <a:cubicBezTo>
                  <a:pt x="504535" y="5656635"/>
                  <a:pt x="0" y="4668032"/>
                  <a:pt x="0" y="3561588"/>
                </a:cubicBezTo>
                <a:cubicBezTo>
                  <a:pt x="0" y="1594577"/>
                  <a:pt x="1594577" y="0"/>
                  <a:pt x="3561588" y="0"/>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4" name="Freeform: Shape 13">
            <a:extLst>
              <a:ext uri="{FF2B5EF4-FFF2-40B4-BE49-F238E27FC236}">
                <a16:creationId xmlns:a16="http://schemas.microsoft.com/office/drawing/2014/main" id="{598EBA13-C937-430B-9523-439FE21096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21086" y="544777"/>
            <a:ext cx="6170914" cy="6313225"/>
          </a:xfrm>
          <a:custGeom>
            <a:avLst/>
            <a:gdLst>
              <a:gd name="connsiteX0" fmla="*/ 3397813 w 6170914"/>
              <a:gd name="connsiteY0" fmla="*/ 0 h 6313225"/>
              <a:gd name="connsiteX1" fmla="*/ 6019731 w 6170914"/>
              <a:gd name="connsiteY1" fmla="*/ 1236489 h 6313225"/>
              <a:gd name="connsiteX2" fmla="*/ 6170914 w 6170914"/>
              <a:gd name="connsiteY2" fmla="*/ 1438663 h 6313225"/>
              <a:gd name="connsiteX3" fmla="*/ 6170914 w 6170914"/>
              <a:gd name="connsiteY3" fmla="*/ 5356963 h 6313225"/>
              <a:gd name="connsiteX4" fmla="*/ 6019731 w 6170914"/>
              <a:gd name="connsiteY4" fmla="*/ 5559138 h 6313225"/>
              <a:gd name="connsiteX5" fmla="*/ 5194591 w 6170914"/>
              <a:gd name="connsiteY5" fmla="*/ 6282226 h 6313225"/>
              <a:gd name="connsiteX6" fmla="*/ 5141791 w 6170914"/>
              <a:gd name="connsiteY6" fmla="*/ 6313225 h 6313225"/>
              <a:gd name="connsiteX7" fmla="*/ 1659199 w 6170914"/>
              <a:gd name="connsiteY7" fmla="*/ 6313225 h 6313225"/>
              <a:gd name="connsiteX8" fmla="*/ 1498064 w 6170914"/>
              <a:gd name="connsiteY8" fmla="*/ 6215333 h 6313225"/>
              <a:gd name="connsiteX9" fmla="*/ 0 w 6170914"/>
              <a:gd name="connsiteY9" fmla="*/ 3397813 h 6313225"/>
              <a:gd name="connsiteX10" fmla="*/ 3397813 w 6170914"/>
              <a:gd name="connsiteY10" fmla="*/ 0 h 6313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170914" h="6313225">
                <a:moveTo>
                  <a:pt x="3397813" y="0"/>
                </a:moveTo>
                <a:cubicBezTo>
                  <a:pt x="4453378" y="0"/>
                  <a:pt x="5396522" y="481334"/>
                  <a:pt x="6019731" y="1236489"/>
                </a:cubicBezTo>
                <a:lnTo>
                  <a:pt x="6170914" y="1438663"/>
                </a:lnTo>
                <a:lnTo>
                  <a:pt x="6170914" y="5356963"/>
                </a:lnTo>
                <a:lnTo>
                  <a:pt x="6019731" y="5559138"/>
                </a:lnTo>
                <a:cubicBezTo>
                  <a:pt x="5786028" y="5842321"/>
                  <a:pt x="5507333" y="6086998"/>
                  <a:pt x="5194591" y="6282226"/>
                </a:cubicBezTo>
                <a:lnTo>
                  <a:pt x="5141791" y="6313225"/>
                </a:lnTo>
                <a:lnTo>
                  <a:pt x="1659199" y="6313225"/>
                </a:lnTo>
                <a:lnTo>
                  <a:pt x="1498064" y="6215333"/>
                </a:lnTo>
                <a:cubicBezTo>
                  <a:pt x="594240" y="5604721"/>
                  <a:pt x="0" y="4570663"/>
                  <a:pt x="0" y="3397813"/>
                </a:cubicBezTo>
                <a:cubicBezTo>
                  <a:pt x="0" y="1521253"/>
                  <a:pt x="1521253" y="0"/>
                  <a:pt x="3397813"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Graphic 6" descr="Light Bulb and Gear">
            <a:extLst>
              <a:ext uri="{FF2B5EF4-FFF2-40B4-BE49-F238E27FC236}">
                <a16:creationId xmlns:a16="http://schemas.microsoft.com/office/drawing/2014/main" id="{7DDA816D-0118-448D-AA7A-37B1224761F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10424" y="1845770"/>
            <a:ext cx="4333875" cy="4333875"/>
          </a:xfrm>
          <a:prstGeom prst="rect">
            <a:avLst/>
          </a:prstGeom>
        </p:spPr>
      </p:pic>
    </p:spTree>
    <p:extLst>
      <p:ext uri="{BB962C8B-B14F-4D97-AF65-F5344CB8AC3E}">
        <p14:creationId xmlns:p14="http://schemas.microsoft.com/office/powerpoint/2010/main" val="6971053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D9D210-6A48-4FFC-846C-3B40A991D6AB}"/>
              </a:ext>
            </a:extLst>
          </p:cNvPr>
          <p:cNvSpPr>
            <a:spLocks noGrp="1"/>
          </p:cNvSpPr>
          <p:nvPr>
            <p:ph type="title"/>
          </p:nvPr>
        </p:nvSpPr>
        <p:spPr/>
        <p:txBody>
          <a:bodyPr/>
          <a:lstStyle/>
          <a:p>
            <a:r>
              <a:rPr lang="en-US" dirty="0"/>
              <a:t>Volunteer Engagement</a:t>
            </a:r>
          </a:p>
        </p:txBody>
      </p:sp>
      <p:sp>
        <p:nvSpPr>
          <p:cNvPr id="4" name="Text Placeholder 3">
            <a:extLst>
              <a:ext uri="{FF2B5EF4-FFF2-40B4-BE49-F238E27FC236}">
                <a16:creationId xmlns:a16="http://schemas.microsoft.com/office/drawing/2014/main" id="{476349E3-AB66-4E2C-810B-58F2D1FE9070}"/>
              </a:ext>
            </a:extLst>
          </p:cNvPr>
          <p:cNvSpPr>
            <a:spLocks noGrp="1"/>
          </p:cNvSpPr>
          <p:nvPr>
            <p:ph type="body" idx="1"/>
          </p:nvPr>
        </p:nvSpPr>
        <p:spPr>
          <a:xfrm>
            <a:off x="820885" y="1916749"/>
            <a:ext cx="5157787" cy="823912"/>
          </a:xfrm>
        </p:spPr>
        <p:txBody>
          <a:bodyPr/>
          <a:lstStyle/>
          <a:p>
            <a:r>
              <a:rPr lang="en-US" dirty="0"/>
              <a:t>Task Support</a:t>
            </a:r>
          </a:p>
        </p:txBody>
      </p:sp>
      <p:sp>
        <p:nvSpPr>
          <p:cNvPr id="5" name="Content Placeholder 4">
            <a:extLst>
              <a:ext uri="{FF2B5EF4-FFF2-40B4-BE49-F238E27FC236}">
                <a16:creationId xmlns:a16="http://schemas.microsoft.com/office/drawing/2014/main" id="{F8BB7E63-2207-4A63-8B8F-14B28FE73317}"/>
              </a:ext>
            </a:extLst>
          </p:cNvPr>
          <p:cNvSpPr>
            <a:spLocks noGrp="1"/>
          </p:cNvSpPr>
          <p:nvPr>
            <p:ph sz="half" idx="2"/>
          </p:nvPr>
        </p:nvSpPr>
        <p:spPr>
          <a:xfrm>
            <a:off x="836612" y="2801274"/>
            <a:ext cx="5157787" cy="3684588"/>
          </a:xfrm>
        </p:spPr>
        <p:txBody>
          <a:bodyPr/>
          <a:lstStyle/>
          <a:p>
            <a:pPr marL="285750" indent="-285750"/>
            <a:r>
              <a:rPr lang="en-US" dirty="0"/>
              <a:t>Help with installing the tool or product</a:t>
            </a:r>
          </a:p>
          <a:p>
            <a:pPr marL="285750" indent="-285750"/>
            <a:r>
              <a:rPr lang="en-US" dirty="0"/>
              <a:t>Help with getting involved in the development</a:t>
            </a:r>
          </a:p>
          <a:p>
            <a:pPr marL="285750" indent="-285750"/>
            <a:r>
              <a:rPr lang="en-US" dirty="0"/>
              <a:t>Getting unstuck technically</a:t>
            </a:r>
          </a:p>
          <a:p>
            <a:pPr marL="0" indent="0">
              <a:buNone/>
            </a:pPr>
            <a:endParaRPr lang="en-US" dirty="0"/>
          </a:p>
        </p:txBody>
      </p:sp>
      <p:sp>
        <p:nvSpPr>
          <p:cNvPr id="6" name="Text Placeholder 5">
            <a:extLst>
              <a:ext uri="{FF2B5EF4-FFF2-40B4-BE49-F238E27FC236}">
                <a16:creationId xmlns:a16="http://schemas.microsoft.com/office/drawing/2014/main" id="{76FFE27E-ED4E-488C-BD38-BFEFC0230A2D}"/>
              </a:ext>
            </a:extLst>
          </p:cNvPr>
          <p:cNvSpPr>
            <a:spLocks noGrp="1"/>
          </p:cNvSpPr>
          <p:nvPr>
            <p:ph type="body" sz="quarter" idx="3"/>
          </p:nvPr>
        </p:nvSpPr>
        <p:spPr>
          <a:xfrm>
            <a:off x="6187927" y="1834025"/>
            <a:ext cx="5183188" cy="823912"/>
          </a:xfrm>
        </p:spPr>
        <p:txBody>
          <a:bodyPr/>
          <a:lstStyle/>
          <a:p>
            <a:r>
              <a:rPr lang="en-US" dirty="0"/>
              <a:t>Emotion-Oriented Support</a:t>
            </a:r>
          </a:p>
        </p:txBody>
      </p:sp>
      <p:sp>
        <p:nvSpPr>
          <p:cNvPr id="7" name="Content Placeholder 6">
            <a:extLst>
              <a:ext uri="{FF2B5EF4-FFF2-40B4-BE49-F238E27FC236}">
                <a16:creationId xmlns:a16="http://schemas.microsoft.com/office/drawing/2014/main" id="{4E7F8105-3C2D-44B7-AC80-C848F19ADD4A}"/>
              </a:ext>
            </a:extLst>
          </p:cNvPr>
          <p:cNvSpPr>
            <a:spLocks noGrp="1"/>
          </p:cNvSpPr>
          <p:nvPr>
            <p:ph sz="quarter" idx="4"/>
          </p:nvPr>
        </p:nvSpPr>
        <p:spPr>
          <a:xfrm>
            <a:off x="6172200" y="2687002"/>
            <a:ext cx="5183188" cy="3684588"/>
          </a:xfrm>
        </p:spPr>
        <p:txBody>
          <a:bodyPr/>
          <a:lstStyle/>
          <a:p>
            <a:pPr marL="285750" indent="-285750"/>
            <a:r>
              <a:rPr lang="en-US" dirty="0"/>
              <a:t>Help with understanding the problem the tool solves</a:t>
            </a:r>
          </a:p>
          <a:p>
            <a:pPr marL="285750" indent="-285750"/>
            <a:r>
              <a:rPr lang="en-US" dirty="0"/>
              <a:t>Help getting involved with the community</a:t>
            </a:r>
          </a:p>
          <a:p>
            <a:pPr marL="285750" indent="-285750"/>
            <a:r>
              <a:rPr lang="en-US" dirty="0"/>
              <a:t>Social interactions</a:t>
            </a:r>
          </a:p>
          <a:p>
            <a:pPr marL="285750" indent="-285750"/>
            <a:r>
              <a:rPr lang="en-US" dirty="0"/>
              <a:t>Getting unstuck politically/socially</a:t>
            </a:r>
          </a:p>
          <a:p>
            <a:endParaRPr lang="en-US" dirty="0"/>
          </a:p>
        </p:txBody>
      </p:sp>
      <p:pic>
        <p:nvPicPr>
          <p:cNvPr id="9" name="Graphic 8" descr="Information">
            <a:extLst>
              <a:ext uri="{FF2B5EF4-FFF2-40B4-BE49-F238E27FC236}">
                <a16:creationId xmlns:a16="http://schemas.microsoft.com/office/drawing/2014/main" id="{D3936B08-B014-475C-A2A9-005B7898D77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0885" y="1459549"/>
            <a:ext cx="914400" cy="914400"/>
          </a:xfrm>
          <a:prstGeom prst="rect">
            <a:avLst/>
          </a:prstGeom>
        </p:spPr>
      </p:pic>
      <p:pic>
        <p:nvPicPr>
          <p:cNvPr id="11" name="Graphic 10" descr="Children">
            <a:extLst>
              <a:ext uri="{FF2B5EF4-FFF2-40B4-BE49-F238E27FC236}">
                <a16:creationId xmlns:a16="http://schemas.microsoft.com/office/drawing/2014/main" id="{5628E599-535A-435E-94D0-5A2FB9A0C2D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187927" y="1534885"/>
            <a:ext cx="914400" cy="914400"/>
          </a:xfrm>
          <a:prstGeom prst="rect">
            <a:avLst/>
          </a:prstGeom>
        </p:spPr>
      </p:pic>
    </p:spTree>
    <p:extLst>
      <p:ext uri="{BB962C8B-B14F-4D97-AF65-F5344CB8AC3E}">
        <p14:creationId xmlns:p14="http://schemas.microsoft.com/office/powerpoint/2010/main" val="12610938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23AC064-BC96-4F32-8AE1-B2FD387548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78068" y="343486"/>
            <a:ext cx="11438793" cy="1844256"/>
          </a:xfrm>
          <a:prstGeom prst="rect">
            <a:avLst/>
          </a:prstGeom>
          <a:solidFill>
            <a:srgbClr val="404040"/>
          </a:solidFill>
          <a:ln w="127000" cap="sq" cmpd="thinThick">
            <a:solidFill>
              <a:srgbClr val="40404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C7F085C-94D0-45AF-B480-54849DE71EDB}"/>
              </a:ext>
            </a:extLst>
          </p:cNvPr>
          <p:cNvSpPr>
            <a:spLocks noGrp="1"/>
          </p:cNvSpPr>
          <p:nvPr>
            <p:ph type="title"/>
          </p:nvPr>
        </p:nvSpPr>
        <p:spPr>
          <a:xfrm>
            <a:off x="526073" y="466578"/>
            <a:ext cx="11139854" cy="930447"/>
          </a:xfrm>
        </p:spPr>
        <p:txBody>
          <a:bodyPr vert="horz" lIns="91440" tIns="45720" rIns="91440" bIns="45720" rtlCol="0" anchor="b">
            <a:normAutofit/>
          </a:bodyPr>
          <a:lstStyle/>
          <a:p>
            <a:pPr algn="ctr"/>
            <a:r>
              <a:rPr lang="en-US" sz="5400" kern="1200">
                <a:solidFill>
                  <a:srgbClr val="FFFFFF"/>
                </a:solidFill>
                <a:latin typeface="+mj-lt"/>
                <a:ea typeface="+mj-ea"/>
                <a:cs typeface="+mj-cs"/>
              </a:rPr>
              <a:t>Engagement Techniques for DH Projects</a:t>
            </a:r>
          </a:p>
        </p:txBody>
      </p:sp>
      <p:cxnSp>
        <p:nvCxnSpPr>
          <p:cNvPr id="12" name="Straight Connector 11">
            <a:extLst>
              <a:ext uri="{FF2B5EF4-FFF2-40B4-BE49-F238E27FC236}">
                <a16:creationId xmlns:a16="http://schemas.microsoft.com/office/drawing/2014/main" id="{7E7C77BC-7138-40B1-A15B-20F57A494629}"/>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9800" y="1448631"/>
            <a:ext cx="7772400" cy="0"/>
          </a:xfrm>
          <a:prstGeom prst="line">
            <a:avLst/>
          </a:prstGeom>
          <a:ln w="22225">
            <a:solidFill>
              <a:srgbClr val="D9D9D9"/>
            </a:solidFill>
          </a:ln>
        </p:spPr>
        <p:style>
          <a:lnRef idx="1">
            <a:schemeClr val="accent1"/>
          </a:lnRef>
          <a:fillRef idx="0">
            <a:schemeClr val="accent1"/>
          </a:fillRef>
          <a:effectRef idx="0">
            <a:schemeClr val="accent1"/>
          </a:effectRef>
          <a:fontRef idx="minor">
            <a:schemeClr val="tx1"/>
          </a:fontRef>
        </p:style>
      </p:cxnSp>
      <p:graphicFrame>
        <p:nvGraphicFramePr>
          <p:cNvPr id="5" name="Content Placeholder 4">
            <a:extLst>
              <a:ext uri="{FF2B5EF4-FFF2-40B4-BE49-F238E27FC236}">
                <a16:creationId xmlns:a16="http://schemas.microsoft.com/office/drawing/2014/main" id="{91F22DE8-431C-4502-821D-02EABB9CC6F8}"/>
              </a:ext>
            </a:extLst>
          </p:cNvPr>
          <p:cNvGraphicFramePr>
            <a:graphicFrameLocks noGrp="1"/>
          </p:cNvGraphicFramePr>
          <p:nvPr>
            <p:ph idx="1"/>
            <p:extLst>
              <p:ext uri="{D42A27DB-BD31-4B8C-83A1-F6EECF244321}">
                <p14:modId xmlns:p14="http://schemas.microsoft.com/office/powerpoint/2010/main" val="348157292"/>
              </p:ext>
            </p:extLst>
          </p:nvPr>
        </p:nvGraphicFramePr>
        <p:xfrm>
          <a:off x="847601" y="2509911"/>
          <a:ext cx="10441699" cy="3997642"/>
        </p:xfrm>
        <a:graphic>
          <a:graphicData uri="http://schemas.openxmlformats.org/drawingml/2006/table">
            <a:tbl>
              <a:tblPr firstRow="1" bandRow="1">
                <a:tableStyleId>{8EC20E35-A176-4012-BC5E-935CFFF8708E}</a:tableStyleId>
              </a:tblPr>
              <a:tblGrid>
                <a:gridCol w="3547776">
                  <a:extLst>
                    <a:ext uri="{9D8B030D-6E8A-4147-A177-3AD203B41FA5}">
                      <a16:colId xmlns:a16="http://schemas.microsoft.com/office/drawing/2014/main" val="4146158007"/>
                    </a:ext>
                  </a:extLst>
                </a:gridCol>
                <a:gridCol w="3462644">
                  <a:extLst>
                    <a:ext uri="{9D8B030D-6E8A-4147-A177-3AD203B41FA5}">
                      <a16:colId xmlns:a16="http://schemas.microsoft.com/office/drawing/2014/main" val="2033336420"/>
                    </a:ext>
                  </a:extLst>
                </a:gridCol>
                <a:gridCol w="3431279">
                  <a:extLst>
                    <a:ext uri="{9D8B030D-6E8A-4147-A177-3AD203B41FA5}">
                      <a16:colId xmlns:a16="http://schemas.microsoft.com/office/drawing/2014/main" val="2482913770"/>
                    </a:ext>
                  </a:extLst>
                </a:gridCol>
              </a:tblGrid>
              <a:tr h="488840">
                <a:tc>
                  <a:txBody>
                    <a:bodyPr/>
                    <a:lstStyle/>
                    <a:p>
                      <a:pPr marL="0" marR="0">
                        <a:lnSpc>
                          <a:spcPct val="200000"/>
                        </a:lnSpc>
                        <a:spcBef>
                          <a:spcPts val="1200"/>
                        </a:spcBef>
                        <a:spcAft>
                          <a:spcPts val="1200"/>
                        </a:spcAft>
                      </a:pPr>
                      <a:r>
                        <a:rPr lang="en-US" sz="1700">
                          <a:effectLst/>
                        </a:rPr>
                        <a:t> </a:t>
                      </a:r>
                      <a:endParaRPr lang="en-US" sz="1700">
                        <a:effectLst/>
                        <a:latin typeface="Times New Roman" panose="02020603050405020304" pitchFamily="18" charset="0"/>
                        <a:ea typeface="Calibri" panose="020F0502020204030204" pitchFamily="34" charset="0"/>
                        <a:cs typeface="Times New Roman" panose="02020603050405020304" pitchFamily="18" charset="0"/>
                      </a:endParaRPr>
                    </a:p>
                  </a:txBody>
                  <a:tcPr marL="96782" marR="96782" marT="0" marB="0"/>
                </a:tc>
                <a:tc>
                  <a:txBody>
                    <a:bodyPr/>
                    <a:lstStyle/>
                    <a:p>
                      <a:pPr marL="0" marR="0">
                        <a:lnSpc>
                          <a:spcPct val="150000"/>
                        </a:lnSpc>
                        <a:spcBef>
                          <a:spcPts val="1200"/>
                        </a:spcBef>
                        <a:spcAft>
                          <a:spcPts val="0"/>
                        </a:spcAft>
                      </a:pPr>
                      <a:r>
                        <a:rPr lang="en-US" sz="1700">
                          <a:effectLst/>
                        </a:rPr>
                        <a:t>Task Support</a:t>
                      </a:r>
                      <a:endParaRPr lang="en-US" sz="17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1200"/>
                        </a:spcBef>
                        <a:spcAft>
                          <a:spcPts val="0"/>
                        </a:spcAft>
                      </a:pPr>
                      <a:r>
                        <a:rPr lang="en-US" sz="1700">
                          <a:effectLst/>
                        </a:rPr>
                        <a:t>Emotional Support</a:t>
                      </a:r>
                      <a:endParaRPr lang="en-US" sz="1700" b="1">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extLst>
                  <a:ext uri="{0D108BD9-81ED-4DB2-BD59-A6C34878D82A}">
                    <a16:rowId xmlns:a16="http://schemas.microsoft.com/office/drawing/2014/main" val="2725424803"/>
                  </a:ext>
                </a:extLst>
              </a:tr>
              <a:tr h="779186">
                <a:tc>
                  <a:txBody>
                    <a:bodyPr/>
                    <a:lstStyle/>
                    <a:p>
                      <a:pPr marL="0" marR="0">
                        <a:lnSpc>
                          <a:spcPct val="150000"/>
                        </a:lnSpc>
                        <a:spcBef>
                          <a:spcPts val="0"/>
                        </a:spcBef>
                        <a:spcAft>
                          <a:spcPts val="0"/>
                        </a:spcAft>
                      </a:pPr>
                      <a:r>
                        <a:rPr lang="en-US" sz="1700">
                          <a:effectLst/>
                        </a:rPr>
                        <a:t>What is happening with the project</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Detailed documentation and/or a wiki</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Blog with news about the project</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extLst>
                  <a:ext uri="{0D108BD9-81ED-4DB2-BD59-A6C34878D82A}">
                    <a16:rowId xmlns:a16="http://schemas.microsoft.com/office/drawing/2014/main" val="3077244110"/>
                  </a:ext>
                </a:extLst>
              </a:tr>
              <a:tr h="779186">
                <a:tc>
                  <a:txBody>
                    <a:bodyPr/>
                    <a:lstStyle/>
                    <a:p>
                      <a:pPr marL="0" marR="0">
                        <a:lnSpc>
                          <a:spcPct val="150000"/>
                        </a:lnSpc>
                        <a:spcBef>
                          <a:spcPts val="0"/>
                        </a:spcBef>
                        <a:spcAft>
                          <a:spcPts val="0"/>
                        </a:spcAft>
                      </a:pPr>
                      <a:r>
                        <a:rPr lang="en-US" sz="1700">
                          <a:effectLst/>
                        </a:rPr>
                        <a:t>What kinds of work/conversations are happening</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Open code on GitHub or another repository</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Social media channels or other forum</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extLst>
                  <a:ext uri="{0D108BD9-81ED-4DB2-BD59-A6C34878D82A}">
                    <a16:rowId xmlns:a16="http://schemas.microsoft.com/office/drawing/2014/main" val="1213620338"/>
                  </a:ext>
                </a:extLst>
              </a:tr>
              <a:tr h="392058">
                <a:tc>
                  <a:txBody>
                    <a:bodyPr/>
                    <a:lstStyle/>
                    <a:p>
                      <a:pPr marL="0" marR="0">
                        <a:lnSpc>
                          <a:spcPct val="150000"/>
                        </a:lnSpc>
                        <a:spcBef>
                          <a:spcPts val="0"/>
                        </a:spcBef>
                        <a:spcAft>
                          <a:spcPts val="0"/>
                        </a:spcAft>
                      </a:pPr>
                      <a:r>
                        <a:rPr lang="en-US" sz="1700">
                          <a:effectLst/>
                        </a:rPr>
                        <a:t>Cultural expectations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Clear expectations for process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Code of conduct</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extLst>
                  <a:ext uri="{0D108BD9-81ED-4DB2-BD59-A6C34878D82A}">
                    <a16:rowId xmlns:a16="http://schemas.microsoft.com/office/drawing/2014/main" val="3278236015"/>
                  </a:ext>
                </a:extLst>
              </a:tr>
              <a:tr h="779186">
                <a:tc>
                  <a:txBody>
                    <a:bodyPr/>
                    <a:lstStyle/>
                    <a:p>
                      <a:pPr marL="0" marR="0">
                        <a:lnSpc>
                          <a:spcPct val="150000"/>
                        </a:lnSpc>
                        <a:spcBef>
                          <a:spcPts val="0"/>
                        </a:spcBef>
                        <a:spcAft>
                          <a:spcPts val="0"/>
                        </a:spcAft>
                      </a:pPr>
                      <a:r>
                        <a:rPr lang="en-US" sz="1700">
                          <a:effectLst/>
                        </a:rPr>
                        <a:t>Ability to have conversations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Technical mailing list or chat/Slack</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General mailing list/Slack</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extLst>
                  <a:ext uri="{0D108BD9-81ED-4DB2-BD59-A6C34878D82A}">
                    <a16:rowId xmlns:a16="http://schemas.microsoft.com/office/drawing/2014/main" val="242379481"/>
                  </a:ext>
                </a:extLst>
              </a:tr>
              <a:tr h="779186">
                <a:tc>
                  <a:txBody>
                    <a:bodyPr/>
                    <a:lstStyle/>
                    <a:p>
                      <a:pPr marL="0" marR="0">
                        <a:lnSpc>
                          <a:spcPct val="150000"/>
                        </a:lnSpc>
                        <a:spcBef>
                          <a:spcPts val="0"/>
                        </a:spcBef>
                        <a:spcAft>
                          <a:spcPts val="0"/>
                        </a:spcAft>
                      </a:pPr>
                      <a:r>
                        <a:rPr lang="en-US" sz="1700">
                          <a:effectLst/>
                        </a:rPr>
                        <a:t>Decision-making opportunities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Technical development calls or meetings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tc>
                  <a:txBody>
                    <a:bodyPr/>
                    <a:lstStyle/>
                    <a:p>
                      <a:pPr marL="0" marR="0">
                        <a:lnSpc>
                          <a:spcPct val="150000"/>
                        </a:lnSpc>
                        <a:spcBef>
                          <a:spcPts val="0"/>
                        </a:spcBef>
                        <a:spcAft>
                          <a:spcPts val="0"/>
                        </a:spcAft>
                      </a:pPr>
                      <a:r>
                        <a:rPr lang="en-US" sz="1700">
                          <a:effectLst/>
                        </a:rPr>
                        <a:t>User groups or conferences</a:t>
                      </a:r>
                      <a:endParaRPr lang="en-US" sz="170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96782" marR="96782" marT="0" marB="0"/>
                </a:tc>
                <a:extLst>
                  <a:ext uri="{0D108BD9-81ED-4DB2-BD59-A6C34878D82A}">
                    <a16:rowId xmlns:a16="http://schemas.microsoft.com/office/drawing/2014/main" val="287209623"/>
                  </a:ext>
                </a:extLst>
              </a:tr>
            </a:tbl>
          </a:graphicData>
        </a:graphic>
      </p:graphicFrame>
    </p:spTree>
    <p:extLst>
      <p:ext uri="{BB962C8B-B14F-4D97-AF65-F5344CB8AC3E}">
        <p14:creationId xmlns:p14="http://schemas.microsoft.com/office/powerpoint/2010/main" val="1968829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Content Placeholder 3" descr="A screenshot of a social media post&#10;&#10;Description automatically generated">
            <a:hlinkClick r:id="rId3"/>
            <a:extLst>
              <a:ext uri="{FF2B5EF4-FFF2-40B4-BE49-F238E27FC236}">
                <a16:creationId xmlns:a16="http://schemas.microsoft.com/office/drawing/2014/main" id="{5BF700D3-46AE-4AD4-9D7A-B09485980B47}"/>
              </a:ext>
            </a:extLst>
          </p:cNvPr>
          <p:cNvPicPr>
            <a:picLocks noChangeAspect="1"/>
          </p:cNvPicPr>
          <p:nvPr/>
        </p:nvPicPr>
        <p:blipFill rotWithShape="1">
          <a:blip r:embed="rId4"/>
          <a:srcRect r="11999" b="-1"/>
          <a:stretch/>
        </p:blipFill>
        <p:spPr>
          <a:xfrm>
            <a:off x="20" y="10"/>
            <a:ext cx="12191980" cy="6857990"/>
          </a:xfrm>
          <a:prstGeom prst="rect">
            <a:avLst/>
          </a:prstGeom>
        </p:spPr>
      </p:pic>
      <p:sp>
        <p:nvSpPr>
          <p:cNvPr id="26" name="Freeform 5">
            <a:extLst>
              <a:ext uri="{FF2B5EF4-FFF2-40B4-BE49-F238E27FC236}">
                <a16:creationId xmlns:a16="http://schemas.microsoft.com/office/drawing/2014/main" id="{87CC2527-562A-4F69-B487-4371E5B243E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7488621" y="2277613"/>
            <a:ext cx="4703379" cy="4580387"/>
          </a:xfrm>
          <a:custGeom>
            <a:avLst/>
            <a:gdLst>
              <a:gd name="T0" fmla="*/ 1333 w 1333"/>
              <a:gd name="T1" fmla="*/ 1031 h 1298"/>
              <a:gd name="T2" fmla="*/ 1333 w 1333"/>
              <a:gd name="T3" fmla="*/ 380 h 1298"/>
              <a:gd name="T4" fmla="*/ 706 w 1333"/>
              <a:gd name="T5" fmla="*/ 0 h 1298"/>
              <a:gd name="T6" fmla="*/ 0 w 1333"/>
              <a:gd name="T7" fmla="*/ 706 h 1298"/>
              <a:gd name="T8" fmla="*/ 323 w 1333"/>
              <a:gd name="T9" fmla="*/ 1298 h 1298"/>
              <a:gd name="T10" fmla="*/ 1090 w 1333"/>
              <a:gd name="T11" fmla="*/ 1298 h 1298"/>
              <a:gd name="T12" fmla="*/ 1333 w 1333"/>
              <a:gd name="T13" fmla="*/ 1031 h 1298"/>
            </a:gdLst>
            <a:ahLst/>
            <a:cxnLst>
              <a:cxn ang="0">
                <a:pos x="T0" y="T1"/>
              </a:cxn>
              <a:cxn ang="0">
                <a:pos x="T2" y="T3"/>
              </a:cxn>
              <a:cxn ang="0">
                <a:pos x="T4" y="T5"/>
              </a:cxn>
              <a:cxn ang="0">
                <a:pos x="T6" y="T7"/>
              </a:cxn>
              <a:cxn ang="0">
                <a:pos x="T8" y="T9"/>
              </a:cxn>
              <a:cxn ang="0">
                <a:pos x="T10" y="T11"/>
              </a:cxn>
              <a:cxn ang="0">
                <a:pos x="T12" y="T13"/>
              </a:cxn>
            </a:cxnLst>
            <a:rect l="0" t="0" r="r" b="b"/>
            <a:pathLst>
              <a:path w="1333" h="1298">
                <a:moveTo>
                  <a:pt x="1333" y="1031"/>
                </a:moveTo>
                <a:cubicBezTo>
                  <a:pt x="1333" y="380"/>
                  <a:pt x="1333" y="380"/>
                  <a:pt x="1333" y="380"/>
                </a:cubicBezTo>
                <a:cubicBezTo>
                  <a:pt x="1215" y="154"/>
                  <a:pt x="979" y="0"/>
                  <a:pt x="706" y="0"/>
                </a:cubicBezTo>
                <a:cubicBezTo>
                  <a:pt x="317" y="0"/>
                  <a:pt x="0" y="316"/>
                  <a:pt x="0" y="706"/>
                </a:cubicBezTo>
                <a:cubicBezTo>
                  <a:pt x="0" y="954"/>
                  <a:pt x="129" y="1172"/>
                  <a:pt x="323" y="1298"/>
                </a:cubicBezTo>
                <a:cubicBezTo>
                  <a:pt x="1090" y="1298"/>
                  <a:pt x="1090" y="1298"/>
                  <a:pt x="1090" y="1298"/>
                </a:cubicBezTo>
                <a:cubicBezTo>
                  <a:pt x="1193" y="1232"/>
                  <a:pt x="1276" y="1140"/>
                  <a:pt x="1333" y="1031"/>
                </a:cubicBezTo>
                <a:close/>
              </a:path>
            </a:pathLst>
          </a:custGeom>
          <a:solidFill>
            <a:schemeClr val="bg1">
              <a:alpha val="70000"/>
            </a:schemeClr>
          </a:solidFill>
          <a:ln w="50800" cap="sq" cmpd="dbl">
            <a:noFill/>
            <a:miter lim="800000"/>
          </a:ln>
          <a:effectLst/>
        </p:spPr>
        <p:txBody>
          <a:bodyPr vert="horz" lIns="91440" tIns="45720" rIns="91440" bIns="45720" rtlCol="0" anchor="t">
            <a:normAutofit/>
          </a:bodyPr>
          <a:lstStyle/>
          <a:p>
            <a:pPr algn="ctr">
              <a:spcAft>
                <a:spcPts val="1000"/>
              </a:spcAft>
              <a:buClr>
                <a:schemeClr val="tx1"/>
              </a:buClr>
              <a:buSzPct val="100000"/>
              <a:buFont typeface="Arial"/>
              <a:buNone/>
            </a:pPr>
            <a:endParaRPr lang="en-US" sz="1600" cap="all"/>
          </a:p>
        </p:txBody>
      </p:sp>
      <p:sp>
        <p:nvSpPr>
          <p:cNvPr id="2" name="Title 1">
            <a:extLst>
              <a:ext uri="{FF2B5EF4-FFF2-40B4-BE49-F238E27FC236}">
                <a16:creationId xmlns:a16="http://schemas.microsoft.com/office/drawing/2014/main" id="{B67F84CC-28E6-493B-8DC5-9C762CAB783B}"/>
              </a:ext>
            </a:extLst>
          </p:cNvPr>
          <p:cNvSpPr>
            <a:spLocks noGrp="1"/>
          </p:cNvSpPr>
          <p:nvPr>
            <p:ph type="title"/>
          </p:nvPr>
        </p:nvSpPr>
        <p:spPr>
          <a:xfrm>
            <a:off x="8022021" y="3231931"/>
            <a:ext cx="3852041" cy="1834056"/>
          </a:xfrm>
        </p:spPr>
        <p:txBody>
          <a:bodyPr vert="horz" lIns="91440" tIns="45720" rIns="91440" bIns="45720" rtlCol="0" anchor="b">
            <a:normAutofit/>
          </a:bodyPr>
          <a:lstStyle/>
          <a:p>
            <a:pPr algn="ctr"/>
            <a:r>
              <a:rPr lang="en-US" sz="4000"/>
              <a:t>Case Study</a:t>
            </a:r>
          </a:p>
        </p:txBody>
      </p:sp>
      <p:sp>
        <p:nvSpPr>
          <p:cNvPr id="17" name="Content Placeholder 7">
            <a:extLst>
              <a:ext uri="{FF2B5EF4-FFF2-40B4-BE49-F238E27FC236}">
                <a16:creationId xmlns:a16="http://schemas.microsoft.com/office/drawing/2014/main" id="{D6269ADE-F557-44C4-BA94-A845AEEF9AF8}"/>
              </a:ext>
            </a:extLst>
          </p:cNvPr>
          <p:cNvSpPr>
            <a:spLocks noGrp="1"/>
          </p:cNvSpPr>
          <p:nvPr>
            <p:ph idx="1"/>
          </p:nvPr>
        </p:nvSpPr>
        <p:spPr>
          <a:xfrm>
            <a:off x="7782910" y="5242675"/>
            <a:ext cx="4330262" cy="683284"/>
          </a:xfrm>
        </p:spPr>
        <p:txBody>
          <a:bodyPr vert="horz" lIns="91440" tIns="45720" rIns="91440" bIns="45720" rtlCol="0">
            <a:normAutofit/>
          </a:bodyPr>
          <a:lstStyle/>
          <a:p>
            <a:pPr marL="0" indent="0" algn="ctr">
              <a:buNone/>
            </a:pPr>
            <a:r>
              <a:rPr lang="en-US" sz="2000" dirty="0"/>
              <a:t>lilielbe.org</a:t>
            </a:r>
          </a:p>
        </p:txBody>
      </p:sp>
      <p:cxnSp>
        <p:nvCxnSpPr>
          <p:cNvPr id="27" name="Straight Connector 23">
            <a:extLst>
              <a:ext uri="{FF2B5EF4-FFF2-40B4-BE49-F238E27FC236}">
                <a16:creationId xmlns:a16="http://schemas.microsoft.com/office/drawing/2014/main" id="{BCDAEC91-5BCE-4B55-9CC0-43EF94CB73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9480331" y="5123793"/>
            <a:ext cx="935420" cy="0"/>
          </a:xfrm>
          <a:prstGeom prst="line">
            <a:avLst/>
          </a:prstGeom>
          <a:ln w="25400" cap="sq">
            <a:solidFill>
              <a:schemeClr val="tx1">
                <a:lumMod val="85000"/>
                <a:lumOff val="15000"/>
              </a:schemeClr>
            </a:soli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05895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9D9B91-5D22-4DDB-87EF-BD001BE36888}"/>
              </a:ext>
            </a:extLst>
          </p:cNvPr>
          <p:cNvSpPr>
            <a:spLocks noGrp="1"/>
          </p:cNvSpPr>
          <p:nvPr>
            <p:ph type="title"/>
          </p:nvPr>
        </p:nvSpPr>
        <p:spPr/>
        <p:txBody>
          <a:bodyPr/>
          <a:lstStyle/>
          <a:p>
            <a:r>
              <a:rPr lang="en-US" dirty="0"/>
              <a:t>Selected Bibliography</a:t>
            </a:r>
          </a:p>
        </p:txBody>
      </p:sp>
      <p:sp>
        <p:nvSpPr>
          <p:cNvPr id="3" name="Content Placeholder 2">
            <a:extLst>
              <a:ext uri="{FF2B5EF4-FFF2-40B4-BE49-F238E27FC236}">
                <a16:creationId xmlns:a16="http://schemas.microsoft.com/office/drawing/2014/main" id="{831AAA21-B258-4293-A798-0EB8B6051FB5}"/>
              </a:ext>
            </a:extLst>
          </p:cNvPr>
          <p:cNvSpPr>
            <a:spLocks noGrp="1"/>
          </p:cNvSpPr>
          <p:nvPr>
            <p:ph idx="1"/>
          </p:nvPr>
        </p:nvSpPr>
        <p:spPr/>
        <p:txBody>
          <a:bodyPr>
            <a:normAutofit fontScale="70000" lnSpcReduction="20000"/>
          </a:bodyPr>
          <a:lstStyle/>
          <a:p>
            <a:endParaRPr lang="en-US" dirty="0"/>
          </a:p>
          <a:p>
            <a:r>
              <a:rPr lang="en-US" dirty="0" err="1"/>
              <a:t>Alfes</a:t>
            </a:r>
            <a:r>
              <a:rPr lang="en-US" dirty="0"/>
              <a:t>, Kerstin, Amanda Shantz, and Catherine Bailey. 2016. “Enhancing Volunteer Engagement to Achieve Desirable Outcomes: What Can Non-Profit Employers Do?” </a:t>
            </a:r>
            <a:r>
              <a:rPr lang="en-US" i="1" dirty="0"/>
              <a:t>VOLUNTAS: International Journal of Voluntary and Nonprofit Organizations</a:t>
            </a:r>
            <a:r>
              <a:rPr lang="en-US" dirty="0"/>
              <a:t> 27 (2): 595–617. </a:t>
            </a:r>
            <a:r>
              <a:rPr lang="en-US" dirty="0">
                <a:hlinkClick r:id="rId2"/>
              </a:rPr>
              <a:t>https://doi.org/10.1007/s11266-015-9601-3</a:t>
            </a:r>
            <a:r>
              <a:rPr lang="en-US" dirty="0"/>
              <a:t>.</a:t>
            </a:r>
          </a:p>
          <a:p>
            <a:r>
              <a:rPr lang="en-US" dirty="0"/>
              <a:t>Clary, E. Gil, Mark Snyder, Robert D. Ridge, John Copeland, Arthur A. Stukas, Julie Haugen, and Peter </a:t>
            </a:r>
            <a:r>
              <a:rPr lang="en-US" dirty="0" err="1"/>
              <a:t>Miene</a:t>
            </a:r>
            <a:r>
              <a:rPr lang="en-US" dirty="0"/>
              <a:t>. 1998. “Understanding and Assessing the Motivations of Volunteers: A Functional Approach.” </a:t>
            </a:r>
            <a:r>
              <a:rPr lang="en-US" i="1" dirty="0"/>
              <a:t>Journal of Personality and Social Psychology</a:t>
            </a:r>
            <a:r>
              <a:rPr lang="en-US" dirty="0"/>
              <a:t> 74 (6): 1516–30. https://doi.org/10.1037/0022-3514.74.6.1516.</a:t>
            </a:r>
          </a:p>
          <a:p>
            <a:r>
              <a:rPr lang="en-US" dirty="0"/>
              <a:t>Datskou, Emily. 2018. “The Evolution of Digitizing Lili Elbe's Man Into Woman.” From Evidence to Scholarship: Collaborating to Transform Undergraduate Research, March 2018, Reed College, OR.</a:t>
            </a:r>
          </a:p>
          <a:p>
            <a:r>
              <a:rPr lang="en-US" dirty="0"/>
              <a:t>Dombrowski, Quinn. 2014. “What Ever Happened to Project Bamboo?” </a:t>
            </a:r>
            <a:r>
              <a:rPr lang="en-US" i="1" dirty="0"/>
              <a:t>Literary and Linguistic Computing</a:t>
            </a:r>
            <a:r>
              <a:rPr lang="en-US" dirty="0"/>
              <a:t> 29 (3): 326–39. https://doi.org/10.1093/llc/fqu026.</a:t>
            </a:r>
            <a:endParaRPr lang="en-US" u="sng" dirty="0">
              <a:hlinkClick r:id="rId3"/>
            </a:endParaRPr>
          </a:p>
          <a:p>
            <a:r>
              <a:rPr lang="en-US" dirty="0"/>
              <a:t>Lee, Timothy. 2019. </a:t>
            </a:r>
            <a:r>
              <a:rPr lang="en-US" i="1" dirty="0" err="1"/>
              <a:t>ArsTechnica</a:t>
            </a:r>
            <a:r>
              <a:rPr lang="en-US" i="1" dirty="0"/>
              <a:t>. </a:t>
            </a:r>
            <a:r>
              <a:rPr lang="en-US" u="sng" dirty="0">
                <a:hlinkClick r:id="rId3"/>
              </a:rPr>
              <a:t>https://arstechnica.com/tech-policy/2019/09/richard-stallman-leaves-mit-after-controversial-remarks-on-rape/</a:t>
            </a:r>
            <a:endParaRPr lang="en-US" u="sng" dirty="0">
              <a:hlinkClick r:id="rId4"/>
            </a:endParaRPr>
          </a:p>
          <a:p>
            <a:r>
              <a:rPr lang="en-US" dirty="0" err="1">
                <a:hlinkClick r:id="rId4"/>
              </a:rPr>
              <a:t>Nowviskie</a:t>
            </a:r>
            <a:r>
              <a:rPr lang="en-US" dirty="0">
                <a:hlinkClick r:id="rId4"/>
              </a:rPr>
              <a:t>, Bethany. 2014.</a:t>
            </a:r>
            <a:r>
              <a:rPr lang="en-US" u="sng" dirty="0">
                <a:hlinkClick r:id="rId4"/>
              </a:rPr>
              <a:t> http://nowviskie.org/2014/on-the-origin-of-hack-and-yack/</a:t>
            </a:r>
            <a:endParaRPr lang="en-US" dirty="0"/>
          </a:p>
          <a:p>
            <a:pPr marL="0" indent="0">
              <a:buNone/>
            </a:pPr>
            <a:endParaRPr lang="en-US" dirty="0"/>
          </a:p>
        </p:txBody>
      </p:sp>
      <p:pic>
        <p:nvPicPr>
          <p:cNvPr id="4" name="Graphic 3" descr="Fish">
            <a:extLst>
              <a:ext uri="{FF2B5EF4-FFF2-40B4-BE49-F238E27FC236}">
                <a16:creationId xmlns:a16="http://schemas.microsoft.com/office/drawing/2014/main" id="{F0168CC2-9D52-4C42-A408-1923AA15740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933328" y="89549"/>
            <a:ext cx="1876714" cy="1876714"/>
          </a:xfrm>
          <a:prstGeom prst="rect">
            <a:avLst/>
          </a:prstGeom>
        </p:spPr>
      </p:pic>
      <p:pic>
        <p:nvPicPr>
          <p:cNvPr id="5" name="Graphic 4" descr="Fish">
            <a:extLst>
              <a:ext uri="{FF2B5EF4-FFF2-40B4-BE49-F238E27FC236}">
                <a16:creationId xmlns:a16="http://schemas.microsoft.com/office/drawing/2014/main" id="{06BE1EA9-5C46-4683-BBFE-29FD6A8705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326008" y="-182563"/>
            <a:ext cx="1716232" cy="1716232"/>
          </a:xfrm>
          <a:prstGeom prst="rect">
            <a:avLst/>
          </a:prstGeom>
        </p:spPr>
      </p:pic>
      <p:pic>
        <p:nvPicPr>
          <p:cNvPr id="6" name="Graphic 5" descr="Fish">
            <a:extLst>
              <a:ext uri="{FF2B5EF4-FFF2-40B4-BE49-F238E27FC236}">
                <a16:creationId xmlns:a16="http://schemas.microsoft.com/office/drawing/2014/main" id="{5609A7C2-4BC8-4160-BB48-B12513DE42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94913" y="1249149"/>
            <a:ext cx="924672" cy="924672"/>
          </a:xfrm>
          <a:prstGeom prst="rect">
            <a:avLst/>
          </a:prstGeom>
        </p:spPr>
      </p:pic>
    </p:spTree>
    <p:extLst>
      <p:ext uri="{BB962C8B-B14F-4D97-AF65-F5344CB8AC3E}">
        <p14:creationId xmlns:p14="http://schemas.microsoft.com/office/powerpoint/2010/main" val="1315792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6FF0F0B8-5B06-4174-9742-1FD7ABE71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a:extLst>
              <a:ext uri="{FF2B5EF4-FFF2-40B4-BE49-F238E27FC236}">
                <a16:creationId xmlns:a16="http://schemas.microsoft.com/office/drawing/2014/main" id="{052C5705-DCBC-4FAD-833C-ED992823AFAE}"/>
              </a:ext>
            </a:extLst>
          </p:cNvPr>
          <p:cNvPicPr>
            <a:picLocks noChangeAspect="1"/>
          </p:cNvPicPr>
          <p:nvPr/>
        </p:nvPicPr>
        <p:blipFill rotWithShape="1">
          <a:blip r:embed="rId3"/>
          <a:srcRect r="1639" b="1"/>
          <a:stretch/>
        </p:blipFill>
        <p:spPr>
          <a:xfrm>
            <a:off x="643467" y="643467"/>
            <a:ext cx="10905066" cy="5571066"/>
          </a:xfrm>
          <a:prstGeom prst="rect">
            <a:avLst/>
          </a:prstGeom>
          <a:ln w="190500">
            <a:solidFill>
              <a:srgbClr val="FFFFFF"/>
            </a:solidFill>
            <a:miter lim="800000"/>
          </a:ln>
          <a:effectLst>
            <a:outerShdw blurRad="76200" dist="19050" dir="5400000" algn="t" rotWithShape="0">
              <a:prstClr val="black">
                <a:alpha val="55000"/>
              </a:prstClr>
            </a:outerShdw>
          </a:effectLst>
        </p:spPr>
      </p:pic>
    </p:spTree>
    <p:extLst>
      <p:ext uri="{BB962C8B-B14F-4D97-AF65-F5344CB8AC3E}">
        <p14:creationId xmlns:p14="http://schemas.microsoft.com/office/powerpoint/2010/main" val="42621498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3D11E1-D68D-4EEE-8D46-1ED7A486781A}"/>
              </a:ext>
            </a:extLst>
          </p:cNvPr>
          <p:cNvSpPr>
            <a:spLocks noGrp="1"/>
          </p:cNvSpPr>
          <p:nvPr>
            <p:ph type="title"/>
          </p:nvPr>
        </p:nvSpPr>
        <p:spPr>
          <a:xfrm>
            <a:off x="4965430" y="629268"/>
            <a:ext cx="6586491" cy="1286160"/>
          </a:xfrm>
        </p:spPr>
        <p:txBody>
          <a:bodyPr vert="horz" lIns="91440" tIns="45720" rIns="91440" bIns="45720" rtlCol="0" anchor="b">
            <a:normAutofit/>
          </a:bodyPr>
          <a:lstStyle/>
          <a:p>
            <a:r>
              <a:rPr lang="en-US" sz="4400" dirty="0"/>
              <a:t>Research Background</a:t>
            </a:r>
          </a:p>
        </p:txBody>
      </p:sp>
      <p:pic>
        <p:nvPicPr>
          <p:cNvPr id="5" name="Picture Placeholder 4">
            <a:extLst>
              <a:ext uri="{FF2B5EF4-FFF2-40B4-BE49-F238E27FC236}">
                <a16:creationId xmlns:a16="http://schemas.microsoft.com/office/drawing/2014/main" id="{29D507BC-1E3F-4889-8474-922A97A6CCA5}"/>
              </a:ext>
            </a:extLst>
          </p:cNvPr>
          <p:cNvPicPr>
            <a:picLocks noGrp="1" noChangeAspect="1"/>
          </p:cNvPicPr>
          <p:nvPr>
            <p:ph type="pic" idx="1"/>
          </p:nvPr>
        </p:nvPicPr>
        <p:blipFill rotWithShape="1">
          <a:blip r:embed="rId3" cstate="print">
            <a:extLst>
              <a:ext uri="{28A0092B-C50C-407E-A947-70E740481C1C}">
                <a14:useLocalDpi xmlns:a14="http://schemas.microsoft.com/office/drawing/2010/main" val="0"/>
              </a:ext>
            </a:extLst>
          </a:blip>
          <a:srcRect r="2" b="1250"/>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FFF89C"/>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90963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5E27E-645F-4F28-8F35-B83E6187C150}"/>
              </a:ext>
            </a:extLst>
          </p:cNvPr>
          <p:cNvSpPr>
            <a:spLocks noGrp="1"/>
          </p:cNvSpPr>
          <p:nvPr>
            <p:ph type="title"/>
          </p:nvPr>
        </p:nvSpPr>
        <p:spPr/>
        <p:txBody>
          <a:bodyPr/>
          <a:lstStyle/>
          <a:p>
            <a:r>
              <a:rPr lang="en-US" dirty="0"/>
              <a:t>Landscape of DH Communities</a:t>
            </a:r>
          </a:p>
        </p:txBody>
      </p:sp>
      <p:sp>
        <p:nvSpPr>
          <p:cNvPr id="3" name="Text Placeholder 2">
            <a:extLst>
              <a:ext uri="{FF2B5EF4-FFF2-40B4-BE49-F238E27FC236}">
                <a16:creationId xmlns:a16="http://schemas.microsoft.com/office/drawing/2014/main" id="{6B48F139-66C5-413A-A0E4-FF465C1DDE4C}"/>
              </a:ext>
            </a:extLst>
          </p:cNvPr>
          <p:cNvSpPr>
            <a:spLocks noGrp="1"/>
          </p:cNvSpPr>
          <p:nvPr>
            <p:ph type="body" idx="1"/>
          </p:nvPr>
        </p:nvSpPr>
        <p:spPr/>
        <p:txBody>
          <a:bodyPr/>
          <a:lstStyle/>
          <a:p>
            <a:endParaRPr lang="en-US"/>
          </a:p>
        </p:txBody>
      </p:sp>
      <p:pic>
        <p:nvPicPr>
          <p:cNvPr id="4" name="Graphic 3" descr="Fish">
            <a:extLst>
              <a:ext uri="{FF2B5EF4-FFF2-40B4-BE49-F238E27FC236}">
                <a16:creationId xmlns:a16="http://schemas.microsoft.com/office/drawing/2014/main" id="{2C8C9CB5-936B-4C54-B574-26D7AA685F4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112648" y="2197749"/>
            <a:ext cx="1876714" cy="1876714"/>
          </a:xfrm>
          <a:prstGeom prst="rect">
            <a:avLst/>
          </a:prstGeom>
        </p:spPr>
      </p:pic>
      <p:pic>
        <p:nvPicPr>
          <p:cNvPr id="5" name="Graphic 4" descr="Fish">
            <a:extLst>
              <a:ext uri="{FF2B5EF4-FFF2-40B4-BE49-F238E27FC236}">
                <a16:creationId xmlns:a16="http://schemas.microsoft.com/office/drawing/2014/main" id="{0FC71931-6F2B-47E0-8502-CDB4F0DDC2B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47528" y="273377"/>
            <a:ext cx="1876714" cy="1876714"/>
          </a:xfrm>
          <a:prstGeom prst="rect">
            <a:avLst/>
          </a:prstGeom>
        </p:spPr>
      </p:pic>
      <p:pic>
        <p:nvPicPr>
          <p:cNvPr id="6" name="Graphic 5" descr="Fish">
            <a:extLst>
              <a:ext uri="{FF2B5EF4-FFF2-40B4-BE49-F238E27FC236}">
                <a16:creationId xmlns:a16="http://schemas.microsoft.com/office/drawing/2014/main" id="{54589517-D9DB-40D9-908E-3C7660507F7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89928" y="1682750"/>
            <a:ext cx="1876714" cy="1876714"/>
          </a:xfrm>
          <a:prstGeom prst="rect">
            <a:avLst/>
          </a:prstGeom>
        </p:spPr>
      </p:pic>
      <p:pic>
        <p:nvPicPr>
          <p:cNvPr id="7" name="Graphic 6" descr="Fish">
            <a:extLst>
              <a:ext uri="{FF2B5EF4-FFF2-40B4-BE49-F238E27FC236}">
                <a16:creationId xmlns:a16="http://schemas.microsoft.com/office/drawing/2014/main" id="{63D23E27-A731-4DA9-8DFD-73879031D4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35048" y="-153343"/>
            <a:ext cx="1876714" cy="1876714"/>
          </a:xfrm>
          <a:prstGeom prst="rect">
            <a:avLst/>
          </a:prstGeom>
        </p:spPr>
      </p:pic>
    </p:spTree>
    <p:extLst>
      <p:ext uri="{BB962C8B-B14F-4D97-AF65-F5344CB8AC3E}">
        <p14:creationId xmlns:p14="http://schemas.microsoft.com/office/powerpoint/2010/main" val="8396551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F4A2B-B9CE-4896-BE00-D5FBFCAFDFDF}"/>
              </a:ext>
            </a:extLst>
          </p:cNvPr>
          <p:cNvSpPr>
            <a:spLocks noGrp="1"/>
          </p:cNvSpPr>
          <p:nvPr>
            <p:ph type="title"/>
          </p:nvPr>
        </p:nvSpPr>
        <p:spPr>
          <a:xfrm>
            <a:off x="993174" y="4522156"/>
            <a:ext cx="6541471" cy="1363215"/>
          </a:xfrm>
        </p:spPr>
        <p:txBody>
          <a:bodyPr vert="horz" lIns="91440" tIns="45720" rIns="91440" bIns="45720" rtlCol="0" anchor="t">
            <a:normAutofit/>
          </a:bodyPr>
          <a:lstStyle/>
          <a:p>
            <a:r>
              <a:rPr lang="en-US" sz="3700" dirty="0"/>
              <a:t>Distributed Development/Open  Source Software</a:t>
            </a:r>
          </a:p>
        </p:txBody>
      </p:sp>
      <p:sp>
        <p:nvSpPr>
          <p:cNvPr id="142" name="Freeform: Shape 141">
            <a:extLst>
              <a:ext uri="{FF2B5EF4-FFF2-40B4-BE49-F238E27FC236}">
                <a16:creationId xmlns:a16="http://schemas.microsoft.com/office/drawing/2014/main" id="{20CB0AEA-B839-46AC-B480-2175561FBD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3156092" cy="3442494"/>
          </a:xfrm>
          <a:custGeom>
            <a:avLst/>
            <a:gdLst>
              <a:gd name="connsiteX0" fmla="*/ 0 w 3156092"/>
              <a:gd name="connsiteY0" fmla="*/ 0 h 3442494"/>
              <a:gd name="connsiteX1" fmla="*/ 2765641 w 3156092"/>
              <a:gd name="connsiteY1" fmla="*/ 0 h 3442494"/>
              <a:gd name="connsiteX2" fmla="*/ 2781296 w 3156092"/>
              <a:gd name="connsiteY2" fmla="*/ 20935 h 3442494"/>
              <a:gd name="connsiteX3" fmla="*/ 3156092 w 3156092"/>
              <a:gd name="connsiteY3" fmla="*/ 1247934 h 3442494"/>
              <a:gd name="connsiteX4" fmla="*/ 961532 w 3156092"/>
              <a:gd name="connsiteY4" fmla="*/ 3442494 h 3442494"/>
              <a:gd name="connsiteX5" fmla="*/ 107310 w 3156092"/>
              <a:gd name="connsiteY5" fmla="*/ 3270035 h 3442494"/>
              <a:gd name="connsiteX6" fmla="*/ 0 w 3156092"/>
              <a:gd name="connsiteY6" fmla="*/ 3218341 h 34424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156092" h="3442494">
                <a:moveTo>
                  <a:pt x="0" y="0"/>
                </a:moveTo>
                <a:lnTo>
                  <a:pt x="2765641" y="0"/>
                </a:lnTo>
                <a:lnTo>
                  <a:pt x="2781296" y="20935"/>
                </a:lnTo>
                <a:cubicBezTo>
                  <a:pt x="3017923" y="371189"/>
                  <a:pt x="3156092" y="793426"/>
                  <a:pt x="3156092" y="1247934"/>
                </a:cubicBezTo>
                <a:cubicBezTo>
                  <a:pt x="3156092" y="2459956"/>
                  <a:pt x="2173554" y="3442494"/>
                  <a:pt x="961532" y="3442494"/>
                </a:cubicBezTo>
                <a:cubicBezTo>
                  <a:pt x="658527" y="3442494"/>
                  <a:pt x="369864" y="3381086"/>
                  <a:pt x="107310" y="3270035"/>
                </a:cubicBezTo>
                <a:lnTo>
                  <a:pt x="0" y="3218341"/>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4" name="Freeform: Shape 143">
            <a:extLst>
              <a:ext uri="{FF2B5EF4-FFF2-40B4-BE49-F238E27FC236}">
                <a16:creationId xmlns:a16="http://schemas.microsoft.com/office/drawing/2014/main" id="{BC3318E7-A970-4403-9682-E7D4299768B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 y="-1"/>
            <a:ext cx="3005349" cy="3291750"/>
          </a:xfrm>
          <a:custGeom>
            <a:avLst/>
            <a:gdLst>
              <a:gd name="connsiteX0" fmla="*/ 0 w 3005349"/>
              <a:gd name="connsiteY0" fmla="*/ 0 h 3291750"/>
              <a:gd name="connsiteX1" fmla="*/ 2577617 w 3005349"/>
              <a:gd name="connsiteY1" fmla="*/ 0 h 3291750"/>
              <a:gd name="connsiteX2" fmla="*/ 2656297 w 3005349"/>
              <a:gd name="connsiteY2" fmla="*/ 105217 h 3291750"/>
              <a:gd name="connsiteX3" fmla="*/ 3005349 w 3005349"/>
              <a:gd name="connsiteY3" fmla="*/ 1247934 h 3291750"/>
              <a:gd name="connsiteX4" fmla="*/ 961533 w 3005349"/>
              <a:gd name="connsiteY4" fmla="*/ 3291750 h 3291750"/>
              <a:gd name="connsiteX5" fmla="*/ 165988 w 3005349"/>
              <a:gd name="connsiteY5" fmla="*/ 3131137 h 3291750"/>
              <a:gd name="connsiteX6" fmla="*/ 0 w 3005349"/>
              <a:gd name="connsiteY6" fmla="*/ 3051176 h 3291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005349" h="3291750">
                <a:moveTo>
                  <a:pt x="0" y="0"/>
                </a:moveTo>
                <a:lnTo>
                  <a:pt x="2577617" y="0"/>
                </a:lnTo>
                <a:lnTo>
                  <a:pt x="2656297" y="105217"/>
                </a:lnTo>
                <a:cubicBezTo>
                  <a:pt x="2876670" y="431412"/>
                  <a:pt x="3005349" y="824646"/>
                  <a:pt x="3005349" y="1247934"/>
                </a:cubicBezTo>
                <a:cubicBezTo>
                  <a:pt x="3005349" y="2376702"/>
                  <a:pt x="2090301" y="3291750"/>
                  <a:pt x="961533" y="3291750"/>
                </a:cubicBezTo>
                <a:cubicBezTo>
                  <a:pt x="679341" y="3291750"/>
                  <a:pt x="410507" y="3234560"/>
                  <a:pt x="165988" y="3131137"/>
                </a:cubicBezTo>
                <a:lnTo>
                  <a:pt x="0" y="3051176"/>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026" name="Picture 2" descr="A drawing of a person&#10;&#10;Description automatically generated">
            <a:extLst>
              <a:ext uri="{FF2B5EF4-FFF2-40B4-BE49-F238E27FC236}">
                <a16:creationId xmlns:a16="http://schemas.microsoft.com/office/drawing/2014/main" id="{3F816208-DA95-4465-B7E1-8DF624A29B65}"/>
              </a:ext>
            </a:extLst>
          </p:cNvPr>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238396" y="312385"/>
            <a:ext cx="2216694" cy="2216694"/>
          </a:xfrm>
          <a:prstGeom prst="rect">
            <a:avLst/>
          </a:prstGeom>
          <a:noFill/>
          <a:extLst>
            <a:ext uri="{909E8E84-426E-40DD-AFC4-6F175D3DCCD1}">
              <a14:hiddenFill xmlns:a14="http://schemas.microsoft.com/office/drawing/2010/main">
                <a:solidFill>
                  <a:srgbClr val="FFFFFF"/>
                </a:solidFill>
              </a14:hiddenFill>
            </a:ext>
          </a:extLst>
        </p:spPr>
      </p:pic>
      <p:sp>
        <p:nvSpPr>
          <p:cNvPr id="146" name="Oval 145">
            <a:extLst>
              <a:ext uri="{FF2B5EF4-FFF2-40B4-BE49-F238E27FC236}">
                <a16:creationId xmlns:a16="http://schemas.microsoft.com/office/drawing/2014/main" id="{3B50BB8F-1CF3-4420-A246-F2AE47F177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668141" y="459337"/>
            <a:ext cx="3163824" cy="316382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48" name="Freeform: Shape 147">
            <a:extLst>
              <a:ext uri="{FF2B5EF4-FFF2-40B4-BE49-F238E27FC236}">
                <a16:creationId xmlns:a16="http://schemas.microsoft.com/office/drawing/2014/main" id="{7F871D6D-54EF-4FAA-A4E3-1F4D4F8D61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832733" y="623929"/>
            <a:ext cx="2834640" cy="2834640"/>
          </a:xfrm>
          <a:custGeom>
            <a:avLst/>
            <a:gdLst>
              <a:gd name="connsiteX0" fmla="*/ 1417320 w 2834640"/>
              <a:gd name="connsiteY0" fmla="*/ 0 h 2834640"/>
              <a:gd name="connsiteX1" fmla="*/ 2834640 w 2834640"/>
              <a:gd name="connsiteY1" fmla="*/ 1417320 h 2834640"/>
              <a:gd name="connsiteX2" fmla="*/ 1417320 w 2834640"/>
              <a:gd name="connsiteY2" fmla="*/ 2834640 h 2834640"/>
              <a:gd name="connsiteX3" fmla="*/ 0 w 2834640"/>
              <a:gd name="connsiteY3" fmla="*/ 1417320 h 2834640"/>
              <a:gd name="connsiteX4" fmla="*/ 1417320 w 2834640"/>
              <a:gd name="connsiteY4" fmla="*/ 0 h 28346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4640" h="2834640">
                <a:moveTo>
                  <a:pt x="1417320" y="0"/>
                </a:moveTo>
                <a:cubicBezTo>
                  <a:pt x="2200084" y="0"/>
                  <a:pt x="2834640" y="634556"/>
                  <a:pt x="2834640" y="1417320"/>
                </a:cubicBezTo>
                <a:cubicBezTo>
                  <a:pt x="2834640" y="2200084"/>
                  <a:pt x="2200084" y="2834640"/>
                  <a:pt x="1417320" y="2834640"/>
                </a:cubicBezTo>
                <a:cubicBezTo>
                  <a:pt x="634556" y="2834640"/>
                  <a:pt x="0" y="2200084"/>
                  <a:pt x="0" y="1417320"/>
                </a:cubicBezTo>
                <a:cubicBezTo>
                  <a:pt x="0" y="634556"/>
                  <a:pt x="634556" y="0"/>
                  <a:pt x="1417320"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5" name="Picture 4" descr="A drawing of a face&#10;&#10;Description automatically generated">
            <a:extLst>
              <a:ext uri="{FF2B5EF4-FFF2-40B4-BE49-F238E27FC236}">
                <a16:creationId xmlns:a16="http://schemas.microsoft.com/office/drawing/2014/main" id="{E1F4B718-8898-4A89-A095-D0C4A227B4B8}"/>
              </a:ext>
            </a:extLst>
          </p:cNvPr>
          <p:cNvPicPr>
            <a:picLocks noChangeAspect="1"/>
          </p:cNvPicPr>
          <p:nvPr/>
        </p:nvPicPr>
        <p:blipFill>
          <a:blip r:embed="rId4"/>
          <a:stretch>
            <a:fillRect/>
          </a:stretch>
        </p:blipFill>
        <p:spPr>
          <a:xfrm>
            <a:off x="4276725" y="1801529"/>
            <a:ext cx="1914525" cy="569571"/>
          </a:xfrm>
          <a:prstGeom prst="rect">
            <a:avLst/>
          </a:prstGeom>
        </p:spPr>
      </p:pic>
      <p:sp>
        <p:nvSpPr>
          <p:cNvPr id="150" name="Freeform: Shape 149">
            <a:extLst>
              <a:ext uri="{FF2B5EF4-FFF2-40B4-BE49-F238E27FC236}">
                <a16:creationId xmlns:a16="http://schemas.microsoft.com/office/drawing/2014/main" id="{6E6E2C1E-E9BB-473F-9B15-9231E36D85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56150" y="2364552"/>
            <a:ext cx="3835850" cy="4493449"/>
          </a:xfrm>
          <a:custGeom>
            <a:avLst/>
            <a:gdLst>
              <a:gd name="connsiteX0" fmla="*/ 2839212 w 3835850"/>
              <a:gd name="connsiteY0" fmla="*/ 0 h 4493449"/>
              <a:gd name="connsiteX1" fmla="*/ 3683507 w 3835850"/>
              <a:gd name="connsiteY1" fmla="*/ 127646 h 4493449"/>
              <a:gd name="connsiteX2" fmla="*/ 3835850 w 3835850"/>
              <a:gd name="connsiteY2" fmla="*/ 183404 h 4493449"/>
              <a:gd name="connsiteX3" fmla="*/ 3835850 w 3835850"/>
              <a:gd name="connsiteY3" fmla="*/ 4493449 h 4493449"/>
              <a:gd name="connsiteX4" fmla="*/ 534850 w 3835850"/>
              <a:gd name="connsiteY4" fmla="*/ 4493449 h 4493449"/>
              <a:gd name="connsiteX5" fmla="*/ 484893 w 3835850"/>
              <a:gd name="connsiteY5" fmla="*/ 4426642 h 4493449"/>
              <a:gd name="connsiteX6" fmla="*/ 0 w 3835850"/>
              <a:gd name="connsiteY6" fmla="*/ 2839212 h 4493449"/>
              <a:gd name="connsiteX7" fmla="*/ 2839212 w 3835850"/>
              <a:gd name="connsiteY7" fmla="*/ 0 h 4493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35850" h="4493449">
                <a:moveTo>
                  <a:pt x="2839212" y="0"/>
                </a:moveTo>
                <a:cubicBezTo>
                  <a:pt x="3133222" y="0"/>
                  <a:pt x="3416794" y="44689"/>
                  <a:pt x="3683507" y="127646"/>
                </a:cubicBezTo>
                <a:lnTo>
                  <a:pt x="3835850" y="183404"/>
                </a:lnTo>
                <a:lnTo>
                  <a:pt x="3835850" y="4493449"/>
                </a:lnTo>
                <a:lnTo>
                  <a:pt x="534850" y="4493449"/>
                </a:lnTo>
                <a:lnTo>
                  <a:pt x="484893" y="4426642"/>
                </a:lnTo>
                <a:cubicBezTo>
                  <a:pt x="178757" y="3973501"/>
                  <a:pt x="0" y="3427232"/>
                  <a:pt x="0" y="2839212"/>
                </a:cubicBezTo>
                <a:cubicBezTo>
                  <a:pt x="0" y="1271159"/>
                  <a:pt x="1271159" y="0"/>
                  <a:pt x="2839212"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2" name="Freeform: Shape 151">
            <a:extLst>
              <a:ext uri="{FF2B5EF4-FFF2-40B4-BE49-F238E27FC236}">
                <a16:creationId xmlns:a16="http://schemas.microsoft.com/office/drawing/2014/main" id="{3864C5F7-9C3C-44B2-B562-3C9187F97FB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007371" y="1"/>
            <a:ext cx="3986784" cy="2427765"/>
          </a:xfrm>
          <a:custGeom>
            <a:avLst/>
            <a:gdLst>
              <a:gd name="connsiteX0" fmla="*/ 48890 w 3986784"/>
              <a:gd name="connsiteY0" fmla="*/ 0 h 2427765"/>
              <a:gd name="connsiteX1" fmla="*/ 3937894 w 3986784"/>
              <a:gd name="connsiteY1" fmla="*/ 0 h 2427765"/>
              <a:gd name="connsiteX2" fmla="*/ 3946285 w 3986784"/>
              <a:gd name="connsiteY2" fmla="*/ 32635 h 2427765"/>
              <a:gd name="connsiteX3" fmla="*/ 3986784 w 3986784"/>
              <a:gd name="connsiteY3" fmla="*/ 434373 h 2427765"/>
              <a:gd name="connsiteX4" fmla="*/ 1993392 w 3986784"/>
              <a:gd name="connsiteY4" fmla="*/ 2427765 h 2427765"/>
              <a:gd name="connsiteX5" fmla="*/ 0 w 3986784"/>
              <a:gd name="connsiteY5" fmla="*/ 434373 h 2427765"/>
              <a:gd name="connsiteX6" fmla="*/ 40499 w 3986784"/>
              <a:gd name="connsiteY6" fmla="*/ 32635 h 24277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86784" h="2427765">
                <a:moveTo>
                  <a:pt x="48890" y="0"/>
                </a:moveTo>
                <a:lnTo>
                  <a:pt x="3937894" y="0"/>
                </a:lnTo>
                <a:lnTo>
                  <a:pt x="3946285" y="32635"/>
                </a:lnTo>
                <a:cubicBezTo>
                  <a:pt x="3972839" y="162400"/>
                  <a:pt x="3986784" y="296758"/>
                  <a:pt x="3986784" y="434373"/>
                </a:cubicBezTo>
                <a:cubicBezTo>
                  <a:pt x="3986784" y="1535293"/>
                  <a:pt x="3094312" y="2427765"/>
                  <a:pt x="1993392" y="2427765"/>
                </a:cubicBezTo>
                <a:cubicBezTo>
                  <a:pt x="892472" y="2427765"/>
                  <a:pt x="0" y="1535293"/>
                  <a:pt x="0" y="434373"/>
                </a:cubicBezTo>
                <a:cubicBezTo>
                  <a:pt x="0" y="296758"/>
                  <a:pt x="13945" y="162400"/>
                  <a:pt x="40499" y="32635"/>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4" name="Freeform: Shape 153">
            <a:extLst>
              <a:ext uri="{FF2B5EF4-FFF2-40B4-BE49-F238E27FC236}">
                <a16:creationId xmlns:a16="http://schemas.microsoft.com/office/drawing/2014/main" id="{1C633F89-CD86-4B32-ACC7-76B3DFFBF0A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171962" y="3"/>
            <a:ext cx="3657600" cy="2263173"/>
          </a:xfrm>
          <a:custGeom>
            <a:avLst/>
            <a:gdLst>
              <a:gd name="connsiteX0" fmla="*/ 54075 w 3657600"/>
              <a:gd name="connsiteY0" fmla="*/ 0 h 2263173"/>
              <a:gd name="connsiteX1" fmla="*/ 3603525 w 3657600"/>
              <a:gd name="connsiteY1" fmla="*/ 0 h 2263173"/>
              <a:gd name="connsiteX2" fmla="*/ 3620445 w 3657600"/>
              <a:gd name="connsiteY2" fmla="*/ 65806 h 2263173"/>
              <a:gd name="connsiteX3" fmla="*/ 3657600 w 3657600"/>
              <a:gd name="connsiteY3" fmla="*/ 434373 h 2263173"/>
              <a:gd name="connsiteX4" fmla="*/ 1828800 w 3657600"/>
              <a:gd name="connsiteY4" fmla="*/ 2263173 h 2263173"/>
              <a:gd name="connsiteX5" fmla="*/ 0 w 3657600"/>
              <a:gd name="connsiteY5" fmla="*/ 434373 h 2263173"/>
              <a:gd name="connsiteX6" fmla="*/ 37155 w 3657600"/>
              <a:gd name="connsiteY6" fmla="*/ 65806 h 22631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7600" h="2263173">
                <a:moveTo>
                  <a:pt x="54075" y="0"/>
                </a:moveTo>
                <a:lnTo>
                  <a:pt x="3603525" y="0"/>
                </a:lnTo>
                <a:lnTo>
                  <a:pt x="3620445" y="65806"/>
                </a:lnTo>
                <a:cubicBezTo>
                  <a:pt x="3644807" y="184856"/>
                  <a:pt x="3657600" y="308121"/>
                  <a:pt x="3657600" y="434373"/>
                </a:cubicBezTo>
                <a:cubicBezTo>
                  <a:pt x="3657600" y="1444391"/>
                  <a:pt x="2838818" y="2263173"/>
                  <a:pt x="1828800" y="2263173"/>
                </a:cubicBezTo>
                <a:cubicBezTo>
                  <a:pt x="818782" y="2263173"/>
                  <a:pt x="0" y="1444391"/>
                  <a:pt x="0" y="434373"/>
                </a:cubicBezTo>
                <a:cubicBezTo>
                  <a:pt x="0" y="308121"/>
                  <a:pt x="12794" y="184856"/>
                  <a:pt x="37155" y="65806"/>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9" name="Graphic 8">
            <a:extLst>
              <a:ext uri="{FF2B5EF4-FFF2-40B4-BE49-F238E27FC236}">
                <a16:creationId xmlns:a16="http://schemas.microsoft.com/office/drawing/2014/main" id="{B3ACC390-5D6B-4DF4-82E1-50666CE9803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877176" y="608108"/>
            <a:ext cx="2261496" cy="670072"/>
          </a:xfrm>
          <a:prstGeom prst="rect">
            <a:avLst/>
          </a:prstGeom>
        </p:spPr>
      </p:pic>
      <p:sp>
        <p:nvSpPr>
          <p:cNvPr id="156" name="Freeform: Shape 155">
            <a:extLst>
              <a:ext uri="{FF2B5EF4-FFF2-40B4-BE49-F238E27FC236}">
                <a16:creationId xmlns:a16="http://schemas.microsoft.com/office/drawing/2014/main" id="{C684BB5A-9B2C-40C0-A8F4-C812CDB97C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20674" y="2529078"/>
            <a:ext cx="3671324" cy="4328922"/>
          </a:xfrm>
          <a:custGeom>
            <a:avLst/>
            <a:gdLst>
              <a:gd name="connsiteX0" fmla="*/ 2674686 w 3671324"/>
              <a:gd name="connsiteY0" fmla="*/ 0 h 4328922"/>
              <a:gd name="connsiteX1" fmla="*/ 3470056 w 3671324"/>
              <a:gd name="connsiteY1" fmla="*/ 120249 h 4328922"/>
              <a:gd name="connsiteX2" fmla="*/ 3671324 w 3671324"/>
              <a:gd name="connsiteY2" fmla="*/ 193914 h 4328922"/>
              <a:gd name="connsiteX3" fmla="*/ 3671324 w 3671324"/>
              <a:gd name="connsiteY3" fmla="*/ 4328922 h 4328922"/>
              <a:gd name="connsiteX4" fmla="*/ 575538 w 3671324"/>
              <a:gd name="connsiteY4" fmla="*/ 4328922 h 4328922"/>
              <a:gd name="connsiteX5" fmla="*/ 456795 w 3671324"/>
              <a:gd name="connsiteY5" fmla="*/ 4170129 h 4328922"/>
              <a:gd name="connsiteX6" fmla="*/ 0 w 3671324"/>
              <a:gd name="connsiteY6" fmla="*/ 2674686 h 4328922"/>
              <a:gd name="connsiteX7" fmla="*/ 2674686 w 3671324"/>
              <a:gd name="connsiteY7" fmla="*/ 0 h 43289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71324" h="4328922">
                <a:moveTo>
                  <a:pt x="2674686" y="0"/>
                </a:moveTo>
                <a:cubicBezTo>
                  <a:pt x="2951659" y="0"/>
                  <a:pt x="3218799" y="42100"/>
                  <a:pt x="3470056" y="120249"/>
                </a:cubicBezTo>
                <a:lnTo>
                  <a:pt x="3671324" y="193914"/>
                </a:lnTo>
                <a:lnTo>
                  <a:pt x="3671324" y="4328922"/>
                </a:lnTo>
                <a:lnTo>
                  <a:pt x="575538" y="4328922"/>
                </a:lnTo>
                <a:lnTo>
                  <a:pt x="456795" y="4170129"/>
                </a:lnTo>
                <a:cubicBezTo>
                  <a:pt x="168398" y="3743246"/>
                  <a:pt x="0" y="3228632"/>
                  <a:pt x="0" y="2674686"/>
                </a:cubicBezTo>
                <a:cubicBezTo>
                  <a:pt x="0" y="1197498"/>
                  <a:pt x="1197498" y="0"/>
                  <a:pt x="2674686" y="0"/>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7" name="Picture 6" descr="A picture containing light, drawing&#10;&#10;Description automatically generated">
            <a:extLst>
              <a:ext uri="{FF2B5EF4-FFF2-40B4-BE49-F238E27FC236}">
                <a16:creationId xmlns:a16="http://schemas.microsoft.com/office/drawing/2014/main" id="{C0EFDB3B-5943-46E2-BE5B-76BD871BD46A}"/>
              </a:ext>
            </a:extLst>
          </p:cNvPr>
          <p:cNvPicPr>
            <a:picLocks noChangeAspect="1"/>
          </p:cNvPicPr>
          <p:nvPr/>
        </p:nvPicPr>
        <p:blipFill>
          <a:blip r:embed="rId7"/>
          <a:stretch>
            <a:fillRect/>
          </a:stretch>
        </p:blipFill>
        <p:spPr>
          <a:xfrm>
            <a:off x="9389436" y="3623161"/>
            <a:ext cx="2595513" cy="2966300"/>
          </a:xfrm>
          <a:prstGeom prst="rect">
            <a:avLst/>
          </a:prstGeom>
        </p:spPr>
      </p:pic>
    </p:spTree>
    <p:extLst>
      <p:ext uri="{BB962C8B-B14F-4D97-AF65-F5344CB8AC3E}">
        <p14:creationId xmlns:p14="http://schemas.microsoft.com/office/powerpoint/2010/main" val="342102621"/>
      </p:ext>
    </p:extLst>
  </p:cSld>
  <p:clrMapOvr>
    <a:overrideClrMapping bg1="dk1" tx1="lt1" bg2="dk2" tx2="lt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929DD0-5315-4DA4-8BBC-06BBED37E1CC}"/>
              </a:ext>
            </a:extLst>
          </p:cNvPr>
          <p:cNvSpPr>
            <a:spLocks noGrp="1"/>
          </p:cNvSpPr>
          <p:nvPr>
            <p:ph type="title"/>
          </p:nvPr>
        </p:nvSpPr>
        <p:spPr>
          <a:xfrm>
            <a:off x="1803662" y="5118754"/>
            <a:ext cx="8584676" cy="1044301"/>
          </a:xfrm>
        </p:spPr>
        <p:txBody>
          <a:bodyPr vert="horz" lIns="91440" tIns="45720" rIns="91440" bIns="45720" rtlCol="0" anchor="t">
            <a:normAutofit/>
          </a:bodyPr>
          <a:lstStyle/>
          <a:p>
            <a:pPr algn="ctr"/>
            <a:r>
              <a:rPr lang="en-US" sz="4800"/>
              <a:t>Associations and Consortiums</a:t>
            </a:r>
          </a:p>
        </p:txBody>
      </p:sp>
      <p:sp>
        <p:nvSpPr>
          <p:cNvPr id="11" name="Oval 10">
            <a:extLst>
              <a:ext uri="{FF2B5EF4-FFF2-40B4-BE49-F238E27FC236}">
                <a16:creationId xmlns:a16="http://schemas.microsoft.com/office/drawing/2014/main" id="{0C45045A-6083-4B3E-956A-675823375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744"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Oval 12">
            <a:extLst>
              <a:ext uri="{FF2B5EF4-FFF2-40B4-BE49-F238E27FC236}">
                <a16:creationId xmlns:a16="http://schemas.microsoft.com/office/drawing/2014/main" id="{EBD2B2B2-1395-4E7B-87A0-BD34551C01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5336" y="997486"/>
            <a:ext cx="2971800" cy="2971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6" name="Picture 5">
            <a:extLst>
              <a:ext uri="{FF2B5EF4-FFF2-40B4-BE49-F238E27FC236}">
                <a16:creationId xmlns:a16="http://schemas.microsoft.com/office/drawing/2014/main" id="{AE7C54DA-791B-412C-A309-77185B3E670F}"/>
              </a:ext>
            </a:extLst>
          </p:cNvPr>
          <p:cNvPicPr>
            <a:picLocks noChangeAspect="1"/>
          </p:cNvPicPr>
          <p:nvPr/>
        </p:nvPicPr>
        <p:blipFill>
          <a:blip r:embed="rId3"/>
          <a:stretch>
            <a:fillRect/>
          </a:stretch>
        </p:blipFill>
        <p:spPr>
          <a:xfrm>
            <a:off x="1462603" y="2039102"/>
            <a:ext cx="1837266" cy="888568"/>
          </a:xfrm>
          <a:prstGeom prst="rect">
            <a:avLst/>
          </a:prstGeom>
        </p:spPr>
      </p:pic>
      <p:sp>
        <p:nvSpPr>
          <p:cNvPr id="15" name="Oval 14">
            <a:extLst>
              <a:ext uri="{FF2B5EF4-FFF2-40B4-BE49-F238E27FC236}">
                <a16:creationId xmlns:a16="http://schemas.microsoft.com/office/drawing/2014/main" id="{42875DDC-0225-45F8-B745-78688F2D1A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45509"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7" name="Oval 16">
            <a:extLst>
              <a:ext uri="{FF2B5EF4-FFF2-40B4-BE49-F238E27FC236}">
                <a16:creationId xmlns:a16="http://schemas.microsoft.com/office/drawing/2014/main" id="{4F329563-0961-4426-90D2-2DF4888E5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0101" y="997486"/>
            <a:ext cx="2971800" cy="2971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picture containing food&#10;&#10;Description automatically generated">
            <a:extLst>
              <a:ext uri="{FF2B5EF4-FFF2-40B4-BE49-F238E27FC236}">
                <a16:creationId xmlns:a16="http://schemas.microsoft.com/office/drawing/2014/main" id="{879A824F-EB01-42B8-9B26-6BD4E999581D}"/>
              </a:ext>
            </a:extLst>
          </p:cNvPr>
          <p:cNvPicPr>
            <a:picLocks noChangeAspect="1"/>
          </p:cNvPicPr>
          <p:nvPr/>
        </p:nvPicPr>
        <p:blipFill>
          <a:blip r:embed="rId4"/>
          <a:stretch>
            <a:fillRect/>
          </a:stretch>
        </p:blipFill>
        <p:spPr>
          <a:xfrm>
            <a:off x="5177028" y="2100142"/>
            <a:ext cx="1837944" cy="765810"/>
          </a:xfrm>
          <a:prstGeom prst="rect">
            <a:avLst/>
          </a:prstGeom>
        </p:spPr>
      </p:pic>
      <p:sp>
        <p:nvSpPr>
          <p:cNvPr id="19" name="Oval 18">
            <a:extLst>
              <a:ext uri="{FF2B5EF4-FFF2-40B4-BE49-F238E27FC236}">
                <a16:creationId xmlns:a16="http://schemas.microsoft.com/office/drawing/2014/main" id="{12617755-D451-4BAF-9B55-518297BFF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60273"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1" name="Oval 20">
            <a:extLst>
              <a:ext uri="{FF2B5EF4-FFF2-40B4-BE49-F238E27FC236}">
                <a16:creationId xmlns:a16="http://schemas.microsoft.com/office/drawing/2014/main" id="{86C062C2-3673-4248-BE21-B51B16E63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4865" y="997486"/>
            <a:ext cx="2971800" cy="2971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E55E9334-9FDD-44A5-8A1D-2518437D14FF}"/>
              </a:ext>
            </a:extLst>
          </p:cNvPr>
          <p:cNvPicPr>
            <a:picLocks noChangeAspect="1"/>
          </p:cNvPicPr>
          <p:nvPr/>
        </p:nvPicPr>
        <p:blipFill>
          <a:blip r:embed="rId5"/>
          <a:stretch>
            <a:fillRect/>
          </a:stretch>
        </p:blipFill>
        <p:spPr>
          <a:xfrm>
            <a:off x="8324865" y="2335536"/>
            <a:ext cx="2971800" cy="295021"/>
          </a:xfrm>
          <a:prstGeom prst="rect">
            <a:avLst/>
          </a:prstGeom>
        </p:spPr>
      </p:pic>
    </p:spTree>
    <p:extLst>
      <p:ext uri="{BB962C8B-B14F-4D97-AF65-F5344CB8AC3E}">
        <p14:creationId xmlns:p14="http://schemas.microsoft.com/office/powerpoint/2010/main" val="868580013"/>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C3FF5E-9822-498E-97FF-EC50FB024E6C}"/>
              </a:ext>
            </a:extLst>
          </p:cNvPr>
          <p:cNvSpPr>
            <a:spLocks noGrp="1"/>
          </p:cNvSpPr>
          <p:nvPr>
            <p:ph type="title"/>
          </p:nvPr>
        </p:nvSpPr>
        <p:spPr>
          <a:xfrm>
            <a:off x="1803662" y="5118754"/>
            <a:ext cx="8584676" cy="1044301"/>
          </a:xfrm>
        </p:spPr>
        <p:txBody>
          <a:bodyPr vert="horz" lIns="91440" tIns="45720" rIns="91440" bIns="45720" rtlCol="0" anchor="t">
            <a:normAutofit/>
          </a:bodyPr>
          <a:lstStyle/>
          <a:p>
            <a:pPr algn="ctr"/>
            <a:r>
              <a:rPr lang="en-US" sz="4800"/>
              <a:t>Collaborative Research Projects</a:t>
            </a:r>
          </a:p>
        </p:txBody>
      </p:sp>
      <p:sp>
        <p:nvSpPr>
          <p:cNvPr id="26" name="Oval 16">
            <a:extLst>
              <a:ext uri="{FF2B5EF4-FFF2-40B4-BE49-F238E27FC236}">
                <a16:creationId xmlns:a16="http://schemas.microsoft.com/office/drawing/2014/main" id="{0C45045A-6083-4B3E-956A-6758233752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30744"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8" name="Oval 18">
            <a:extLst>
              <a:ext uri="{FF2B5EF4-FFF2-40B4-BE49-F238E27FC236}">
                <a16:creationId xmlns:a16="http://schemas.microsoft.com/office/drawing/2014/main" id="{EBD2B2B2-1395-4E7B-87A0-BD34551C01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95336" y="997486"/>
            <a:ext cx="2971800" cy="2971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4" name="Picture 3" descr="A screenshot of a social media post&#10;&#10;Description automatically generated">
            <a:extLst>
              <a:ext uri="{FF2B5EF4-FFF2-40B4-BE49-F238E27FC236}">
                <a16:creationId xmlns:a16="http://schemas.microsoft.com/office/drawing/2014/main" id="{377F3243-B714-4E35-8B85-340EB6C85805}"/>
              </a:ext>
            </a:extLst>
          </p:cNvPr>
          <p:cNvPicPr>
            <a:picLocks noChangeAspect="1"/>
          </p:cNvPicPr>
          <p:nvPr/>
        </p:nvPicPr>
        <p:blipFill rotWithShape="1">
          <a:blip r:embed="rId3"/>
          <a:srcRect r="686" b="-4"/>
          <a:stretch/>
        </p:blipFill>
        <p:spPr>
          <a:xfrm>
            <a:off x="1462603" y="1815062"/>
            <a:ext cx="1837266" cy="1336647"/>
          </a:xfrm>
          <a:prstGeom prst="rect">
            <a:avLst/>
          </a:prstGeom>
        </p:spPr>
      </p:pic>
      <p:sp>
        <p:nvSpPr>
          <p:cNvPr id="29" name="Oval 20">
            <a:extLst>
              <a:ext uri="{FF2B5EF4-FFF2-40B4-BE49-F238E27FC236}">
                <a16:creationId xmlns:a16="http://schemas.microsoft.com/office/drawing/2014/main" id="{42875DDC-0225-45F8-B745-78688F2D1AD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45509"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0" name="Oval 22">
            <a:extLst>
              <a:ext uri="{FF2B5EF4-FFF2-40B4-BE49-F238E27FC236}">
                <a16:creationId xmlns:a16="http://schemas.microsoft.com/office/drawing/2014/main" id="{4F329563-0961-4426-90D2-2DF4888E546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10101" y="997486"/>
            <a:ext cx="2971800" cy="2971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5" name="Picture 4" descr="A screenshot of a social media post&#10;&#10;Description automatically generated">
            <a:extLst>
              <a:ext uri="{FF2B5EF4-FFF2-40B4-BE49-F238E27FC236}">
                <a16:creationId xmlns:a16="http://schemas.microsoft.com/office/drawing/2014/main" id="{C983664C-FCCC-4431-8290-6C0B86D446F3}"/>
              </a:ext>
            </a:extLst>
          </p:cNvPr>
          <p:cNvPicPr>
            <a:picLocks noChangeAspect="1"/>
          </p:cNvPicPr>
          <p:nvPr/>
        </p:nvPicPr>
        <p:blipFill rotWithShape="1">
          <a:blip r:embed="rId4"/>
          <a:srcRect l="24913" r="22556"/>
          <a:stretch/>
        </p:blipFill>
        <p:spPr>
          <a:xfrm>
            <a:off x="5177028" y="1809532"/>
            <a:ext cx="1837944" cy="1347030"/>
          </a:xfrm>
          <a:prstGeom prst="rect">
            <a:avLst/>
          </a:prstGeom>
        </p:spPr>
      </p:pic>
      <p:sp>
        <p:nvSpPr>
          <p:cNvPr id="25" name="Oval 24">
            <a:extLst>
              <a:ext uri="{FF2B5EF4-FFF2-40B4-BE49-F238E27FC236}">
                <a16:creationId xmlns:a16="http://schemas.microsoft.com/office/drawing/2014/main" id="{12617755-D451-4BAF-9B55-518297BFF42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160273" y="832894"/>
            <a:ext cx="3300984" cy="3300984"/>
          </a:xfrm>
          <a:prstGeom prst="ellipse">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7" name="Oval 26">
            <a:extLst>
              <a:ext uri="{FF2B5EF4-FFF2-40B4-BE49-F238E27FC236}">
                <a16:creationId xmlns:a16="http://schemas.microsoft.com/office/drawing/2014/main" id="{86C062C2-3673-4248-BE21-B51B16E6326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24865" y="997486"/>
            <a:ext cx="2971800" cy="2971800"/>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3" name="Picture 2">
            <a:extLst>
              <a:ext uri="{FF2B5EF4-FFF2-40B4-BE49-F238E27FC236}">
                <a16:creationId xmlns:a16="http://schemas.microsoft.com/office/drawing/2014/main" id="{B6E09879-2F48-4B78-BF05-7199847C3240}"/>
              </a:ext>
            </a:extLst>
          </p:cNvPr>
          <p:cNvPicPr>
            <a:picLocks noChangeAspect="1"/>
          </p:cNvPicPr>
          <p:nvPr/>
        </p:nvPicPr>
        <p:blipFill rotWithShape="1">
          <a:blip r:embed="rId5"/>
          <a:srcRect l="29017" r="6207" b="1"/>
          <a:stretch/>
        </p:blipFill>
        <p:spPr>
          <a:xfrm>
            <a:off x="8891793" y="2100004"/>
            <a:ext cx="1837944" cy="766085"/>
          </a:xfrm>
          <a:prstGeom prst="rect">
            <a:avLst/>
          </a:prstGeom>
        </p:spPr>
      </p:pic>
    </p:spTree>
    <p:extLst>
      <p:ext uri="{BB962C8B-B14F-4D97-AF65-F5344CB8AC3E}">
        <p14:creationId xmlns:p14="http://schemas.microsoft.com/office/powerpoint/2010/main" val="2206552366"/>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34E21C-6D6A-4AC0-91A1-DD92DAF149CF}"/>
              </a:ext>
            </a:extLst>
          </p:cNvPr>
          <p:cNvSpPr>
            <a:spLocks noGrp="1"/>
          </p:cNvSpPr>
          <p:nvPr>
            <p:ph type="title"/>
          </p:nvPr>
        </p:nvSpPr>
        <p:spPr>
          <a:xfrm>
            <a:off x="801098" y="1396289"/>
            <a:ext cx="6387102" cy="1325563"/>
          </a:xfrm>
        </p:spPr>
        <p:txBody>
          <a:bodyPr>
            <a:normAutofit/>
          </a:bodyPr>
          <a:lstStyle/>
          <a:p>
            <a:r>
              <a:rPr lang="en-US"/>
              <a:t>Sustainability</a:t>
            </a:r>
          </a:p>
        </p:txBody>
      </p:sp>
      <p:sp>
        <p:nvSpPr>
          <p:cNvPr id="3" name="Content Placeholder 2">
            <a:extLst>
              <a:ext uri="{FF2B5EF4-FFF2-40B4-BE49-F238E27FC236}">
                <a16:creationId xmlns:a16="http://schemas.microsoft.com/office/drawing/2014/main" id="{6FD0DA5E-1189-4342-AEDB-EB4BF0120433}"/>
              </a:ext>
            </a:extLst>
          </p:cNvPr>
          <p:cNvSpPr>
            <a:spLocks noGrp="1"/>
          </p:cNvSpPr>
          <p:nvPr>
            <p:ph idx="1"/>
          </p:nvPr>
        </p:nvSpPr>
        <p:spPr>
          <a:xfrm>
            <a:off x="805542" y="2871982"/>
            <a:ext cx="6382657" cy="3181684"/>
          </a:xfrm>
        </p:spPr>
        <p:txBody>
          <a:bodyPr anchor="t">
            <a:normAutofit/>
          </a:bodyPr>
          <a:lstStyle/>
          <a:p>
            <a:r>
              <a:rPr lang="en-US" sz="2400" dirty="0"/>
              <a:t>Financial</a:t>
            </a:r>
          </a:p>
          <a:p>
            <a:pPr lvl="1"/>
            <a:r>
              <a:rPr lang="en-US" dirty="0"/>
              <a:t>Hosted Services</a:t>
            </a:r>
          </a:p>
          <a:p>
            <a:pPr lvl="1"/>
            <a:r>
              <a:rPr lang="en-US" dirty="0"/>
              <a:t>Memberships</a:t>
            </a:r>
          </a:p>
          <a:p>
            <a:pPr lvl="1"/>
            <a:r>
              <a:rPr lang="en-US" dirty="0"/>
              <a:t>Byproducts (like DOIs)</a:t>
            </a:r>
          </a:p>
          <a:p>
            <a:pPr lvl="1"/>
            <a:endParaRPr lang="en-US" dirty="0"/>
          </a:p>
          <a:p>
            <a:r>
              <a:rPr lang="en-US" sz="2400" dirty="0"/>
              <a:t>Environmental</a:t>
            </a:r>
          </a:p>
          <a:p>
            <a:r>
              <a:rPr lang="en-US" sz="2400" dirty="0"/>
              <a:t>Labor</a:t>
            </a:r>
            <a:endParaRPr lang="en-US" sz="1800" dirty="0"/>
          </a:p>
        </p:txBody>
      </p:sp>
      <p:sp>
        <p:nvSpPr>
          <p:cNvPr id="22" name="Freeform: Shape 21">
            <a:extLst>
              <a:ext uri="{FF2B5EF4-FFF2-40B4-BE49-F238E27FC236}">
                <a16:creationId xmlns:a16="http://schemas.microsoft.com/office/drawing/2014/main" id="{2C6A2225-94AF-4BC4-98F4-77746E7B10A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25108" y="1"/>
            <a:ext cx="4666892" cy="3612937"/>
          </a:xfrm>
          <a:custGeom>
            <a:avLst/>
            <a:gdLst>
              <a:gd name="connsiteX0" fmla="*/ 192227 w 4666892"/>
              <a:gd name="connsiteY0" fmla="*/ 0 h 3612937"/>
              <a:gd name="connsiteX1" fmla="*/ 4666892 w 4666892"/>
              <a:gd name="connsiteY1" fmla="*/ 0 h 3612937"/>
              <a:gd name="connsiteX2" fmla="*/ 4666892 w 4666892"/>
              <a:gd name="connsiteY2" fmla="*/ 2643684 h 3612937"/>
              <a:gd name="connsiteX3" fmla="*/ 4657487 w 4666892"/>
              <a:gd name="connsiteY3" fmla="*/ 2656262 h 3612937"/>
              <a:gd name="connsiteX4" fmla="*/ 2628900 w 4666892"/>
              <a:gd name="connsiteY4" fmla="*/ 3612937 h 3612937"/>
              <a:gd name="connsiteX5" fmla="*/ 0 w 4666892"/>
              <a:gd name="connsiteY5" fmla="*/ 984037 h 3612937"/>
              <a:gd name="connsiteX6" fmla="*/ 118190 w 4666892"/>
              <a:gd name="connsiteY6" fmla="*/ 202283 h 36129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666892" h="3612937">
                <a:moveTo>
                  <a:pt x="192227" y="0"/>
                </a:moveTo>
                <a:lnTo>
                  <a:pt x="4666892" y="0"/>
                </a:lnTo>
                <a:lnTo>
                  <a:pt x="4666892" y="2643684"/>
                </a:lnTo>
                <a:lnTo>
                  <a:pt x="4657487" y="2656262"/>
                </a:lnTo>
                <a:cubicBezTo>
                  <a:pt x="4175308" y="3240527"/>
                  <a:pt x="3445594" y="3612937"/>
                  <a:pt x="2628900" y="3612937"/>
                </a:cubicBezTo>
                <a:cubicBezTo>
                  <a:pt x="1176999" y="3612937"/>
                  <a:pt x="0" y="2435938"/>
                  <a:pt x="0" y="984037"/>
                </a:cubicBezTo>
                <a:cubicBezTo>
                  <a:pt x="0" y="711806"/>
                  <a:pt x="41379" y="449239"/>
                  <a:pt x="118190" y="202283"/>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2" name="Picture 11">
            <a:extLst>
              <a:ext uri="{FF2B5EF4-FFF2-40B4-BE49-F238E27FC236}">
                <a16:creationId xmlns:a16="http://schemas.microsoft.com/office/drawing/2014/main" id="{C14E6CC9-FE56-4B08-9139-220253C22C34}"/>
              </a:ext>
            </a:extLst>
          </p:cNvPr>
          <p:cNvPicPr>
            <a:picLocks noChangeAspect="1"/>
          </p:cNvPicPr>
          <p:nvPr/>
        </p:nvPicPr>
        <p:blipFill rotWithShape="1">
          <a:blip r:embed="rId3"/>
          <a:srcRect l="2673" r="705" b="-3"/>
          <a:stretch/>
        </p:blipFill>
        <p:spPr>
          <a:xfrm>
            <a:off x="7689829" y="10"/>
            <a:ext cx="4502173" cy="3448209"/>
          </a:xfrm>
          <a:custGeom>
            <a:avLst/>
            <a:gdLst>
              <a:gd name="connsiteX0" fmla="*/ 205627 w 4502173"/>
              <a:gd name="connsiteY0" fmla="*/ 0 h 3448219"/>
              <a:gd name="connsiteX1" fmla="*/ 4502173 w 4502173"/>
              <a:gd name="connsiteY1" fmla="*/ 0 h 3448219"/>
              <a:gd name="connsiteX2" fmla="*/ 4502173 w 4502173"/>
              <a:gd name="connsiteY2" fmla="*/ 2368934 h 3448219"/>
              <a:gd name="connsiteX3" fmla="*/ 4365663 w 4502173"/>
              <a:gd name="connsiteY3" fmla="*/ 2551486 h 3448219"/>
              <a:gd name="connsiteX4" fmla="*/ 2464181 w 4502173"/>
              <a:gd name="connsiteY4" fmla="*/ 3448219 h 3448219"/>
              <a:gd name="connsiteX5" fmla="*/ 0 w 4502173"/>
              <a:gd name="connsiteY5" fmla="*/ 984038 h 3448219"/>
              <a:gd name="connsiteX6" fmla="*/ 193648 w 4502173"/>
              <a:gd name="connsiteY6" fmla="*/ 24867 h 3448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502173" h="3448219">
                <a:moveTo>
                  <a:pt x="205627" y="0"/>
                </a:moveTo>
                <a:lnTo>
                  <a:pt x="4502173" y="0"/>
                </a:lnTo>
                <a:lnTo>
                  <a:pt x="4502173" y="2368934"/>
                </a:lnTo>
                <a:lnTo>
                  <a:pt x="4365663" y="2551486"/>
                </a:lnTo>
                <a:cubicBezTo>
                  <a:pt x="3913696" y="3099144"/>
                  <a:pt x="3229704" y="3448219"/>
                  <a:pt x="2464181" y="3448219"/>
                </a:cubicBezTo>
                <a:cubicBezTo>
                  <a:pt x="1103251" y="3448219"/>
                  <a:pt x="0" y="2344968"/>
                  <a:pt x="0" y="984038"/>
                </a:cubicBezTo>
                <a:cubicBezTo>
                  <a:pt x="0" y="643806"/>
                  <a:pt x="68954" y="319678"/>
                  <a:pt x="193648" y="24867"/>
                </a:cubicBezTo>
                <a:close/>
              </a:path>
            </a:pathLst>
          </a:custGeom>
        </p:spPr>
      </p:pic>
      <p:sp>
        <p:nvSpPr>
          <p:cNvPr id="24" name="Freeform: Shape 23">
            <a:extLst>
              <a:ext uri="{FF2B5EF4-FFF2-40B4-BE49-F238E27FC236}">
                <a16:creationId xmlns:a16="http://schemas.microsoft.com/office/drawing/2014/main" id="{648F5915-2CE1-4F74-88C5-D4366893D2D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604737" y="3918051"/>
            <a:ext cx="3587263" cy="2939948"/>
          </a:xfrm>
          <a:custGeom>
            <a:avLst/>
            <a:gdLst>
              <a:gd name="connsiteX0" fmla="*/ 2070613 w 3587263"/>
              <a:gd name="connsiteY0" fmla="*/ 0 h 2939948"/>
              <a:gd name="connsiteX1" fmla="*/ 3534758 w 3587263"/>
              <a:gd name="connsiteY1" fmla="*/ 606469 h 2939948"/>
              <a:gd name="connsiteX2" fmla="*/ 3587263 w 3587263"/>
              <a:gd name="connsiteY2" fmla="*/ 664240 h 2939948"/>
              <a:gd name="connsiteX3" fmla="*/ 3587263 w 3587263"/>
              <a:gd name="connsiteY3" fmla="*/ 2939948 h 2939948"/>
              <a:gd name="connsiteX4" fmla="*/ 193241 w 3587263"/>
              <a:gd name="connsiteY4" fmla="*/ 2939948 h 2939948"/>
              <a:gd name="connsiteX5" fmla="*/ 162719 w 3587263"/>
              <a:gd name="connsiteY5" fmla="*/ 2876589 h 2939948"/>
              <a:gd name="connsiteX6" fmla="*/ 0 w 3587263"/>
              <a:gd name="connsiteY6" fmla="*/ 2070613 h 2939948"/>
              <a:gd name="connsiteX7" fmla="*/ 2070613 w 3587263"/>
              <a:gd name="connsiteY7" fmla="*/ 0 h 293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587263" h="2939948">
                <a:moveTo>
                  <a:pt x="2070613" y="0"/>
                </a:moveTo>
                <a:cubicBezTo>
                  <a:pt x="2642397" y="0"/>
                  <a:pt x="3160050" y="231761"/>
                  <a:pt x="3534758" y="606469"/>
                </a:cubicBezTo>
                <a:lnTo>
                  <a:pt x="3587263" y="664240"/>
                </a:lnTo>
                <a:lnTo>
                  <a:pt x="3587263" y="2939948"/>
                </a:lnTo>
                <a:lnTo>
                  <a:pt x="193241" y="2939948"/>
                </a:lnTo>
                <a:lnTo>
                  <a:pt x="162719" y="2876589"/>
                </a:lnTo>
                <a:cubicBezTo>
                  <a:pt x="57940" y="2628865"/>
                  <a:pt x="0" y="2356505"/>
                  <a:pt x="0" y="2070613"/>
                </a:cubicBezTo>
                <a:cubicBezTo>
                  <a:pt x="0" y="927045"/>
                  <a:pt x="927045" y="0"/>
                  <a:pt x="2070613" y="0"/>
                </a:cubicBez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7" name="Picture 6" descr="A close up of a hand&#10;&#10;Description automatically generated">
            <a:extLst>
              <a:ext uri="{FF2B5EF4-FFF2-40B4-BE49-F238E27FC236}">
                <a16:creationId xmlns:a16="http://schemas.microsoft.com/office/drawing/2014/main" id="{5B5150E2-BCEF-4708-BE20-737EFD7955A6}"/>
              </a:ext>
            </a:extLst>
          </p:cNvPr>
          <p:cNvPicPr>
            <a:picLocks noChangeAspect="1"/>
          </p:cNvPicPr>
          <p:nvPr/>
        </p:nvPicPr>
        <p:blipFill rotWithShape="1">
          <a:blip r:embed="rId4"/>
          <a:srcRect l="7510" r="1" b="1"/>
          <a:stretch/>
        </p:blipFill>
        <p:spPr>
          <a:xfrm>
            <a:off x="8768827" y="4082141"/>
            <a:ext cx="3423175" cy="2775859"/>
          </a:xfrm>
          <a:custGeom>
            <a:avLst/>
            <a:gdLst>
              <a:gd name="connsiteX0" fmla="*/ 1906524 w 3423175"/>
              <a:gd name="connsiteY0" fmla="*/ 0 h 2775859"/>
              <a:gd name="connsiteX1" fmla="*/ 3377691 w 3423175"/>
              <a:gd name="connsiteY1" fmla="*/ 693798 h 2775859"/>
              <a:gd name="connsiteX2" fmla="*/ 3423175 w 3423175"/>
              <a:gd name="connsiteY2" fmla="*/ 754624 h 2775859"/>
              <a:gd name="connsiteX3" fmla="*/ 3423175 w 3423175"/>
              <a:gd name="connsiteY3" fmla="*/ 2775859 h 2775859"/>
              <a:gd name="connsiteX4" fmla="*/ 211114 w 3423175"/>
              <a:gd name="connsiteY4" fmla="*/ 2775859 h 2775859"/>
              <a:gd name="connsiteX5" fmla="*/ 149824 w 3423175"/>
              <a:gd name="connsiteY5" fmla="*/ 2648629 h 2775859"/>
              <a:gd name="connsiteX6" fmla="*/ 0 w 3423175"/>
              <a:gd name="connsiteY6" fmla="*/ 1906524 h 2775859"/>
              <a:gd name="connsiteX7" fmla="*/ 1906524 w 3423175"/>
              <a:gd name="connsiteY7" fmla="*/ 0 h 27758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23175" h="2775859">
                <a:moveTo>
                  <a:pt x="1906524" y="0"/>
                </a:moveTo>
                <a:cubicBezTo>
                  <a:pt x="2498805" y="0"/>
                  <a:pt x="3028006" y="270078"/>
                  <a:pt x="3377691" y="693798"/>
                </a:cubicBezTo>
                <a:lnTo>
                  <a:pt x="3423175" y="754624"/>
                </a:lnTo>
                <a:lnTo>
                  <a:pt x="3423175" y="2775859"/>
                </a:lnTo>
                <a:lnTo>
                  <a:pt x="211114" y="2775859"/>
                </a:lnTo>
                <a:lnTo>
                  <a:pt x="149824" y="2648629"/>
                </a:lnTo>
                <a:cubicBezTo>
                  <a:pt x="53349" y="2420536"/>
                  <a:pt x="0" y="2169760"/>
                  <a:pt x="0" y="1906524"/>
                </a:cubicBezTo>
                <a:cubicBezTo>
                  <a:pt x="0" y="853580"/>
                  <a:pt x="853580" y="0"/>
                  <a:pt x="1906524" y="0"/>
                </a:cubicBezTo>
                <a:close/>
              </a:path>
            </a:pathLst>
          </a:custGeom>
        </p:spPr>
      </p:pic>
    </p:spTree>
    <p:extLst>
      <p:ext uri="{BB962C8B-B14F-4D97-AF65-F5344CB8AC3E}">
        <p14:creationId xmlns:p14="http://schemas.microsoft.com/office/powerpoint/2010/main" val="2817422862"/>
      </p:ext>
    </p:extLst>
  </p:cSld>
  <p:clrMapOvr>
    <a:overrideClrMapping bg1="dk1" tx1="lt1" bg2="dk2" tx2="lt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671FAF-4C5F-42DC-B31E-E744B5F4DFA7}"/>
              </a:ext>
            </a:extLst>
          </p:cNvPr>
          <p:cNvSpPr>
            <a:spLocks noGrp="1"/>
          </p:cNvSpPr>
          <p:nvPr>
            <p:ph type="title"/>
          </p:nvPr>
        </p:nvSpPr>
        <p:spPr/>
        <p:txBody>
          <a:bodyPr/>
          <a:lstStyle/>
          <a:p>
            <a:r>
              <a:rPr lang="en-US" dirty="0"/>
              <a:t>Making Strong Communities</a:t>
            </a:r>
          </a:p>
        </p:txBody>
      </p:sp>
      <p:sp>
        <p:nvSpPr>
          <p:cNvPr id="3" name="Text Placeholder 2">
            <a:extLst>
              <a:ext uri="{FF2B5EF4-FFF2-40B4-BE49-F238E27FC236}">
                <a16:creationId xmlns:a16="http://schemas.microsoft.com/office/drawing/2014/main" id="{D5203E91-2B24-46F2-A975-5AC2D2264C58}"/>
              </a:ext>
            </a:extLst>
          </p:cNvPr>
          <p:cNvSpPr>
            <a:spLocks noGrp="1"/>
          </p:cNvSpPr>
          <p:nvPr>
            <p:ph type="body" idx="1"/>
          </p:nvPr>
        </p:nvSpPr>
        <p:spPr/>
        <p:txBody>
          <a:bodyPr/>
          <a:lstStyle/>
          <a:p>
            <a:endParaRPr lang="en-US" dirty="0"/>
          </a:p>
        </p:txBody>
      </p:sp>
      <p:pic>
        <p:nvPicPr>
          <p:cNvPr id="4" name="Graphic 3" descr="Fish">
            <a:extLst>
              <a:ext uri="{FF2B5EF4-FFF2-40B4-BE49-F238E27FC236}">
                <a16:creationId xmlns:a16="http://schemas.microsoft.com/office/drawing/2014/main" id="{374ECE7D-9C0D-4ADC-8DA3-1E43639D1C5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297489" y="1211734"/>
            <a:ext cx="1876714" cy="1876714"/>
          </a:xfrm>
          <a:prstGeom prst="rect">
            <a:avLst/>
          </a:prstGeom>
        </p:spPr>
      </p:pic>
      <p:pic>
        <p:nvPicPr>
          <p:cNvPr id="5" name="Graphic 4" descr="Fish">
            <a:extLst>
              <a:ext uri="{FF2B5EF4-FFF2-40B4-BE49-F238E27FC236}">
                <a16:creationId xmlns:a16="http://schemas.microsoft.com/office/drawing/2014/main" id="{8A30AE8C-7180-41B3-B0FE-3E517FC0CF7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247528" y="273377"/>
            <a:ext cx="1876714" cy="1876714"/>
          </a:xfrm>
          <a:prstGeom prst="rect">
            <a:avLst/>
          </a:prstGeom>
        </p:spPr>
      </p:pic>
      <p:pic>
        <p:nvPicPr>
          <p:cNvPr id="6" name="Graphic 5" descr="Fish">
            <a:extLst>
              <a:ext uri="{FF2B5EF4-FFF2-40B4-BE49-F238E27FC236}">
                <a16:creationId xmlns:a16="http://schemas.microsoft.com/office/drawing/2014/main" id="{018C04DB-9543-48BB-95AD-C8255BECDDF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89928" y="1682750"/>
            <a:ext cx="1876714" cy="1876714"/>
          </a:xfrm>
          <a:prstGeom prst="rect">
            <a:avLst/>
          </a:prstGeom>
        </p:spPr>
      </p:pic>
      <p:pic>
        <p:nvPicPr>
          <p:cNvPr id="7" name="Graphic 6" descr="Fish">
            <a:extLst>
              <a:ext uri="{FF2B5EF4-FFF2-40B4-BE49-F238E27FC236}">
                <a16:creationId xmlns:a16="http://schemas.microsoft.com/office/drawing/2014/main" id="{3712FC37-C9B4-455F-904D-15A65C351FF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535048" y="-153343"/>
            <a:ext cx="1876714" cy="1876714"/>
          </a:xfrm>
          <a:prstGeom prst="rect">
            <a:avLst/>
          </a:prstGeom>
        </p:spPr>
      </p:pic>
      <p:pic>
        <p:nvPicPr>
          <p:cNvPr id="10" name="Graphic 9" descr="Fish">
            <a:extLst>
              <a:ext uri="{FF2B5EF4-FFF2-40B4-BE49-F238E27FC236}">
                <a16:creationId xmlns:a16="http://schemas.microsoft.com/office/drawing/2014/main" id="{10F3452B-727A-424A-BBBD-11BC7E40E3E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902677" y="2177079"/>
            <a:ext cx="1876714" cy="1876714"/>
          </a:xfrm>
          <a:prstGeom prst="rect">
            <a:avLst/>
          </a:prstGeom>
        </p:spPr>
      </p:pic>
    </p:spTree>
    <p:extLst>
      <p:ext uri="{BB962C8B-B14F-4D97-AF65-F5344CB8AC3E}">
        <p14:creationId xmlns:p14="http://schemas.microsoft.com/office/powerpoint/2010/main" val="233725767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B2489597B405547B5BE6CEFD62D92E6" ma:contentTypeVersion="13" ma:contentTypeDescription="Create a new document." ma:contentTypeScope="" ma:versionID="744f9cdd55705e6dec2e167eaf213e93">
  <xsd:schema xmlns:xsd="http://www.w3.org/2001/XMLSchema" xmlns:xs="http://www.w3.org/2001/XMLSchema" xmlns:p="http://schemas.microsoft.com/office/2006/metadata/properties" xmlns:ns3="5814b1c8-0fbd-49b4-afd1-ed3bf1c9ca0b" xmlns:ns4="46934597-8504-4d3d-af0a-f6c08a39801e" targetNamespace="http://schemas.microsoft.com/office/2006/metadata/properties" ma:root="true" ma:fieldsID="4365e7afa5c85bb0039b529ff483b630" ns3:_="" ns4:_="">
    <xsd:import namespace="5814b1c8-0fbd-49b4-afd1-ed3bf1c9ca0b"/>
    <xsd:import namespace="46934597-8504-4d3d-af0a-f6c08a39801e"/>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DateTaken" minOccurs="0"/>
                <xsd:element ref="ns4:MediaServiceOCR" minOccurs="0"/>
                <xsd:element ref="ns4:MediaServiceLocation" minOccurs="0"/>
                <xsd:element ref="ns4:MediaServiceEventHashCode" minOccurs="0"/>
                <xsd:element ref="ns4:MediaServiceGenerationTim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14b1c8-0fbd-49b4-afd1-ed3bf1c9ca0b"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46934597-8504-4d3d-af0a-f6c08a39801e"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MediaServiceAutoTags" ma:description="" ma:internalName="MediaServiceAutoTags"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Location" ma:index="16" nillable="true" ma:displayName="MediaServiceLocation" ma:internalName="MediaServiceLocation"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72CA7FA-2D48-45ED-80EF-E328DD00DF72}">
  <ds:schemaRefs>
    <ds:schemaRef ds:uri="http://schemas.microsoft.com/sharepoint/v3/contenttype/forms"/>
  </ds:schemaRefs>
</ds:datastoreItem>
</file>

<file path=customXml/itemProps2.xml><?xml version="1.0" encoding="utf-8"?>
<ds:datastoreItem xmlns:ds="http://schemas.openxmlformats.org/officeDocument/2006/customXml" ds:itemID="{1034F50B-05BE-4792-8C21-5038ECDEB0A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8F9C43E-3F92-4EAB-85F6-46392078EAF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14b1c8-0fbd-49b4-afd1-ed3bf1c9ca0b"/>
    <ds:schemaRef ds:uri="46934597-8504-4d3d-af0a-f6c08a3980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174</TotalTime>
  <Words>2828</Words>
  <Application>Microsoft Office PowerPoint</Application>
  <PresentationFormat>Widescreen</PresentationFormat>
  <Paragraphs>130</Paragraphs>
  <Slides>16</Slides>
  <Notes>15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Arial</vt:lpstr>
      <vt:lpstr>Calibri</vt:lpstr>
      <vt:lpstr>Calibri Light</vt:lpstr>
      <vt:lpstr>Times New Roman</vt:lpstr>
      <vt:lpstr>Office Theme</vt:lpstr>
      <vt:lpstr>What Makes Strong Communities in Digital Humanities Projects</vt:lpstr>
      <vt:lpstr>PowerPoint Presentation</vt:lpstr>
      <vt:lpstr>Research Background</vt:lpstr>
      <vt:lpstr>Landscape of DH Communities</vt:lpstr>
      <vt:lpstr>Distributed Development/Open  Source Software</vt:lpstr>
      <vt:lpstr>Associations and Consortiums</vt:lpstr>
      <vt:lpstr>Collaborative Research Projects</vt:lpstr>
      <vt:lpstr>Sustainability</vt:lpstr>
      <vt:lpstr>Making Strong Communities</vt:lpstr>
      <vt:lpstr>Be Wary of Hacker Ideology</vt:lpstr>
      <vt:lpstr>Volunteer Motivations</vt:lpstr>
      <vt:lpstr>Understanding Motivation</vt:lpstr>
      <vt:lpstr>Volunteer Engagement</vt:lpstr>
      <vt:lpstr>Engagement Techniques for DH Projects</vt:lpstr>
      <vt:lpstr>Case Study</vt:lpstr>
      <vt:lpstr>Selected Bibliography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Makes Strong Communities in Digital Humanities Projects</dc:title>
  <dc:creator>Heller, Margaret</dc:creator>
  <cp:lastModifiedBy>Heller, Margaret</cp:lastModifiedBy>
  <cp:revision>1</cp:revision>
  <dcterms:created xsi:type="dcterms:W3CDTF">2019-11-09T04:58:47Z</dcterms:created>
  <dcterms:modified xsi:type="dcterms:W3CDTF">2019-11-09T16:06:04Z</dcterms:modified>
</cp:coreProperties>
</file>