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3" r:id="rId1"/>
  </p:sldMasterIdLst>
  <p:sldIdLst>
    <p:sldId id="256" r:id="rId2"/>
    <p:sldId id="257" r:id="rId3"/>
    <p:sldId id="260" r:id="rId4"/>
    <p:sldId id="264" r:id="rId5"/>
    <p:sldId id="268" r:id="rId6"/>
    <p:sldId id="277" r:id="rId7"/>
    <p:sldId id="270" r:id="rId8"/>
    <p:sldId id="273" r:id="rId9"/>
    <p:sldId id="278" r:id="rId10"/>
    <p:sldId id="276" r:id="rId11"/>
    <p:sldId id="274" r:id="rId12"/>
    <p:sldId id="258" r:id="rId13"/>
    <p:sldId id="272" r:id="rId14"/>
    <p:sldId id="269" r:id="rId15"/>
    <p:sldId id="275" r:id="rId16"/>
    <p:sldId id="265" r:id="rId17"/>
    <p:sldId id="262" r:id="rId18"/>
    <p:sldId id="266" r:id="rId19"/>
    <p:sldId id="267" r:id="rId20"/>
    <p:sldId id="263" r:id="rId21"/>
    <p:sldId id="261" r:id="rId22"/>
    <p:sldId id="259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58A04CA-D0D6-42F2-A4C8-8E8301B907E8}" v="976" dt="2018-06-02T14:32:00.26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4" autoAdjust="0"/>
    <p:restoredTop sz="94660"/>
  </p:normalViewPr>
  <p:slideViewPr>
    <p:cSldViewPr snapToGrid="0">
      <p:cViewPr varScale="1">
        <p:scale>
          <a:sx n="62" d="100"/>
          <a:sy n="62" d="100"/>
        </p:scale>
        <p:origin x="75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ira Bundza" userId="f08924f6-b36c-46b5-a200-9f735fcc14c6" providerId="ADAL" clId="{A58A04CA-D0D6-42F2-A4C8-8E8301B907E8}"/>
    <pc:docChg chg="custSel addSld delSld modSld sldOrd">
      <pc:chgData name="Maira Bundza" userId="f08924f6-b36c-46b5-a200-9f735fcc14c6" providerId="ADAL" clId="{A58A04CA-D0D6-42F2-A4C8-8E8301B907E8}" dt="2018-06-02T14:32:00.261" v="974" actId="1076"/>
      <pc:docMkLst>
        <pc:docMk/>
      </pc:docMkLst>
      <pc:sldChg chg="addSp modSp">
        <pc:chgData name="Maira Bundza" userId="f08924f6-b36c-46b5-a200-9f735fcc14c6" providerId="ADAL" clId="{A58A04CA-D0D6-42F2-A4C8-8E8301B907E8}" dt="2018-06-02T13:43:47.834" v="130" actId="14100"/>
        <pc:sldMkLst>
          <pc:docMk/>
          <pc:sldMk cId="2780667383" sldId="256"/>
        </pc:sldMkLst>
        <pc:picChg chg="add mod">
          <ac:chgData name="Maira Bundza" userId="f08924f6-b36c-46b5-a200-9f735fcc14c6" providerId="ADAL" clId="{A58A04CA-D0D6-42F2-A4C8-8E8301B907E8}" dt="2018-06-02T13:43:47.834" v="130" actId="14100"/>
          <ac:picMkLst>
            <pc:docMk/>
            <pc:sldMk cId="2780667383" sldId="256"/>
            <ac:picMk id="5" creationId="{5C9DB277-81B2-4127-AE14-0394E79D5669}"/>
          </ac:picMkLst>
        </pc:picChg>
      </pc:sldChg>
      <pc:sldChg chg="modSp">
        <pc:chgData name="Maira Bundza" userId="f08924f6-b36c-46b5-a200-9f735fcc14c6" providerId="ADAL" clId="{A58A04CA-D0D6-42F2-A4C8-8E8301B907E8}" dt="2018-06-02T13:40:42.018" v="126" actId="20577"/>
        <pc:sldMkLst>
          <pc:docMk/>
          <pc:sldMk cId="1287454554" sldId="258"/>
        </pc:sldMkLst>
        <pc:spChg chg="mod">
          <ac:chgData name="Maira Bundza" userId="f08924f6-b36c-46b5-a200-9f735fcc14c6" providerId="ADAL" clId="{A58A04CA-D0D6-42F2-A4C8-8E8301B907E8}" dt="2018-06-02T13:40:42.018" v="126" actId="20577"/>
          <ac:spMkLst>
            <pc:docMk/>
            <pc:sldMk cId="1287454554" sldId="258"/>
            <ac:spMk id="3" creationId="{00000000-0000-0000-0000-000000000000}"/>
          </ac:spMkLst>
        </pc:spChg>
      </pc:sldChg>
      <pc:sldChg chg="modSp">
        <pc:chgData name="Maira Bundza" userId="f08924f6-b36c-46b5-a200-9f735fcc14c6" providerId="ADAL" clId="{A58A04CA-D0D6-42F2-A4C8-8E8301B907E8}" dt="2018-06-02T14:30:56.892" v="948" actId="20577"/>
        <pc:sldMkLst>
          <pc:docMk/>
          <pc:sldMk cId="418117982" sldId="260"/>
        </pc:sldMkLst>
        <pc:spChg chg="mod">
          <ac:chgData name="Maira Bundza" userId="f08924f6-b36c-46b5-a200-9f735fcc14c6" providerId="ADAL" clId="{A58A04CA-D0D6-42F2-A4C8-8E8301B907E8}" dt="2018-06-02T14:30:56.892" v="948" actId="20577"/>
          <ac:spMkLst>
            <pc:docMk/>
            <pc:sldMk cId="418117982" sldId="260"/>
            <ac:spMk id="3" creationId="{00000000-0000-0000-0000-000000000000}"/>
          </ac:spMkLst>
        </pc:spChg>
      </pc:sldChg>
      <pc:sldChg chg="addSp delSp modSp add">
        <pc:chgData name="Maira Bundza" userId="f08924f6-b36c-46b5-a200-9f735fcc14c6" providerId="ADAL" clId="{A58A04CA-D0D6-42F2-A4C8-8E8301B907E8}" dt="2018-06-02T13:47:42.031" v="172" actId="1076"/>
        <pc:sldMkLst>
          <pc:docMk/>
          <pc:sldMk cId="104020569" sldId="261"/>
        </pc:sldMkLst>
        <pc:spChg chg="add del mod">
          <ac:chgData name="Maira Bundza" userId="f08924f6-b36c-46b5-a200-9f735fcc14c6" providerId="ADAL" clId="{A58A04CA-D0D6-42F2-A4C8-8E8301B907E8}" dt="2018-06-02T13:46:16.107" v="139" actId="767"/>
          <ac:spMkLst>
            <pc:docMk/>
            <pc:sldMk cId="104020569" sldId="261"/>
            <ac:spMk id="4" creationId="{9F5A40CC-3237-42FF-BF07-7830DCA00F58}"/>
          </ac:spMkLst>
        </pc:spChg>
        <pc:spChg chg="add mod">
          <ac:chgData name="Maira Bundza" userId="f08924f6-b36c-46b5-a200-9f735fcc14c6" providerId="ADAL" clId="{A58A04CA-D0D6-42F2-A4C8-8E8301B907E8}" dt="2018-06-02T13:46:48.403" v="163" actId="20577"/>
          <ac:spMkLst>
            <pc:docMk/>
            <pc:sldMk cId="104020569" sldId="261"/>
            <ac:spMk id="5" creationId="{679D4DC0-DAB2-414A-8CB6-12FAD1671EA9}"/>
          </ac:spMkLst>
        </pc:spChg>
        <pc:spChg chg="add del mod">
          <ac:chgData name="Maira Bundza" userId="f08924f6-b36c-46b5-a200-9f735fcc14c6" providerId="ADAL" clId="{A58A04CA-D0D6-42F2-A4C8-8E8301B907E8}" dt="2018-06-02T13:47:05.871" v="165" actId="478"/>
          <ac:spMkLst>
            <pc:docMk/>
            <pc:sldMk cId="104020569" sldId="261"/>
            <ac:spMk id="6" creationId="{3BE392C5-EBAA-4433-8050-092D90B63A3E}"/>
          </ac:spMkLst>
        </pc:spChg>
        <pc:picChg chg="add mod">
          <ac:chgData name="Maira Bundza" userId="f08924f6-b36c-46b5-a200-9f735fcc14c6" providerId="ADAL" clId="{A58A04CA-D0D6-42F2-A4C8-8E8301B907E8}" dt="2018-06-02T13:47:14.692" v="167" actId="1076"/>
          <ac:picMkLst>
            <pc:docMk/>
            <pc:sldMk cId="104020569" sldId="261"/>
            <ac:picMk id="3" creationId="{E9D648C7-2D3F-4764-B67B-678CB56E936E}"/>
          </ac:picMkLst>
        </pc:picChg>
        <pc:picChg chg="add mod">
          <ac:chgData name="Maira Bundza" userId="f08924f6-b36c-46b5-a200-9f735fcc14c6" providerId="ADAL" clId="{A58A04CA-D0D6-42F2-A4C8-8E8301B907E8}" dt="2018-06-02T13:47:42.031" v="172" actId="1076"/>
          <ac:picMkLst>
            <pc:docMk/>
            <pc:sldMk cId="104020569" sldId="261"/>
            <ac:picMk id="8" creationId="{4304BF80-FAEC-4900-BE95-4771A96134B3}"/>
          </ac:picMkLst>
        </pc:picChg>
      </pc:sldChg>
      <pc:sldChg chg="addSp modSp add">
        <pc:chgData name="Maira Bundza" userId="f08924f6-b36c-46b5-a200-9f735fcc14c6" providerId="ADAL" clId="{A58A04CA-D0D6-42F2-A4C8-8E8301B907E8}" dt="2018-06-02T13:51:13.476" v="300" actId="20577"/>
        <pc:sldMkLst>
          <pc:docMk/>
          <pc:sldMk cId="2081572203" sldId="262"/>
        </pc:sldMkLst>
        <pc:spChg chg="add mod">
          <ac:chgData name="Maira Bundza" userId="f08924f6-b36c-46b5-a200-9f735fcc14c6" providerId="ADAL" clId="{A58A04CA-D0D6-42F2-A4C8-8E8301B907E8}" dt="2018-06-02T13:51:13.476" v="300" actId="20577"/>
          <ac:spMkLst>
            <pc:docMk/>
            <pc:sldMk cId="2081572203" sldId="262"/>
            <ac:spMk id="2" creationId="{72C43080-7C91-4DEB-AC5F-520220963EE0}"/>
          </ac:spMkLst>
        </pc:spChg>
        <pc:picChg chg="add mod">
          <ac:chgData name="Maira Bundza" userId="f08924f6-b36c-46b5-a200-9f735fcc14c6" providerId="ADAL" clId="{A58A04CA-D0D6-42F2-A4C8-8E8301B907E8}" dt="2018-06-02T13:50:43.110" v="256" actId="1076"/>
          <ac:picMkLst>
            <pc:docMk/>
            <pc:sldMk cId="2081572203" sldId="262"/>
            <ac:picMk id="4" creationId="{CB619FA2-0FE4-45BA-B9FF-72C8978FE5D4}"/>
          </ac:picMkLst>
        </pc:picChg>
      </pc:sldChg>
      <pc:sldChg chg="addSp modSp add">
        <pc:chgData name="Maira Bundza" userId="f08924f6-b36c-46b5-a200-9f735fcc14c6" providerId="ADAL" clId="{A58A04CA-D0D6-42F2-A4C8-8E8301B907E8}" dt="2018-06-02T13:49:21.282" v="244" actId="20577"/>
        <pc:sldMkLst>
          <pc:docMk/>
          <pc:sldMk cId="945446879" sldId="263"/>
        </pc:sldMkLst>
        <pc:spChg chg="add mod">
          <ac:chgData name="Maira Bundza" userId="f08924f6-b36c-46b5-a200-9f735fcc14c6" providerId="ADAL" clId="{A58A04CA-D0D6-42F2-A4C8-8E8301B907E8}" dt="2018-06-02T13:49:21.282" v="244" actId="20577"/>
          <ac:spMkLst>
            <pc:docMk/>
            <pc:sldMk cId="945446879" sldId="263"/>
            <ac:spMk id="8" creationId="{50A57594-3580-4C12-B307-5C1C95EDD210}"/>
          </ac:spMkLst>
        </pc:spChg>
        <pc:picChg chg="add mod">
          <ac:chgData name="Maira Bundza" userId="f08924f6-b36c-46b5-a200-9f735fcc14c6" providerId="ADAL" clId="{A58A04CA-D0D6-42F2-A4C8-8E8301B907E8}" dt="2018-06-02T13:48:39.597" v="183" actId="14100"/>
          <ac:picMkLst>
            <pc:docMk/>
            <pc:sldMk cId="945446879" sldId="263"/>
            <ac:picMk id="3" creationId="{1C9DC05C-08A1-40E9-93BD-F3096B436409}"/>
          </ac:picMkLst>
        </pc:picChg>
        <pc:picChg chg="add mod">
          <ac:chgData name="Maira Bundza" userId="f08924f6-b36c-46b5-a200-9f735fcc14c6" providerId="ADAL" clId="{A58A04CA-D0D6-42F2-A4C8-8E8301B907E8}" dt="2018-06-02T13:48:24.450" v="178" actId="1076"/>
          <ac:picMkLst>
            <pc:docMk/>
            <pc:sldMk cId="945446879" sldId="263"/>
            <ac:picMk id="5" creationId="{FF28E4CD-EAD9-46D0-95BA-DBBE552956CF}"/>
          </ac:picMkLst>
        </pc:picChg>
        <pc:picChg chg="add mod">
          <ac:chgData name="Maira Bundza" userId="f08924f6-b36c-46b5-a200-9f735fcc14c6" providerId="ADAL" clId="{A58A04CA-D0D6-42F2-A4C8-8E8301B907E8}" dt="2018-06-02T13:48:34.412" v="181" actId="1076"/>
          <ac:picMkLst>
            <pc:docMk/>
            <pc:sldMk cId="945446879" sldId="263"/>
            <ac:picMk id="7" creationId="{8510A4B6-D933-4B24-8B98-DA65D9085650}"/>
          </ac:picMkLst>
        </pc:picChg>
      </pc:sldChg>
      <pc:sldChg chg="add del">
        <pc:chgData name="Maira Bundza" userId="f08924f6-b36c-46b5-a200-9f735fcc14c6" providerId="ADAL" clId="{A58A04CA-D0D6-42F2-A4C8-8E8301B907E8}" dt="2018-06-02T13:49:32.183" v="245" actId="2696"/>
        <pc:sldMkLst>
          <pc:docMk/>
          <pc:sldMk cId="2149804055" sldId="264"/>
        </pc:sldMkLst>
      </pc:sldChg>
      <pc:sldChg chg="addSp modSp add">
        <pc:chgData name="Maira Bundza" userId="f08924f6-b36c-46b5-a200-9f735fcc14c6" providerId="ADAL" clId="{A58A04CA-D0D6-42F2-A4C8-8E8301B907E8}" dt="2018-06-02T13:53:45.988" v="384" actId="1076"/>
        <pc:sldMkLst>
          <pc:docMk/>
          <pc:sldMk cId="3248828956" sldId="264"/>
        </pc:sldMkLst>
        <pc:spChg chg="mod">
          <ac:chgData name="Maira Bundza" userId="f08924f6-b36c-46b5-a200-9f735fcc14c6" providerId="ADAL" clId="{A58A04CA-D0D6-42F2-A4C8-8E8301B907E8}" dt="2018-06-02T13:52:24.027" v="333" actId="14100"/>
          <ac:spMkLst>
            <pc:docMk/>
            <pc:sldMk cId="3248828956" sldId="264"/>
            <ac:spMk id="2" creationId="{A7201630-F1E8-432B-A418-A3DFEA59255B}"/>
          </ac:spMkLst>
        </pc:spChg>
        <pc:spChg chg="add mod">
          <ac:chgData name="Maira Bundza" userId="f08924f6-b36c-46b5-a200-9f735fcc14c6" providerId="ADAL" clId="{A58A04CA-D0D6-42F2-A4C8-8E8301B907E8}" dt="2018-06-02T13:53:45.988" v="384" actId="1076"/>
          <ac:spMkLst>
            <pc:docMk/>
            <pc:sldMk cId="3248828956" sldId="264"/>
            <ac:spMk id="7" creationId="{DCAE20F5-45CD-4D4D-96A8-239AA48AD3D9}"/>
          </ac:spMkLst>
        </pc:spChg>
        <pc:picChg chg="add mod">
          <ac:chgData name="Maira Bundza" userId="f08924f6-b36c-46b5-a200-9f735fcc14c6" providerId="ADAL" clId="{A58A04CA-D0D6-42F2-A4C8-8E8301B907E8}" dt="2018-06-02T13:52:30.658" v="334" actId="1076"/>
          <ac:picMkLst>
            <pc:docMk/>
            <pc:sldMk cId="3248828956" sldId="264"/>
            <ac:picMk id="4" creationId="{7033D65C-C773-4E24-8A5A-A34D312EC6D1}"/>
          </ac:picMkLst>
        </pc:picChg>
        <pc:picChg chg="add mod">
          <ac:chgData name="Maira Bundza" userId="f08924f6-b36c-46b5-a200-9f735fcc14c6" providerId="ADAL" clId="{A58A04CA-D0D6-42F2-A4C8-8E8301B907E8}" dt="2018-06-02T13:52:58.483" v="337" actId="1076"/>
          <ac:picMkLst>
            <pc:docMk/>
            <pc:sldMk cId="3248828956" sldId="264"/>
            <ac:picMk id="6" creationId="{8332ADF6-18CD-401D-BFF7-D707A3D6A9B3}"/>
          </ac:picMkLst>
        </pc:picChg>
      </pc:sldChg>
      <pc:sldChg chg="addSp modSp add">
        <pc:chgData name="Maira Bundza" userId="f08924f6-b36c-46b5-a200-9f735fcc14c6" providerId="ADAL" clId="{A58A04CA-D0D6-42F2-A4C8-8E8301B907E8}" dt="2018-06-02T13:56:41.165" v="446" actId="1076"/>
        <pc:sldMkLst>
          <pc:docMk/>
          <pc:sldMk cId="921622201" sldId="265"/>
        </pc:sldMkLst>
        <pc:spChg chg="mod">
          <ac:chgData name="Maira Bundza" userId="f08924f6-b36c-46b5-a200-9f735fcc14c6" providerId="ADAL" clId="{A58A04CA-D0D6-42F2-A4C8-8E8301B907E8}" dt="2018-06-02T13:54:31.123" v="437" actId="20577"/>
          <ac:spMkLst>
            <pc:docMk/>
            <pc:sldMk cId="921622201" sldId="265"/>
            <ac:spMk id="2" creationId="{DF6D04FA-A90C-4702-A045-E07E08D25EBE}"/>
          </ac:spMkLst>
        </pc:spChg>
        <pc:picChg chg="add mod">
          <ac:chgData name="Maira Bundza" userId="f08924f6-b36c-46b5-a200-9f735fcc14c6" providerId="ADAL" clId="{A58A04CA-D0D6-42F2-A4C8-8E8301B907E8}" dt="2018-06-02T13:56:34.177" v="445" actId="1076"/>
          <ac:picMkLst>
            <pc:docMk/>
            <pc:sldMk cId="921622201" sldId="265"/>
            <ac:picMk id="4" creationId="{F2CA13AA-15F2-4410-9939-4F84F050CAF1}"/>
          </ac:picMkLst>
        </pc:picChg>
        <pc:picChg chg="add mod">
          <ac:chgData name="Maira Bundza" userId="f08924f6-b36c-46b5-a200-9f735fcc14c6" providerId="ADAL" clId="{A58A04CA-D0D6-42F2-A4C8-8E8301B907E8}" dt="2018-06-02T13:56:41.165" v="446" actId="1076"/>
          <ac:picMkLst>
            <pc:docMk/>
            <pc:sldMk cId="921622201" sldId="265"/>
            <ac:picMk id="6" creationId="{D4E7B4A2-C171-46CF-A9B2-F057280A4546}"/>
          </ac:picMkLst>
        </pc:picChg>
      </pc:sldChg>
      <pc:sldChg chg="add del">
        <pc:chgData name="Maira Bundza" userId="f08924f6-b36c-46b5-a200-9f735fcc14c6" providerId="ADAL" clId="{A58A04CA-D0D6-42F2-A4C8-8E8301B907E8}" dt="2018-06-02T13:49:35.240" v="246" actId="2696"/>
        <pc:sldMkLst>
          <pc:docMk/>
          <pc:sldMk cId="3770475369" sldId="265"/>
        </pc:sldMkLst>
      </pc:sldChg>
      <pc:sldChg chg="addSp modSp add">
        <pc:chgData name="Maira Bundza" userId="f08924f6-b36c-46b5-a200-9f735fcc14c6" providerId="ADAL" clId="{A58A04CA-D0D6-42F2-A4C8-8E8301B907E8}" dt="2018-06-02T14:00:20.459" v="520" actId="14100"/>
        <pc:sldMkLst>
          <pc:docMk/>
          <pc:sldMk cId="2249406078" sldId="266"/>
        </pc:sldMkLst>
        <pc:spChg chg="mod">
          <ac:chgData name="Maira Bundza" userId="f08924f6-b36c-46b5-a200-9f735fcc14c6" providerId="ADAL" clId="{A58A04CA-D0D6-42F2-A4C8-8E8301B907E8}" dt="2018-06-02T13:57:31.441" v="490" actId="20577"/>
          <ac:spMkLst>
            <pc:docMk/>
            <pc:sldMk cId="2249406078" sldId="266"/>
            <ac:spMk id="2" creationId="{A35EE615-6DAE-41DF-952D-5600A2A6668C}"/>
          </ac:spMkLst>
        </pc:spChg>
        <pc:picChg chg="add mod">
          <ac:chgData name="Maira Bundza" userId="f08924f6-b36c-46b5-a200-9f735fcc14c6" providerId="ADAL" clId="{A58A04CA-D0D6-42F2-A4C8-8E8301B907E8}" dt="2018-06-02T14:00:03.623" v="515" actId="14100"/>
          <ac:picMkLst>
            <pc:docMk/>
            <pc:sldMk cId="2249406078" sldId="266"/>
            <ac:picMk id="4" creationId="{8FF0B993-3DC4-4D6A-BFD3-A8F411782218}"/>
          </ac:picMkLst>
        </pc:picChg>
        <pc:picChg chg="add mod modCrop">
          <ac:chgData name="Maira Bundza" userId="f08924f6-b36c-46b5-a200-9f735fcc14c6" providerId="ADAL" clId="{A58A04CA-D0D6-42F2-A4C8-8E8301B907E8}" dt="2018-06-02T14:00:17.313" v="519" actId="14100"/>
          <ac:picMkLst>
            <pc:docMk/>
            <pc:sldMk cId="2249406078" sldId="266"/>
            <ac:picMk id="6" creationId="{FA9C0AF1-4C80-4C23-BC0E-014ED62D7D79}"/>
          </ac:picMkLst>
        </pc:picChg>
        <pc:picChg chg="add mod">
          <ac:chgData name="Maira Bundza" userId="f08924f6-b36c-46b5-a200-9f735fcc14c6" providerId="ADAL" clId="{A58A04CA-D0D6-42F2-A4C8-8E8301B907E8}" dt="2018-06-02T14:00:20.459" v="520" actId="14100"/>
          <ac:picMkLst>
            <pc:docMk/>
            <pc:sldMk cId="2249406078" sldId="266"/>
            <ac:picMk id="8" creationId="{29026B2E-C5FB-4EF6-B297-FFB58C628D76}"/>
          </ac:picMkLst>
        </pc:picChg>
        <pc:picChg chg="add mod modCrop">
          <ac:chgData name="Maira Bundza" userId="f08924f6-b36c-46b5-a200-9f735fcc14c6" providerId="ADAL" clId="{A58A04CA-D0D6-42F2-A4C8-8E8301B907E8}" dt="2018-06-02T14:00:11.329" v="517" actId="1076"/>
          <ac:picMkLst>
            <pc:docMk/>
            <pc:sldMk cId="2249406078" sldId="266"/>
            <ac:picMk id="10" creationId="{DC3F0359-4154-415E-BAEA-7686EE2AB281}"/>
          </ac:picMkLst>
        </pc:picChg>
      </pc:sldChg>
      <pc:sldChg chg="addSp modSp add">
        <pc:chgData name="Maira Bundza" userId="f08924f6-b36c-46b5-a200-9f735fcc14c6" providerId="ADAL" clId="{A58A04CA-D0D6-42F2-A4C8-8E8301B907E8}" dt="2018-06-02T14:05:42.409" v="573" actId="20577"/>
        <pc:sldMkLst>
          <pc:docMk/>
          <pc:sldMk cId="2976799166" sldId="267"/>
        </pc:sldMkLst>
        <pc:spChg chg="mod">
          <ac:chgData name="Maira Bundza" userId="f08924f6-b36c-46b5-a200-9f735fcc14c6" providerId="ADAL" clId="{A58A04CA-D0D6-42F2-A4C8-8E8301B907E8}" dt="2018-06-02T14:05:42.409" v="573" actId="20577"/>
          <ac:spMkLst>
            <pc:docMk/>
            <pc:sldMk cId="2976799166" sldId="267"/>
            <ac:spMk id="2" creationId="{5DDDE6E3-9312-4260-BF6C-154C70FBBEC7}"/>
          </ac:spMkLst>
        </pc:spChg>
        <pc:picChg chg="add mod modCrop">
          <ac:chgData name="Maira Bundza" userId="f08924f6-b36c-46b5-a200-9f735fcc14c6" providerId="ADAL" clId="{A58A04CA-D0D6-42F2-A4C8-8E8301B907E8}" dt="2018-06-02T14:05:10.775" v="556" actId="1076"/>
          <ac:picMkLst>
            <pc:docMk/>
            <pc:sldMk cId="2976799166" sldId="267"/>
            <ac:picMk id="4" creationId="{603E8C18-109F-4F6B-ABA3-F3276B39EC9E}"/>
          </ac:picMkLst>
        </pc:picChg>
        <pc:picChg chg="add mod">
          <ac:chgData name="Maira Bundza" userId="f08924f6-b36c-46b5-a200-9f735fcc14c6" providerId="ADAL" clId="{A58A04CA-D0D6-42F2-A4C8-8E8301B907E8}" dt="2018-06-02T14:05:16.304" v="558" actId="14100"/>
          <ac:picMkLst>
            <pc:docMk/>
            <pc:sldMk cId="2976799166" sldId="267"/>
            <ac:picMk id="6" creationId="{A291BA55-F5FB-4C68-8751-A70FC8333AE7}"/>
          </ac:picMkLst>
        </pc:picChg>
      </pc:sldChg>
      <pc:sldChg chg="addSp modSp add">
        <pc:chgData name="Maira Bundza" userId="f08924f6-b36c-46b5-a200-9f735fcc14c6" providerId="ADAL" clId="{A58A04CA-D0D6-42F2-A4C8-8E8301B907E8}" dt="2018-06-02T14:13:47.263" v="681" actId="1076"/>
        <pc:sldMkLst>
          <pc:docMk/>
          <pc:sldMk cId="3536494038" sldId="268"/>
        </pc:sldMkLst>
        <pc:spChg chg="mod">
          <ac:chgData name="Maira Bundza" userId="f08924f6-b36c-46b5-a200-9f735fcc14c6" providerId="ADAL" clId="{A58A04CA-D0D6-42F2-A4C8-8E8301B907E8}" dt="2018-06-02T14:11:05.058" v="661" actId="20577"/>
          <ac:spMkLst>
            <pc:docMk/>
            <pc:sldMk cId="3536494038" sldId="268"/>
            <ac:spMk id="2" creationId="{786E25A8-58D8-4828-86CD-40F808E82B4B}"/>
          </ac:spMkLst>
        </pc:spChg>
        <pc:picChg chg="add mod">
          <ac:chgData name="Maira Bundza" userId="f08924f6-b36c-46b5-a200-9f735fcc14c6" providerId="ADAL" clId="{A58A04CA-D0D6-42F2-A4C8-8E8301B907E8}" dt="2018-06-02T14:12:48.615" v="675" actId="14100"/>
          <ac:picMkLst>
            <pc:docMk/>
            <pc:sldMk cId="3536494038" sldId="268"/>
            <ac:picMk id="4" creationId="{115F6950-D3D5-4E84-A845-A6540D7AA303}"/>
          </ac:picMkLst>
        </pc:picChg>
        <pc:picChg chg="add mod">
          <ac:chgData name="Maira Bundza" userId="f08924f6-b36c-46b5-a200-9f735fcc14c6" providerId="ADAL" clId="{A58A04CA-D0D6-42F2-A4C8-8E8301B907E8}" dt="2018-06-02T14:12:52.076" v="676" actId="1076"/>
          <ac:picMkLst>
            <pc:docMk/>
            <pc:sldMk cId="3536494038" sldId="268"/>
            <ac:picMk id="6" creationId="{0C7E5F3B-EF55-4BD4-956E-4E6E221DC4D9}"/>
          </ac:picMkLst>
        </pc:picChg>
        <pc:picChg chg="add mod modCrop">
          <ac:chgData name="Maira Bundza" userId="f08924f6-b36c-46b5-a200-9f735fcc14c6" providerId="ADAL" clId="{A58A04CA-D0D6-42F2-A4C8-8E8301B907E8}" dt="2018-06-02T14:13:47.263" v="681" actId="1076"/>
          <ac:picMkLst>
            <pc:docMk/>
            <pc:sldMk cId="3536494038" sldId="268"/>
            <ac:picMk id="8" creationId="{6721E973-86B5-48D1-B922-6D5251528503}"/>
          </ac:picMkLst>
        </pc:picChg>
        <pc:picChg chg="add mod">
          <ac:chgData name="Maira Bundza" userId="f08924f6-b36c-46b5-a200-9f735fcc14c6" providerId="ADAL" clId="{A58A04CA-D0D6-42F2-A4C8-8E8301B907E8}" dt="2018-06-02T14:13:44.366" v="680" actId="1076"/>
          <ac:picMkLst>
            <pc:docMk/>
            <pc:sldMk cId="3536494038" sldId="268"/>
            <ac:picMk id="10" creationId="{374A729C-3874-4685-91A2-F0B53DB7FDF3}"/>
          </ac:picMkLst>
        </pc:picChg>
      </pc:sldChg>
      <pc:sldChg chg="addSp modSp add">
        <pc:chgData name="Maira Bundza" userId="f08924f6-b36c-46b5-a200-9f735fcc14c6" providerId="ADAL" clId="{A58A04CA-D0D6-42F2-A4C8-8E8301B907E8}" dt="2018-06-02T14:23:21.968" v="810" actId="20577"/>
        <pc:sldMkLst>
          <pc:docMk/>
          <pc:sldMk cId="2244307110" sldId="269"/>
        </pc:sldMkLst>
        <pc:spChg chg="mod">
          <ac:chgData name="Maira Bundza" userId="f08924f6-b36c-46b5-a200-9f735fcc14c6" providerId="ADAL" clId="{A58A04CA-D0D6-42F2-A4C8-8E8301B907E8}" dt="2018-06-02T14:23:21.968" v="810" actId="20577"/>
          <ac:spMkLst>
            <pc:docMk/>
            <pc:sldMk cId="2244307110" sldId="269"/>
            <ac:spMk id="2" creationId="{045A222A-2492-40C9-A3D0-3B673706E40E}"/>
          </ac:spMkLst>
        </pc:spChg>
        <pc:picChg chg="add mod">
          <ac:chgData name="Maira Bundza" userId="f08924f6-b36c-46b5-a200-9f735fcc14c6" providerId="ADAL" clId="{A58A04CA-D0D6-42F2-A4C8-8E8301B907E8}" dt="2018-06-02T14:22:50.199" v="739" actId="1076"/>
          <ac:picMkLst>
            <pc:docMk/>
            <pc:sldMk cId="2244307110" sldId="269"/>
            <ac:picMk id="4" creationId="{8395A060-68C9-4BCE-9E37-63F6713E581A}"/>
          </ac:picMkLst>
        </pc:picChg>
      </pc:sldChg>
      <pc:sldChg chg="addSp modSp add">
        <pc:chgData name="Maira Bundza" userId="f08924f6-b36c-46b5-a200-9f735fcc14c6" providerId="ADAL" clId="{A58A04CA-D0D6-42F2-A4C8-8E8301B907E8}" dt="2018-06-02T14:29:23.483" v="919" actId="20577"/>
        <pc:sldMkLst>
          <pc:docMk/>
          <pc:sldMk cId="1235190392" sldId="270"/>
        </pc:sldMkLst>
        <pc:spChg chg="mod">
          <ac:chgData name="Maira Bundza" userId="f08924f6-b36c-46b5-a200-9f735fcc14c6" providerId="ADAL" clId="{A58A04CA-D0D6-42F2-A4C8-8E8301B907E8}" dt="2018-06-02T14:29:23.483" v="919" actId="20577"/>
          <ac:spMkLst>
            <pc:docMk/>
            <pc:sldMk cId="1235190392" sldId="270"/>
            <ac:spMk id="2" creationId="{58DFFE5D-488C-46C2-A9FB-1DA5F1D43D32}"/>
          </ac:spMkLst>
        </pc:spChg>
        <pc:picChg chg="add mod ord">
          <ac:chgData name="Maira Bundza" userId="f08924f6-b36c-46b5-a200-9f735fcc14c6" providerId="ADAL" clId="{A58A04CA-D0D6-42F2-A4C8-8E8301B907E8}" dt="2018-06-02T14:29:08.188" v="871" actId="14100"/>
          <ac:picMkLst>
            <pc:docMk/>
            <pc:sldMk cId="1235190392" sldId="270"/>
            <ac:picMk id="4" creationId="{73E77FCE-4A87-40A5-8A6A-BA8B102A7CEB}"/>
          </ac:picMkLst>
        </pc:picChg>
        <pc:picChg chg="add mod">
          <ac:chgData name="Maira Bundza" userId="f08924f6-b36c-46b5-a200-9f735fcc14c6" providerId="ADAL" clId="{A58A04CA-D0D6-42F2-A4C8-8E8301B907E8}" dt="2018-06-02T14:28:59.041" v="869" actId="14100"/>
          <ac:picMkLst>
            <pc:docMk/>
            <pc:sldMk cId="1235190392" sldId="270"/>
            <ac:picMk id="6" creationId="{D5BF5BDD-342A-44CA-96D8-8D1F5F481377}"/>
          </ac:picMkLst>
        </pc:picChg>
      </pc:sldChg>
      <pc:sldChg chg="addSp modSp add">
        <pc:chgData name="Maira Bundza" userId="f08924f6-b36c-46b5-a200-9f735fcc14c6" providerId="ADAL" clId="{A58A04CA-D0D6-42F2-A4C8-8E8301B907E8}" dt="2018-06-02T14:28:16.688" v="862" actId="20577"/>
        <pc:sldMkLst>
          <pc:docMk/>
          <pc:sldMk cId="279264250" sldId="271"/>
        </pc:sldMkLst>
        <pc:spChg chg="mod">
          <ac:chgData name="Maira Bundza" userId="f08924f6-b36c-46b5-a200-9f735fcc14c6" providerId="ADAL" clId="{A58A04CA-D0D6-42F2-A4C8-8E8301B907E8}" dt="2018-06-02T14:28:16.688" v="862" actId="20577"/>
          <ac:spMkLst>
            <pc:docMk/>
            <pc:sldMk cId="279264250" sldId="271"/>
            <ac:spMk id="2" creationId="{AEA7A9BB-15E7-43F4-A799-364EDD0E2643}"/>
          </ac:spMkLst>
        </pc:spChg>
        <pc:picChg chg="add mod">
          <ac:chgData name="Maira Bundza" userId="f08924f6-b36c-46b5-a200-9f735fcc14c6" providerId="ADAL" clId="{A58A04CA-D0D6-42F2-A4C8-8E8301B907E8}" dt="2018-06-02T14:28:05.574" v="831" actId="1076"/>
          <ac:picMkLst>
            <pc:docMk/>
            <pc:sldMk cId="279264250" sldId="271"/>
            <ac:picMk id="4" creationId="{3DCCFB4D-456D-4051-B6F7-8EE656DD3533}"/>
          </ac:picMkLst>
        </pc:picChg>
      </pc:sldChg>
      <pc:sldChg chg="addSp modSp add">
        <pc:chgData name="Maira Bundza" userId="f08924f6-b36c-46b5-a200-9f735fcc14c6" providerId="ADAL" clId="{A58A04CA-D0D6-42F2-A4C8-8E8301B907E8}" dt="2018-06-02T14:26:44.092" v="828" actId="14100"/>
        <pc:sldMkLst>
          <pc:docMk/>
          <pc:sldMk cId="2858657707" sldId="272"/>
        </pc:sldMkLst>
        <pc:spChg chg="mod">
          <ac:chgData name="Maira Bundza" userId="f08924f6-b36c-46b5-a200-9f735fcc14c6" providerId="ADAL" clId="{A58A04CA-D0D6-42F2-A4C8-8E8301B907E8}" dt="2018-06-02T14:24:45.239" v="822" actId="20577"/>
          <ac:spMkLst>
            <pc:docMk/>
            <pc:sldMk cId="2858657707" sldId="272"/>
            <ac:spMk id="2" creationId="{C4CD08A5-6955-4789-9D9B-C436476BC483}"/>
          </ac:spMkLst>
        </pc:spChg>
        <pc:picChg chg="add mod">
          <ac:chgData name="Maira Bundza" userId="f08924f6-b36c-46b5-a200-9f735fcc14c6" providerId="ADAL" clId="{A58A04CA-D0D6-42F2-A4C8-8E8301B907E8}" dt="2018-06-02T14:26:44.092" v="828" actId="14100"/>
          <ac:picMkLst>
            <pc:docMk/>
            <pc:sldMk cId="2858657707" sldId="272"/>
            <ac:picMk id="4" creationId="{3F210471-5935-4FD3-A808-FC768D7EAE30}"/>
          </ac:picMkLst>
        </pc:picChg>
        <pc:picChg chg="add mod">
          <ac:chgData name="Maira Bundza" userId="f08924f6-b36c-46b5-a200-9f735fcc14c6" providerId="ADAL" clId="{A58A04CA-D0D6-42F2-A4C8-8E8301B907E8}" dt="2018-06-02T14:26:37.412" v="826" actId="1076"/>
          <ac:picMkLst>
            <pc:docMk/>
            <pc:sldMk cId="2858657707" sldId="272"/>
            <ac:picMk id="6" creationId="{BE0D2258-AC85-4DC4-86FC-1EA882423000}"/>
          </ac:picMkLst>
        </pc:picChg>
      </pc:sldChg>
      <pc:sldChg chg="addSp modSp add ord">
        <pc:chgData name="Maira Bundza" userId="f08924f6-b36c-46b5-a200-9f735fcc14c6" providerId="ADAL" clId="{A58A04CA-D0D6-42F2-A4C8-8E8301B907E8}" dt="2018-06-02T14:22:20.877" v="737"/>
        <pc:sldMkLst>
          <pc:docMk/>
          <pc:sldMk cId="1899591917" sldId="273"/>
        </pc:sldMkLst>
        <pc:spChg chg="mod">
          <ac:chgData name="Maira Bundza" userId="f08924f6-b36c-46b5-a200-9f735fcc14c6" providerId="ADAL" clId="{A58A04CA-D0D6-42F2-A4C8-8E8301B907E8}" dt="2018-06-02T14:21:52.013" v="734" actId="20577"/>
          <ac:spMkLst>
            <pc:docMk/>
            <pc:sldMk cId="1899591917" sldId="273"/>
            <ac:spMk id="2" creationId="{839355B9-C64D-4BB7-9A2B-B18FF87B2FB5}"/>
          </ac:spMkLst>
        </pc:spChg>
        <pc:picChg chg="add mod">
          <ac:chgData name="Maira Bundza" userId="f08924f6-b36c-46b5-a200-9f735fcc14c6" providerId="ADAL" clId="{A58A04CA-D0D6-42F2-A4C8-8E8301B907E8}" dt="2018-06-02T14:20:47.382" v="698" actId="14100"/>
          <ac:picMkLst>
            <pc:docMk/>
            <pc:sldMk cId="1899591917" sldId="273"/>
            <ac:picMk id="4" creationId="{E66119C6-1418-4E7C-AA36-578C98460747}"/>
          </ac:picMkLst>
        </pc:picChg>
        <pc:picChg chg="add mod">
          <ac:chgData name="Maira Bundza" userId="f08924f6-b36c-46b5-a200-9f735fcc14c6" providerId="ADAL" clId="{A58A04CA-D0D6-42F2-A4C8-8E8301B907E8}" dt="2018-06-02T14:22:04.537" v="736" actId="1076"/>
          <ac:picMkLst>
            <pc:docMk/>
            <pc:sldMk cId="1899591917" sldId="273"/>
            <ac:picMk id="6" creationId="{BB3FEC67-5E83-4B59-98CC-14D31078D53D}"/>
          </ac:picMkLst>
        </pc:picChg>
        <pc:picChg chg="add mod">
          <ac:chgData name="Maira Bundza" userId="f08924f6-b36c-46b5-a200-9f735fcc14c6" providerId="ADAL" clId="{A58A04CA-D0D6-42F2-A4C8-8E8301B907E8}" dt="2018-06-02T14:22:01.665" v="735" actId="1076"/>
          <ac:picMkLst>
            <pc:docMk/>
            <pc:sldMk cId="1899591917" sldId="273"/>
            <ac:picMk id="8" creationId="{8656C230-716D-493F-B403-337A80F47EDF}"/>
          </ac:picMkLst>
        </pc:picChg>
      </pc:sldChg>
      <pc:sldChg chg="addSp modSp add">
        <pc:chgData name="Maira Bundza" userId="f08924f6-b36c-46b5-a200-9f735fcc14c6" providerId="ADAL" clId="{A58A04CA-D0D6-42F2-A4C8-8E8301B907E8}" dt="2018-06-02T14:32:00.261" v="974" actId="1076"/>
        <pc:sldMkLst>
          <pc:docMk/>
          <pc:sldMk cId="2589938963" sldId="274"/>
        </pc:sldMkLst>
        <pc:spChg chg="mod">
          <ac:chgData name="Maira Bundza" userId="f08924f6-b36c-46b5-a200-9f735fcc14c6" providerId="ADAL" clId="{A58A04CA-D0D6-42F2-A4C8-8E8301B907E8}" dt="2018-06-02T14:31:26.784" v="966" actId="20577"/>
          <ac:spMkLst>
            <pc:docMk/>
            <pc:sldMk cId="2589938963" sldId="274"/>
            <ac:spMk id="2" creationId="{44BAB298-ED0D-4275-A909-35B790D54D6B}"/>
          </ac:spMkLst>
        </pc:spChg>
        <pc:picChg chg="add mod">
          <ac:chgData name="Maira Bundza" userId="f08924f6-b36c-46b5-a200-9f735fcc14c6" providerId="ADAL" clId="{A58A04CA-D0D6-42F2-A4C8-8E8301B907E8}" dt="2018-06-02T14:31:43.824" v="970" actId="1076"/>
          <ac:picMkLst>
            <pc:docMk/>
            <pc:sldMk cId="2589938963" sldId="274"/>
            <ac:picMk id="4" creationId="{974034C9-4C71-406F-B154-E5212EF4330E}"/>
          </ac:picMkLst>
        </pc:picChg>
        <pc:picChg chg="add mod">
          <ac:chgData name="Maira Bundza" userId="f08924f6-b36c-46b5-a200-9f735fcc14c6" providerId="ADAL" clId="{A58A04CA-D0D6-42F2-A4C8-8E8301B907E8}" dt="2018-06-02T14:32:00.261" v="974" actId="1076"/>
          <ac:picMkLst>
            <pc:docMk/>
            <pc:sldMk cId="2589938963" sldId="274"/>
            <ac:picMk id="6" creationId="{9F7C7EEB-5608-4BC3-AAA3-8A765F28C2A1}"/>
          </ac:picMkLst>
        </pc:picChg>
      </pc:sldChg>
      <pc:sldChg chg="add">
        <pc:chgData name="Maira Bundza" userId="f08924f6-b36c-46b5-a200-9f735fcc14c6" providerId="ADAL" clId="{A58A04CA-D0D6-42F2-A4C8-8E8301B907E8}" dt="2018-06-02T14:29:59.797" v="921"/>
        <pc:sldMkLst>
          <pc:docMk/>
          <pc:sldMk cId="3699952539" sldId="275"/>
        </pc:sldMkLst>
      </pc:sldChg>
      <pc:sldChg chg="add">
        <pc:chgData name="Maira Bundza" userId="f08924f6-b36c-46b5-a200-9f735fcc14c6" providerId="ADAL" clId="{A58A04CA-D0D6-42F2-A4C8-8E8301B907E8}" dt="2018-06-02T14:30:03.852" v="922"/>
        <pc:sldMkLst>
          <pc:docMk/>
          <pc:sldMk cId="4111062770" sldId="27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A1C6A-4CE7-4FE7-BE9D-1E83920155CA}" type="datetimeFigureOut">
              <a:rPr lang="en-US" smtClean="0"/>
              <a:t>6/3/2018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4697B-F381-4D03-81C9-5B0308AE9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7684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A1C6A-4CE7-4FE7-BE9D-1E83920155CA}" type="datetimeFigureOut">
              <a:rPr lang="en-US" smtClean="0"/>
              <a:t>6/3/2018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4697B-F381-4D03-81C9-5B0308AE9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4578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A1C6A-4CE7-4FE7-BE9D-1E83920155CA}" type="datetimeFigureOut">
              <a:rPr lang="en-US" smtClean="0"/>
              <a:t>6/3/2018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4697B-F381-4D03-81C9-5B0308AE9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24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A1C6A-4CE7-4FE7-BE9D-1E83920155CA}" type="datetimeFigureOut">
              <a:rPr lang="en-US" smtClean="0"/>
              <a:t>6/3/2018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4697B-F381-4D03-81C9-5B0308AE9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475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A1C6A-4CE7-4FE7-BE9D-1E83920155CA}" type="datetimeFigureOut">
              <a:rPr lang="en-US" smtClean="0"/>
              <a:t>6/3/2018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4697B-F381-4D03-81C9-5B0308AE9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77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A1C6A-4CE7-4FE7-BE9D-1E83920155CA}" type="datetimeFigureOut">
              <a:rPr lang="en-US" smtClean="0"/>
              <a:t>6/3/2018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4697B-F381-4D03-81C9-5B0308AE9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176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A1C6A-4CE7-4FE7-BE9D-1E83920155CA}" type="datetimeFigureOut">
              <a:rPr lang="en-US" smtClean="0"/>
              <a:t>6/3/2018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4697B-F381-4D03-81C9-5B0308AE9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205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A1C6A-4CE7-4FE7-BE9D-1E83920155CA}" type="datetimeFigureOut">
              <a:rPr lang="en-US" smtClean="0"/>
              <a:t>6/3/2018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4697B-F381-4D03-81C9-5B0308AE9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2420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A1C6A-4CE7-4FE7-BE9D-1E83920155CA}" type="datetimeFigureOut">
              <a:rPr lang="en-US" smtClean="0"/>
              <a:t>6/3/2018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4697B-F381-4D03-81C9-5B0308AE9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9456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A1C6A-4CE7-4FE7-BE9D-1E83920155CA}" type="datetimeFigureOut">
              <a:rPr lang="en-US" smtClean="0"/>
              <a:t>6/3/2018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4697B-F381-4D03-81C9-5B0308AE9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197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A1C6A-4CE7-4FE7-BE9D-1E83920155CA}" type="datetimeFigureOut">
              <a:rPr lang="en-US" smtClean="0"/>
              <a:t>6/3/2018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4697B-F381-4D03-81C9-5B0308AE9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2007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AA1C6A-4CE7-4FE7-BE9D-1E83920155CA}" type="datetimeFigureOut">
              <a:rPr lang="en-US" smtClean="0"/>
              <a:t>6/3/2018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94697B-F381-4D03-81C9-5B0308AE9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84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05" r:id="rId2"/>
    <p:sldLayoutId id="2147483806" r:id="rId3"/>
    <p:sldLayoutId id="2147483807" r:id="rId4"/>
    <p:sldLayoutId id="2147483808" r:id="rId5"/>
    <p:sldLayoutId id="2147483809" r:id="rId6"/>
    <p:sldLayoutId id="2147483810" r:id="rId7"/>
    <p:sldLayoutId id="2147483811" r:id="rId8"/>
    <p:sldLayoutId id="2147483812" r:id="rId9"/>
    <p:sldLayoutId id="2147483813" r:id="rId10"/>
    <p:sldLayoutId id="2147483814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jpeg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lv-LV" dirty="0"/>
              <a:t>Latvian Community Libraries Adapting to Generational Changes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lv-LV" dirty="0"/>
              <a:t>Maira Bundza</a:t>
            </a:r>
            <a:br>
              <a:rPr lang="lv-LV" dirty="0"/>
            </a:br>
            <a:r>
              <a:rPr lang="lv-LV" dirty="0"/>
              <a:t>Western Michigan University</a:t>
            </a:r>
            <a:br>
              <a:rPr lang="lv-LV" dirty="0"/>
            </a:br>
            <a:r>
              <a:rPr lang="lv-LV" dirty="0"/>
              <a:t>Association for the Advancement of Baltic Studies</a:t>
            </a:r>
            <a:br>
              <a:rPr lang="lv-LV" dirty="0"/>
            </a:br>
            <a:r>
              <a:rPr lang="lv-LV" dirty="0"/>
              <a:t> Conference at Stanford University</a:t>
            </a:r>
            <a:br>
              <a:rPr lang="lv-LV" dirty="0"/>
            </a:br>
            <a:r>
              <a:rPr lang="lv-LV" dirty="0"/>
              <a:t>June 3, 2018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C9DB277-81B2-4127-AE14-0394E79D56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455" y="5634677"/>
            <a:ext cx="1621006" cy="86788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9837" y="5627971"/>
            <a:ext cx="2806035" cy="1222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06673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0D94A9-F67C-40BB-BADE-B1AB520260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/>
              <a:t>Academic libraries weeding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1317356"/>
            <a:ext cx="7830791" cy="5074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0627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BAB298-ED0D-4275-A909-35B790D54D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/>
              <a:t> Latvian Canadian Cultural Centre Library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74034C9-4C71-406F-B154-E5212EF4330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" y="1393003"/>
            <a:ext cx="4914656" cy="303929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F7C7EEB-5608-4BC3-AAA3-8A765F28C2A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00" y="3582606"/>
            <a:ext cx="4759392" cy="3039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99389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/>
              <a:t>Generations of Latvian community libraries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lv-LV" dirty="0"/>
              <a:t>Third wave</a:t>
            </a:r>
          </a:p>
          <a:p>
            <a:pPr lvl="1"/>
            <a:r>
              <a:rPr lang="lv-LV" dirty="0"/>
              <a:t>2000’s – Philadelphia Society of Free Letts Library</a:t>
            </a:r>
            <a:r>
              <a:rPr lang="en-US" dirty="0"/>
              <a:t> </a:t>
            </a:r>
            <a:r>
              <a:rPr lang="en-US" dirty="0" smtClean="0"/>
              <a:t>revival</a:t>
            </a:r>
            <a:endParaRPr lang="lv-LV" dirty="0" smtClean="0"/>
          </a:p>
          <a:p>
            <a:pPr lvl="1"/>
            <a:r>
              <a:rPr lang="lv-LV" dirty="0" smtClean="0"/>
              <a:t>Minneapolis Library</a:t>
            </a:r>
            <a:endParaRPr lang="lv-LV" dirty="0"/>
          </a:p>
          <a:p>
            <a:pPr lvl="1"/>
            <a:r>
              <a:rPr lang="lv-LV" dirty="0"/>
              <a:t>2010 – Garezers Library (Three Rivers, MI) - moved</a:t>
            </a:r>
          </a:p>
          <a:p>
            <a:pPr lvl="1"/>
            <a:r>
              <a:rPr lang="lv-LV" dirty="0"/>
              <a:t>2014 – Karlis Ķezbers Latvian Library (Chicago)</a:t>
            </a:r>
            <a:r>
              <a:rPr lang="en-US" dirty="0"/>
              <a:t> revival</a:t>
            </a:r>
            <a:endParaRPr lang="lv-LV" dirty="0"/>
          </a:p>
          <a:p>
            <a:pPr lvl="1"/>
            <a:r>
              <a:rPr lang="lv-LV" dirty="0"/>
              <a:t>2016 – Boston Latvian Library</a:t>
            </a:r>
          </a:p>
          <a:p>
            <a:pPr lvl="1"/>
            <a:r>
              <a:rPr lang="lv-LV" dirty="0"/>
              <a:t>2018 – Latvian Library in Yonkers</a:t>
            </a:r>
            <a:r>
              <a:rPr lang="en-US" dirty="0"/>
              <a:t> revival</a:t>
            </a: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12874545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D08A5-6955-4789-9D9B-C436476BC4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/>
              <a:t>Philadelphia Society of Free Letts Library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F210471-5935-4FD3-A808-FC768D7EAE3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700" y="1403352"/>
            <a:ext cx="6394633" cy="443864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E0D2258-AC85-4DC4-86FC-1EA88242300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8900" y="5424647"/>
            <a:ext cx="4851400" cy="1292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6577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5A222A-2492-40C9-A3D0-3B673706E4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/>
              <a:t>Minneapolis Library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395A060-68C9-4BCE-9E37-63F6713E581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999" y="1565329"/>
            <a:ext cx="6876597" cy="4802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43071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3AD6B-BCEA-4C51-8918-6E1550BC88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/>
              <a:t>Latvian Center Garezers Library </a:t>
            </a:r>
            <a:br>
              <a:rPr lang="lv-LV" dirty="0"/>
            </a:br>
            <a:r>
              <a:rPr lang="lv-LV" dirty="0"/>
              <a:t>(Three Rivers, MI)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895" y="1690689"/>
            <a:ext cx="6467025" cy="4782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99525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6D04FA-A90C-4702-A045-E07E08D25E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/>
              <a:t>Latvian Center Garezers Library </a:t>
            </a:r>
            <a:br>
              <a:rPr lang="lv-LV" dirty="0"/>
            </a:br>
            <a:r>
              <a:rPr lang="lv-LV" dirty="0"/>
              <a:t>(Three Rivers, MI)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4E7B4A2-C171-46CF-A9B2-F057280A454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2685" y="3579503"/>
            <a:ext cx="5992312" cy="310026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2CA13AA-15F2-4410-9939-4F84F050CAF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940" y="1583575"/>
            <a:ext cx="5350561" cy="2600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16222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C43080-7C91-4DEB-AC5F-520220963E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Karlis </a:t>
            </a:r>
            <a:r>
              <a:rPr lang="lv-LV" dirty="0"/>
              <a:t>Ķezbers Latvian Library (Chicago)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B619FA2-0FE4-45BA-B9FF-72C8978FE5D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1690689"/>
            <a:ext cx="7912032" cy="4519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15722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5EE615-6DAE-41DF-952D-5600A2A666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/>
              <a:t>NY Latv. Ev Luth. Church Library - Yonkers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FF0B993-3DC4-4D6A-BFD3-A8F41178221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950" y="1690689"/>
            <a:ext cx="3317082" cy="442277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A9C0AF1-4C80-4C23-BC0E-014ED62D7D7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827"/>
          <a:stretch/>
        </p:blipFill>
        <p:spPr>
          <a:xfrm>
            <a:off x="4572000" y="4457699"/>
            <a:ext cx="3744489" cy="213921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9026B2E-C5FB-4EF6-B297-FFB58C628D7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0172" y="1373189"/>
            <a:ext cx="4112326" cy="3084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94060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DDE6E3-9312-4260-BF6C-154C70FBBE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Kalamazoo l</a:t>
            </a:r>
            <a:r>
              <a:rPr lang="lv-LV" dirty="0" smtClean="0"/>
              <a:t>ibrary </a:t>
            </a:r>
            <a:r>
              <a:rPr lang="en-US" dirty="0" smtClean="0"/>
              <a:t>sorting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03E8C18-109F-4F6B-ABA3-F3276B39EC9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62"/>
          <a:stretch/>
        </p:blipFill>
        <p:spPr>
          <a:xfrm>
            <a:off x="325272" y="1919016"/>
            <a:ext cx="8500540" cy="3908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67991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/>
              <a:t>Generations of Latvian community libraries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lv-LV" dirty="0"/>
              <a:t>First wave</a:t>
            </a:r>
          </a:p>
          <a:p>
            <a:pPr lvl="1"/>
            <a:r>
              <a:rPr lang="lv-LV" dirty="0"/>
              <a:t>1889 – Boston Latvian Benefits Society Library</a:t>
            </a:r>
          </a:p>
          <a:p>
            <a:pPr lvl="1"/>
            <a:r>
              <a:rPr lang="lv-LV" dirty="0"/>
              <a:t>1892 – Philadelphia Society of Free Letts</a:t>
            </a:r>
          </a:p>
          <a:p>
            <a:pPr lvl="1"/>
            <a:r>
              <a:rPr lang="lv-LV" dirty="0"/>
              <a:t>1898 - Socialistic Latvian Worker’s Association Library in Boston</a:t>
            </a:r>
          </a:p>
          <a:p>
            <a:pPr lvl="1"/>
            <a:r>
              <a:rPr lang="lv-LV" dirty="0"/>
              <a:t>Socialistic Latvian Worker’s Association Library in Chicago</a:t>
            </a:r>
          </a:p>
          <a:p>
            <a:pPr lvl="1"/>
            <a:r>
              <a:rPr lang="lv-LV" dirty="0"/>
              <a:t>1908 – Latvian Relief Association in Chicago Library</a:t>
            </a:r>
          </a:p>
          <a:p>
            <a:pPr lvl="1"/>
            <a:r>
              <a:rPr lang="lv-LV" dirty="0"/>
              <a:t>1927 – American Latvian National League Library - Boston</a:t>
            </a:r>
          </a:p>
        </p:txBody>
      </p:sp>
    </p:spTree>
    <p:extLst>
      <p:ext uri="{BB962C8B-B14F-4D97-AF65-F5344CB8AC3E}">
        <p14:creationId xmlns:p14="http://schemas.microsoft.com/office/powerpoint/2010/main" val="38227150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C9DC05C-08A1-40E9-93BD-F3096B43640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1083" y="1614186"/>
            <a:ext cx="3694112" cy="478661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F28E4CD-EAD9-46D0-95BA-DBBE552956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787" y="1993900"/>
            <a:ext cx="3694113" cy="153866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510A4B6-D933-4B24-8B98-DA65D908565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789" y="4561754"/>
            <a:ext cx="4654550" cy="815108"/>
          </a:xfrm>
          <a:prstGeom prst="rect">
            <a:avLst/>
          </a:prstGeom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50A57594-3580-4C12-B307-5C1C95EDD2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American </a:t>
            </a:r>
            <a:r>
              <a:rPr lang="en-US" dirty="0" err="1" smtClean="0"/>
              <a:t>Latv</a:t>
            </a:r>
            <a:r>
              <a:rPr lang="lv-LV" dirty="0" smtClean="0"/>
              <a:t>i</a:t>
            </a:r>
            <a:r>
              <a:rPr lang="en-US" dirty="0" smtClean="0"/>
              <a:t>an </a:t>
            </a:r>
            <a:r>
              <a:rPr lang="en-US" dirty="0"/>
              <a:t>National League </a:t>
            </a:r>
            <a:r>
              <a:rPr lang="en-US" dirty="0" smtClean="0"/>
              <a:t>Library/Archive</a:t>
            </a:r>
            <a:r>
              <a:rPr lang="lv-LV" dirty="0" smtClean="0"/>
              <a:t> in Boston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54468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9D648C7-2D3F-4764-B67B-678CB56E936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7775" y="2278251"/>
            <a:ext cx="5291537" cy="4199802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679D4DC0-DAB2-414A-8CB6-12FAD1671E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Boston Latvian Library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304BF80-FAEC-4900-BE95-4771A96134B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0080" y="265644"/>
            <a:ext cx="1593574" cy="178013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472" y="1410346"/>
            <a:ext cx="3348476" cy="185979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472" y="3407258"/>
            <a:ext cx="3228814" cy="181620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95946" y="5643860"/>
            <a:ext cx="26657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2800" dirty="0" smtClean="0"/>
              <a:t>Before</a:t>
            </a:r>
          </a:p>
          <a:p>
            <a:r>
              <a:rPr lang="lv-LV" sz="2800" dirty="0"/>
              <a:t>a</a:t>
            </a:r>
            <a:r>
              <a:rPr lang="lv-LV" sz="2800" dirty="0" smtClean="0"/>
              <a:t>nd after</a:t>
            </a:r>
            <a:endParaRPr lang="en-US" sz="2800" dirty="0"/>
          </a:p>
        </p:txBody>
      </p:sp>
      <p:sp>
        <p:nvSpPr>
          <p:cNvPr id="7" name="Up Arrow 6"/>
          <p:cNvSpPr/>
          <p:nvPr/>
        </p:nvSpPr>
        <p:spPr>
          <a:xfrm>
            <a:off x="1596326" y="5360582"/>
            <a:ext cx="356461" cy="497777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>
            <a:off x="2194926" y="6059599"/>
            <a:ext cx="883403" cy="4184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2056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Conclusion</a:t>
            </a:r>
            <a:r>
              <a:rPr lang="lv-LV" b="1"/>
              <a:t> - suggestions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Realize what you have that is unique and needs to be preserved for historical purposes as an archive.</a:t>
            </a:r>
          </a:p>
          <a:p>
            <a:pPr lvl="0"/>
            <a:r>
              <a:rPr lang="lv-LV" dirty="0"/>
              <a:t>W</a:t>
            </a:r>
            <a:r>
              <a:rPr lang="en-US" dirty="0"/>
              <a:t>ho are your readers or potential readers and what do they need?</a:t>
            </a:r>
          </a:p>
          <a:p>
            <a:pPr lvl="0"/>
            <a:r>
              <a:rPr lang="en-US" dirty="0"/>
              <a:t>Make </a:t>
            </a:r>
            <a:r>
              <a:rPr lang="lv-LV" dirty="0"/>
              <a:t>the</a:t>
            </a:r>
            <a:r>
              <a:rPr lang="en-US" dirty="0"/>
              <a:t> collection live by acquiring new materials </a:t>
            </a:r>
            <a:endParaRPr lang="lv-LV" dirty="0"/>
          </a:p>
          <a:p>
            <a:pPr lvl="0"/>
            <a:r>
              <a:rPr lang="en-US" dirty="0"/>
              <a:t>Keep some of the old </a:t>
            </a:r>
            <a:endParaRPr lang="lv-LV" dirty="0"/>
          </a:p>
          <a:p>
            <a:pPr lvl="0"/>
            <a:r>
              <a:rPr lang="en-US" dirty="0"/>
              <a:t>Check </a:t>
            </a:r>
            <a:r>
              <a:rPr lang="lv-LV" dirty="0"/>
              <a:t>if </a:t>
            </a:r>
            <a:r>
              <a:rPr lang="en-US" dirty="0"/>
              <a:t>Latvia still needs any of your publications.</a:t>
            </a:r>
          </a:p>
          <a:p>
            <a:pPr lvl="0"/>
            <a:r>
              <a:rPr lang="en-US" dirty="0"/>
              <a:t>Find a good home for what you don’t need</a:t>
            </a:r>
          </a:p>
          <a:p>
            <a:pPr lvl="0"/>
            <a:r>
              <a:rPr lang="en-US" dirty="0"/>
              <a:t>Don’t be afraid to recycle.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13384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/>
              <a:t>Generations of Latvian community libraries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lv-LV" dirty="0"/>
              <a:t>Second Wave</a:t>
            </a:r>
          </a:p>
          <a:p>
            <a:pPr lvl="1"/>
            <a:r>
              <a:rPr lang="lv-LV" dirty="0"/>
              <a:t>1949 – Latvian National Association of Canada Library</a:t>
            </a:r>
            <a:r>
              <a:rPr lang="en-US" dirty="0"/>
              <a:t>*</a:t>
            </a:r>
            <a:endParaRPr lang="lv-LV" dirty="0"/>
          </a:p>
          <a:p>
            <a:pPr lvl="1"/>
            <a:r>
              <a:rPr lang="lv-LV" dirty="0"/>
              <a:t>1950 – </a:t>
            </a:r>
            <a:r>
              <a:rPr lang="en-US" dirty="0"/>
              <a:t>Latvian </a:t>
            </a:r>
            <a:r>
              <a:rPr lang="en-US" dirty="0" err="1"/>
              <a:t>Ev</a:t>
            </a:r>
            <a:r>
              <a:rPr lang="lv-LV" dirty="0"/>
              <a:t>.</a:t>
            </a:r>
            <a:r>
              <a:rPr lang="en-US" dirty="0"/>
              <a:t> </a:t>
            </a:r>
            <a:r>
              <a:rPr lang="en-US" dirty="0" err="1"/>
              <a:t>Lut</a:t>
            </a:r>
            <a:r>
              <a:rPr lang="lv-LV" dirty="0"/>
              <a:t>h.</a:t>
            </a:r>
            <a:r>
              <a:rPr lang="en-US" dirty="0"/>
              <a:t> Church of New York</a:t>
            </a:r>
            <a:r>
              <a:rPr lang="lv-LV" dirty="0"/>
              <a:t> Libary – Brooklyn</a:t>
            </a:r>
            <a:r>
              <a:rPr lang="en-US" dirty="0"/>
              <a:t>*</a:t>
            </a:r>
            <a:endParaRPr lang="lv-LV" dirty="0"/>
          </a:p>
          <a:p>
            <a:pPr lvl="1"/>
            <a:r>
              <a:rPr lang="lv-LV" dirty="0"/>
              <a:t>1957 – Boston Daugavas Vanagi Library</a:t>
            </a:r>
            <a:r>
              <a:rPr lang="en-US" dirty="0"/>
              <a:t>*</a:t>
            </a:r>
            <a:endParaRPr lang="lv-LV" dirty="0"/>
          </a:p>
          <a:p>
            <a:pPr lvl="1"/>
            <a:r>
              <a:rPr lang="lv-LV" dirty="0"/>
              <a:t>1958 – Chicago Latvian Association Library</a:t>
            </a:r>
          </a:p>
          <a:p>
            <a:pPr lvl="1"/>
            <a:r>
              <a:rPr lang="lv-LV" dirty="0"/>
              <a:t>1965 – </a:t>
            </a:r>
            <a:r>
              <a:rPr lang="en-US" dirty="0"/>
              <a:t>Latvian </a:t>
            </a:r>
            <a:r>
              <a:rPr lang="en-US" dirty="0" err="1"/>
              <a:t>Ev</a:t>
            </a:r>
            <a:r>
              <a:rPr lang="lv-LV" dirty="0"/>
              <a:t>.</a:t>
            </a:r>
            <a:r>
              <a:rPr lang="en-US" dirty="0"/>
              <a:t> </a:t>
            </a:r>
            <a:r>
              <a:rPr lang="en-US" dirty="0" err="1"/>
              <a:t>Lut</a:t>
            </a:r>
            <a:r>
              <a:rPr lang="lv-LV" dirty="0"/>
              <a:t>h.</a:t>
            </a:r>
            <a:r>
              <a:rPr lang="en-US" dirty="0"/>
              <a:t> Church of New York</a:t>
            </a:r>
            <a:r>
              <a:rPr lang="lv-LV" dirty="0"/>
              <a:t> Libary – Yonkers</a:t>
            </a:r>
          </a:p>
          <a:p>
            <a:pPr lvl="1"/>
            <a:r>
              <a:rPr lang="lv-LV" dirty="0"/>
              <a:t>196</a:t>
            </a:r>
            <a:r>
              <a:rPr lang="en-US" dirty="0"/>
              <a:t>6</a:t>
            </a:r>
            <a:r>
              <a:rPr lang="lv-LV" dirty="0"/>
              <a:t> – Garezers Library – Three Rivers, MI</a:t>
            </a:r>
          </a:p>
          <a:p>
            <a:pPr lvl="1"/>
            <a:r>
              <a:rPr lang="lv-LV" dirty="0"/>
              <a:t>1980 – Latvian Canadian Cultural Centre Library</a:t>
            </a:r>
          </a:p>
          <a:p>
            <a:pPr lvl="1"/>
            <a:r>
              <a:rPr lang="lv-LV" dirty="0"/>
              <a:t>1983 – Latvian Studies Center Library – Kalamazoo, MI</a:t>
            </a:r>
            <a:r>
              <a:rPr lang="en-US" dirty="0"/>
              <a:t>*</a:t>
            </a:r>
            <a:r>
              <a:rPr lang="lv-LV" dirty="0"/>
              <a:t> </a:t>
            </a:r>
          </a:p>
          <a:p>
            <a:pPr lvl="1"/>
            <a:r>
              <a:rPr lang="lv-LV" dirty="0"/>
              <a:t>Others in Chicago, Cleveland, Freehold NJ, Grand Rapids MI, Iowa</a:t>
            </a:r>
            <a:r>
              <a:rPr lang="en-US" dirty="0"/>
              <a:t>*</a:t>
            </a:r>
            <a:r>
              <a:rPr lang="lv-LV" dirty="0" smtClean="0"/>
              <a:t>,</a:t>
            </a:r>
            <a:r>
              <a:rPr lang="en-US" dirty="0" smtClean="0"/>
              <a:t> Kalamazoo MI,</a:t>
            </a:r>
            <a:r>
              <a:rPr lang="lv-LV" dirty="0" smtClean="0"/>
              <a:t> </a:t>
            </a:r>
            <a:r>
              <a:rPr lang="lv-LV" dirty="0"/>
              <a:t>Los Angeles, Minneapolis</a:t>
            </a:r>
            <a:r>
              <a:rPr lang="lv-LV" dirty="0" smtClean="0"/>
              <a:t>,</a:t>
            </a:r>
            <a:r>
              <a:rPr lang="en-US" dirty="0" smtClean="0"/>
              <a:t> Portland OR,</a:t>
            </a:r>
            <a:r>
              <a:rPr lang="lv-LV" dirty="0" smtClean="0"/>
              <a:t> </a:t>
            </a:r>
            <a:r>
              <a:rPr lang="lv-LV" dirty="0"/>
              <a:t>San </a:t>
            </a:r>
            <a:r>
              <a:rPr lang="lv-LV" dirty="0" smtClean="0"/>
              <a:t>Francisco</a:t>
            </a:r>
            <a:r>
              <a:rPr lang="en-US" dirty="0" smtClean="0"/>
              <a:t>*</a:t>
            </a:r>
            <a:r>
              <a:rPr lang="lv-LV" dirty="0" smtClean="0"/>
              <a:t>,</a:t>
            </a:r>
            <a:r>
              <a:rPr lang="en-US" dirty="0" smtClean="0"/>
              <a:t> Seattle WA,</a:t>
            </a:r>
            <a:r>
              <a:rPr lang="lv-LV" dirty="0" smtClean="0"/>
              <a:t> </a:t>
            </a:r>
            <a:r>
              <a:rPr lang="lv-LV" dirty="0"/>
              <a:t>St. </a:t>
            </a:r>
            <a:r>
              <a:rPr lang="lv-LV" dirty="0" smtClean="0"/>
              <a:t>Petersburg </a:t>
            </a:r>
            <a:r>
              <a:rPr lang="lv-LV" dirty="0"/>
              <a:t>FL</a:t>
            </a:r>
            <a:r>
              <a:rPr lang="en-US" dirty="0"/>
              <a:t>, </a:t>
            </a:r>
            <a:r>
              <a:rPr lang="lv-LV" dirty="0"/>
              <a:t>Washington DC </a:t>
            </a:r>
            <a:r>
              <a:rPr lang="en-US" dirty="0" smtClean="0"/>
              <a:t>and more</a:t>
            </a:r>
            <a:endParaRPr lang="en-US" dirty="0"/>
          </a:p>
          <a:p>
            <a:pPr lvl="1"/>
            <a:r>
              <a:rPr lang="en-US" dirty="0"/>
              <a:t>Continued: </a:t>
            </a:r>
          </a:p>
          <a:p>
            <a:pPr lvl="2"/>
            <a:r>
              <a:rPr lang="lv-LV" sz="1700" dirty="0"/>
              <a:t>American Latvian National League Library - Boston </a:t>
            </a:r>
            <a:endParaRPr lang="en-US" sz="1700" dirty="0"/>
          </a:p>
          <a:p>
            <a:pPr lvl="2"/>
            <a:r>
              <a:rPr lang="lv-LV" sz="1700" dirty="0"/>
              <a:t>Philadelphia Society of Free Letts</a:t>
            </a:r>
          </a:p>
          <a:p>
            <a:pPr marL="342900" lvl="1" indent="0" algn="r">
              <a:buNone/>
            </a:pPr>
            <a:r>
              <a:rPr lang="en-US" dirty="0" smtClean="0"/>
              <a:t>* </a:t>
            </a:r>
            <a:r>
              <a:rPr lang="en-US" dirty="0"/>
              <a:t>no longer exist</a:t>
            </a: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4181179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201630-F1E8-432B-A418-A3DFEA5925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6283594" cy="815974"/>
          </a:xfrm>
        </p:spPr>
        <p:txBody>
          <a:bodyPr>
            <a:normAutofit fontScale="90000"/>
          </a:bodyPr>
          <a:lstStyle/>
          <a:p>
            <a:r>
              <a:rPr lang="lv-LV" dirty="0" smtClean="0"/>
              <a:t>Church </a:t>
            </a:r>
            <a:r>
              <a:rPr lang="lv-LV" dirty="0"/>
              <a:t>Library in </a:t>
            </a:r>
            <a:r>
              <a:rPr lang="lv-LV" dirty="0" smtClean="0"/>
              <a:t>Chicago -not active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033D65C-C773-4E24-8A5A-A34D312EC6D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1181101"/>
            <a:ext cx="4149344" cy="296840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332ADF6-18CD-401D-BFF7-D707A3D6A9B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7500" y="2941001"/>
            <a:ext cx="4813300" cy="2894341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DCAE20F5-45CD-4D4D-96A8-239AA48AD3D9}"/>
              </a:ext>
            </a:extLst>
          </p:cNvPr>
          <p:cNvSpPr txBox="1">
            <a:spLocks/>
          </p:cNvSpPr>
          <p:nvPr/>
        </p:nvSpPr>
        <p:spPr>
          <a:xfrm>
            <a:off x="4362450" y="5909404"/>
            <a:ext cx="4578350" cy="8159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lv-LV" dirty="0"/>
              <a:t>Cleveland Latvian </a:t>
            </a:r>
            <a:r>
              <a:rPr lang="lv-LV" dirty="0" smtClean="0"/>
              <a:t>Library – recently reorganized</a:t>
            </a:r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7201630-F1E8-432B-A418-A3DFEA59255B}"/>
              </a:ext>
            </a:extLst>
          </p:cNvPr>
          <p:cNvSpPr txBox="1">
            <a:spLocks/>
          </p:cNvSpPr>
          <p:nvPr/>
        </p:nvSpPr>
        <p:spPr>
          <a:xfrm>
            <a:off x="371958" y="4223565"/>
            <a:ext cx="3146157" cy="8908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lv-LV" dirty="0" smtClean="0"/>
              <a:t>School Library in same building - active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88289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6E25A8-58D8-4828-86CD-40F808E82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49" y="365126"/>
            <a:ext cx="8267377" cy="1325563"/>
          </a:xfrm>
        </p:spPr>
        <p:txBody>
          <a:bodyPr>
            <a:normAutofit fontScale="90000"/>
          </a:bodyPr>
          <a:lstStyle/>
          <a:p>
            <a:r>
              <a:rPr lang="lv-LV" dirty="0"/>
              <a:t>Cultural Fund (and Imants Ziedonis) receives Latvian exile </a:t>
            </a:r>
            <a:r>
              <a:rPr lang="lv-LV" dirty="0" smtClean="0"/>
              <a:t>books and distributes to district libraries 1990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15F6950-D3D5-4E84-A845-A6540D7AA30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872" y="1569720"/>
            <a:ext cx="3599092" cy="253238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C7E5F3B-EF55-4BD4-956E-4E6E221DC4D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0488" y="1488742"/>
            <a:ext cx="3628106" cy="261335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721E973-86B5-48D1-B922-6D525152850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56" t="9058"/>
          <a:stretch/>
        </p:blipFill>
        <p:spPr>
          <a:xfrm>
            <a:off x="672937" y="4201112"/>
            <a:ext cx="3252962" cy="242582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74A729C-3874-4685-91A2-F0B53DB7FDF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6983" y="4201112"/>
            <a:ext cx="3246628" cy="2425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64940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/>
              <a:t>Washington DC (actually Rockvill, MD) </a:t>
            </a:r>
            <a:br>
              <a:rPr lang="lv-LV" dirty="0" smtClean="0"/>
            </a:br>
            <a:r>
              <a:rPr lang="lv-LV" dirty="0" smtClean="0"/>
              <a:t>Library and Bookstore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479" y="1475193"/>
            <a:ext cx="5300419" cy="289395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1105" y="3688597"/>
            <a:ext cx="5184184" cy="2916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27702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DFFE5D-488C-46C2-A9FB-1DA5F1D43D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/>
              <a:t>Tartu Institute Library &amp; Archives, Toronto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5BF5BDD-342A-44CA-96D8-8D1F5F48137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" y="1705415"/>
            <a:ext cx="4983863" cy="314598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3E77FCE-4A87-40A5-8A6A-BA8B102A7CE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0136" y="3165284"/>
            <a:ext cx="4983863" cy="3191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51903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9355B9-C64D-4BB7-9A2B-B18FF87B2F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/>
              <a:t>Lithuanian Canadian Museum Archives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B3FEC67-5E83-4B59-98CC-14D31078D53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9039" y="3859078"/>
            <a:ext cx="4400321" cy="282325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66119C6-1418-4E7C-AA36-578C9846074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351" y="1690689"/>
            <a:ext cx="4756785" cy="3237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5919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/>
              <a:t>Private collection needing some organization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912" y="1603365"/>
            <a:ext cx="7386005" cy="4791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2183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1113</TotalTime>
  <Words>460</Words>
  <Application>Microsoft Office PowerPoint</Application>
  <PresentationFormat>On-screen Show (4:3)</PresentationFormat>
  <Paragraphs>62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Calibri</vt:lpstr>
      <vt:lpstr>Calibri Light</vt:lpstr>
      <vt:lpstr>Office Theme</vt:lpstr>
      <vt:lpstr>Latvian Community Libraries Adapting to Generational Changes </vt:lpstr>
      <vt:lpstr>Generations of Latvian community libraries</vt:lpstr>
      <vt:lpstr>Generations of Latvian community libraries</vt:lpstr>
      <vt:lpstr>Church Library in Chicago -not active</vt:lpstr>
      <vt:lpstr>Cultural Fund (and Imants Ziedonis) receives Latvian exile books and distributes to district libraries 1990</vt:lpstr>
      <vt:lpstr>Washington DC (actually Rockvill, MD)  Library and Bookstore</vt:lpstr>
      <vt:lpstr>Tartu Institute Library &amp; Archives, Toronto</vt:lpstr>
      <vt:lpstr>Lithuanian Canadian Museum Archives</vt:lpstr>
      <vt:lpstr>Private collection needing some organization</vt:lpstr>
      <vt:lpstr>Academic libraries weeding</vt:lpstr>
      <vt:lpstr> Latvian Canadian Cultural Centre Library</vt:lpstr>
      <vt:lpstr>Generations of Latvian community libraries</vt:lpstr>
      <vt:lpstr>Philadelphia Society of Free Letts Library</vt:lpstr>
      <vt:lpstr>Minneapolis Library</vt:lpstr>
      <vt:lpstr>Latvian Center Garezers Library  (Three Rivers, MI)</vt:lpstr>
      <vt:lpstr>Latvian Center Garezers Library  (Three Rivers, MI)</vt:lpstr>
      <vt:lpstr>Karlis Ķezbers Latvian Library (Chicago)</vt:lpstr>
      <vt:lpstr>NY Latv. Ev Luth. Church Library - Yonkers</vt:lpstr>
      <vt:lpstr>Kalamazoo library sorting</vt:lpstr>
      <vt:lpstr>American Latvian National League Library/Archive in Boston</vt:lpstr>
      <vt:lpstr>Boston Latvian Library</vt:lpstr>
      <vt:lpstr>Conclusion - suggestions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Maira Bundza</dc:creator>
  <cp:lastModifiedBy>Maira Bundza</cp:lastModifiedBy>
  <cp:revision>22</cp:revision>
  <dcterms:created xsi:type="dcterms:W3CDTF">2018-05-29T15:06:21Z</dcterms:created>
  <dcterms:modified xsi:type="dcterms:W3CDTF">2018-06-03T16:45:47Z</dcterms:modified>
</cp:coreProperties>
</file>