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4" r:id="rId1"/>
  </p:sldMasterIdLst>
  <p:notesMasterIdLst>
    <p:notesMasterId r:id="rId24"/>
  </p:notesMasterIdLst>
  <p:sldIdLst>
    <p:sldId id="324" r:id="rId2"/>
    <p:sldId id="319" r:id="rId3"/>
    <p:sldId id="309" r:id="rId4"/>
    <p:sldId id="298" r:id="rId5"/>
    <p:sldId id="293" r:id="rId6"/>
    <p:sldId id="314" r:id="rId7"/>
    <p:sldId id="288" r:id="rId8"/>
    <p:sldId id="322" r:id="rId9"/>
    <p:sldId id="310" r:id="rId10"/>
    <p:sldId id="262" r:id="rId11"/>
    <p:sldId id="311" r:id="rId12"/>
    <p:sldId id="312" r:id="rId13"/>
    <p:sldId id="313" r:id="rId14"/>
    <p:sldId id="284" r:id="rId15"/>
    <p:sldId id="294" r:id="rId16"/>
    <p:sldId id="300" r:id="rId17"/>
    <p:sldId id="320" r:id="rId18"/>
    <p:sldId id="315" r:id="rId19"/>
    <p:sldId id="316" r:id="rId20"/>
    <p:sldId id="321" r:id="rId21"/>
    <p:sldId id="302" r:id="rId22"/>
    <p:sldId id="317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77777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74" autoAdjust="0"/>
    <p:restoredTop sz="94454" autoAdjust="0"/>
  </p:normalViewPr>
  <p:slideViewPr>
    <p:cSldViewPr>
      <p:cViewPr>
        <p:scale>
          <a:sx n="66" d="100"/>
          <a:sy n="66" d="100"/>
        </p:scale>
        <p:origin x="-972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6EA71E-0580-4305-890E-51E50E8AE7D1}" type="doc">
      <dgm:prSet loTypeId="urn:microsoft.com/office/officeart/2008/layout/VerticalCircleList" loCatId="list" qsTypeId="urn:microsoft.com/office/officeart/2005/8/quickstyle/simple2" qsCatId="simple" csTypeId="urn:microsoft.com/office/officeart/2005/8/colors/colorful1#11" csCatId="colorful" phldr="1"/>
      <dgm:spPr/>
    </dgm:pt>
    <dgm:pt modelId="{A6C175CD-C852-4B9B-929F-B888E35F63D6}">
      <dgm:prSet phldrT="[Text]"/>
      <dgm:spPr/>
      <dgm:t>
        <a:bodyPr/>
        <a:lstStyle/>
        <a:p>
          <a:pPr algn="l"/>
          <a:r>
            <a:rPr lang="en-US" b="1" dirty="0" smtClean="0"/>
            <a:t>ooVoo video chat with graduate student</a:t>
          </a:r>
          <a:endParaRPr lang="en-US" dirty="0"/>
        </a:p>
      </dgm:t>
    </dgm:pt>
    <dgm:pt modelId="{5713C623-E999-4ECC-8DFD-3BAC93B60DA2}" type="parTrans" cxnId="{3CF15BAE-5971-4B31-AA4F-45C77AF7867F}">
      <dgm:prSet/>
      <dgm:spPr/>
      <dgm:t>
        <a:bodyPr/>
        <a:lstStyle/>
        <a:p>
          <a:pPr algn="l"/>
          <a:endParaRPr lang="en-US"/>
        </a:p>
      </dgm:t>
    </dgm:pt>
    <dgm:pt modelId="{2326B51B-B4D9-4F07-9C5D-97B69D0070D1}" type="sibTrans" cxnId="{3CF15BAE-5971-4B31-AA4F-45C77AF7867F}">
      <dgm:prSet/>
      <dgm:spPr/>
      <dgm:t>
        <a:bodyPr/>
        <a:lstStyle/>
        <a:p>
          <a:pPr algn="l"/>
          <a:endParaRPr lang="en-US"/>
        </a:p>
      </dgm:t>
    </dgm:pt>
    <dgm:pt modelId="{4A158F93-27EF-4936-BB6F-33340A9329FD}">
      <dgm:prSet phldrT="[Text]"/>
      <dgm:spPr/>
      <dgm:t>
        <a:bodyPr/>
        <a:lstStyle/>
        <a:p>
          <a:pPr algn="l"/>
          <a:r>
            <a:rPr lang="en-US" b="1" dirty="0" smtClean="0"/>
            <a:t>ooVoo  sent web cameras for our students</a:t>
          </a:r>
          <a:endParaRPr lang="en-US" dirty="0"/>
        </a:p>
      </dgm:t>
    </dgm:pt>
    <dgm:pt modelId="{FB250EF3-FB3A-4CAE-B7ED-F041BE27CCEB}" type="parTrans" cxnId="{DB882E95-9337-43E1-9B26-1A9BE7F3C49B}">
      <dgm:prSet/>
      <dgm:spPr/>
      <dgm:t>
        <a:bodyPr/>
        <a:lstStyle/>
        <a:p>
          <a:pPr algn="l"/>
          <a:endParaRPr lang="en-US"/>
        </a:p>
      </dgm:t>
    </dgm:pt>
    <dgm:pt modelId="{BEB7A802-03FA-42B4-90BF-D2C742C8F5E9}" type="sibTrans" cxnId="{DB882E95-9337-43E1-9B26-1A9BE7F3C49B}">
      <dgm:prSet/>
      <dgm:spPr/>
      <dgm:t>
        <a:bodyPr/>
        <a:lstStyle/>
        <a:p>
          <a:pPr algn="l"/>
          <a:endParaRPr lang="en-US"/>
        </a:p>
      </dgm:t>
    </dgm:pt>
    <dgm:pt modelId="{83C81BC5-BE53-44F7-9BE4-9258EA9E9CEC}">
      <dgm:prSet phldrT="[Text]"/>
      <dgm:spPr/>
      <dgm:t>
        <a:bodyPr/>
        <a:lstStyle/>
        <a:p>
          <a:pPr algn="l"/>
          <a:r>
            <a:rPr lang="en-US" b="1" dirty="0" smtClean="0"/>
            <a:t>Students  began using ooVoo</a:t>
          </a:r>
          <a:endParaRPr lang="en-US" dirty="0"/>
        </a:p>
      </dgm:t>
    </dgm:pt>
    <dgm:pt modelId="{C2C051E3-2F2D-4474-8365-FDD46639D5A4}" type="parTrans" cxnId="{9D0B4E71-DFED-4348-B9B7-A99754C3ECB5}">
      <dgm:prSet/>
      <dgm:spPr/>
      <dgm:t>
        <a:bodyPr/>
        <a:lstStyle/>
        <a:p>
          <a:pPr algn="l"/>
          <a:endParaRPr lang="en-US"/>
        </a:p>
      </dgm:t>
    </dgm:pt>
    <dgm:pt modelId="{A526A2D8-92DA-43B9-AFB8-11F5158DE963}" type="sibTrans" cxnId="{9D0B4E71-DFED-4348-B9B7-A99754C3ECB5}">
      <dgm:prSet/>
      <dgm:spPr/>
      <dgm:t>
        <a:bodyPr/>
        <a:lstStyle/>
        <a:p>
          <a:pPr algn="l"/>
          <a:endParaRPr lang="en-US"/>
        </a:p>
      </dgm:t>
    </dgm:pt>
    <dgm:pt modelId="{BA549F72-A713-4F35-8657-6A437647FF52}">
      <dgm:prSet phldrT="[Text]"/>
      <dgm:spPr/>
      <dgm:t>
        <a:bodyPr/>
        <a:lstStyle/>
        <a:p>
          <a:pPr algn="l"/>
          <a:r>
            <a:rPr lang="en-US" b="1" dirty="0" smtClean="0"/>
            <a:t>Chat with professor, mediators and arbitrators for bargaining of labor contracts</a:t>
          </a:r>
          <a:endParaRPr lang="en-US" dirty="0"/>
        </a:p>
      </dgm:t>
    </dgm:pt>
    <dgm:pt modelId="{6A710CCE-31F7-4411-BDA5-E50807F5B53C}" type="parTrans" cxnId="{25D49840-9982-4EFE-9F29-BE7CC6123D81}">
      <dgm:prSet/>
      <dgm:spPr/>
      <dgm:t>
        <a:bodyPr/>
        <a:lstStyle/>
        <a:p>
          <a:pPr algn="l"/>
          <a:endParaRPr lang="en-US"/>
        </a:p>
      </dgm:t>
    </dgm:pt>
    <dgm:pt modelId="{257881F1-0090-417F-95C1-C5B4E505AC39}" type="sibTrans" cxnId="{25D49840-9982-4EFE-9F29-BE7CC6123D81}">
      <dgm:prSet/>
      <dgm:spPr/>
      <dgm:t>
        <a:bodyPr/>
        <a:lstStyle/>
        <a:p>
          <a:pPr algn="l"/>
          <a:endParaRPr lang="en-US"/>
        </a:p>
      </dgm:t>
    </dgm:pt>
    <dgm:pt modelId="{7D932D9A-F5B2-4655-8E0A-6DE442F77F6C}" type="pres">
      <dgm:prSet presAssocID="{926EA71E-0580-4305-890E-51E50E8AE7D1}" presName="Name0" presStyleCnt="0">
        <dgm:presLayoutVars>
          <dgm:dir/>
        </dgm:presLayoutVars>
      </dgm:prSet>
      <dgm:spPr/>
    </dgm:pt>
    <dgm:pt modelId="{E82CBA55-142F-4962-8CF0-E0E2E00E9808}" type="pres">
      <dgm:prSet presAssocID="{A6C175CD-C852-4B9B-929F-B888E35F63D6}" presName="noChildren" presStyleCnt="0"/>
      <dgm:spPr/>
    </dgm:pt>
    <dgm:pt modelId="{A35044B3-6DF0-41DE-991E-75F9998211D7}" type="pres">
      <dgm:prSet presAssocID="{A6C175CD-C852-4B9B-929F-B888E35F63D6}" presName="gap" presStyleCnt="0"/>
      <dgm:spPr/>
    </dgm:pt>
    <dgm:pt modelId="{1800B7F6-69DD-47B4-899F-697EB2E12DF5}" type="pres">
      <dgm:prSet presAssocID="{A6C175CD-C852-4B9B-929F-B888E35F63D6}" presName="medCircle2" presStyleLbl="vennNode1" presStyleIdx="0" presStyleCnt="4"/>
      <dgm:spPr/>
    </dgm:pt>
    <dgm:pt modelId="{62E97F32-E58F-4874-B583-067257B84DE2}" type="pres">
      <dgm:prSet presAssocID="{A6C175CD-C852-4B9B-929F-B888E35F63D6}" presName="txLvlOnly1" presStyleLbl="revTx" presStyleIdx="0" presStyleCnt="4"/>
      <dgm:spPr/>
      <dgm:t>
        <a:bodyPr/>
        <a:lstStyle/>
        <a:p>
          <a:endParaRPr lang="en-US"/>
        </a:p>
      </dgm:t>
    </dgm:pt>
    <dgm:pt modelId="{55FF1785-D3AD-4E55-99A7-90E4FABB63CD}" type="pres">
      <dgm:prSet presAssocID="{4A158F93-27EF-4936-BB6F-33340A9329FD}" presName="noChildren" presStyleCnt="0"/>
      <dgm:spPr/>
    </dgm:pt>
    <dgm:pt modelId="{8C9E7839-DCD4-4426-95FD-23C4AEA39B09}" type="pres">
      <dgm:prSet presAssocID="{4A158F93-27EF-4936-BB6F-33340A9329FD}" presName="gap" presStyleCnt="0"/>
      <dgm:spPr/>
    </dgm:pt>
    <dgm:pt modelId="{31691869-2847-4B5B-95D9-DFEFBDED148A}" type="pres">
      <dgm:prSet presAssocID="{4A158F93-27EF-4936-BB6F-33340A9329FD}" presName="medCircle2" presStyleLbl="vennNode1" presStyleIdx="1" presStyleCnt="4"/>
      <dgm:spPr/>
    </dgm:pt>
    <dgm:pt modelId="{F1FB4E05-6921-40B6-8BF6-7185094617F6}" type="pres">
      <dgm:prSet presAssocID="{4A158F93-27EF-4936-BB6F-33340A9329FD}" presName="txLvlOnly1" presStyleLbl="revTx" presStyleIdx="1" presStyleCnt="4"/>
      <dgm:spPr/>
      <dgm:t>
        <a:bodyPr/>
        <a:lstStyle/>
        <a:p>
          <a:endParaRPr lang="en-US"/>
        </a:p>
      </dgm:t>
    </dgm:pt>
    <dgm:pt modelId="{54EF5C9D-CEB9-42F3-85A7-0D27628AAE33}" type="pres">
      <dgm:prSet presAssocID="{83C81BC5-BE53-44F7-9BE4-9258EA9E9CEC}" presName="noChildren" presStyleCnt="0"/>
      <dgm:spPr/>
    </dgm:pt>
    <dgm:pt modelId="{AF8AB04D-F34D-4ADE-AA5F-645708AA5885}" type="pres">
      <dgm:prSet presAssocID="{83C81BC5-BE53-44F7-9BE4-9258EA9E9CEC}" presName="gap" presStyleCnt="0"/>
      <dgm:spPr/>
    </dgm:pt>
    <dgm:pt modelId="{14DFEFC8-40BE-4399-9A13-7578A92A123D}" type="pres">
      <dgm:prSet presAssocID="{83C81BC5-BE53-44F7-9BE4-9258EA9E9CEC}" presName="medCircle2" presStyleLbl="vennNode1" presStyleIdx="2" presStyleCnt="4"/>
      <dgm:spPr/>
    </dgm:pt>
    <dgm:pt modelId="{B91F514C-AFAE-4035-8299-BE376B13D5FB}" type="pres">
      <dgm:prSet presAssocID="{83C81BC5-BE53-44F7-9BE4-9258EA9E9CEC}" presName="txLvlOnly1" presStyleLbl="revTx" presStyleIdx="2" presStyleCnt="4"/>
      <dgm:spPr/>
      <dgm:t>
        <a:bodyPr/>
        <a:lstStyle/>
        <a:p>
          <a:endParaRPr lang="en-US"/>
        </a:p>
      </dgm:t>
    </dgm:pt>
    <dgm:pt modelId="{676EA5E2-E626-437A-BDF9-1168E4384B64}" type="pres">
      <dgm:prSet presAssocID="{BA549F72-A713-4F35-8657-6A437647FF52}" presName="noChildren" presStyleCnt="0"/>
      <dgm:spPr/>
    </dgm:pt>
    <dgm:pt modelId="{BB9219E7-6F23-4559-AE81-5B3FD7D3D158}" type="pres">
      <dgm:prSet presAssocID="{BA549F72-A713-4F35-8657-6A437647FF52}" presName="gap" presStyleCnt="0"/>
      <dgm:spPr/>
    </dgm:pt>
    <dgm:pt modelId="{5FFCDFDA-76A2-4308-ADD7-3091623A1EC7}" type="pres">
      <dgm:prSet presAssocID="{BA549F72-A713-4F35-8657-6A437647FF52}" presName="medCircle2" presStyleLbl="vennNode1" presStyleIdx="3" presStyleCnt="4"/>
      <dgm:spPr/>
    </dgm:pt>
    <dgm:pt modelId="{E971B883-3C11-4747-9E9D-49A07E4501DC}" type="pres">
      <dgm:prSet presAssocID="{BA549F72-A713-4F35-8657-6A437647FF52}" presName="txLvlOnly1" presStyleLbl="revTx" presStyleIdx="3" presStyleCnt="4"/>
      <dgm:spPr/>
      <dgm:t>
        <a:bodyPr/>
        <a:lstStyle/>
        <a:p>
          <a:endParaRPr lang="en-US"/>
        </a:p>
      </dgm:t>
    </dgm:pt>
  </dgm:ptLst>
  <dgm:cxnLst>
    <dgm:cxn modelId="{25D49840-9982-4EFE-9F29-BE7CC6123D81}" srcId="{926EA71E-0580-4305-890E-51E50E8AE7D1}" destId="{BA549F72-A713-4F35-8657-6A437647FF52}" srcOrd="3" destOrd="0" parTransId="{6A710CCE-31F7-4411-BDA5-E50807F5B53C}" sibTransId="{257881F1-0090-417F-95C1-C5B4E505AC39}"/>
    <dgm:cxn modelId="{3CF15BAE-5971-4B31-AA4F-45C77AF7867F}" srcId="{926EA71E-0580-4305-890E-51E50E8AE7D1}" destId="{A6C175CD-C852-4B9B-929F-B888E35F63D6}" srcOrd="0" destOrd="0" parTransId="{5713C623-E999-4ECC-8DFD-3BAC93B60DA2}" sibTransId="{2326B51B-B4D9-4F07-9C5D-97B69D0070D1}"/>
    <dgm:cxn modelId="{EDE24734-C023-492A-BB11-1BEC97B08F63}" type="presOf" srcId="{A6C175CD-C852-4B9B-929F-B888E35F63D6}" destId="{62E97F32-E58F-4874-B583-067257B84DE2}" srcOrd="0" destOrd="0" presId="urn:microsoft.com/office/officeart/2008/layout/VerticalCircleList"/>
    <dgm:cxn modelId="{A2E22DE2-B5AC-4CFE-9E89-6D09AB6F79A4}" type="presOf" srcId="{BA549F72-A713-4F35-8657-6A437647FF52}" destId="{E971B883-3C11-4747-9E9D-49A07E4501DC}" srcOrd="0" destOrd="0" presId="urn:microsoft.com/office/officeart/2008/layout/VerticalCircleList"/>
    <dgm:cxn modelId="{8A3E8CF9-AF50-4A31-8900-FF0E6D431DC6}" type="presOf" srcId="{926EA71E-0580-4305-890E-51E50E8AE7D1}" destId="{7D932D9A-F5B2-4655-8E0A-6DE442F77F6C}" srcOrd="0" destOrd="0" presId="urn:microsoft.com/office/officeart/2008/layout/VerticalCircleList"/>
    <dgm:cxn modelId="{C7A14CD0-B3BF-4D8F-8593-1538E63BCCA0}" type="presOf" srcId="{4A158F93-27EF-4936-BB6F-33340A9329FD}" destId="{F1FB4E05-6921-40B6-8BF6-7185094617F6}" srcOrd="0" destOrd="0" presId="urn:microsoft.com/office/officeart/2008/layout/VerticalCircleList"/>
    <dgm:cxn modelId="{B63D10FD-B080-4706-AE0B-7B60A8CE479F}" type="presOf" srcId="{83C81BC5-BE53-44F7-9BE4-9258EA9E9CEC}" destId="{B91F514C-AFAE-4035-8299-BE376B13D5FB}" srcOrd="0" destOrd="0" presId="urn:microsoft.com/office/officeart/2008/layout/VerticalCircleList"/>
    <dgm:cxn modelId="{9D0B4E71-DFED-4348-B9B7-A99754C3ECB5}" srcId="{926EA71E-0580-4305-890E-51E50E8AE7D1}" destId="{83C81BC5-BE53-44F7-9BE4-9258EA9E9CEC}" srcOrd="2" destOrd="0" parTransId="{C2C051E3-2F2D-4474-8365-FDD46639D5A4}" sibTransId="{A526A2D8-92DA-43B9-AFB8-11F5158DE963}"/>
    <dgm:cxn modelId="{DB882E95-9337-43E1-9B26-1A9BE7F3C49B}" srcId="{926EA71E-0580-4305-890E-51E50E8AE7D1}" destId="{4A158F93-27EF-4936-BB6F-33340A9329FD}" srcOrd="1" destOrd="0" parTransId="{FB250EF3-FB3A-4CAE-B7ED-F041BE27CCEB}" sibTransId="{BEB7A802-03FA-42B4-90BF-D2C742C8F5E9}"/>
    <dgm:cxn modelId="{B0B7373E-045C-46CB-9988-6CEF29F55CCF}" type="presParOf" srcId="{7D932D9A-F5B2-4655-8E0A-6DE442F77F6C}" destId="{E82CBA55-142F-4962-8CF0-E0E2E00E9808}" srcOrd="0" destOrd="0" presId="urn:microsoft.com/office/officeart/2008/layout/VerticalCircleList"/>
    <dgm:cxn modelId="{D761BF41-FDBC-4D39-97DD-6763C43109A6}" type="presParOf" srcId="{E82CBA55-142F-4962-8CF0-E0E2E00E9808}" destId="{A35044B3-6DF0-41DE-991E-75F9998211D7}" srcOrd="0" destOrd="0" presId="urn:microsoft.com/office/officeart/2008/layout/VerticalCircleList"/>
    <dgm:cxn modelId="{FD49523C-61E0-4084-8607-DE176DD1DE7A}" type="presParOf" srcId="{E82CBA55-142F-4962-8CF0-E0E2E00E9808}" destId="{1800B7F6-69DD-47B4-899F-697EB2E12DF5}" srcOrd="1" destOrd="0" presId="urn:microsoft.com/office/officeart/2008/layout/VerticalCircleList"/>
    <dgm:cxn modelId="{FACDB981-7AEE-4A3B-80B6-315E203CDDBB}" type="presParOf" srcId="{E82CBA55-142F-4962-8CF0-E0E2E00E9808}" destId="{62E97F32-E58F-4874-B583-067257B84DE2}" srcOrd="2" destOrd="0" presId="urn:microsoft.com/office/officeart/2008/layout/VerticalCircleList"/>
    <dgm:cxn modelId="{D2FC1701-819B-4CD9-A7C3-4E7829F83AFD}" type="presParOf" srcId="{7D932D9A-F5B2-4655-8E0A-6DE442F77F6C}" destId="{55FF1785-D3AD-4E55-99A7-90E4FABB63CD}" srcOrd="1" destOrd="0" presId="urn:microsoft.com/office/officeart/2008/layout/VerticalCircleList"/>
    <dgm:cxn modelId="{3EAC303E-2F1D-45E1-BCEF-4EA313363480}" type="presParOf" srcId="{55FF1785-D3AD-4E55-99A7-90E4FABB63CD}" destId="{8C9E7839-DCD4-4426-95FD-23C4AEA39B09}" srcOrd="0" destOrd="0" presId="urn:microsoft.com/office/officeart/2008/layout/VerticalCircleList"/>
    <dgm:cxn modelId="{102B1FD8-3E99-438C-9660-DBD4E82DF998}" type="presParOf" srcId="{55FF1785-D3AD-4E55-99A7-90E4FABB63CD}" destId="{31691869-2847-4B5B-95D9-DFEFBDED148A}" srcOrd="1" destOrd="0" presId="urn:microsoft.com/office/officeart/2008/layout/VerticalCircleList"/>
    <dgm:cxn modelId="{09B84F66-4343-45B9-A818-0DE60CB3ECB8}" type="presParOf" srcId="{55FF1785-D3AD-4E55-99A7-90E4FABB63CD}" destId="{F1FB4E05-6921-40B6-8BF6-7185094617F6}" srcOrd="2" destOrd="0" presId="urn:microsoft.com/office/officeart/2008/layout/VerticalCircleList"/>
    <dgm:cxn modelId="{1CE564A6-6242-40A3-9962-040F435DB19A}" type="presParOf" srcId="{7D932D9A-F5B2-4655-8E0A-6DE442F77F6C}" destId="{54EF5C9D-CEB9-42F3-85A7-0D27628AAE33}" srcOrd="2" destOrd="0" presId="urn:microsoft.com/office/officeart/2008/layout/VerticalCircleList"/>
    <dgm:cxn modelId="{B74089EE-BE99-4F82-B403-DFDE542E7960}" type="presParOf" srcId="{54EF5C9D-CEB9-42F3-85A7-0D27628AAE33}" destId="{AF8AB04D-F34D-4ADE-AA5F-645708AA5885}" srcOrd="0" destOrd="0" presId="urn:microsoft.com/office/officeart/2008/layout/VerticalCircleList"/>
    <dgm:cxn modelId="{E093A4B4-33F9-4C2E-9859-2DD55DF7A955}" type="presParOf" srcId="{54EF5C9D-CEB9-42F3-85A7-0D27628AAE33}" destId="{14DFEFC8-40BE-4399-9A13-7578A92A123D}" srcOrd="1" destOrd="0" presId="urn:microsoft.com/office/officeart/2008/layout/VerticalCircleList"/>
    <dgm:cxn modelId="{68A3E3FE-B9A7-461F-B9E1-14C0DAF798E7}" type="presParOf" srcId="{54EF5C9D-CEB9-42F3-85A7-0D27628AAE33}" destId="{B91F514C-AFAE-4035-8299-BE376B13D5FB}" srcOrd="2" destOrd="0" presId="urn:microsoft.com/office/officeart/2008/layout/VerticalCircleList"/>
    <dgm:cxn modelId="{9EF952A2-BABF-478E-818E-5F6D1D23CC5D}" type="presParOf" srcId="{7D932D9A-F5B2-4655-8E0A-6DE442F77F6C}" destId="{676EA5E2-E626-437A-BDF9-1168E4384B64}" srcOrd="3" destOrd="0" presId="urn:microsoft.com/office/officeart/2008/layout/VerticalCircleList"/>
    <dgm:cxn modelId="{2AB05CF6-6754-48A9-A2F0-610E03268589}" type="presParOf" srcId="{676EA5E2-E626-437A-BDF9-1168E4384B64}" destId="{BB9219E7-6F23-4559-AE81-5B3FD7D3D158}" srcOrd="0" destOrd="0" presId="urn:microsoft.com/office/officeart/2008/layout/VerticalCircleList"/>
    <dgm:cxn modelId="{8971D756-7AD8-4FB0-B397-6CC8F0B81F51}" type="presParOf" srcId="{676EA5E2-E626-437A-BDF9-1168E4384B64}" destId="{5FFCDFDA-76A2-4308-ADD7-3091623A1EC7}" srcOrd="1" destOrd="0" presId="urn:microsoft.com/office/officeart/2008/layout/VerticalCircleList"/>
    <dgm:cxn modelId="{102BC288-4BA5-47BF-B3DB-815AEDAC5C5E}" type="presParOf" srcId="{676EA5E2-E626-437A-BDF9-1168E4384B64}" destId="{E971B883-3C11-4747-9E9D-49A07E4501DC}" srcOrd="2" destOrd="0" presId="urn:microsoft.com/office/officeart/2008/layout/VerticalCircleList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7D4FDB-DA5B-40E1-A83E-EEB653407119}" type="doc">
      <dgm:prSet loTypeId="urn:microsoft.com/office/officeart/2005/8/layout/cycle7" loCatId="cycle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6D9AFF1-016E-4499-8106-22A12E020683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Grand Rapids</a:t>
          </a:r>
          <a:endParaRPr lang="en-US" b="0" dirty="0">
            <a:latin typeface="Impact" pitchFamily="34" charset="0"/>
          </a:endParaRPr>
        </a:p>
      </dgm:t>
    </dgm:pt>
    <dgm:pt modelId="{031FA7E9-3049-4D84-882C-DC5D5070A191}" type="parTrans" cxnId="{69CE43C9-6B82-4810-8309-6FB65D29A3F9}">
      <dgm:prSet/>
      <dgm:spPr/>
      <dgm:t>
        <a:bodyPr/>
        <a:lstStyle/>
        <a:p>
          <a:endParaRPr lang="en-US"/>
        </a:p>
      </dgm:t>
    </dgm:pt>
    <dgm:pt modelId="{213502BF-6017-40A5-8789-A625D171F933}" type="sibTrans" cxnId="{69CE43C9-6B82-4810-8309-6FB65D29A3F9}">
      <dgm:prSet/>
      <dgm:spPr/>
      <dgm:t>
        <a:bodyPr/>
        <a:lstStyle/>
        <a:p>
          <a:endParaRPr lang="en-US" dirty="0"/>
        </a:p>
      </dgm:t>
    </dgm:pt>
    <dgm:pt modelId="{32D0BE3B-E628-4539-B13D-02624044FB31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Allendale</a:t>
          </a:r>
          <a:endParaRPr lang="en-US" b="0" dirty="0">
            <a:latin typeface="Impact" pitchFamily="34" charset="0"/>
          </a:endParaRPr>
        </a:p>
      </dgm:t>
    </dgm:pt>
    <dgm:pt modelId="{F61EAA88-F650-4B10-B19D-133A2A118645}" type="parTrans" cxnId="{76DC3D13-3076-442D-BBC5-DC11BFABAF24}">
      <dgm:prSet/>
      <dgm:spPr/>
      <dgm:t>
        <a:bodyPr/>
        <a:lstStyle/>
        <a:p>
          <a:endParaRPr lang="en-US"/>
        </a:p>
      </dgm:t>
    </dgm:pt>
    <dgm:pt modelId="{08DBFCD8-61C9-485F-95A4-39A47422CB82}" type="sibTrans" cxnId="{76DC3D13-3076-442D-BBC5-DC11BFABAF24}">
      <dgm:prSet/>
      <dgm:spPr/>
      <dgm:t>
        <a:bodyPr/>
        <a:lstStyle/>
        <a:p>
          <a:endParaRPr lang="en-US" dirty="0"/>
        </a:p>
      </dgm:t>
    </dgm:pt>
    <dgm:pt modelId="{AA82685D-CA4E-4C83-847C-8B041EAEE05C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Holland</a:t>
          </a:r>
          <a:endParaRPr lang="en-US" b="0" dirty="0">
            <a:latin typeface="Impact" pitchFamily="34" charset="0"/>
          </a:endParaRPr>
        </a:p>
      </dgm:t>
    </dgm:pt>
    <dgm:pt modelId="{949BF923-A5EE-4410-8F07-B23F6B811D9E}" type="parTrans" cxnId="{C2B82BDD-F165-46C4-A4EB-43B33AC28B31}">
      <dgm:prSet/>
      <dgm:spPr/>
      <dgm:t>
        <a:bodyPr/>
        <a:lstStyle/>
        <a:p>
          <a:endParaRPr lang="en-US"/>
        </a:p>
      </dgm:t>
    </dgm:pt>
    <dgm:pt modelId="{7854F028-6EFD-4875-9DCC-447312538038}" type="sibTrans" cxnId="{C2B82BDD-F165-46C4-A4EB-43B33AC28B31}">
      <dgm:prSet/>
      <dgm:spPr/>
      <dgm:t>
        <a:bodyPr/>
        <a:lstStyle/>
        <a:p>
          <a:endParaRPr lang="en-US" dirty="0"/>
        </a:p>
      </dgm:t>
    </dgm:pt>
    <dgm:pt modelId="{A753B85B-2DFA-4477-889B-29E1DFB2408F}" type="pres">
      <dgm:prSet presAssocID="{FE7D4FDB-DA5B-40E1-A83E-EEB65340711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137098-0F69-4CE5-927E-57E0FE3EB6AA}" type="pres">
      <dgm:prSet presAssocID="{66D9AFF1-016E-4499-8106-22A12E0206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C4D82-16FE-404D-82DE-01285DA82BCE}" type="pres">
      <dgm:prSet presAssocID="{213502BF-6017-40A5-8789-A625D171F933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F5DABF3-F39E-435C-9AEC-1A95001203BD}" type="pres">
      <dgm:prSet presAssocID="{213502BF-6017-40A5-8789-A625D171F93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33C0847-A576-4CA8-89FD-2AA35D16D714}" type="pres">
      <dgm:prSet presAssocID="{32D0BE3B-E628-4539-B13D-02624044FB3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0A0FD-A0F2-487B-B5C2-299CCB725F73}" type="pres">
      <dgm:prSet presAssocID="{08DBFCD8-61C9-485F-95A4-39A47422CB8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E0ED3FE0-88CA-40BD-B3DA-206174D54E83}" type="pres">
      <dgm:prSet presAssocID="{08DBFCD8-61C9-485F-95A4-39A47422CB8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2C0824B-42F8-46A8-A678-29CF26987724}" type="pres">
      <dgm:prSet presAssocID="{AA82685D-CA4E-4C83-847C-8B041EAEE0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2AB8D-5CCE-451C-80B7-C02B9A39A37A}" type="pres">
      <dgm:prSet presAssocID="{7854F028-6EFD-4875-9DCC-44731253803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F370889-BBDF-4C3C-AEBC-219AC1F9AA4C}" type="pres">
      <dgm:prSet presAssocID="{7854F028-6EFD-4875-9DCC-44731253803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C009536-09C8-4428-9A74-BE06689359A7}" type="presOf" srcId="{32D0BE3B-E628-4539-B13D-02624044FB31}" destId="{433C0847-A576-4CA8-89FD-2AA35D16D714}" srcOrd="0" destOrd="0" presId="urn:microsoft.com/office/officeart/2005/8/layout/cycle7"/>
    <dgm:cxn modelId="{BFDD6B98-5A6A-4113-9FBC-9D043E568C57}" type="presOf" srcId="{66D9AFF1-016E-4499-8106-22A12E020683}" destId="{0D137098-0F69-4CE5-927E-57E0FE3EB6AA}" srcOrd="0" destOrd="0" presId="urn:microsoft.com/office/officeart/2005/8/layout/cycle7"/>
    <dgm:cxn modelId="{F04A6A28-7B29-4BCB-8B21-DA43AD073C2F}" type="presOf" srcId="{213502BF-6017-40A5-8789-A625D171F933}" destId="{AF5DABF3-F39E-435C-9AEC-1A95001203BD}" srcOrd="1" destOrd="0" presId="urn:microsoft.com/office/officeart/2005/8/layout/cycle7"/>
    <dgm:cxn modelId="{B1257654-BB9C-4A1D-82DE-C506504F7CFF}" type="presOf" srcId="{7854F028-6EFD-4875-9DCC-447312538038}" destId="{10C2AB8D-5CCE-451C-80B7-C02B9A39A37A}" srcOrd="0" destOrd="0" presId="urn:microsoft.com/office/officeart/2005/8/layout/cycle7"/>
    <dgm:cxn modelId="{69CE43C9-6B82-4810-8309-6FB65D29A3F9}" srcId="{FE7D4FDB-DA5B-40E1-A83E-EEB653407119}" destId="{66D9AFF1-016E-4499-8106-22A12E020683}" srcOrd="0" destOrd="0" parTransId="{031FA7E9-3049-4D84-882C-DC5D5070A191}" sibTransId="{213502BF-6017-40A5-8789-A625D171F933}"/>
    <dgm:cxn modelId="{76DC3D13-3076-442D-BBC5-DC11BFABAF24}" srcId="{FE7D4FDB-DA5B-40E1-A83E-EEB653407119}" destId="{32D0BE3B-E628-4539-B13D-02624044FB31}" srcOrd="1" destOrd="0" parTransId="{F61EAA88-F650-4B10-B19D-133A2A118645}" sibTransId="{08DBFCD8-61C9-485F-95A4-39A47422CB82}"/>
    <dgm:cxn modelId="{A4D8D77A-659F-437D-BC8D-7B09DD7396BC}" type="presOf" srcId="{7854F028-6EFD-4875-9DCC-447312538038}" destId="{FF370889-BBDF-4C3C-AEBC-219AC1F9AA4C}" srcOrd="1" destOrd="0" presId="urn:microsoft.com/office/officeart/2005/8/layout/cycle7"/>
    <dgm:cxn modelId="{C05E45BE-E6AB-44B7-A863-348FC9C0B9E6}" type="presOf" srcId="{FE7D4FDB-DA5B-40E1-A83E-EEB653407119}" destId="{A753B85B-2DFA-4477-889B-29E1DFB2408F}" srcOrd="0" destOrd="0" presId="urn:microsoft.com/office/officeart/2005/8/layout/cycle7"/>
    <dgm:cxn modelId="{DF017221-71F4-49DD-AB4A-B4BA397F4EEF}" type="presOf" srcId="{213502BF-6017-40A5-8789-A625D171F933}" destId="{176C4D82-16FE-404D-82DE-01285DA82BCE}" srcOrd="0" destOrd="0" presId="urn:microsoft.com/office/officeart/2005/8/layout/cycle7"/>
    <dgm:cxn modelId="{5EE46DCB-A244-462C-8A18-69A2854608BE}" type="presOf" srcId="{08DBFCD8-61C9-485F-95A4-39A47422CB82}" destId="{E0ED3FE0-88CA-40BD-B3DA-206174D54E83}" srcOrd="1" destOrd="0" presId="urn:microsoft.com/office/officeart/2005/8/layout/cycle7"/>
    <dgm:cxn modelId="{0F5F818C-B3F5-46ED-A6C7-CBC2C33ABB89}" type="presOf" srcId="{08DBFCD8-61C9-485F-95A4-39A47422CB82}" destId="{1AB0A0FD-A0F2-487B-B5C2-299CCB725F73}" srcOrd="0" destOrd="0" presId="urn:microsoft.com/office/officeart/2005/8/layout/cycle7"/>
    <dgm:cxn modelId="{A916AE32-CE59-4627-8CBE-B1C64822F8C3}" type="presOf" srcId="{AA82685D-CA4E-4C83-847C-8B041EAEE05C}" destId="{12C0824B-42F8-46A8-A678-29CF26987724}" srcOrd="0" destOrd="0" presId="urn:microsoft.com/office/officeart/2005/8/layout/cycle7"/>
    <dgm:cxn modelId="{C2B82BDD-F165-46C4-A4EB-43B33AC28B31}" srcId="{FE7D4FDB-DA5B-40E1-A83E-EEB653407119}" destId="{AA82685D-CA4E-4C83-847C-8B041EAEE05C}" srcOrd="2" destOrd="0" parTransId="{949BF923-A5EE-4410-8F07-B23F6B811D9E}" sibTransId="{7854F028-6EFD-4875-9DCC-447312538038}"/>
    <dgm:cxn modelId="{3031ABC9-581B-44A5-BE0B-69D6C7B46B90}" type="presParOf" srcId="{A753B85B-2DFA-4477-889B-29E1DFB2408F}" destId="{0D137098-0F69-4CE5-927E-57E0FE3EB6AA}" srcOrd="0" destOrd="0" presId="urn:microsoft.com/office/officeart/2005/8/layout/cycle7"/>
    <dgm:cxn modelId="{9C4E0A88-73FF-4171-A4A0-CFAB83A28825}" type="presParOf" srcId="{A753B85B-2DFA-4477-889B-29E1DFB2408F}" destId="{176C4D82-16FE-404D-82DE-01285DA82BCE}" srcOrd="1" destOrd="0" presId="urn:microsoft.com/office/officeart/2005/8/layout/cycle7"/>
    <dgm:cxn modelId="{1679CF50-6AEB-4817-A41D-722D911402C1}" type="presParOf" srcId="{176C4D82-16FE-404D-82DE-01285DA82BCE}" destId="{AF5DABF3-F39E-435C-9AEC-1A95001203BD}" srcOrd="0" destOrd="0" presId="urn:microsoft.com/office/officeart/2005/8/layout/cycle7"/>
    <dgm:cxn modelId="{7CD98A2C-B079-4B0E-B941-488B8B977B67}" type="presParOf" srcId="{A753B85B-2DFA-4477-889B-29E1DFB2408F}" destId="{433C0847-A576-4CA8-89FD-2AA35D16D714}" srcOrd="2" destOrd="0" presId="urn:microsoft.com/office/officeart/2005/8/layout/cycle7"/>
    <dgm:cxn modelId="{75BB2DAF-CBAB-4AB2-8CC2-A4C196FABD0C}" type="presParOf" srcId="{A753B85B-2DFA-4477-889B-29E1DFB2408F}" destId="{1AB0A0FD-A0F2-487B-B5C2-299CCB725F73}" srcOrd="3" destOrd="0" presId="urn:microsoft.com/office/officeart/2005/8/layout/cycle7"/>
    <dgm:cxn modelId="{EF250718-6F2F-4DBB-BB08-DCC06184C567}" type="presParOf" srcId="{1AB0A0FD-A0F2-487B-B5C2-299CCB725F73}" destId="{E0ED3FE0-88CA-40BD-B3DA-206174D54E83}" srcOrd="0" destOrd="0" presId="urn:microsoft.com/office/officeart/2005/8/layout/cycle7"/>
    <dgm:cxn modelId="{3CFAEED4-2A9F-412C-8AD8-C643277FF062}" type="presParOf" srcId="{A753B85B-2DFA-4477-889B-29E1DFB2408F}" destId="{12C0824B-42F8-46A8-A678-29CF26987724}" srcOrd="4" destOrd="0" presId="urn:microsoft.com/office/officeart/2005/8/layout/cycle7"/>
    <dgm:cxn modelId="{B2BCB604-B90C-458B-B4EF-E8E3D00228BB}" type="presParOf" srcId="{A753B85B-2DFA-4477-889B-29E1DFB2408F}" destId="{10C2AB8D-5CCE-451C-80B7-C02B9A39A37A}" srcOrd="5" destOrd="0" presId="urn:microsoft.com/office/officeart/2005/8/layout/cycle7"/>
    <dgm:cxn modelId="{CF0DE1C1-DBFA-43DE-B658-6C4D15135A49}" type="presParOf" srcId="{10C2AB8D-5CCE-451C-80B7-C02B9A39A37A}" destId="{FF370889-BBDF-4C3C-AEBC-219AC1F9AA4C}" srcOrd="0" destOrd="0" presId="urn:microsoft.com/office/officeart/2005/8/layout/cycle7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C10175-226F-40F3-B77B-679C5EB2C933}" type="doc">
      <dgm:prSet loTypeId="urn:microsoft.com/office/officeart/2008/layout/VerticalCircleList" loCatId="list" qsTypeId="urn:microsoft.com/office/officeart/2005/8/quickstyle/simple1#1" qsCatId="simple" csTypeId="urn:microsoft.com/office/officeart/2005/8/colors/colorful1#12" csCatId="colorful" phldr="1"/>
      <dgm:spPr/>
      <dgm:t>
        <a:bodyPr/>
        <a:lstStyle/>
        <a:p>
          <a:endParaRPr lang="en-US"/>
        </a:p>
      </dgm:t>
    </dgm:pt>
    <dgm:pt modelId="{E5E2D67C-645A-42DB-9405-085CDCC9E0F9}">
      <dgm:prSet phldrT="[Text]" custT="1"/>
      <dgm:spPr/>
      <dgm:t>
        <a:bodyPr/>
        <a:lstStyle/>
        <a:p>
          <a:r>
            <a:rPr lang="en-US" sz="2400" b="1" dirty="0" smtClean="0"/>
            <a:t>It is </a:t>
          </a:r>
          <a:r>
            <a:rPr lang="en-US" sz="2400" b="1" dirty="0" smtClean="0">
              <a:solidFill>
                <a:srgbClr val="00B050"/>
              </a:solidFill>
            </a:rPr>
            <a:t>green</a:t>
          </a:r>
          <a:endParaRPr lang="en-US" sz="2400" b="1" dirty="0">
            <a:solidFill>
              <a:srgbClr val="00B050"/>
            </a:solidFill>
          </a:endParaRPr>
        </a:p>
      </dgm:t>
    </dgm:pt>
    <dgm:pt modelId="{28783A9F-A78F-42F3-8AF6-5B247282F0BB}" type="parTrans" cxnId="{28AF2E3D-1065-4994-A9C2-A97AB14892F2}">
      <dgm:prSet/>
      <dgm:spPr/>
      <dgm:t>
        <a:bodyPr/>
        <a:lstStyle/>
        <a:p>
          <a:endParaRPr lang="en-US"/>
        </a:p>
      </dgm:t>
    </dgm:pt>
    <dgm:pt modelId="{C2036837-B73D-422D-8F56-D102AFF8FC5F}" type="sibTrans" cxnId="{28AF2E3D-1065-4994-A9C2-A97AB14892F2}">
      <dgm:prSet/>
      <dgm:spPr/>
      <dgm:t>
        <a:bodyPr/>
        <a:lstStyle/>
        <a:p>
          <a:endParaRPr lang="en-US"/>
        </a:p>
      </dgm:t>
    </dgm:pt>
    <dgm:pt modelId="{E09AB872-06A1-499A-A4AF-70E6756B1111}">
      <dgm:prSet phldrT="[Text]" custT="1"/>
      <dgm:spPr/>
      <dgm:t>
        <a:bodyPr/>
        <a:lstStyle/>
        <a:p>
          <a:r>
            <a:rPr lang="en-US" sz="2400" b="1" dirty="0" smtClean="0"/>
            <a:t>It saves time</a:t>
          </a:r>
          <a:endParaRPr lang="en-US" sz="2400" b="1" dirty="0"/>
        </a:p>
      </dgm:t>
    </dgm:pt>
    <dgm:pt modelId="{6D5B3D86-45E4-4284-9CBD-9385D24AC8C8}" type="parTrans" cxnId="{D421FC67-96CF-4991-B89F-E9C1B6DD9F90}">
      <dgm:prSet/>
      <dgm:spPr/>
      <dgm:t>
        <a:bodyPr/>
        <a:lstStyle/>
        <a:p>
          <a:endParaRPr lang="en-US"/>
        </a:p>
      </dgm:t>
    </dgm:pt>
    <dgm:pt modelId="{A9BAD48B-BF27-489B-A44A-8B88E000A3B9}" type="sibTrans" cxnId="{D421FC67-96CF-4991-B89F-E9C1B6DD9F90}">
      <dgm:prSet/>
      <dgm:spPr/>
      <dgm:t>
        <a:bodyPr/>
        <a:lstStyle/>
        <a:p>
          <a:endParaRPr lang="en-US"/>
        </a:p>
      </dgm:t>
    </dgm:pt>
    <dgm:pt modelId="{30B03E27-9CBB-4500-B0F6-55171F0E6AA7}">
      <dgm:prSet phldrT="[Text]" custT="1"/>
      <dgm:spPr/>
      <dgm:t>
        <a:bodyPr/>
        <a:lstStyle/>
        <a:p>
          <a:r>
            <a:rPr lang="en-US" sz="2400" b="1" dirty="0" smtClean="0"/>
            <a:t>It saves money</a:t>
          </a:r>
          <a:endParaRPr lang="en-US" sz="2400" b="1" dirty="0"/>
        </a:p>
      </dgm:t>
    </dgm:pt>
    <dgm:pt modelId="{8E6BAF48-6E01-43E7-A699-B587240F0BD6}" type="parTrans" cxnId="{0956CD7F-1A6C-466D-A5DF-C438EDD73276}">
      <dgm:prSet/>
      <dgm:spPr/>
      <dgm:t>
        <a:bodyPr/>
        <a:lstStyle/>
        <a:p>
          <a:endParaRPr lang="en-US"/>
        </a:p>
      </dgm:t>
    </dgm:pt>
    <dgm:pt modelId="{E11F5C89-5AB8-493F-91DA-438185683B09}" type="sibTrans" cxnId="{0956CD7F-1A6C-466D-A5DF-C438EDD73276}">
      <dgm:prSet/>
      <dgm:spPr/>
      <dgm:t>
        <a:bodyPr/>
        <a:lstStyle/>
        <a:p>
          <a:endParaRPr lang="en-US"/>
        </a:p>
      </dgm:t>
    </dgm:pt>
    <dgm:pt modelId="{B0014CD8-3E46-4810-BB20-A94359BF9429}">
      <dgm:prSet phldrT="[Text]" custT="1"/>
      <dgm:spPr/>
      <dgm:t>
        <a:bodyPr/>
        <a:lstStyle/>
        <a:p>
          <a:r>
            <a:rPr lang="en-US" sz="2400" b="1" dirty="0" smtClean="0"/>
            <a:t>It allows a solid personal connection</a:t>
          </a:r>
          <a:endParaRPr lang="en-US" sz="2400" b="1" dirty="0"/>
        </a:p>
      </dgm:t>
    </dgm:pt>
    <dgm:pt modelId="{9D3C41C4-908D-43D6-B4B1-C4512D1C2602}" type="parTrans" cxnId="{F3E8BD8B-35AC-4BAC-84EB-77A1E20096A3}">
      <dgm:prSet/>
      <dgm:spPr/>
      <dgm:t>
        <a:bodyPr/>
        <a:lstStyle/>
        <a:p>
          <a:endParaRPr lang="en-US"/>
        </a:p>
      </dgm:t>
    </dgm:pt>
    <dgm:pt modelId="{BA7869E9-4E47-44D8-90EC-386F5CC67AD5}" type="sibTrans" cxnId="{F3E8BD8B-35AC-4BAC-84EB-77A1E20096A3}">
      <dgm:prSet/>
      <dgm:spPr/>
      <dgm:t>
        <a:bodyPr/>
        <a:lstStyle/>
        <a:p>
          <a:endParaRPr lang="en-US"/>
        </a:p>
      </dgm:t>
    </dgm:pt>
    <dgm:pt modelId="{484F6BDD-4F13-439B-AB1A-D974C0FD486A}">
      <dgm:prSet phldrT="[Text]" custT="1"/>
      <dgm:spPr/>
      <dgm:t>
        <a:bodyPr/>
        <a:lstStyle/>
        <a:p>
          <a:r>
            <a:rPr lang="en-US" sz="2400" b="1" dirty="0" smtClean="0"/>
            <a:t>It is the future</a:t>
          </a:r>
          <a:endParaRPr lang="en-US" sz="2400" b="1" dirty="0"/>
        </a:p>
      </dgm:t>
    </dgm:pt>
    <dgm:pt modelId="{35E81F81-7398-44CB-8ADE-24E9BE523868}" type="parTrans" cxnId="{CFB93574-E743-44B9-A8DF-FA1687125E9E}">
      <dgm:prSet/>
      <dgm:spPr/>
      <dgm:t>
        <a:bodyPr/>
        <a:lstStyle/>
        <a:p>
          <a:endParaRPr lang="en-US"/>
        </a:p>
      </dgm:t>
    </dgm:pt>
    <dgm:pt modelId="{8C1C124E-857B-4CB8-A78B-E22BF03929D3}" type="sibTrans" cxnId="{CFB93574-E743-44B9-A8DF-FA1687125E9E}">
      <dgm:prSet/>
      <dgm:spPr/>
      <dgm:t>
        <a:bodyPr/>
        <a:lstStyle/>
        <a:p>
          <a:endParaRPr lang="en-US"/>
        </a:p>
      </dgm:t>
    </dgm:pt>
    <dgm:pt modelId="{85C757FD-A6B2-4851-8D8C-E998695ED9CA}" type="pres">
      <dgm:prSet presAssocID="{10C10175-226F-40F3-B77B-679C5EB2C933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1D99B7BA-1E6D-4CD6-BFFA-A955BF6F0D42}" type="pres">
      <dgm:prSet presAssocID="{E5E2D67C-645A-42DB-9405-085CDCC9E0F9}" presName="noChildren" presStyleCnt="0"/>
      <dgm:spPr/>
      <dgm:t>
        <a:bodyPr/>
        <a:lstStyle/>
        <a:p>
          <a:endParaRPr lang="en-US"/>
        </a:p>
      </dgm:t>
    </dgm:pt>
    <dgm:pt modelId="{4DA6D25A-62CD-4AEA-B46E-1865A4A9183D}" type="pres">
      <dgm:prSet presAssocID="{E5E2D67C-645A-42DB-9405-085CDCC9E0F9}" presName="gap" presStyleCnt="0"/>
      <dgm:spPr/>
      <dgm:t>
        <a:bodyPr/>
        <a:lstStyle/>
        <a:p>
          <a:endParaRPr lang="en-US"/>
        </a:p>
      </dgm:t>
    </dgm:pt>
    <dgm:pt modelId="{40BB7BB5-F2D9-4EDE-9B47-BA2DFECD497E}" type="pres">
      <dgm:prSet presAssocID="{E5E2D67C-645A-42DB-9405-085CDCC9E0F9}" presName="medCircle2" presStyleLbl="vennNode1" presStyleIdx="0" presStyleCnt="5"/>
      <dgm:spPr/>
      <dgm:t>
        <a:bodyPr/>
        <a:lstStyle/>
        <a:p>
          <a:endParaRPr lang="en-US"/>
        </a:p>
      </dgm:t>
    </dgm:pt>
    <dgm:pt modelId="{7574EEEA-87B1-4ACC-B974-0201126E47C7}" type="pres">
      <dgm:prSet presAssocID="{E5E2D67C-645A-42DB-9405-085CDCC9E0F9}" presName="txLvlOnly1" presStyleLbl="revTx" presStyleIdx="0" presStyleCnt="5"/>
      <dgm:spPr/>
      <dgm:t>
        <a:bodyPr/>
        <a:lstStyle/>
        <a:p>
          <a:endParaRPr lang="en-US"/>
        </a:p>
      </dgm:t>
    </dgm:pt>
    <dgm:pt modelId="{966C8221-8B4D-43F6-92E1-047462985A53}" type="pres">
      <dgm:prSet presAssocID="{E09AB872-06A1-499A-A4AF-70E6756B1111}" presName="noChildren" presStyleCnt="0"/>
      <dgm:spPr/>
      <dgm:t>
        <a:bodyPr/>
        <a:lstStyle/>
        <a:p>
          <a:endParaRPr lang="en-US"/>
        </a:p>
      </dgm:t>
    </dgm:pt>
    <dgm:pt modelId="{18ABEE5C-977D-46AA-A907-57D0302B5692}" type="pres">
      <dgm:prSet presAssocID="{E09AB872-06A1-499A-A4AF-70E6756B1111}" presName="gap" presStyleCnt="0"/>
      <dgm:spPr/>
      <dgm:t>
        <a:bodyPr/>
        <a:lstStyle/>
        <a:p>
          <a:endParaRPr lang="en-US"/>
        </a:p>
      </dgm:t>
    </dgm:pt>
    <dgm:pt modelId="{D7C3160C-40E9-46FA-83CB-87A879080240}" type="pres">
      <dgm:prSet presAssocID="{E09AB872-06A1-499A-A4AF-70E6756B1111}" presName="medCircle2" presStyleLbl="vennNode1" presStyleIdx="1" presStyleCnt="5"/>
      <dgm:spPr/>
      <dgm:t>
        <a:bodyPr/>
        <a:lstStyle/>
        <a:p>
          <a:endParaRPr lang="en-US"/>
        </a:p>
      </dgm:t>
    </dgm:pt>
    <dgm:pt modelId="{58134EB3-2F70-47E0-A936-E66C5BC7E062}" type="pres">
      <dgm:prSet presAssocID="{E09AB872-06A1-499A-A4AF-70E6756B1111}" presName="txLvlOnly1" presStyleLbl="revTx" presStyleIdx="1" presStyleCnt="5"/>
      <dgm:spPr/>
      <dgm:t>
        <a:bodyPr/>
        <a:lstStyle/>
        <a:p>
          <a:endParaRPr lang="en-US"/>
        </a:p>
      </dgm:t>
    </dgm:pt>
    <dgm:pt modelId="{027D3033-3C1F-4666-AE16-4AEBD9928E1C}" type="pres">
      <dgm:prSet presAssocID="{30B03E27-9CBB-4500-B0F6-55171F0E6AA7}" presName="noChildren" presStyleCnt="0"/>
      <dgm:spPr/>
      <dgm:t>
        <a:bodyPr/>
        <a:lstStyle/>
        <a:p>
          <a:endParaRPr lang="en-US"/>
        </a:p>
      </dgm:t>
    </dgm:pt>
    <dgm:pt modelId="{2DF9760E-217B-48C3-A6B3-36438C75A0D8}" type="pres">
      <dgm:prSet presAssocID="{30B03E27-9CBB-4500-B0F6-55171F0E6AA7}" presName="gap" presStyleCnt="0"/>
      <dgm:spPr/>
      <dgm:t>
        <a:bodyPr/>
        <a:lstStyle/>
        <a:p>
          <a:endParaRPr lang="en-US"/>
        </a:p>
      </dgm:t>
    </dgm:pt>
    <dgm:pt modelId="{612FC562-7AAD-43BF-9342-7F1B8A3EDBEB}" type="pres">
      <dgm:prSet presAssocID="{30B03E27-9CBB-4500-B0F6-55171F0E6AA7}" presName="medCircle2" presStyleLbl="vennNode1" presStyleIdx="2" presStyleCnt="5"/>
      <dgm:spPr/>
      <dgm:t>
        <a:bodyPr/>
        <a:lstStyle/>
        <a:p>
          <a:endParaRPr lang="en-US"/>
        </a:p>
      </dgm:t>
    </dgm:pt>
    <dgm:pt modelId="{3C1310F4-3EF3-4558-A1B2-086BEE1C0E7D}" type="pres">
      <dgm:prSet presAssocID="{30B03E27-9CBB-4500-B0F6-55171F0E6AA7}" presName="txLvlOnly1" presStyleLbl="revTx" presStyleIdx="2" presStyleCnt="5"/>
      <dgm:spPr/>
      <dgm:t>
        <a:bodyPr/>
        <a:lstStyle/>
        <a:p>
          <a:endParaRPr lang="en-US"/>
        </a:p>
      </dgm:t>
    </dgm:pt>
    <dgm:pt modelId="{C70AE880-5386-420F-A40D-CDB7967DCF87}" type="pres">
      <dgm:prSet presAssocID="{B0014CD8-3E46-4810-BB20-A94359BF9429}" presName="noChildren" presStyleCnt="0"/>
      <dgm:spPr/>
      <dgm:t>
        <a:bodyPr/>
        <a:lstStyle/>
        <a:p>
          <a:endParaRPr lang="en-US"/>
        </a:p>
      </dgm:t>
    </dgm:pt>
    <dgm:pt modelId="{7752CD1E-D41E-457A-8A5D-FE088B395BBB}" type="pres">
      <dgm:prSet presAssocID="{B0014CD8-3E46-4810-BB20-A94359BF9429}" presName="gap" presStyleCnt="0"/>
      <dgm:spPr/>
      <dgm:t>
        <a:bodyPr/>
        <a:lstStyle/>
        <a:p>
          <a:endParaRPr lang="en-US"/>
        </a:p>
      </dgm:t>
    </dgm:pt>
    <dgm:pt modelId="{075B8EBA-876B-460E-B73A-F5B6F9B3D359}" type="pres">
      <dgm:prSet presAssocID="{B0014CD8-3E46-4810-BB20-A94359BF9429}" presName="medCircle2" presStyleLbl="vennNode1" presStyleIdx="3" presStyleCnt="5"/>
      <dgm:spPr/>
      <dgm:t>
        <a:bodyPr/>
        <a:lstStyle/>
        <a:p>
          <a:endParaRPr lang="en-US"/>
        </a:p>
      </dgm:t>
    </dgm:pt>
    <dgm:pt modelId="{7CD6243E-7DB8-4C99-AC85-45EDAA04747F}" type="pres">
      <dgm:prSet presAssocID="{B0014CD8-3E46-4810-BB20-A94359BF9429}" presName="txLvlOnly1" presStyleLbl="revTx" presStyleIdx="3" presStyleCnt="5"/>
      <dgm:spPr/>
      <dgm:t>
        <a:bodyPr/>
        <a:lstStyle/>
        <a:p>
          <a:endParaRPr lang="en-US"/>
        </a:p>
      </dgm:t>
    </dgm:pt>
    <dgm:pt modelId="{CAC93E9B-C215-4FE2-A5D0-6A1AD996EFEA}" type="pres">
      <dgm:prSet presAssocID="{484F6BDD-4F13-439B-AB1A-D974C0FD486A}" presName="noChildren" presStyleCnt="0"/>
      <dgm:spPr/>
      <dgm:t>
        <a:bodyPr/>
        <a:lstStyle/>
        <a:p>
          <a:endParaRPr lang="en-US"/>
        </a:p>
      </dgm:t>
    </dgm:pt>
    <dgm:pt modelId="{E06F9A59-2FEE-44F3-B9C1-503248765462}" type="pres">
      <dgm:prSet presAssocID="{484F6BDD-4F13-439B-AB1A-D974C0FD486A}" presName="gap" presStyleCnt="0"/>
      <dgm:spPr/>
      <dgm:t>
        <a:bodyPr/>
        <a:lstStyle/>
        <a:p>
          <a:endParaRPr lang="en-US"/>
        </a:p>
      </dgm:t>
    </dgm:pt>
    <dgm:pt modelId="{B338A037-4DD9-4E42-81D6-DD8DEE491B87}" type="pres">
      <dgm:prSet presAssocID="{484F6BDD-4F13-439B-AB1A-D974C0FD486A}" presName="medCircle2" presStyleLbl="vennNode1" presStyleIdx="4" presStyleCnt="5"/>
      <dgm:spPr/>
      <dgm:t>
        <a:bodyPr/>
        <a:lstStyle/>
        <a:p>
          <a:endParaRPr lang="en-US"/>
        </a:p>
      </dgm:t>
    </dgm:pt>
    <dgm:pt modelId="{58BEA66A-2FEA-4817-A7AA-93B4C0D50428}" type="pres">
      <dgm:prSet presAssocID="{484F6BDD-4F13-439B-AB1A-D974C0FD486A}" presName="txLvlOnly1" presStyleLbl="revTx" presStyleIdx="4" presStyleCnt="5"/>
      <dgm:spPr/>
      <dgm:t>
        <a:bodyPr/>
        <a:lstStyle/>
        <a:p>
          <a:endParaRPr lang="en-US"/>
        </a:p>
      </dgm:t>
    </dgm:pt>
  </dgm:ptLst>
  <dgm:cxnLst>
    <dgm:cxn modelId="{82FC3BD8-EB88-4D1E-948C-05DA6165B049}" type="presOf" srcId="{10C10175-226F-40F3-B77B-679C5EB2C933}" destId="{85C757FD-A6B2-4851-8D8C-E998695ED9CA}" srcOrd="0" destOrd="0" presId="urn:microsoft.com/office/officeart/2008/layout/VerticalCircleList"/>
    <dgm:cxn modelId="{28AF2E3D-1065-4994-A9C2-A97AB14892F2}" srcId="{10C10175-226F-40F3-B77B-679C5EB2C933}" destId="{E5E2D67C-645A-42DB-9405-085CDCC9E0F9}" srcOrd="0" destOrd="0" parTransId="{28783A9F-A78F-42F3-8AF6-5B247282F0BB}" sibTransId="{C2036837-B73D-422D-8F56-D102AFF8FC5F}"/>
    <dgm:cxn modelId="{F3E8BD8B-35AC-4BAC-84EB-77A1E20096A3}" srcId="{10C10175-226F-40F3-B77B-679C5EB2C933}" destId="{B0014CD8-3E46-4810-BB20-A94359BF9429}" srcOrd="3" destOrd="0" parTransId="{9D3C41C4-908D-43D6-B4B1-C4512D1C2602}" sibTransId="{BA7869E9-4E47-44D8-90EC-386F5CC67AD5}"/>
    <dgm:cxn modelId="{D421FC67-96CF-4991-B89F-E9C1B6DD9F90}" srcId="{10C10175-226F-40F3-B77B-679C5EB2C933}" destId="{E09AB872-06A1-499A-A4AF-70E6756B1111}" srcOrd="1" destOrd="0" parTransId="{6D5B3D86-45E4-4284-9CBD-9385D24AC8C8}" sibTransId="{A9BAD48B-BF27-489B-A44A-8B88E000A3B9}"/>
    <dgm:cxn modelId="{5D345E84-FE9D-468B-BA04-8D25D25A1526}" type="presOf" srcId="{E09AB872-06A1-499A-A4AF-70E6756B1111}" destId="{58134EB3-2F70-47E0-A936-E66C5BC7E062}" srcOrd="0" destOrd="0" presId="urn:microsoft.com/office/officeart/2008/layout/VerticalCircleList"/>
    <dgm:cxn modelId="{0956CD7F-1A6C-466D-A5DF-C438EDD73276}" srcId="{10C10175-226F-40F3-B77B-679C5EB2C933}" destId="{30B03E27-9CBB-4500-B0F6-55171F0E6AA7}" srcOrd="2" destOrd="0" parTransId="{8E6BAF48-6E01-43E7-A699-B587240F0BD6}" sibTransId="{E11F5C89-5AB8-493F-91DA-438185683B09}"/>
    <dgm:cxn modelId="{171EF72F-BB95-4424-9CDF-780BB3913365}" type="presOf" srcId="{30B03E27-9CBB-4500-B0F6-55171F0E6AA7}" destId="{3C1310F4-3EF3-4558-A1B2-086BEE1C0E7D}" srcOrd="0" destOrd="0" presId="urn:microsoft.com/office/officeart/2008/layout/VerticalCircleList"/>
    <dgm:cxn modelId="{56515692-46F6-460F-8F6C-FB2C8D1971BD}" type="presOf" srcId="{484F6BDD-4F13-439B-AB1A-D974C0FD486A}" destId="{58BEA66A-2FEA-4817-A7AA-93B4C0D50428}" srcOrd="0" destOrd="0" presId="urn:microsoft.com/office/officeart/2008/layout/VerticalCircleList"/>
    <dgm:cxn modelId="{09C4CEF3-D8D9-48A4-8F1D-473BB9AFA0B2}" type="presOf" srcId="{E5E2D67C-645A-42DB-9405-085CDCC9E0F9}" destId="{7574EEEA-87B1-4ACC-B974-0201126E47C7}" srcOrd="0" destOrd="0" presId="urn:microsoft.com/office/officeart/2008/layout/VerticalCircleList"/>
    <dgm:cxn modelId="{CFB93574-E743-44B9-A8DF-FA1687125E9E}" srcId="{10C10175-226F-40F3-B77B-679C5EB2C933}" destId="{484F6BDD-4F13-439B-AB1A-D974C0FD486A}" srcOrd="4" destOrd="0" parTransId="{35E81F81-7398-44CB-8ADE-24E9BE523868}" sibTransId="{8C1C124E-857B-4CB8-A78B-E22BF03929D3}"/>
    <dgm:cxn modelId="{7A12AD58-EB64-40C5-A779-0292A491E893}" type="presOf" srcId="{B0014CD8-3E46-4810-BB20-A94359BF9429}" destId="{7CD6243E-7DB8-4C99-AC85-45EDAA04747F}" srcOrd="0" destOrd="0" presId="urn:microsoft.com/office/officeart/2008/layout/VerticalCircleList"/>
    <dgm:cxn modelId="{3E6D3BC7-91A2-408E-AD6D-8A4DAC519099}" type="presParOf" srcId="{85C757FD-A6B2-4851-8D8C-E998695ED9CA}" destId="{1D99B7BA-1E6D-4CD6-BFFA-A955BF6F0D42}" srcOrd="0" destOrd="0" presId="urn:microsoft.com/office/officeart/2008/layout/VerticalCircleList"/>
    <dgm:cxn modelId="{7B3604C2-29AA-48E3-B5FC-46A97A8F45CB}" type="presParOf" srcId="{1D99B7BA-1E6D-4CD6-BFFA-A955BF6F0D42}" destId="{4DA6D25A-62CD-4AEA-B46E-1865A4A9183D}" srcOrd="0" destOrd="0" presId="urn:microsoft.com/office/officeart/2008/layout/VerticalCircleList"/>
    <dgm:cxn modelId="{E82EC84F-7B53-4685-AF9C-6DA1305C6A63}" type="presParOf" srcId="{1D99B7BA-1E6D-4CD6-BFFA-A955BF6F0D42}" destId="{40BB7BB5-F2D9-4EDE-9B47-BA2DFECD497E}" srcOrd="1" destOrd="0" presId="urn:microsoft.com/office/officeart/2008/layout/VerticalCircleList"/>
    <dgm:cxn modelId="{B4E9A1A8-2B60-455B-A5CD-0B06A38B94A6}" type="presParOf" srcId="{1D99B7BA-1E6D-4CD6-BFFA-A955BF6F0D42}" destId="{7574EEEA-87B1-4ACC-B974-0201126E47C7}" srcOrd="2" destOrd="0" presId="urn:microsoft.com/office/officeart/2008/layout/VerticalCircleList"/>
    <dgm:cxn modelId="{5A3AE511-F6B5-44CB-9E44-248F3A59D246}" type="presParOf" srcId="{85C757FD-A6B2-4851-8D8C-E998695ED9CA}" destId="{966C8221-8B4D-43F6-92E1-047462985A53}" srcOrd="1" destOrd="0" presId="urn:microsoft.com/office/officeart/2008/layout/VerticalCircleList"/>
    <dgm:cxn modelId="{3913E0BA-D779-4D5A-B06E-DF2078AC9DE7}" type="presParOf" srcId="{966C8221-8B4D-43F6-92E1-047462985A53}" destId="{18ABEE5C-977D-46AA-A907-57D0302B5692}" srcOrd="0" destOrd="0" presId="urn:microsoft.com/office/officeart/2008/layout/VerticalCircleList"/>
    <dgm:cxn modelId="{22532ECC-8DC1-4C6E-BDAB-093F92A10D76}" type="presParOf" srcId="{966C8221-8B4D-43F6-92E1-047462985A53}" destId="{D7C3160C-40E9-46FA-83CB-87A879080240}" srcOrd="1" destOrd="0" presId="urn:microsoft.com/office/officeart/2008/layout/VerticalCircleList"/>
    <dgm:cxn modelId="{7718A5CA-2A6E-4001-A602-ED2DD0BBC9FA}" type="presParOf" srcId="{966C8221-8B4D-43F6-92E1-047462985A53}" destId="{58134EB3-2F70-47E0-A936-E66C5BC7E062}" srcOrd="2" destOrd="0" presId="urn:microsoft.com/office/officeart/2008/layout/VerticalCircleList"/>
    <dgm:cxn modelId="{F3C4581A-60FC-422E-BC86-ADFBD555A3CC}" type="presParOf" srcId="{85C757FD-A6B2-4851-8D8C-E998695ED9CA}" destId="{027D3033-3C1F-4666-AE16-4AEBD9928E1C}" srcOrd="2" destOrd="0" presId="urn:microsoft.com/office/officeart/2008/layout/VerticalCircleList"/>
    <dgm:cxn modelId="{C4FCF5BA-0418-492D-9A6B-1FA4143A8D6F}" type="presParOf" srcId="{027D3033-3C1F-4666-AE16-4AEBD9928E1C}" destId="{2DF9760E-217B-48C3-A6B3-36438C75A0D8}" srcOrd="0" destOrd="0" presId="urn:microsoft.com/office/officeart/2008/layout/VerticalCircleList"/>
    <dgm:cxn modelId="{F409F5D9-9514-43FD-B257-6CD77A2DA054}" type="presParOf" srcId="{027D3033-3C1F-4666-AE16-4AEBD9928E1C}" destId="{612FC562-7AAD-43BF-9342-7F1B8A3EDBEB}" srcOrd="1" destOrd="0" presId="urn:microsoft.com/office/officeart/2008/layout/VerticalCircleList"/>
    <dgm:cxn modelId="{D150AFEF-5190-46FB-A6F4-A32FD59146E8}" type="presParOf" srcId="{027D3033-3C1F-4666-AE16-4AEBD9928E1C}" destId="{3C1310F4-3EF3-4558-A1B2-086BEE1C0E7D}" srcOrd="2" destOrd="0" presId="urn:microsoft.com/office/officeart/2008/layout/VerticalCircleList"/>
    <dgm:cxn modelId="{27976196-D6B2-40E1-8681-AAC219C3192A}" type="presParOf" srcId="{85C757FD-A6B2-4851-8D8C-E998695ED9CA}" destId="{C70AE880-5386-420F-A40D-CDB7967DCF87}" srcOrd="3" destOrd="0" presId="urn:microsoft.com/office/officeart/2008/layout/VerticalCircleList"/>
    <dgm:cxn modelId="{7A33301F-3CD7-4E2E-94D9-2427CA399117}" type="presParOf" srcId="{C70AE880-5386-420F-A40D-CDB7967DCF87}" destId="{7752CD1E-D41E-457A-8A5D-FE088B395BBB}" srcOrd="0" destOrd="0" presId="urn:microsoft.com/office/officeart/2008/layout/VerticalCircleList"/>
    <dgm:cxn modelId="{BBADD91E-35A6-49C1-A4ED-BED09F4DF06B}" type="presParOf" srcId="{C70AE880-5386-420F-A40D-CDB7967DCF87}" destId="{075B8EBA-876B-460E-B73A-F5B6F9B3D359}" srcOrd="1" destOrd="0" presId="urn:microsoft.com/office/officeart/2008/layout/VerticalCircleList"/>
    <dgm:cxn modelId="{7DAE90B3-FF68-4CF3-A583-A3BCDDAA3D61}" type="presParOf" srcId="{C70AE880-5386-420F-A40D-CDB7967DCF87}" destId="{7CD6243E-7DB8-4C99-AC85-45EDAA04747F}" srcOrd="2" destOrd="0" presId="urn:microsoft.com/office/officeart/2008/layout/VerticalCircleList"/>
    <dgm:cxn modelId="{7C80194E-1EA7-4560-83DC-6E759D3F8FA9}" type="presParOf" srcId="{85C757FD-A6B2-4851-8D8C-E998695ED9CA}" destId="{CAC93E9B-C215-4FE2-A5D0-6A1AD996EFEA}" srcOrd="4" destOrd="0" presId="urn:microsoft.com/office/officeart/2008/layout/VerticalCircleList"/>
    <dgm:cxn modelId="{6952972D-4E35-49E3-86ED-122FBE050335}" type="presParOf" srcId="{CAC93E9B-C215-4FE2-A5D0-6A1AD996EFEA}" destId="{E06F9A59-2FEE-44F3-B9C1-503248765462}" srcOrd="0" destOrd="0" presId="urn:microsoft.com/office/officeart/2008/layout/VerticalCircleList"/>
    <dgm:cxn modelId="{33EE0C38-86AF-4D3B-BBFD-780C061945B5}" type="presParOf" srcId="{CAC93E9B-C215-4FE2-A5D0-6A1AD996EFEA}" destId="{B338A037-4DD9-4E42-81D6-DD8DEE491B87}" srcOrd="1" destOrd="0" presId="urn:microsoft.com/office/officeart/2008/layout/VerticalCircleList"/>
    <dgm:cxn modelId="{0314A577-8ECD-4453-9E3B-B55AF5A84785}" type="presParOf" srcId="{CAC93E9B-C215-4FE2-A5D0-6A1AD996EFEA}" destId="{58BEA66A-2FEA-4817-A7AA-93B4C0D50428}" srcOrd="2" destOrd="0" presId="urn:microsoft.com/office/officeart/2008/layout/VerticalCircleList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7AC2628-39F0-4024-9322-CD5931D4560B}" type="datetimeFigureOut">
              <a:rPr lang="en-US"/>
              <a:pPr>
                <a:defRPr/>
              </a:pPr>
              <a:t>9/21/2010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15D7CC0-8D07-47F7-A80F-70730F06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F3752B-CD1C-4CB7-862C-E70D57EBE5A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7862B7-60B6-4344-9F1A-77CF2C701E9C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72675E-5B47-454E-8839-CB4C75D4854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A69736-D1EA-495D-8FE5-4BB335E2894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690F54-08C3-4AB5-80D7-A9935CEE37D3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ADA10-A396-43FF-BBF6-794D2CBBA0F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40C18-358F-4321-8490-EED9441A115E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4F1DEB-A065-4713-89BB-FF14B4569B18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544763"/>
            <a:ext cx="9144000" cy="3255962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6"/>
          <p:cNvSpPr/>
          <p:nvPr/>
        </p:nvSpPr>
        <p:spPr>
          <a:xfrm>
            <a:off x="0" y="2667000"/>
            <a:ext cx="9144000" cy="274002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7"/>
          <p:cNvSpPr/>
          <p:nvPr/>
        </p:nvSpPr>
        <p:spPr>
          <a:xfrm>
            <a:off x="0" y="5478463"/>
            <a:ext cx="9144000" cy="23653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10"/>
          <p:cNvSpPr txBox="1"/>
          <p:nvPr/>
        </p:nvSpPr>
        <p:spPr>
          <a:xfrm>
            <a:off x="3148013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chemeClr val="accent1"/>
                </a:solidFill>
                <a:latin typeface="+mn-lt"/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4819650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chemeClr val="accent1"/>
                </a:solidFill>
                <a:latin typeface="+mn-lt"/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1A574-2AE3-48C5-B015-0B7333A3063F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400" y="4392613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E1B1572F-224D-4B5F-AEEE-ED9FA3A68A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2F4EC-F2F2-4CFA-B96E-2CA279575D95}" type="datetimeFigureOut">
              <a:rPr lang="en-US"/>
              <a:pPr>
                <a:defRPr/>
              </a:pPr>
              <a:t>9/21/2010</a:t>
            </a:fld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A60D-24D3-48C6-BE3E-156B8ABFE0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 rot="5400000">
            <a:off x="4591050" y="2409825"/>
            <a:ext cx="6858000" cy="2038350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 rot="5400000">
            <a:off x="4668044" y="2570956"/>
            <a:ext cx="6858000" cy="1716088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 rot="5400000">
            <a:off x="3681413" y="3354387"/>
            <a:ext cx="6858000" cy="1492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FFCF7-AC48-4108-AE94-FF203E2EE664}" type="datetimeFigureOut">
              <a:rPr lang="en-US"/>
              <a:pPr>
                <a:defRPr/>
              </a:pPr>
              <a:t>9/21/2010</a:t>
            </a:fld>
            <a:endParaRPr lang="en-US" sz="11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90A03-C2B0-4566-B50B-D0D1622C6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542AD-9BB7-401F-B088-2CA97C918892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C0BFF3C-9FFA-4948-A323-345035AE8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2544763"/>
            <a:ext cx="9144000" cy="3255962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2667000"/>
            <a:ext cx="9144000" cy="27400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5478463"/>
            <a:ext cx="9144000" cy="23653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10"/>
          <p:cNvSpPr txBox="1"/>
          <p:nvPr/>
        </p:nvSpPr>
        <p:spPr>
          <a:xfrm>
            <a:off x="4819650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rgbClr val="FFFFFF"/>
                </a:solidFill>
                <a:latin typeface="+mn-lt"/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148013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rgbClr val="FFFFFF"/>
                </a:solidFill>
                <a:latin typeface="+mn-lt"/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127C0-D26D-4682-9BE7-DD81706C55FE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225" y="4389438"/>
            <a:ext cx="1216025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597AD3-64F2-4C1C-A680-DB366CF0B9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86467-C0F0-4D28-B553-A5C7E09B733E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1FCA4FC-7FB9-46B1-865E-2CE7E9A3C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CE4CC-A92E-44E5-9BC0-CCE3FAC13339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3F6A88C-D8CF-4BA0-9946-771367EF0E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3321-46E1-4A0B-8768-6E7E3D14D15B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466C938-06F5-4E3F-A966-11F405BE78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D636-99BE-4E78-9D27-E50805A7475E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534EFFA-64B0-41CE-B893-A7DAB8247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172200" y="161925"/>
            <a:ext cx="2971800" cy="1152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8F238-E59B-4180-B68A-8F2AAAE62B5E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E05E7B6-8A8C-4E91-B62C-C5A6112C5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172200" y="161925"/>
            <a:ext cx="2971800" cy="1152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0306A-0655-40F6-9A5E-9246A7C817E2}" type="datetimeFigureOut">
              <a:rPr lang="en-US"/>
              <a:pPr>
                <a:defRPr/>
              </a:pPr>
              <a:t>9/21/2010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8559F72-936E-490F-86A7-870C6D5429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013"/>
            <a:ext cx="9144000" cy="1454150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8275"/>
            <a:ext cx="9144000" cy="1154113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563"/>
            <a:ext cx="8229600" cy="1111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0B6C1C4-F74C-4A23-A7ED-75AD766297DB}" type="datetimeFigureOut">
              <a:rPr lang="en-US"/>
              <a:pPr>
                <a:defRPr/>
              </a:pPr>
              <a:t>9/21/2010</a:t>
            </a:fld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7C9253F-A850-4BD4-8DA2-D623DF6BAE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368425"/>
            <a:ext cx="9144000" cy="1492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65" r:id="rId10"/>
    <p:sldLayoutId id="21474837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B88472"/>
        </a:buClr>
        <a:buFont typeface="Arial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vsu.edu/e-hr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685800"/>
            <a:ext cx="8686800" cy="3603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Lily Conference </a:t>
            </a:r>
            <a:r>
              <a:rPr lang="en-US" sz="5400" smtClean="0"/>
              <a:t>– 2010</a:t>
            </a:r>
            <a:br>
              <a:rPr lang="en-US" sz="540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Star Swift, Linda </a:t>
            </a:r>
            <a:r>
              <a:rPr lang="en-US" sz="5400" dirty="0" err="1" smtClean="0"/>
              <a:t>Masselink</a:t>
            </a:r>
            <a:r>
              <a:rPr lang="en-US" sz="5400" dirty="0" smtClean="0"/>
              <a:t>, Anne </a:t>
            </a:r>
            <a:r>
              <a:rPr lang="en-US" sz="5400" dirty="0" err="1" smtClean="0"/>
              <a:t>Merkle</a:t>
            </a:r>
            <a:endParaRPr lang="en-US" sz="5400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Grand Valley State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 You  </a:t>
            </a:r>
            <a:r>
              <a:rPr lang="en-US" dirty="0"/>
              <a:t>N</a:t>
            </a:r>
            <a:r>
              <a:rPr lang="en-US" dirty="0" smtClean="0"/>
              <a:t>eed  </a:t>
            </a:r>
            <a:r>
              <a:rPr lang="en-US" dirty="0"/>
              <a:t>F</a:t>
            </a:r>
            <a:r>
              <a:rPr lang="en-US" dirty="0" smtClean="0"/>
              <a:t>or  </a:t>
            </a:r>
            <a:r>
              <a:rPr lang="en-US" dirty="0"/>
              <a:t>V</a:t>
            </a:r>
            <a:r>
              <a:rPr lang="en-US" dirty="0" smtClean="0"/>
              <a:t>ideo </a:t>
            </a:r>
            <a:r>
              <a:rPr lang="en-US" dirty="0"/>
              <a:t>C</a:t>
            </a:r>
            <a:r>
              <a:rPr lang="en-US" dirty="0" smtClean="0"/>
              <a:t>hat…</a:t>
            </a:r>
            <a:endParaRPr lang="en-US" dirty="0"/>
          </a:p>
        </p:txBody>
      </p:sp>
      <p:sp>
        <p:nvSpPr>
          <p:cNvPr id="26626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0662" cy="24384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b="1" smtClean="0">
                <a:solidFill>
                  <a:schemeClr val="tx1"/>
                </a:solidFill>
              </a:rPr>
              <a:t>Computer with broadband –plug in!</a:t>
            </a:r>
          </a:p>
          <a:p>
            <a:pPr eaLnBrk="1" hangingPunct="1">
              <a:buFont typeface="Arial" charset="0"/>
              <a:buChar char="•"/>
            </a:pPr>
            <a:r>
              <a:rPr lang="en-US" b="1" smtClean="0">
                <a:solidFill>
                  <a:schemeClr val="tx1"/>
                </a:solidFill>
              </a:rPr>
              <a:t>Video chat  software</a:t>
            </a:r>
          </a:p>
          <a:p>
            <a:pPr eaLnBrk="1" hangingPunct="1">
              <a:buFont typeface="Arial" charset="0"/>
              <a:buChar char="•"/>
            </a:pPr>
            <a:r>
              <a:rPr lang="en-US" b="1" smtClean="0">
                <a:solidFill>
                  <a:schemeClr val="tx1"/>
                </a:solidFill>
              </a:rPr>
              <a:t>Web camera</a:t>
            </a:r>
          </a:p>
          <a:p>
            <a:pPr eaLnBrk="1" hangingPunct="1">
              <a:buFont typeface="Arial" charset="0"/>
              <a:buChar char="•"/>
            </a:pPr>
            <a:r>
              <a:rPr lang="en-US" b="1" smtClean="0">
                <a:solidFill>
                  <a:schemeClr val="tx1"/>
                </a:solidFill>
              </a:rPr>
              <a:t>Headphone</a:t>
            </a:r>
          </a:p>
        </p:txBody>
      </p:sp>
      <p:pic>
        <p:nvPicPr>
          <p:cNvPr id="8" name="Picture 7" descr="acer-ferrari-3200-notebook-computer-p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webca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2133600"/>
            <a:ext cx="1919288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oovoo-6wa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114800"/>
            <a:ext cx="31353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logitech_headset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45720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nternet_connection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3771900"/>
            <a:ext cx="18542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229" y="-10886"/>
            <a:ext cx="8229600" cy="11116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980" dirty="0" smtClean="0"/>
              <a:t/>
            </a:r>
            <a:br>
              <a:rPr lang="en-US" sz="3980" dirty="0" smtClean="0"/>
            </a:br>
            <a:r>
              <a:rPr lang="en-US" sz="3200" dirty="0" smtClean="0"/>
              <a:t>“The Medium U.S. Broadband Speed? South Korea’s Divided by Four.” </a:t>
            </a:r>
            <a:endParaRPr lang="en-US" sz="3200" dirty="0"/>
          </a:p>
        </p:txBody>
      </p:sp>
      <p:pic>
        <p:nvPicPr>
          <p:cNvPr id="28674" name="Picture 3" descr="Description: cwastud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86000"/>
            <a:ext cx="64008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457200" y="3254375"/>
            <a:ext cx="1219200" cy="2730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049000" y="236274"/>
            <a:ext cx="2286000" cy="70480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8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 Condensed"/>
                <a:ea typeface="+mj-ea"/>
                <a:cs typeface="+mj-cs"/>
              </a:rPr>
              <a:t> </a:t>
            </a:r>
            <a:endParaRPr lang="en-US" dirty="0">
              <a:latin typeface="+mn-lt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00023 L 3.33333E-6 -4.91329E-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Telepresence at GVSU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ooVoo Business Plan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$40.00 </a:t>
            </a:r>
            <a:r>
              <a:rPr lang="en-US" dirty="0">
                <a:solidFill>
                  <a:schemeClr val="tx1"/>
                </a:solidFill>
              </a:rPr>
              <a:t>now $13.95 @ </a:t>
            </a:r>
            <a:r>
              <a:rPr lang="en-US" dirty="0" smtClean="0">
                <a:solidFill>
                  <a:schemeClr val="tx1"/>
                </a:solidFill>
              </a:rPr>
              <a:t>   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     GVSU</a:t>
            </a:r>
            <a:endParaRPr lang="en-US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6  </a:t>
            </a:r>
            <a:r>
              <a:rPr lang="en-US" dirty="0">
                <a:solidFill>
                  <a:schemeClr val="tx1"/>
                </a:solidFill>
              </a:rPr>
              <a:t>Person Windows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Desk </a:t>
            </a:r>
            <a:r>
              <a:rPr lang="en-US" dirty="0">
                <a:solidFill>
                  <a:schemeClr val="tx1"/>
                </a:solidFill>
              </a:rPr>
              <a:t>Top Sharing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Record </a:t>
            </a:r>
            <a:r>
              <a:rPr lang="en-US" dirty="0">
                <a:solidFill>
                  <a:schemeClr val="tx1"/>
                </a:solidFill>
              </a:rPr>
              <a:t>Conversations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YouTube </a:t>
            </a:r>
            <a:r>
              <a:rPr lang="en-US" dirty="0">
                <a:solidFill>
                  <a:schemeClr val="tx1"/>
                </a:solidFill>
              </a:rPr>
              <a:t>Lectures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Video </a:t>
            </a:r>
            <a:r>
              <a:rPr lang="en-US" dirty="0">
                <a:solidFill>
                  <a:schemeClr val="tx1"/>
                </a:solidFill>
              </a:rPr>
              <a:t>E-Mail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 Quick </a:t>
            </a:r>
            <a:r>
              <a:rPr lang="en-US" dirty="0">
                <a:solidFill>
                  <a:schemeClr val="tx1"/>
                </a:solidFill>
              </a:rPr>
              <a:t>Chat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GVSU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	New Business School Building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New </a:t>
            </a:r>
            <a:r>
              <a:rPr lang="en-US" dirty="0">
                <a:solidFill>
                  <a:schemeClr val="tx1"/>
                </a:solidFill>
              </a:rPr>
              <a:t>Library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Telepresence </a:t>
            </a:r>
            <a:r>
              <a:rPr lang="en-US" dirty="0">
                <a:solidFill>
                  <a:schemeClr val="tx1"/>
                </a:solidFill>
              </a:rPr>
              <a:t>in both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Undergrad </a:t>
            </a:r>
            <a:r>
              <a:rPr lang="en-US" dirty="0">
                <a:solidFill>
                  <a:schemeClr val="tx1"/>
                </a:solidFill>
              </a:rPr>
              <a:t>Use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Graduate </a:t>
            </a:r>
            <a:r>
              <a:rPr lang="en-US" dirty="0">
                <a:solidFill>
                  <a:schemeClr val="tx1"/>
                </a:solidFill>
              </a:rPr>
              <a:t>Use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-   Staff </a:t>
            </a:r>
            <a:r>
              <a:rPr lang="en-US" dirty="0">
                <a:solidFill>
                  <a:schemeClr val="tx1"/>
                </a:solidFill>
              </a:rPr>
              <a:t>and Faculty Use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Other Uses Already in Place Around the World</a:t>
            </a:r>
            <a:endParaRPr lang="en-US" sz="4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Parallel Uses of  Video </a:t>
            </a:r>
            <a:r>
              <a:rPr lang="en-US" dirty="0"/>
              <a:t>C</a:t>
            </a:r>
            <a:r>
              <a:rPr lang="en-US" dirty="0" smtClean="0"/>
              <a:t>hat</a:t>
            </a:r>
            <a:endParaRPr lang="en-US" dirty="0"/>
          </a:p>
        </p:txBody>
      </p:sp>
      <p:pic>
        <p:nvPicPr>
          <p:cNvPr id="8" name="Content Placeholder 7" descr="telemedicine_BN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4191001"/>
            <a:ext cx="4114800" cy="2410656"/>
          </a:xfrm>
          <a:scene3d>
            <a:camera prst="orthographicFront"/>
            <a:lightRig rig="threePt" dir="t"/>
          </a:scene3d>
          <a:sp3d prstMaterial="metal"/>
        </p:spPr>
      </p:pic>
      <p:pic>
        <p:nvPicPr>
          <p:cNvPr id="7" name="Content Placeholder 6" descr="Cisco_telepresence_system_3200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33938" y="1676400"/>
            <a:ext cx="4129087" cy="2057400"/>
          </a:xfrm>
        </p:spPr>
      </p:pic>
      <p:pic>
        <p:nvPicPr>
          <p:cNvPr id="9" name="Picture 8" descr="telepresence_hotel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7600" y="3948113"/>
            <a:ext cx="40386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10"/>
          <p:cNvSpPr txBox="1">
            <a:spLocks noChangeArrowheads="1"/>
          </p:cNvSpPr>
          <p:nvPr/>
        </p:nvSpPr>
        <p:spPr bwMode="auto">
          <a:xfrm>
            <a:off x="206375" y="1676400"/>
            <a:ext cx="4724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b="1">
                <a:latin typeface="Franklin Gothic Book" pitchFamily="34" charset="0"/>
              </a:rPr>
              <a:t>Businesses/ Hotels</a:t>
            </a:r>
          </a:p>
          <a:p>
            <a:pPr>
              <a:buFont typeface="Arial" charset="0"/>
              <a:buChar char="•"/>
            </a:pPr>
            <a:r>
              <a:rPr lang="en-US" sz="3600" b="1">
                <a:latin typeface="Franklin Gothic Book" pitchFamily="34" charset="0"/>
              </a:rPr>
              <a:t>Medicine</a:t>
            </a:r>
          </a:p>
          <a:p>
            <a:pPr>
              <a:buFont typeface="Arial" charset="0"/>
              <a:buChar char="•"/>
            </a:pPr>
            <a:r>
              <a:rPr lang="en-US" sz="3600" b="1">
                <a:latin typeface="Franklin Gothic Book" pitchFamily="34" charset="0"/>
              </a:rPr>
              <a:t>Libraries/Education</a:t>
            </a:r>
          </a:p>
          <a:p>
            <a:pPr>
              <a:buFont typeface="Arial" charset="0"/>
              <a:buChar char="•"/>
            </a:pPr>
            <a:r>
              <a:rPr lang="en-US" sz="3600" b="1">
                <a:latin typeface="Franklin Gothic Book" pitchFamily="34" charset="0"/>
              </a:rPr>
              <a:t>Sports</a:t>
            </a:r>
          </a:p>
        </p:txBody>
      </p:sp>
      <p:pic>
        <p:nvPicPr>
          <p:cNvPr id="317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</a:t>
            </a:r>
            <a:r>
              <a:rPr lang="en-US" dirty="0" err="1" smtClean="0"/>
              <a:t>Telepresence</a:t>
            </a:r>
            <a:r>
              <a:rPr lang="en-US" dirty="0" smtClean="0"/>
              <a:t> in  Education?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400" y="1752600"/>
          <a:ext cx="81534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Jet Fuel Prices vs. Videoconferencing Sales</a:t>
            </a:r>
            <a:endParaRPr lang="en-US" dirty="0"/>
          </a:p>
        </p:txBody>
      </p:sp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75438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Do it Right and Be Prepared!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C:\Users\nisreen\AppData\Local\Microsoft\Windows\Temporary Internet Files\Content.IE5\FSM41SJB\MC90043982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225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C:\Users\nisreen\AppData\Local\Microsoft\Windows\Temporary Internet Files\Content.IE5\FSM41SJB\MC90037104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038600"/>
            <a:ext cx="91440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Getting Ready…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305800" cy="5181600"/>
          </a:xfrm>
        </p:spPr>
        <p:txBody>
          <a:bodyPr rtlCol="0">
            <a:normAutofit/>
          </a:bodyPr>
          <a:lstStyle/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Preparation -  Have an organizational </a:t>
            </a:r>
            <a:r>
              <a:rPr lang="en-US" b="1" dirty="0" smtClean="0">
                <a:solidFill>
                  <a:schemeClr val="tx1"/>
                </a:solidFill>
              </a:rPr>
              <a:t>session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Establish ground </a:t>
            </a:r>
            <a:r>
              <a:rPr lang="en-US" b="1" dirty="0" smtClean="0">
                <a:solidFill>
                  <a:schemeClr val="tx1"/>
                </a:solidFill>
              </a:rPr>
              <a:t>rules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Create an </a:t>
            </a:r>
            <a:r>
              <a:rPr lang="en-US" b="1" dirty="0" smtClean="0">
                <a:solidFill>
                  <a:schemeClr val="tx1"/>
                </a:solidFill>
              </a:rPr>
              <a:t>agenda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Share documents needed for meeting </a:t>
            </a:r>
            <a:r>
              <a:rPr lang="en-US" b="1" dirty="0" smtClean="0">
                <a:solidFill>
                  <a:schemeClr val="tx1"/>
                </a:solidFill>
              </a:rPr>
              <a:t>    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Establish </a:t>
            </a:r>
            <a:r>
              <a:rPr lang="en-US" b="1" dirty="0" smtClean="0">
                <a:solidFill>
                  <a:schemeClr val="tx1"/>
                </a:solidFill>
              </a:rPr>
              <a:t>communication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 smtClean="0">
                <a:solidFill>
                  <a:schemeClr val="tx1"/>
                </a:solidFill>
              </a:rPr>
              <a:t>Leader </a:t>
            </a:r>
            <a:r>
              <a:rPr lang="en-US" b="1" dirty="0">
                <a:solidFill>
                  <a:schemeClr val="tx1"/>
                </a:solidFill>
              </a:rPr>
              <a:t>explains purpose of </a:t>
            </a:r>
            <a:r>
              <a:rPr lang="en-US" b="1" dirty="0" smtClean="0">
                <a:solidFill>
                  <a:schemeClr val="tx1"/>
                </a:solidFill>
              </a:rPr>
              <a:t>meeting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Tips For A Better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Appearance </a:t>
            </a:r>
            <a:r>
              <a:rPr lang="en-US" sz="3600" b="1" dirty="0" smtClean="0">
                <a:solidFill>
                  <a:schemeClr val="tx1"/>
                </a:solidFill>
              </a:rPr>
              <a:t>– dress </a:t>
            </a:r>
            <a:r>
              <a:rPr lang="en-US" sz="3600" b="1" dirty="0">
                <a:solidFill>
                  <a:schemeClr val="tx1"/>
                </a:solidFill>
              </a:rPr>
              <a:t>a</a:t>
            </a:r>
            <a:r>
              <a:rPr lang="en-US" sz="3600" b="1" dirty="0" smtClean="0">
                <a:solidFill>
                  <a:schemeClr val="tx1"/>
                </a:solidFill>
              </a:rPr>
              <a:t>ppropriately</a:t>
            </a: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Be </a:t>
            </a:r>
            <a:r>
              <a:rPr lang="en-US" sz="3600" b="1" dirty="0" smtClean="0">
                <a:solidFill>
                  <a:schemeClr val="tx1"/>
                </a:solidFill>
              </a:rPr>
              <a:t>mindful </a:t>
            </a:r>
            <a:r>
              <a:rPr lang="en-US" sz="3600" b="1" dirty="0">
                <a:solidFill>
                  <a:schemeClr val="tx1"/>
                </a:solidFill>
              </a:rPr>
              <a:t>of b</a:t>
            </a:r>
            <a:r>
              <a:rPr lang="en-US" sz="3600" b="1" dirty="0" smtClean="0">
                <a:solidFill>
                  <a:schemeClr val="tx1"/>
                </a:solidFill>
              </a:rPr>
              <a:t>ody language</a:t>
            </a: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Test Equipment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Be aware of background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Adjust lighting</a:t>
            </a:r>
            <a:endParaRPr lang="en-US" sz="36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050" name="Picture 2" descr="C:\Users\nisreen\AppData\Local\Microsoft\Windows\Temporary Internet Files\Content.IE5\FSM41SJB\MC90029093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257800"/>
            <a:ext cx="115570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nisreen\AppData\Local\Microsoft\Windows\Temporary Internet Files\Content.IE5\KP6Z3A18\MC90043391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8100" y="4303713"/>
            <a:ext cx="13398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nisreen\AppData\Local\Microsoft\Windows\Temporary Internet Files\Content.IE5\0YTEKZ68\MC90021594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8100" y="5753100"/>
            <a:ext cx="133985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nisreen\AppData\Local\Microsoft\Windows\Temporary Internet Files\Content.IE5\0YTEKZ68\MC900439835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3650" y="4627563"/>
            <a:ext cx="1392238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5888" y="4303713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Users\nisreen\AppData\Local\Microsoft\Windows\Temporary Internet Files\Content.IE5\FSM41SJB\MP90043318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60518" y="2362200"/>
            <a:ext cx="2362200" cy="1579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3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5888" y="5557838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8113" y="4779963"/>
            <a:ext cx="1085850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971800"/>
            <a:ext cx="86868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>
                <a:latin typeface="Eras Demi ITC" pitchFamily="34" charset="0"/>
              </a:rPr>
              <a:t>“Don’t Blink or You’ll Miss it!” </a:t>
            </a:r>
            <a:r>
              <a:rPr lang="en-US" sz="3600" dirty="0" smtClean="0">
                <a:latin typeface="Eras Demi ITC" pitchFamily="34" charset="0"/>
              </a:rPr>
              <a:t/>
            </a:r>
            <a:br>
              <a:rPr lang="en-US" sz="3600" dirty="0" smtClean="0">
                <a:latin typeface="Eras Demi ITC" pitchFamily="34" charset="0"/>
              </a:rPr>
            </a:br>
            <a:r>
              <a:rPr lang="en-US" sz="3600" dirty="0" smtClean="0">
                <a:latin typeface="Eras Demi ITC" pitchFamily="34" charset="0"/>
              </a:rPr>
              <a:t>The </a:t>
            </a:r>
            <a:r>
              <a:rPr lang="en-US" sz="3600" dirty="0">
                <a:latin typeface="Eras Demi ITC" pitchFamily="34" charset="0"/>
              </a:rPr>
              <a:t>Power of Telepresence in Education</a:t>
            </a:r>
            <a:endParaRPr lang="en-US" sz="3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More Tips…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 rtlCol="0">
            <a:normAutofit/>
          </a:bodyPr>
          <a:lstStyle/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Share materials (visuals) slowly due to natural lag time of </a:t>
            </a:r>
            <a:r>
              <a:rPr lang="en-US" b="1" dirty="0" smtClean="0">
                <a:solidFill>
                  <a:schemeClr val="tx1"/>
                </a:solidFill>
              </a:rPr>
              <a:t>camera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Keep visuals </a:t>
            </a:r>
            <a:r>
              <a:rPr lang="en-US" b="1" dirty="0" smtClean="0">
                <a:solidFill>
                  <a:schemeClr val="tx1"/>
                </a:solidFill>
              </a:rPr>
              <a:t>simple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Need to leave?  Let everyone know before leaving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End the Meeting - Summarize issues and recap action items, Set next meeting </a:t>
            </a:r>
            <a:r>
              <a:rPr lang="en-US" b="1" dirty="0" smtClean="0">
                <a:solidFill>
                  <a:schemeClr val="tx1"/>
                </a:solidFill>
              </a:rPr>
              <a:t>date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tx1"/>
                </a:solidFill>
              </a:rPr>
              <a:t>Write up summary/minutes to send via </a:t>
            </a:r>
            <a:r>
              <a:rPr lang="en-US" b="1" dirty="0" smtClean="0">
                <a:solidFill>
                  <a:schemeClr val="tx1"/>
                </a:solidFill>
              </a:rPr>
              <a:t>e-mail or ooVoo             </a:t>
            </a:r>
            <a:endParaRPr lang="en-US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40963" name="Picture 3" descr="C:\Users\merklea\AppData\Local\Microsoft\Windows\Temporary Internet Files\Content.IE5\Z03CWFNB\MC900434791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5105400"/>
            <a:ext cx="106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C:\Users\merklea\AppData\Local\Microsoft\Windows\Temporary Internet Files\Content.IE5\Z03CWFNB\MC90030084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362200"/>
            <a:ext cx="15240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Presented </a:t>
            </a:r>
            <a:r>
              <a:rPr lang="en-US" dirty="0"/>
              <a:t>B</a:t>
            </a:r>
            <a:r>
              <a:rPr lang="en-US" dirty="0" smtClean="0"/>
              <a:t>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464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Linda Masselink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Anne Merkle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Maris Stella Swift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/>
                </a:solidFill>
              </a:rPr>
              <a:t>Special Thanks to Nisreen Anani for her assistance.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http://www.gvsu.edu/e-hr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/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034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533400"/>
          </a:xfrm>
        </p:spPr>
        <p:txBody>
          <a:bodyPr/>
          <a:lstStyle/>
          <a:p>
            <a:pPr eaLnBrk="1" hangingPunct="1"/>
            <a:r>
              <a:rPr lang="en-US" b="1" smtClean="0"/>
              <a:t>E-HR Website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Don’t Blink!</a:t>
            </a:r>
            <a:endParaRPr lang="en-US" dirty="0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828800"/>
            <a:ext cx="6637338" cy="4525963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Was </a:t>
            </a:r>
            <a:r>
              <a:rPr lang="en-US" dirty="0"/>
              <a:t>D</a:t>
            </a:r>
            <a:r>
              <a:rPr lang="en-US" dirty="0" smtClean="0"/>
              <a:t>one in MGT 432…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609600" y="1905000"/>
          <a:ext cx="822245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Growing Use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8600" cy="50292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Year……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Collective Bargaining Only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Wage Comparables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Contract Language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Economic Data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Insurance Date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Pension Data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Cost Out Entire 2 Year CBA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Draft entire CBA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95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years later……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2400" b="1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Discipline Process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Grievance Process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Pre -Arbitration Meeting with Arbitrators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Meetings before, during and after class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Virtual office hours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Other Classes</a:t>
            </a:r>
          </a:p>
          <a:p>
            <a:pPr marL="6858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dirty="0" smtClean="0"/>
          </a:p>
          <a:p>
            <a:pPr marL="6858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dirty="0" smtClean="0"/>
          </a:p>
        </p:txBody>
      </p:sp>
      <p:pic>
        <p:nvPicPr>
          <p:cNvPr id="19460" name="Picture 2" descr="C:\Documents and Settings\Smiti\My Documents\My Pictures\Microsoft Clip Organizer\j043253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65363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 Life For Students and Professor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7526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4038600" y="57912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21.21 Miles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074863" y="3657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28.60 Miles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6096000" y="3657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15.40 Miles</a:t>
            </a: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Collective  Bargaining 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33950" y="1846263"/>
            <a:ext cx="3330575" cy="2082800"/>
          </a:xfr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3638" y="4338638"/>
            <a:ext cx="33496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10200" y="1476375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Home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6888" y="6446838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Home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1846263"/>
            <a:ext cx="3292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4360863"/>
            <a:ext cx="3292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47800" y="6430963"/>
            <a:ext cx="2209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GV Pew Campus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98563" y="1476375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GV Holland Campus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038349"/>
            <a:ext cx="8686800" cy="1437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75017" y="2514600"/>
            <a:ext cx="1160894" cy="58477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Union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657600" y="4953000"/>
            <a:ext cx="1747594" cy="58477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Employer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14643" y="3782401"/>
            <a:ext cx="6335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vs.</a:t>
            </a:r>
          </a:p>
        </p:txBody>
      </p:sp>
      <p:pic>
        <p:nvPicPr>
          <p:cNvPr id="2254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Skills Grow with Use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14513" y="2254250"/>
            <a:ext cx="5514975" cy="3217863"/>
          </a:xfrm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ooVoo</a:t>
            </a:r>
            <a:endParaRPr lang="en-US" dirty="0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828800"/>
            <a:ext cx="6713538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228</Words>
  <Application>Microsoft Office PowerPoint</Application>
  <PresentationFormat>On-screen Show (4:3)</PresentationFormat>
  <Paragraphs>98</Paragraphs>
  <Slides>22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22</vt:i4>
      </vt:variant>
    </vt:vector>
  </HeadingPairs>
  <TitlesOfParts>
    <vt:vector size="39" baseType="lpstr">
      <vt:lpstr>Arial</vt:lpstr>
      <vt:lpstr>Bodoni MT Condensed</vt:lpstr>
      <vt:lpstr>Franklin Gothic Book</vt:lpstr>
      <vt:lpstr>Wingdings</vt:lpstr>
      <vt:lpstr>Courier New</vt:lpstr>
      <vt:lpstr>Calibri</vt:lpstr>
      <vt:lpstr>Decatur</vt:lpstr>
      <vt:lpstr>Decatur</vt:lpstr>
      <vt:lpstr>Decatur</vt:lpstr>
      <vt:lpstr>Decatur</vt:lpstr>
      <vt:lpstr>Decatur</vt:lpstr>
      <vt:lpstr>Decatur</vt:lpstr>
      <vt:lpstr>Decatur</vt:lpstr>
      <vt:lpstr>Decatur</vt:lpstr>
      <vt:lpstr>Decatur</vt:lpstr>
      <vt:lpstr>Decatur</vt:lpstr>
      <vt:lpstr>Decatur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2009-08-26T18:44:50Z</dcterms:created>
  <dcterms:modified xsi:type="dcterms:W3CDTF">2010-09-21T18:58:32Z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