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50" r:id="rId2"/>
    <p:sldId id="353" r:id="rId3"/>
    <p:sldId id="354" r:id="rId4"/>
    <p:sldId id="355" r:id="rId5"/>
    <p:sldId id="268" r:id="rId6"/>
    <p:sldId id="273" r:id="rId7"/>
    <p:sldId id="369" r:id="rId8"/>
    <p:sldId id="370" r:id="rId9"/>
    <p:sldId id="356" r:id="rId10"/>
    <p:sldId id="357" r:id="rId11"/>
    <p:sldId id="372" r:id="rId12"/>
    <p:sldId id="358" r:id="rId13"/>
    <p:sldId id="359" r:id="rId14"/>
    <p:sldId id="360" r:id="rId15"/>
    <p:sldId id="373" r:id="rId16"/>
    <p:sldId id="361" r:id="rId17"/>
    <p:sldId id="362" r:id="rId18"/>
    <p:sldId id="363" r:id="rId19"/>
    <p:sldId id="364" r:id="rId20"/>
    <p:sldId id="365" r:id="rId21"/>
    <p:sldId id="366" r:id="rId22"/>
    <p:sldId id="352" r:id="rId23"/>
    <p:sldId id="367" r:id="rId24"/>
    <p:sldId id="368" r:id="rId25"/>
  </p:sldIdLst>
  <p:sldSz cx="9144000" cy="6858000" type="screen4x3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7" autoAdjust="0"/>
  </p:normalViewPr>
  <p:slideViewPr>
    <p:cSldViewPr snapToGrid="0" snapToObjects="1"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99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D1751-4473-40C1-B0E9-FA393B24A4FA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B0010-A95D-4E13-9F6E-0EF6E3CE5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64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D329D5-A47D-804F-BA65-E0B8FEEE3DD7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F3C24BD3-D630-6146-BA7B-E2210F7EED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464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701675"/>
            <a:ext cx="4683125" cy="3511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5A992-2261-0246-8ABC-DEC9EE91AE9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363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5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4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72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14 Cover Opt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/>
          </p:cNvSpPr>
          <p:nvPr>
            <p:ph type="title"/>
          </p:nvPr>
        </p:nvSpPr>
        <p:spPr>
          <a:xfrm>
            <a:off x="685800" y="685800"/>
            <a:ext cx="7391400" cy="731838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6"/>
          <p:cNvSpPr>
            <a:spLocks noGrp="1"/>
          </p:cNvSpPr>
          <p:nvPr>
            <p:ph idx="1"/>
          </p:nvPr>
        </p:nvSpPr>
        <p:spPr>
          <a:xfrm>
            <a:off x="685800" y="1600200"/>
            <a:ext cx="7391400" cy="452596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398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3FF21-14B8-4816-A37F-9070B1650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29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82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62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8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6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626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97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2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3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A3620-5E4F-9E45-8855-243D226C661A}" type="datetimeFigureOut">
              <a:rPr lang="en-US" smtClean="0"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PowerpointBG1_newlogo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5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lgolianl@kennesaw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-7410" r="23191"/>
          <a:stretch/>
        </p:blipFill>
        <p:spPr>
          <a:xfrm>
            <a:off x="-799163" y="25403"/>
            <a:ext cx="10073594" cy="6722459"/>
          </a:xfrm>
          <a:prstGeom prst="rect">
            <a:avLst/>
          </a:prstGeom>
          <a:gradFill flip="none" rotWithShape="1">
            <a:gsLst>
              <a:gs pos="24000">
                <a:schemeClr val="bg1">
                  <a:alpha val="37000"/>
                </a:schemeClr>
              </a:gs>
              <a:gs pos="79000">
                <a:srgbClr val="000000">
                  <a:alpha val="57000"/>
                </a:srgbClr>
              </a:gs>
              <a:gs pos="50000">
                <a:schemeClr val="tx1">
                  <a:alpha val="57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softEdge rad="279400"/>
          </a:effectLst>
        </p:spPr>
      </p:pic>
      <p:pic>
        <p:nvPicPr>
          <p:cNvPr id="8" name="Picture 7" descr="KSYoutexttrans White highres cop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80" y="3962403"/>
            <a:ext cx="5210341" cy="2423869"/>
          </a:xfrm>
          <a:prstGeom prst="rect">
            <a:avLst/>
          </a:prstGeom>
          <a:effectLst>
            <a:glow rad="254000">
              <a:schemeClr val="bg1">
                <a:alpha val="42000"/>
              </a:schemeClr>
            </a:glow>
            <a:outerShdw blurRad="400050" dist="330200" dir="2700000" algn="tl" rotWithShape="0">
              <a:srgbClr val="000000">
                <a:alpha val="74000"/>
              </a:srgbClr>
            </a:outerShdw>
          </a:effectLst>
        </p:spPr>
      </p:pic>
      <p:pic>
        <p:nvPicPr>
          <p:cNvPr id="9" name="Picture 8" descr="KSYouTranforming4Divisions_LibrarySystemUpdate whit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84" y="1219200"/>
            <a:ext cx="3919474" cy="23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8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. Know Who You Are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We all wear many hats, but what is your primary hats?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Have you seriously thought about, and codified: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		Who you are in the organization,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		Who you are not in the organization,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		What part you play in moving your organization 				forward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							When people and their 									organizations are clear about 								their values, purpose, and goals, 							they find the energy and passion 							to do great things.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44" y="4237650"/>
            <a:ext cx="2557147" cy="233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6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3. Know Why You are Here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Path to success comes from doing things for the RIGHT reasons.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You cannot succeed if you do not know what you are trying to accomplish.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You cannot succeed if everyone in your group is not aligned with the same goals.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Find your passion.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Help others find their passion.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16" y="3507377"/>
            <a:ext cx="2928984" cy="219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5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4. Think Independently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People are not “assets”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are human beings who have the capacity to achieve results beyond what is thought possible.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Get ride of rigid rules and encourage independent thinking towards the goals.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71" y="3448739"/>
            <a:ext cx="3775528" cy="256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4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5. Build Trust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Care, like you Really Mean it! You cannot fake caring.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As a leader, caring is not a weakness but a sign of strength.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Caring is the biggest ingredient needed in building trust in the workplace.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Without freedom from fear, we can’t dream, and we can’t reach our potential. 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260" y="4162698"/>
            <a:ext cx="2691157" cy="229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6. Listen for the Truth: The Walls Talk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Listen for the truth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More importantly WALK the TALK.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Put time into what is said, but more importantly, what is NOT being said.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		You will quickly learn what your clients want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		You will quickly learn what your team can do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		Quickly learns / implement solutions to problems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798" y="4249783"/>
            <a:ext cx="2364014" cy="230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9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Listening Habits 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097280"/>
            <a:ext cx="7391400" cy="484632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Open your ears and close your mouth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There is no substitute for human exchange (email)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Listen for the meaning below the surface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Let silence fill the conversation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Ask, especially for those who would not normally come forward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Make it safe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Be responsive, especially with emails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Give feedback 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Clean up your communication mistakes with face-to-face listening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66" y="4815840"/>
            <a:ext cx="1763486" cy="176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7. Be Accountable: Only the Truth Sounds Like the Truth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Transparency is important. </a:t>
            </a:r>
          </a:p>
          <a:p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</a:rPr>
              <a:t>No secrets, </a:t>
            </a:r>
          </a:p>
          <a:p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</a:rPr>
              <a:t>no lies of omission, </a:t>
            </a:r>
          </a:p>
          <a:p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</a:rPr>
              <a:t>no hedging and </a:t>
            </a:r>
          </a:p>
          <a:p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</a:rPr>
              <a:t>no dodging.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Take responsibility and say what needs to be said with CARE and RESPECT.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852" y="3863181"/>
            <a:ext cx="3384005" cy="225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8. Take Action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Find the sweet spot of passion, purpose and persistence.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Remember, it is all about the people, your coworkers / staff and your customers. This is your first action priority.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Feel, do, think.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Think like a person of action, and act like a person of thought.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483" y="4441372"/>
            <a:ext cx="2619799" cy="195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3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9. Face Challenge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Remember, we are all human beings first.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Use your values and principles to guide you during your hardest times.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If a challenge is too big, or if you are stuck, break it down into smaller chunks.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Put people first and ask your staff for help and you will face and conquer your challenge. 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526" y="4026912"/>
            <a:ext cx="3648891" cy="228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10. Practice Leadership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Leadership is about giving your time to the people you work with.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Leadership can be filled with “I need your attention now” moments.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Leaders are everyday people who try to get things done with the cooperation of others.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Don’t let the NOISE of leadership drown out the mission / vision or the truth.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15" y="4099559"/>
            <a:ext cx="2514599" cy="251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It’s Not About the Coffee:</a:t>
            </a: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Customer Service Lessons Learned from</a:t>
            </a: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Starbucks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02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11. Dare to Dream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Say Yes to yourself and others who have ideas that align with the organizational goals.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The MOST powerful word in an organization is YES. Then figure out how to make it happen.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Say yes, and enjoy all that you are doing, and help others to do the same. </a:t>
            </a: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302" y="3866334"/>
            <a:ext cx="1995485" cy="244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6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12. Conclusions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An organization must develop trust among leadership, workers, and customers in order to flourish.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An organization needs to continually develop and try new things.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An organization needs to develop leaders among all ranks of workers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It’s all about the coffee is really IT’S ALL ABOUT THE PEOPLE. It is not all about me, IT’S ABOUT WE.</a:t>
            </a:r>
            <a:endParaRPr lang="en-US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14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Source Consulted: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4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Behar, Howard (2007). It’s Not About the Coffee:  </a:t>
            </a:r>
            <a:r>
              <a:rPr lang="en-US" sz="2800" b="1" dirty="0" smtClean="0">
                <a:solidFill>
                  <a:srgbClr val="000000"/>
                </a:solidFill>
              </a:rPr>
              <a:t>Lessons on Putting People First from a Life at Starbucks</a:t>
            </a:r>
            <a:r>
              <a:rPr lang="en-US" sz="2800" dirty="0" smtClean="0">
                <a:solidFill>
                  <a:srgbClr val="000000"/>
                </a:solidFill>
              </a:rPr>
              <a:t>. Penguin Group, New York, New York.   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305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6/30/11</a:t>
            </a:r>
            <a:endParaRPr lang="en-US" dirty="0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2320835" y="788126"/>
            <a:ext cx="4748213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7200" b="1" dirty="0">
                <a:latin typeface="Calibri" pitchFamily="34" charset="0"/>
                <a:ea typeface="SimSun" pitchFamily="2" charset="-122"/>
              </a:rPr>
              <a:t>Comments? </a:t>
            </a:r>
            <a:endParaRPr lang="en-US" sz="7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32563" y="5840413"/>
            <a:ext cx="24780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999" y="2148046"/>
            <a:ext cx="3155836" cy="315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28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6/30/11</a:t>
            </a:r>
            <a:endParaRPr 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2113340" y="463731"/>
            <a:ext cx="4419223" cy="112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7200" b="1" i="1" dirty="0">
                <a:latin typeface="Forte" pitchFamily="66" charset="0"/>
                <a:ea typeface="SimSun" pitchFamily="2" charset="-122"/>
              </a:rPr>
              <a:t>Thank You </a:t>
            </a:r>
            <a:endParaRPr lang="en-US" sz="7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32563" y="5824538"/>
            <a:ext cx="24780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63" y="1822064"/>
            <a:ext cx="3770812" cy="376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23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ea typeface="SimSun" pitchFamily="2" charset="-122"/>
              </a:rPr>
              <a:t/>
            </a:r>
            <a:br>
              <a:rPr lang="en-US" sz="4000" b="1" dirty="0" smtClean="0">
                <a:ea typeface="SimSun" pitchFamily="2" charset="-122"/>
              </a:rPr>
            </a:br>
            <a:r>
              <a:rPr lang="en-US" sz="4000" b="1" dirty="0">
                <a:ea typeface="SimSun" pitchFamily="2" charset="-122"/>
              </a:rPr>
              <a:t/>
            </a:r>
            <a:br>
              <a:rPr lang="en-US" sz="4000" b="1" dirty="0">
                <a:ea typeface="SimSun" pitchFamily="2" charset="-122"/>
              </a:rPr>
            </a:br>
            <a:r>
              <a:rPr lang="en-US" sz="4000" b="1" dirty="0" smtClean="0">
                <a:ea typeface="SimSun" pitchFamily="2" charset="-122"/>
              </a:rPr>
              <a:t/>
            </a:r>
            <a:br>
              <a:rPr lang="en-US" sz="4000" b="1" dirty="0" smtClean="0">
                <a:ea typeface="SimSun" pitchFamily="2" charset="-122"/>
              </a:rPr>
            </a:br>
            <a:r>
              <a:rPr lang="en-US" sz="4000" b="1" dirty="0">
                <a:ea typeface="SimSun" pitchFamily="2" charset="-122"/>
              </a:rPr>
              <a:t/>
            </a:r>
            <a:br>
              <a:rPr lang="en-US" sz="4000" b="1" dirty="0">
                <a:ea typeface="SimSun" pitchFamily="2" charset="-122"/>
              </a:rPr>
            </a:br>
            <a:r>
              <a:rPr lang="en-US" sz="4000" b="1" dirty="0" smtClean="0">
                <a:ea typeface="SimSun" pitchFamily="2" charset="-122"/>
              </a:rPr>
              <a:t>Thursday, October 13, 2016</a:t>
            </a:r>
            <a:br>
              <a:rPr lang="en-US" sz="4000" b="1" dirty="0" smtClean="0">
                <a:ea typeface="SimSun" pitchFamily="2" charset="-122"/>
              </a:rPr>
            </a:br>
            <a:r>
              <a:rPr lang="en-US" sz="4000" b="1" dirty="0" smtClean="0">
                <a:ea typeface="SimSun" pitchFamily="2" charset="-122"/>
              </a:rPr>
              <a:t>2:15-3:00 pm 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 flipH="1" flipV="1">
            <a:off x="-762000" y="838200"/>
            <a:ext cx="76200" cy="76200"/>
          </a:xfrm>
        </p:spPr>
        <p:txBody>
          <a:bodyPr>
            <a:normAutofit fontScale="25000" lnSpcReduction="20000"/>
          </a:bodyPr>
          <a:lstStyle/>
          <a:p>
            <a:endParaRPr lang="en-US" sz="2400" dirty="0" smtClean="0">
              <a:ea typeface="SimSun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6/30/11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32563" y="5840413"/>
            <a:ext cx="24780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842" y="3247221"/>
            <a:ext cx="2943679" cy="293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pPr algn="ctr"/>
            <a:r>
              <a:rPr lang="en-US" sz="4000" b="1" dirty="0" smtClean="0">
                <a:ea typeface="SimSun" pitchFamily="2" charset="-122"/>
              </a:rPr>
              <a:t>Presented by: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3429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i="1" dirty="0" smtClean="0">
                <a:solidFill>
                  <a:schemeClr val="tx1"/>
                </a:solidFill>
                <a:ea typeface="SimSun" pitchFamily="2" charset="-122"/>
              </a:rPr>
              <a:t>Dr. Linda Marie Golian- Lui, </a:t>
            </a:r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chemeClr val="tx1"/>
                </a:solidFill>
                <a:ea typeface="SimSun" pitchFamily="2" charset="-122"/>
              </a:rPr>
              <a:t>Associate Dean of Library Services</a:t>
            </a:r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chemeClr val="tx1"/>
                </a:solidFill>
                <a:ea typeface="SimSun" pitchFamily="2" charset="-122"/>
              </a:rPr>
              <a:t>Kennesaw State University</a:t>
            </a:r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chemeClr val="tx1"/>
                </a:solidFill>
                <a:ea typeface="SimSun" pitchFamily="2" charset="-122"/>
                <a:hlinkClick r:id="rId2"/>
              </a:rPr>
              <a:t>lgolianl@kennesaw.edu</a:t>
            </a:r>
            <a:endParaRPr lang="en-US" sz="2400" b="1" dirty="0" smtClean="0">
              <a:solidFill>
                <a:schemeClr val="tx1"/>
              </a:solidFill>
              <a:ea typeface="SimSun" pitchFamily="2" charset="-122"/>
            </a:endParaRPr>
          </a:p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chemeClr val="tx1"/>
                </a:solidFill>
                <a:ea typeface="SimSun" pitchFamily="2" charset="-122"/>
              </a:rPr>
              <a:t>1-470-578-6168</a:t>
            </a:r>
          </a:p>
          <a:p>
            <a:endParaRPr lang="en-US" sz="2400" dirty="0" smtClean="0">
              <a:ea typeface="SimSun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6/30/11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32563" y="5840413"/>
            <a:ext cx="24780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205" y="4174671"/>
            <a:ext cx="3466011" cy="216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Today’s Outline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Introduction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Know Who </a:t>
            </a:r>
            <a:r>
              <a:rPr lang="en-US" b="1" dirty="0">
                <a:solidFill>
                  <a:srgbClr val="000000"/>
                </a:solidFill>
              </a:rPr>
              <a:t>Y</a:t>
            </a:r>
            <a:r>
              <a:rPr lang="en-US" b="1" dirty="0" smtClean="0">
                <a:solidFill>
                  <a:srgbClr val="000000"/>
                </a:solidFill>
              </a:rPr>
              <a:t>ou Are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Know Why You are Here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Think Independently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Build Trust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Listen for the Truth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Be Accountable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Take Action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Face Challenge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Practice Leadership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Dare to Dream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325662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1. Introduction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339" y="1974668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Utilizing Ideas From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844" y="1600200"/>
            <a:ext cx="2739219" cy="430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0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1.) Putting People First.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2.) Embracing the Human Condition.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3.) Respecting People for who they Are.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4.) Identify and develop values, skills, and goals.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411" y="6616931"/>
            <a:ext cx="112222" cy="91123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835" y="2528611"/>
            <a:ext cx="3550920" cy="355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92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15" y="195349"/>
            <a:ext cx="7391400" cy="73183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Key Concepts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571" y="731520"/>
            <a:ext cx="8553796" cy="500394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We are all in this together.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Are you listening and basing your actions on the best information available – including the unacceptable truths?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Are you clear about your role , purpose and Contributions?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Are you Doing the right things for the right reasons?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Is the right person making the right decision?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Are your decisions and actions building trust and showing you care?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Are you taking responsibility and not blaming other?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Are you letting truth be your guide?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49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818</Words>
  <Application>Microsoft Office PowerPoint</Application>
  <PresentationFormat>On-screen Show (4:3)</PresentationFormat>
  <Paragraphs>123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SimSun</vt:lpstr>
      <vt:lpstr>Arial</vt:lpstr>
      <vt:lpstr>Calibri</vt:lpstr>
      <vt:lpstr>Forte</vt:lpstr>
      <vt:lpstr>Times New Roman</vt:lpstr>
      <vt:lpstr>Office Theme</vt:lpstr>
      <vt:lpstr>PowerPoint Presentation</vt:lpstr>
      <vt:lpstr>PowerPoint Presentation</vt:lpstr>
      <vt:lpstr>    Thursday, October 13, 2016 2:15-3:00 pm </vt:lpstr>
      <vt:lpstr>Presented by:</vt:lpstr>
      <vt:lpstr>Today’s Outline</vt:lpstr>
      <vt:lpstr>1. Introduction</vt:lpstr>
      <vt:lpstr>Utilizing Ideas From </vt:lpstr>
      <vt:lpstr>  1.) Putting People First.  2.) Embracing the Human Condition. 3.) Respecting People for who they Are. 4.) Identify and develop values, skills, and goals.</vt:lpstr>
      <vt:lpstr>Key Concepts </vt:lpstr>
      <vt:lpstr>2. Know Who You Are</vt:lpstr>
      <vt:lpstr>3. Know Why You are Here</vt:lpstr>
      <vt:lpstr>4. Think Independently</vt:lpstr>
      <vt:lpstr>5. Build Trust</vt:lpstr>
      <vt:lpstr>6. Listen for the Truth: The Walls Talk</vt:lpstr>
      <vt:lpstr>Listening Habits  </vt:lpstr>
      <vt:lpstr>7. Be Accountable: Only the Truth Sounds Like the Truth </vt:lpstr>
      <vt:lpstr>8. Take Action </vt:lpstr>
      <vt:lpstr>9. Face Challenge</vt:lpstr>
      <vt:lpstr>10. Practice Leadership</vt:lpstr>
      <vt:lpstr>11. Dare to Dream</vt:lpstr>
      <vt:lpstr>12. Conclusions</vt:lpstr>
      <vt:lpstr>Source Consulted: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Dr. Linda Marie Golian-Lui</cp:lastModifiedBy>
  <cp:revision>53</cp:revision>
  <cp:lastPrinted>2016-10-10T19:28:01Z</cp:lastPrinted>
  <dcterms:created xsi:type="dcterms:W3CDTF">2013-01-12T18:28:24Z</dcterms:created>
  <dcterms:modified xsi:type="dcterms:W3CDTF">2016-10-10T19:28:09Z</dcterms:modified>
</cp:coreProperties>
</file>