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8" r:id="rId7"/>
    <p:sldId id="260" r:id="rId8"/>
    <p:sldId id="261" r:id="rId9"/>
    <p:sldId id="269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85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1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91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81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32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98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64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89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5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2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23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1E13F-3B76-4E54-B608-285210C121B0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978A9-37E8-4D9A-8641-E82E14EE8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Sprawl and the law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</a:t>
            </a:r>
            <a:r>
              <a:rPr lang="en-US" dirty="0" err="1" smtClean="0"/>
              <a:t>Lewyn</a:t>
            </a:r>
            <a:r>
              <a:rPr lang="en-US" dirty="0" smtClean="0"/>
              <a:t>	</a:t>
            </a:r>
            <a:r>
              <a:rPr lang="en-US" dirty="0" err="1" smtClean="0"/>
              <a:t>Touro</a:t>
            </a:r>
            <a:r>
              <a:rPr lang="en-US" dirty="0" smtClean="0"/>
              <a:t> Law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050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we grow: pro-sprawl transportation and land use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problem: Highways open up suburbs for development, while public transit not funded well enough to catch up</a:t>
            </a:r>
          </a:p>
          <a:p>
            <a:r>
              <a:rPr lang="en-US" dirty="0" smtClean="0"/>
              <a:t>Is land use regulation that keeps development out of suburbs a viable remedy?  Constitutional constraints weak, but do growth boundaries increase housing costs?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5803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grow: housing policy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Govt. discourages city life by putting public housing in cities but not in suburbs</a:t>
            </a:r>
          </a:p>
          <a:p>
            <a:pPr marL="0" indent="0">
              <a:buNone/>
            </a:pPr>
            <a:r>
              <a:rPr lang="en-US" sz="2000" dirty="0" smtClean="0"/>
              <a:t>Was HOPE VI a remedy?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73" y="3276600"/>
            <a:ext cx="7620000" cy="5715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635196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we grow: pro-sprawl education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problem: urban schools have lots of poor children, keeping out middle-class parents</a:t>
            </a:r>
          </a:p>
          <a:p>
            <a:r>
              <a:rPr lang="en-US" dirty="0" smtClean="0"/>
              <a:t>Why did this happen?</a:t>
            </a:r>
          </a:p>
          <a:p>
            <a:r>
              <a:rPr lang="en-US" dirty="0" smtClean="0"/>
              <a:t>Residency requirements mean where you live = where you go to school, so poverty in cities means poverty in schools</a:t>
            </a:r>
          </a:p>
          <a:p>
            <a:r>
              <a:rPr lang="en-US" dirty="0" smtClean="0"/>
              <a:t>Desegregation case law- cities had to integrate every school, while suburbs with 100% white-middle class students did not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515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policy-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School finance equalization?  Maybe worth trying, but “equalized” public schools still can’t attract urban middle class</a:t>
            </a:r>
          </a:p>
          <a:p>
            <a:r>
              <a:rPr lang="en-US" dirty="0" smtClean="0"/>
              <a:t>Vouchers a solution? Maybe in theory but existing voucher programs only for poor, so don’t do anything to keep middle class in cities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908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Taxes and sprawl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Mortgage interest deduction?</a:t>
            </a:r>
          </a:p>
          <a:p>
            <a:r>
              <a:rPr lang="en-US" dirty="0" smtClean="0"/>
              <a:t>Gas tax?</a:t>
            </a:r>
          </a:p>
          <a:p>
            <a:r>
              <a:rPr lang="en-US" dirty="0" smtClean="0"/>
              <a:t>Land value tax?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871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sprawl?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Two meanings-</a:t>
            </a:r>
          </a:p>
          <a:p>
            <a:r>
              <a:rPr lang="en-US" sz="2000" dirty="0" smtClean="0"/>
              <a:t>HOW WE GROW- automobile-dependent development is sprawl, pedestrian-friendly development is not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743200"/>
            <a:ext cx="56102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3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sprawl, part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WE GROW- suburban development is sprawl, urban development is not</a:t>
            </a:r>
          </a:p>
          <a:p>
            <a:r>
              <a:rPr lang="en-US" dirty="0" smtClean="0"/>
              <a:t>Development can be sprawl in one sense but not the other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75" y="3200400"/>
            <a:ext cx="261937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265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we grow- zoning rules encouraging or forcing auto-centric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sz="2000" dirty="0" smtClean="0"/>
              <a:t>single use zoning- keeps housing and commerce far apart (sometimes not within walking distance)</a:t>
            </a:r>
          </a:p>
          <a:p>
            <a:r>
              <a:rPr lang="en-US" sz="2000" dirty="0" smtClean="0"/>
              <a:t>Anti-density regulation- reduces number of residences within walking distance of shops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95600"/>
            <a:ext cx="7620000" cy="3152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5585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Pro-sprawl zoning: not just use and density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Setbacks and parking requirements- pedestrians have to walk through parking lots to reach shops and apartments and offices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12" y="3200400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65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parking requirements subsidize driving- parking usually free, but paid for by all of society (since landowners pass costs on to all of us</a:t>
            </a:r>
          </a:p>
          <a:p>
            <a:r>
              <a:rPr lang="en-US" dirty="0" smtClean="0"/>
              <a:t>And reduce density, thus reducing walkability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001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about pro-sprawl zoning?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Deregulation- but how far do we go?</a:t>
            </a:r>
          </a:p>
          <a:p>
            <a:r>
              <a:rPr lang="en-US" dirty="0" smtClean="0"/>
              <a:t>Constitutional challenges to zoning- usually unsuccessful</a:t>
            </a:r>
          </a:p>
          <a:p>
            <a:r>
              <a:rPr lang="en-US" dirty="0" smtClean="0"/>
              <a:t>New urbanism- anti-sprawl codes, more permissive in some ways, less so in others</a:t>
            </a:r>
          </a:p>
          <a:p>
            <a:r>
              <a:rPr lang="en-US" dirty="0" smtClean="0"/>
              <a:t>Parking reform- not just abolishing minimum parking requirements, but also market pricing to keep on-street parking spaces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85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Pro-sprawl street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Subdivision regulations create…</a:t>
            </a:r>
          </a:p>
          <a:p>
            <a:r>
              <a:rPr lang="en-US" dirty="0" smtClean="0"/>
              <a:t>Wide streets- making it easy to drive too fast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08" y="274320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57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pro-sprawl street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/>
          <a:lstStyle/>
          <a:p>
            <a:r>
              <a:rPr lang="en-US" sz="2400" dirty="0" smtClean="0"/>
              <a:t>Long blocks- too few intersections means you have to go out of your way to walk to side streets</a:t>
            </a:r>
          </a:p>
          <a:p>
            <a:r>
              <a:rPr lang="en-US" sz="2400" dirty="0" smtClean="0"/>
              <a:t>Cul-de-sacs- another way of forcing pedestrians to go out of their way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514600"/>
            <a:ext cx="632460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356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470</Words>
  <Application>Microsoft Office PowerPoint</Application>
  <PresentationFormat>On-screen Show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Sprawl and the law </vt:lpstr>
      <vt:lpstr>What is sprawl?</vt:lpstr>
      <vt:lpstr>Defining sprawl, part 2 </vt:lpstr>
      <vt:lpstr>How we grow- zoning rules encouraging or forcing auto-centric development</vt:lpstr>
      <vt:lpstr>Pro-sprawl zoning: not just use and density regulation</vt:lpstr>
      <vt:lpstr>Also….</vt:lpstr>
      <vt:lpstr>What to do about pro-sprawl zoning?</vt:lpstr>
      <vt:lpstr>Pro-sprawl street design</vt:lpstr>
      <vt:lpstr>More pro-sprawl street design</vt:lpstr>
      <vt:lpstr>Where we grow: pro-sprawl transportation and land use policies</vt:lpstr>
      <vt:lpstr>Where we grow: housing policy </vt:lpstr>
      <vt:lpstr>Where we grow: pro-sprawl education policy</vt:lpstr>
      <vt:lpstr>Education policy- solutions</vt:lpstr>
      <vt:lpstr>Taxes and sprawl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Sprawl and the law</dc:title>
  <dc:creator>Windows User</dc:creator>
  <cp:lastModifiedBy>Windows User</cp:lastModifiedBy>
  <cp:revision>6</cp:revision>
  <dcterms:created xsi:type="dcterms:W3CDTF">2014-03-18T15:10:45Z</dcterms:created>
  <dcterms:modified xsi:type="dcterms:W3CDTF">2014-04-01T18:44:15Z</dcterms:modified>
</cp:coreProperties>
</file>