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256" r:id="rId2"/>
    <p:sldId id="265" r:id="rId3"/>
    <p:sldId id="264" r:id="rId4"/>
    <p:sldId id="266" r:id="rId5"/>
    <p:sldId id="269" r:id="rId6"/>
    <p:sldId id="267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70" r:id="rId15"/>
    <p:sldId id="271" r:id="rId16"/>
    <p:sldId id="272" r:id="rId17"/>
    <p:sldId id="273" r:id="rId18"/>
  </p:sldIdLst>
  <p:sldSz cx="10160000" cy="7620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40639" marR="40639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FFFFFF"/>
        </a:solidFill>
        <a:effectLst/>
        <a:uFill>
          <a:solidFill>
            <a:srgbClr val="FFFFFF"/>
          </a:solidFill>
        </a:uFill>
        <a:latin typeface="+mn-lt"/>
        <a:ea typeface="+mn-ea"/>
        <a:cs typeface="+mn-cs"/>
        <a:sym typeface="Gill Sans"/>
      </a:defRPr>
    </a:lvl1pPr>
    <a:lvl2pPr marL="40639" marR="40639" indent="3429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FFFFFF"/>
        </a:solidFill>
        <a:effectLst/>
        <a:uFill>
          <a:solidFill>
            <a:srgbClr val="FFFFFF"/>
          </a:solidFill>
        </a:uFill>
        <a:latin typeface="+mn-lt"/>
        <a:ea typeface="+mn-ea"/>
        <a:cs typeface="+mn-cs"/>
        <a:sym typeface="Gill Sans"/>
      </a:defRPr>
    </a:lvl2pPr>
    <a:lvl3pPr marL="40639" marR="40639" indent="685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FFFFFF"/>
        </a:solidFill>
        <a:effectLst/>
        <a:uFill>
          <a:solidFill>
            <a:srgbClr val="FFFFFF"/>
          </a:solidFill>
        </a:uFill>
        <a:latin typeface="+mn-lt"/>
        <a:ea typeface="+mn-ea"/>
        <a:cs typeface="+mn-cs"/>
        <a:sym typeface="Gill Sans"/>
      </a:defRPr>
    </a:lvl3pPr>
    <a:lvl4pPr marL="40639" marR="40639" indent="10287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FFFFFF"/>
        </a:solidFill>
        <a:effectLst/>
        <a:uFill>
          <a:solidFill>
            <a:srgbClr val="FFFFFF"/>
          </a:solidFill>
        </a:uFill>
        <a:latin typeface="+mn-lt"/>
        <a:ea typeface="+mn-ea"/>
        <a:cs typeface="+mn-cs"/>
        <a:sym typeface="Gill Sans"/>
      </a:defRPr>
    </a:lvl4pPr>
    <a:lvl5pPr marL="40639" marR="40639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FFFFFF"/>
        </a:solidFill>
        <a:effectLst/>
        <a:uFill>
          <a:solidFill>
            <a:srgbClr val="FFFFFF"/>
          </a:solidFill>
        </a:uFill>
        <a:latin typeface="+mn-lt"/>
        <a:ea typeface="+mn-ea"/>
        <a:cs typeface="+mn-cs"/>
        <a:sym typeface="Gill Sans"/>
      </a:defRPr>
    </a:lvl5pPr>
    <a:lvl6pPr marL="40639" marR="40639" indent="17145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FFFFFF"/>
        </a:solidFill>
        <a:effectLst/>
        <a:uFill>
          <a:solidFill>
            <a:srgbClr val="FFFFFF"/>
          </a:solidFill>
        </a:uFill>
        <a:latin typeface="+mn-lt"/>
        <a:ea typeface="+mn-ea"/>
        <a:cs typeface="+mn-cs"/>
        <a:sym typeface="Gill Sans"/>
      </a:defRPr>
    </a:lvl6pPr>
    <a:lvl7pPr marL="40639" marR="40639" indent="2057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FFFFFF"/>
        </a:solidFill>
        <a:effectLst/>
        <a:uFill>
          <a:solidFill>
            <a:srgbClr val="FFFFFF"/>
          </a:solidFill>
        </a:uFill>
        <a:latin typeface="+mn-lt"/>
        <a:ea typeface="+mn-ea"/>
        <a:cs typeface="+mn-cs"/>
        <a:sym typeface="Gill Sans"/>
      </a:defRPr>
    </a:lvl7pPr>
    <a:lvl8pPr marL="40639" marR="40639" indent="24003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FFFFFF"/>
        </a:solidFill>
        <a:effectLst/>
        <a:uFill>
          <a:solidFill>
            <a:srgbClr val="FFFFFF"/>
          </a:solidFill>
        </a:uFill>
        <a:latin typeface="+mn-lt"/>
        <a:ea typeface="+mn-ea"/>
        <a:cs typeface="+mn-cs"/>
        <a:sym typeface="Gill Sans"/>
      </a:defRPr>
    </a:lvl8pPr>
    <a:lvl9pPr marL="40639" marR="40639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FFFFFF"/>
        </a:solidFill>
        <a:effectLst/>
        <a:uFill>
          <a:solidFill>
            <a:srgbClr val="FFFFFF"/>
          </a:solidFill>
        </a:uFill>
        <a:latin typeface="+mn-lt"/>
        <a:ea typeface="+mn-ea"/>
        <a:cs typeface="+mn-cs"/>
        <a:sym typeface="Gill Sans"/>
      </a:defRPr>
    </a:lvl9pPr>
  </p:defaultTextStyle>
  <p:extLst>
    <p:ext uri="{EFAFB233-063F-42B5-8137-9DF3F51BA10A}">
      <p15:sldGuideLst xmlns:p15="http://schemas.microsoft.com/office/powerpoint/2012/main">
        <p15:guide id="1" orient="horz" pos="2400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8F44A2F1-9E1F-4B54-A3A2-5F16C0AD49E2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8575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FFFF">
              <a:alpha val="35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28575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FFFF">
              <a:alpha val="35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28575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FFFF">
              <a:alpha val="35000"/>
            </a:srgbClr>
          </a:solidFill>
        </a:fill>
      </a:tcStyle>
    </a:firstRow>
  </a:tblStyle>
  <a:tblStyle styleId="{D51ADE6A-740E-44AE-83CC-AE7238B6C88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8575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FFFF">
              <a:alpha val="35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28575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FFFF">
              <a:alpha val="35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28575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FFFF">
              <a:alpha val="35000"/>
            </a:srgbClr>
          </a:solidFill>
        </a:fill>
      </a:tcStyle>
    </a:firstRow>
  </a:tblStyle>
  <a:tblStyle styleId="{4A9BC294-FFE2-49D5-8D69-9E1BD2C41BD5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8575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FFFF">
              <a:alpha val="35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28575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FFFF">
              <a:alpha val="35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28575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FFFF">
              <a:alpha val="35000"/>
            </a:srgbClr>
          </a:solidFill>
        </a:fill>
      </a:tcStyle>
    </a:firstRow>
  </a:tblStyle>
  <a:tblStyle styleId="{BBFC77FB-9ED0-4EC9-95AA-A1379042E64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8575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FFFF">
              <a:alpha val="35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28575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FFFF">
              <a:alpha val="35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28575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FFFF">
              <a:alpha val="35000"/>
            </a:srgbClr>
          </a:solidFill>
        </a:fill>
      </a:tcStyle>
    </a:firstRow>
  </a:tblStyle>
  <a:tblStyle styleId="{3DC5C2F9-1CAC-4260-A1DD-9FCDBB87749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8575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FFFF">
              <a:alpha val="35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28575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FFFF">
              <a:alpha val="35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28575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FFFF">
              <a:alpha val="35000"/>
            </a:srgbClr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4C3C2611-4C71-4FC5-86AE-919BDF0F9419}" styleName="">
    <a:tblBg/>
    <a:wholeTbl>
      <a:tcTxStyle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>
        <a:font>
          <a:latin typeface="Helvetica Neue Medium"/>
          <a:ea typeface="Helvetica Neue Medium"/>
          <a:cs typeface="Helvetica Neue Medium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1662" y="96"/>
      </p:cViewPr>
      <p:guideLst>
        <p:guide orient="horz" pos="2400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0" name="Shape 13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584200" latinLnBrk="0">
      <a:defRPr sz="2200">
        <a:latin typeface="Lucida Grande"/>
        <a:ea typeface="Lucida Grande"/>
        <a:cs typeface="Lucida Grande"/>
        <a:sym typeface="Lucida Grande"/>
      </a:defRPr>
    </a:lvl1pPr>
    <a:lvl2pPr indent="228600" defTabSz="584200" latinLnBrk="0">
      <a:defRPr sz="2200">
        <a:latin typeface="Lucida Grande"/>
        <a:ea typeface="Lucida Grande"/>
        <a:cs typeface="Lucida Grande"/>
        <a:sym typeface="Lucida Grande"/>
      </a:defRPr>
    </a:lvl2pPr>
    <a:lvl3pPr indent="457200" defTabSz="584200" latinLnBrk="0">
      <a:defRPr sz="2200">
        <a:latin typeface="Lucida Grande"/>
        <a:ea typeface="Lucida Grande"/>
        <a:cs typeface="Lucida Grande"/>
        <a:sym typeface="Lucida Grande"/>
      </a:defRPr>
    </a:lvl3pPr>
    <a:lvl4pPr indent="685800" defTabSz="584200" latinLnBrk="0">
      <a:defRPr sz="2200">
        <a:latin typeface="Lucida Grande"/>
        <a:ea typeface="Lucida Grande"/>
        <a:cs typeface="Lucida Grande"/>
        <a:sym typeface="Lucida Grande"/>
      </a:defRPr>
    </a:lvl4pPr>
    <a:lvl5pPr indent="914400" defTabSz="584200" latinLnBrk="0">
      <a:defRPr sz="2200">
        <a:latin typeface="Lucida Grande"/>
        <a:ea typeface="Lucida Grande"/>
        <a:cs typeface="Lucida Grande"/>
        <a:sym typeface="Lucida Grande"/>
      </a:defRPr>
    </a:lvl5pPr>
    <a:lvl6pPr indent="1143000" defTabSz="584200" latinLnBrk="0">
      <a:defRPr sz="2200">
        <a:latin typeface="Lucida Grande"/>
        <a:ea typeface="Lucida Grande"/>
        <a:cs typeface="Lucida Grande"/>
        <a:sym typeface="Lucida Grande"/>
      </a:defRPr>
    </a:lvl6pPr>
    <a:lvl7pPr indent="1371600" defTabSz="584200" latinLnBrk="0">
      <a:defRPr sz="2200">
        <a:latin typeface="Lucida Grande"/>
        <a:ea typeface="Lucida Grande"/>
        <a:cs typeface="Lucida Grande"/>
        <a:sym typeface="Lucida Grande"/>
      </a:defRPr>
    </a:lvl7pPr>
    <a:lvl8pPr indent="1600200" defTabSz="584200" latinLnBrk="0">
      <a:defRPr sz="2200">
        <a:latin typeface="Lucida Grande"/>
        <a:ea typeface="Lucida Grande"/>
        <a:cs typeface="Lucida Grande"/>
        <a:sym typeface="Lucida Grande"/>
      </a:defRPr>
    </a:lvl8pPr>
    <a:lvl9pPr indent="1828800" defTabSz="584200" latinLnBrk="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990600" y="0"/>
            <a:ext cx="8178800" cy="38608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90600" y="3924300"/>
            <a:ext cx="8178800" cy="2794000"/>
          </a:xfrm>
          <a:prstGeom prst="rect">
            <a:avLst/>
          </a:prstGeom>
        </p:spPr>
        <p:txBody>
          <a:bodyPr lIns="38100" tIns="38100" rIns="38100" bIns="38100"/>
          <a:lstStyle>
            <a:lvl1pPr marL="0" marR="0"/>
            <a:lvl2pPr marL="0" marR="0"/>
            <a:lvl3pPr marL="0" marR="0"/>
            <a:lvl4pPr marL="0" marR="0"/>
            <a:lvl5pPr marL="0" marR="0"/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itle Text"/>
          <p:cNvSpPr txBox="1">
            <a:spLocks noGrp="1"/>
          </p:cNvSpPr>
          <p:nvPr>
            <p:ph type="title"/>
          </p:nvPr>
        </p:nvSpPr>
        <p:spPr>
          <a:xfrm>
            <a:off x="990600" y="194268"/>
            <a:ext cx="8178800" cy="1922864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90600" y="2117131"/>
            <a:ext cx="3937000" cy="4554137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01662" marR="0" indent="-385762" algn="l">
              <a:spcBef>
                <a:spcPts val="3000"/>
              </a:spcBef>
              <a:buClr>
                <a:srgbClr val="FFFFFF"/>
              </a:buClr>
              <a:buSzPct val="171000"/>
              <a:buFont typeface="Gill Sans"/>
              <a:buChar char="•"/>
              <a:defRPr sz="2400"/>
            </a:lvl1pPr>
            <a:lvl2pPr marL="944562" marR="0" indent="-385762" algn="l">
              <a:spcBef>
                <a:spcPts val="3000"/>
              </a:spcBef>
              <a:buClr>
                <a:srgbClr val="FFFFFF"/>
              </a:buClr>
              <a:buSzPct val="171000"/>
              <a:buFont typeface="Gill Sans"/>
              <a:buChar char="•"/>
              <a:defRPr sz="2400"/>
            </a:lvl2pPr>
            <a:lvl3pPr marL="1287462" marR="0" indent="-385762" algn="l">
              <a:spcBef>
                <a:spcPts val="3000"/>
              </a:spcBef>
              <a:buClr>
                <a:srgbClr val="FFFFFF"/>
              </a:buClr>
              <a:buSzPct val="171000"/>
              <a:buFont typeface="Gill Sans"/>
              <a:buChar char="•"/>
              <a:defRPr sz="2400"/>
            </a:lvl3pPr>
            <a:lvl4pPr marL="1643062" marR="0" indent="-385762" algn="l">
              <a:spcBef>
                <a:spcPts val="3000"/>
              </a:spcBef>
              <a:buClr>
                <a:srgbClr val="FFFFFF"/>
              </a:buClr>
              <a:buSzPct val="171000"/>
              <a:buFont typeface="Gill Sans"/>
              <a:buChar char="•"/>
              <a:defRPr sz="2400"/>
            </a:lvl4pPr>
            <a:lvl5pPr marL="1985962" marR="0" indent="-385762" algn="l">
              <a:spcBef>
                <a:spcPts val="3000"/>
              </a:spcBef>
              <a:buClr>
                <a:srgbClr val="FFFFFF"/>
              </a:buClr>
              <a:buSzPct val="171000"/>
              <a:buFont typeface="Gill Sans"/>
              <a:buChar char="•"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itle Text"/>
          <p:cNvSpPr txBox="1">
            <a:spLocks noGrp="1"/>
          </p:cNvSpPr>
          <p:nvPr>
            <p:ph type="title"/>
          </p:nvPr>
        </p:nvSpPr>
        <p:spPr>
          <a:xfrm>
            <a:off x="990600" y="152400"/>
            <a:ext cx="8178800" cy="20066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4" name="Body Level One…"/>
          <p:cNvSpPr txBox="1">
            <a:spLocks noGrp="1"/>
          </p:cNvSpPr>
          <p:nvPr>
            <p:ph type="body" idx="1"/>
          </p:nvPr>
        </p:nvSpPr>
        <p:spPr>
          <a:xfrm>
            <a:off x="990600" y="2159000"/>
            <a:ext cx="8178800" cy="5461000"/>
          </a:xfrm>
          <a:prstGeom prst="rect">
            <a:avLst/>
          </a:prstGeom>
        </p:spPr>
        <p:txBody>
          <a:bodyPr lIns="38100" tIns="38100" rIns="38100" bIns="38100"/>
          <a:lstStyle>
            <a:lvl1pPr marL="601662" marR="0" indent="-385762" algn="l">
              <a:spcBef>
                <a:spcPts val="3000"/>
              </a:spcBef>
              <a:buClr>
                <a:srgbClr val="FFFFFF"/>
              </a:buClr>
              <a:buSzPct val="171000"/>
              <a:buFont typeface="Gill Sans"/>
              <a:buChar char="•"/>
              <a:defRPr sz="2400"/>
            </a:lvl1pPr>
            <a:lvl2pPr marL="944562" marR="0" indent="-385762" algn="l">
              <a:spcBef>
                <a:spcPts val="3000"/>
              </a:spcBef>
              <a:buClr>
                <a:srgbClr val="FFFFFF"/>
              </a:buClr>
              <a:buSzPct val="171000"/>
              <a:buFont typeface="Gill Sans"/>
              <a:buChar char="•"/>
              <a:defRPr sz="2400"/>
            </a:lvl2pPr>
            <a:lvl3pPr marL="1287462" marR="0" indent="-385762" algn="l">
              <a:spcBef>
                <a:spcPts val="3000"/>
              </a:spcBef>
              <a:buClr>
                <a:srgbClr val="FFFFFF"/>
              </a:buClr>
              <a:buSzPct val="171000"/>
              <a:buFont typeface="Gill Sans"/>
              <a:buChar char="•"/>
              <a:defRPr sz="2400"/>
            </a:lvl3pPr>
            <a:lvl4pPr marL="1643062" marR="0" indent="-385762" algn="l">
              <a:spcBef>
                <a:spcPts val="3000"/>
              </a:spcBef>
              <a:buClr>
                <a:srgbClr val="FFFFFF"/>
              </a:buClr>
              <a:buSzPct val="171000"/>
              <a:buFont typeface="Gill Sans"/>
              <a:buChar char="•"/>
              <a:defRPr sz="2400"/>
            </a:lvl4pPr>
            <a:lvl5pPr marL="1985962" marR="0" indent="-385762" algn="l">
              <a:spcBef>
                <a:spcPts val="3000"/>
              </a:spcBef>
              <a:buClr>
                <a:srgbClr val="FFFFFF"/>
              </a:buClr>
              <a:buSzPct val="171000"/>
              <a:buFont typeface="Gill Sans"/>
              <a:buChar char="•"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itle Text"/>
          <p:cNvSpPr txBox="1">
            <a:spLocks noGrp="1"/>
          </p:cNvSpPr>
          <p:nvPr>
            <p:ph type="title"/>
          </p:nvPr>
        </p:nvSpPr>
        <p:spPr>
          <a:xfrm>
            <a:off x="990600" y="194268"/>
            <a:ext cx="8178800" cy="1922864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070600" y="2117131"/>
            <a:ext cx="3098800" cy="4554137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01662" marR="0" indent="-385762" algn="l">
              <a:spcBef>
                <a:spcPts val="3000"/>
              </a:spcBef>
              <a:buClr>
                <a:srgbClr val="FFFFFF"/>
              </a:buClr>
              <a:buSzPct val="171000"/>
              <a:buFont typeface="Gill Sans"/>
              <a:buChar char="•"/>
              <a:defRPr sz="2400"/>
            </a:lvl1pPr>
            <a:lvl2pPr marL="944562" marR="0" indent="-385762" algn="l">
              <a:spcBef>
                <a:spcPts val="3000"/>
              </a:spcBef>
              <a:buClr>
                <a:srgbClr val="FFFFFF"/>
              </a:buClr>
              <a:buSzPct val="171000"/>
              <a:buFont typeface="Gill Sans"/>
              <a:buChar char="•"/>
              <a:defRPr sz="2400"/>
            </a:lvl2pPr>
            <a:lvl3pPr marL="1287462" marR="0" indent="-385762" algn="l">
              <a:spcBef>
                <a:spcPts val="3000"/>
              </a:spcBef>
              <a:buClr>
                <a:srgbClr val="FFFFFF"/>
              </a:buClr>
              <a:buSzPct val="171000"/>
              <a:buFont typeface="Gill Sans"/>
              <a:buChar char="•"/>
              <a:defRPr sz="2400"/>
            </a:lvl3pPr>
            <a:lvl4pPr marL="1643062" marR="0" indent="-385762" algn="l">
              <a:spcBef>
                <a:spcPts val="3000"/>
              </a:spcBef>
              <a:buClr>
                <a:srgbClr val="FFFFFF"/>
              </a:buClr>
              <a:buSzPct val="171000"/>
              <a:buFont typeface="Gill Sans"/>
              <a:buChar char="•"/>
              <a:defRPr sz="2400"/>
            </a:lvl4pPr>
            <a:lvl5pPr marL="1985962" marR="0" indent="-385762" algn="l">
              <a:spcBef>
                <a:spcPts val="3000"/>
              </a:spcBef>
              <a:buClr>
                <a:srgbClr val="FFFFFF"/>
              </a:buClr>
              <a:buSzPct val="171000"/>
              <a:buFont typeface="Gill Sans"/>
              <a:buChar char="•"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xfrm>
            <a:off x="990600" y="194268"/>
            <a:ext cx="8178800" cy="1922864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90600" y="2117131"/>
            <a:ext cx="3937000" cy="4554137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01662" marR="0" indent="-385762" algn="l">
              <a:spcBef>
                <a:spcPts val="3000"/>
              </a:spcBef>
              <a:buClr>
                <a:srgbClr val="FFFFFF"/>
              </a:buClr>
              <a:buSzPct val="171000"/>
              <a:buFont typeface="Gill Sans"/>
              <a:buChar char="•"/>
              <a:defRPr sz="2400"/>
            </a:lvl1pPr>
            <a:lvl2pPr marL="944562" marR="0" indent="-385762" algn="l">
              <a:spcBef>
                <a:spcPts val="3000"/>
              </a:spcBef>
              <a:buClr>
                <a:srgbClr val="FFFFFF"/>
              </a:buClr>
              <a:buSzPct val="171000"/>
              <a:buFont typeface="Gill Sans"/>
              <a:buChar char="•"/>
              <a:defRPr sz="2400"/>
            </a:lvl2pPr>
            <a:lvl3pPr marL="1287462" marR="0" indent="-385762" algn="l">
              <a:spcBef>
                <a:spcPts val="3000"/>
              </a:spcBef>
              <a:buClr>
                <a:srgbClr val="FFFFFF"/>
              </a:buClr>
              <a:buSzPct val="171000"/>
              <a:buFont typeface="Gill Sans"/>
              <a:buChar char="•"/>
              <a:defRPr sz="2400"/>
            </a:lvl3pPr>
            <a:lvl4pPr marL="1643062" marR="0" indent="-385762" algn="l">
              <a:spcBef>
                <a:spcPts val="3000"/>
              </a:spcBef>
              <a:buClr>
                <a:srgbClr val="FFFFFF"/>
              </a:buClr>
              <a:buSzPct val="171000"/>
              <a:buFont typeface="Gill Sans"/>
              <a:buChar char="•"/>
              <a:defRPr sz="2400"/>
            </a:lvl4pPr>
            <a:lvl5pPr marL="1985962" marR="0" indent="-385762" algn="l">
              <a:spcBef>
                <a:spcPts val="3000"/>
              </a:spcBef>
              <a:buClr>
                <a:srgbClr val="FFFFFF"/>
              </a:buClr>
              <a:buSzPct val="171000"/>
              <a:buFont typeface="Gill Sans"/>
              <a:buChar char="•"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xfrm>
            <a:off x="990600" y="194268"/>
            <a:ext cx="8178800" cy="1922864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idx="1"/>
          </p:nvPr>
        </p:nvSpPr>
        <p:spPr>
          <a:xfrm>
            <a:off x="990600" y="2117131"/>
            <a:ext cx="8178800" cy="4554137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60400" marR="0" indent="-444500" algn="l">
              <a:spcBef>
                <a:spcPts val="1800"/>
              </a:spcBef>
              <a:buClr>
                <a:srgbClr val="FFFFFF"/>
              </a:buClr>
              <a:buSzPct val="171000"/>
              <a:buFont typeface="Gill Sans"/>
              <a:buChar char="•"/>
              <a:defRPr sz="3200"/>
            </a:lvl1pPr>
            <a:lvl2pPr marL="1003300" marR="0" indent="-444500" algn="l">
              <a:spcBef>
                <a:spcPts val="1800"/>
              </a:spcBef>
              <a:buClr>
                <a:srgbClr val="FFFFFF"/>
              </a:buClr>
              <a:buSzPct val="171000"/>
              <a:buFont typeface="Gill Sans"/>
              <a:buChar char="•"/>
              <a:defRPr sz="3200"/>
            </a:lvl2pPr>
            <a:lvl3pPr marL="1346200" marR="0" indent="-444500" algn="l">
              <a:spcBef>
                <a:spcPts val="1800"/>
              </a:spcBef>
              <a:buClr>
                <a:srgbClr val="FFFFFF"/>
              </a:buClr>
              <a:buSzPct val="171000"/>
              <a:buFont typeface="Gill Sans"/>
              <a:buChar char="•"/>
              <a:defRPr sz="3200"/>
            </a:lvl3pPr>
            <a:lvl4pPr marL="1701800" marR="0" indent="-444500" algn="l">
              <a:spcBef>
                <a:spcPts val="1800"/>
              </a:spcBef>
              <a:buClr>
                <a:srgbClr val="FFFFFF"/>
              </a:buClr>
              <a:buSzPct val="171000"/>
              <a:buFont typeface="Gill Sans"/>
              <a:buChar char="•"/>
              <a:defRPr sz="3200"/>
            </a:lvl4pPr>
            <a:lvl5pPr marL="2044700" marR="0" indent="-444500" algn="l">
              <a:spcBef>
                <a:spcPts val="1800"/>
              </a:spcBef>
              <a:buClr>
                <a:srgbClr val="FFFFFF"/>
              </a:buClr>
              <a:buSzPct val="171000"/>
              <a:buFont typeface="Gill Sans"/>
              <a:buChar char="•"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Body Level One…"/>
          <p:cNvSpPr txBox="1">
            <a:spLocks noGrp="1"/>
          </p:cNvSpPr>
          <p:nvPr>
            <p:ph type="body" idx="1"/>
          </p:nvPr>
        </p:nvSpPr>
        <p:spPr>
          <a:xfrm>
            <a:off x="990600" y="990600"/>
            <a:ext cx="8178800" cy="5638800"/>
          </a:xfrm>
          <a:prstGeom prst="rect">
            <a:avLst/>
          </a:prstGeom>
        </p:spPr>
        <p:txBody>
          <a:bodyPr lIns="38100" tIns="38100" rIns="38100" bIns="38100" anchor="ctr"/>
          <a:lstStyle>
            <a:lvl1pPr marL="660400" marR="0" indent="-444500" algn="l">
              <a:spcBef>
                <a:spcPts val="3700"/>
              </a:spcBef>
              <a:buClr>
                <a:srgbClr val="FFFFFF"/>
              </a:buClr>
              <a:buSzPct val="171000"/>
              <a:buFont typeface="Gill Sans"/>
              <a:buChar char="•"/>
              <a:defRPr sz="3200"/>
            </a:lvl1pPr>
            <a:lvl2pPr marL="1003300" marR="0" indent="-444500" algn="l">
              <a:spcBef>
                <a:spcPts val="3700"/>
              </a:spcBef>
              <a:buClr>
                <a:srgbClr val="FFFFFF"/>
              </a:buClr>
              <a:buSzPct val="171000"/>
              <a:buFont typeface="Gill Sans"/>
              <a:buChar char="•"/>
              <a:defRPr sz="3200"/>
            </a:lvl2pPr>
            <a:lvl3pPr marL="1346200" marR="0" indent="-444500" algn="l">
              <a:spcBef>
                <a:spcPts val="3700"/>
              </a:spcBef>
              <a:buClr>
                <a:srgbClr val="FFFFFF"/>
              </a:buClr>
              <a:buSzPct val="171000"/>
              <a:buFont typeface="Gill Sans"/>
              <a:buChar char="•"/>
              <a:defRPr sz="3200"/>
            </a:lvl3pPr>
            <a:lvl4pPr marL="1701800" marR="0" indent="-444500" algn="l">
              <a:spcBef>
                <a:spcPts val="3700"/>
              </a:spcBef>
              <a:buClr>
                <a:srgbClr val="FFFFFF"/>
              </a:buClr>
              <a:buSzPct val="171000"/>
              <a:buFont typeface="Gill Sans"/>
              <a:buChar char="•"/>
              <a:defRPr sz="3200"/>
            </a:lvl4pPr>
            <a:lvl5pPr marL="2044700" marR="0" indent="-444500" algn="l">
              <a:spcBef>
                <a:spcPts val="3700"/>
              </a:spcBef>
              <a:buClr>
                <a:srgbClr val="FFFFFF"/>
              </a:buClr>
              <a:buSzPct val="171000"/>
              <a:buFont typeface="Gill Sans"/>
              <a:buChar char="•"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le Text"/>
          <p:cNvSpPr txBox="1">
            <a:spLocks noGrp="1"/>
          </p:cNvSpPr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itle Text"/>
          <p:cNvSpPr txBox="1">
            <a:spLocks noGrp="1"/>
          </p:cNvSpPr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itle Text"/>
          <p:cNvSpPr txBox="1">
            <a:spLocks noGrp="1"/>
          </p:cNvSpPr>
          <p:nvPr>
            <p:ph type="title"/>
          </p:nvPr>
        </p:nvSpPr>
        <p:spPr>
          <a:xfrm>
            <a:off x="495300" y="0"/>
            <a:ext cx="4584700" cy="3771900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t>Title Text</a:t>
            </a:r>
          </a:p>
        </p:txBody>
      </p:sp>
      <p:sp>
        <p:nvSpPr>
          <p:cNvPr id="6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95300" y="3835400"/>
            <a:ext cx="4584700" cy="3784600"/>
          </a:xfrm>
          <a:prstGeom prst="rect">
            <a:avLst/>
          </a:prstGeom>
        </p:spPr>
        <p:txBody>
          <a:bodyPr lIns="38100" tIns="38100" rIns="38100" bIns="38100"/>
          <a:lstStyle>
            <a:lvl1pPr marL="0" marR="0">
              <a:defRPr sz="2600"/>
            </a:lvl1pPr>
            <a:lvl2pPr marL="0" marR="0">
              <a:defRPr sz="2600"/>
            </a:lvl2pPr>
            <a:lvl3pPr marL="0" marR="0">
              <a:defRPr sz="2600"/>
            </a:lvl3pPr>
            <a:lvl4pPr marL="0" marR="0">
              <a:defRPr sz="2600"/>
            </a:lvl4pPr>
            <a:lvl5pPr marL="0" marR="0">
              <a:defRPr sz="2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itle Text"/>
          <p:cNvSpPr txBox="1">
            <a:spLocks noGrp="1"/>
          </p:cNvSpPr>
          <p:nvPr>
            <p:ph type="title"/>
          </p:nvPr>
        </p:nvSpPr>
        <p:spPr>
          <a:xfrm>
            <a:off x="495300" y="0"/>
            <a:ext cx="4584700" cy="3771900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t>Title Text</a:t>
            </a:r>
          </a:p>
        </p:txBody>
      </p:sp>
      <p:sp>
        <p:nvSpPr>
          <p:cNvPr id="71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95300" y="3835400"/>
            <a:ext cx="4584700" cy="3784600"/>
          </a:xfrm>
          <a:prstGeom prst="rect">
            <a:avLst/>
          </a:prstGeom>
        </p:spPr>
        <p:txBody>
          <a:bodyPr lIns="38100" tIns="38100" rIns="38100" bIns="38100"/>
          <a:lstStyle>
            <a:lvl1pPr marL="0" marR="0">
              <a:defRPr sz="2600"/>
            </a:lvl1pPr>
            <a:lvl2pPr marL="0" marR="0">
              <a:defRPr sz="2600"/>
            </a:lvl2pPr>
            <a:lvl3pPr marL="0" marR="0">
              <a:defRPr sz="2600"/>
            </a:lvl3pPr>
            <a:lvl4pPr marL="0" marR="0">
              <a:defRPr sz="2600"/>
            </a:lvl4pPr>
            <a:lvl5pPr marL="0" marR="0">
              <a:defRPr sz="2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90600" y="2324100"/>
            <a:ext cx="8178800" cy="297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38100" tIns="38100" rIns="38100" bIns="38100" anchor="ctr"/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508000" y="1778000"/>
            <a:ext cx="9144001" cy="50288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50800" tIns="50800" rIns="50800" bIns="50800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946650" y="7150100"/>
            <a:ext cx="266700" cy="2794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marL="0" marR="0" algn="ctr" defTabSz="584200"/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ln>
            <a:noFill/>
          </a:ln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1pPr>
      <a:lvl2pPr marL="0" marR="0" indent="228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ln>
            <a:noFill/>
          </a:ln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2pPr>
      <a:lvl3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ln>
            <a:noFill/>
          </a:ln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3pPr>
      <a:lvl4pPr marL="0" marR="0" indent="685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ln>
            <a:noFill/>
          </a:ln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4pPr>
      <a:lvl5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ln>
            <a:noFill/>
          </a:ln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5pPr>
      <a:lvl6pPr marL="0" marR="0" indent="11430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ln>
            <a:noFill/>
          </a:ln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6pPr>
      <a:lvl7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ln>
            <a:noFill/>
          </a:ln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7pPr>
      <a:lvl8pPr marL="0" marR="0" indent="1600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ln>
            <a:noFill/>
          </a:ln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400" b="0" i="0" u="none" strike="noStrike" cap="none" spc="0" baseline="0">
          <a:ln>
            <a:noFill/>
          </a:ln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9pPr>
    </p:titleStyle>
    <p:bodyStyle>
      <a:lvl1pPr marL="40639" marR="40639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ln>
            <a:noFill/>
          </a:ln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1pPr>
      <a:lvl2pPr marL="40639" marR="40639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ln>
            <a:noFill/>
          </a:ln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2pPr>
      <a:lvl3pPr marL="40639" marR="40639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ln>
            <a:noFill/>
          </a:ln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3pPr>
      <a:lvl4pPr marL="40639" marR="40639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ln>
            <a:noFill/>
          </a:ln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4pPr>
      <a:lvl5pPr marL="40639" marR="40639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ln>
            <a:noFill/>
          </a:ln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5pPr>
      <a:lvl6pPr marL="40639" marR="40639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ln>
            <a:noFill/>
          </a:ln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6pPr>
      <a:lvl7pPr marL="40639" marR="40639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ln>
            <a:noFill/>
          </a:ln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7pPr>
      <a:lvl8pPr marL="40639" marR="40639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ln>
            <a:noFill/>
          </a:ln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8pPr>
      <a:lvl9pPr marL="40639" marR="40639" indent="0" algn="ctr" defTabSz="914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800" b="0" i="0" u="none" strike="noStrike" cap="none" spc="0" baseline="0">
          <a:ln>
            <a:noFill/>
          </a:ln>
          <a:solidFill>
            <a:srgbClr val="FFFFFF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Lee Keenan"/>
          <p:cNvSpPr txBox="1">
            <a:spLocks noGrp="1"/>
          </p:cNvSpPr>
          <p:nvPr>
            <p:ph type="ctrTitle"/>
          </p:nvPr>
        </p:nvSpPr>
        <p:spPr>
          <a:xfrm>
            <a:off x="-342900" y="-215900"/>
            <a:ext cx="2527300" cy="6731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EBEBEB"/>
                </a:solidFill>
                <a:uFill>
                  <a:solidFill>
                    <a:srgbClr val="EBEBE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Lee Keenan</a:t>
            </a:r>
          </a:p>
        </p:txBody>
      </p:sp>
      <p:sp>
        <p:nvSpPr>
          <p:cNvPr id="133" name="Senior Lecturer, Department of Fine and Performing Arts"/>
          <p:cNvSpPr txBox="1">
            <a:spLocks noGrp="1"/>
          </p:cNvSpPr>
          <p:nvPr>
            <p:ph type="subTitle" sz="quarter" idx="1"/>
          </p:nvPr>
        </p:nvSpPr>
        <p:spPr>
          <a:xfrm>
            <a:off x="1739900" y="127000"/>
            <a:ext cx="4723259" cy="292100"/>
          </a:xfrm>
          <a:prstGeom prst="rect">
            <a:avLst/>
          </a:prstGeom>
        </p:spPr>
        <p:txBody>
          <a:bodyPr/>
          <a:lstStyle>
            <a:lvl1pPr>
              <a:buClr>
                <a:srgbClr val="EBEBEB"/>
              </a:buClr>
              <a:buFont typeface="Helvetica"/>
              <a:defRPr sz="1400">
                <a:solidFill>
                  <a:srgbClr val="EBEBEB"/>
                </a:solidFill>
                <a:uFill>
                  <a:solidFill>
                    <a:srgbClr val="EBEBE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Senior Lecturer, Department of Fine and Performing Arts</a:t>
            </a:r>
          </a:p>
        </p:txBody>
      </p:sp>
      <p:sp>
        <p:nvSpPr>
          <p:cNvPr id="134" name="Diamond Dogs"/>
          <p:cNvSpPr/>
          <p:nvPr/>
        </p:nvSpPr>
        <p:spPr>
          <a:xfrm>
            <a:off x="3784600" y="7175500"/>
            <a:ext cx="37465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 anchor="b">
            <a:spAutoFit/>
          </a:bodyPr>
          <a:lstStyle>
            <a:lvl1pPr marL="0" marR="0" algn="ctr">
              <a:buClr>
                <a:srgbClr val="FFFFFF"/>
              </a:buClr>
              <a:buFont typeface="Helvetica"/>
              <a:defRPr sz="2400" i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dirty="0" smtClean="0"/>
              <a:t>Hatfield &amp; McCoy</a:t>
            </a:r>
            <a:endParaRPr dirty="0"/>
          </a:p>
        </p:txBody>
      </p:sp>
      <p:sp>
        <p:nvSpPr>
          <p:cNvPr id="135" name="The House Theatre of Chicago"/>
          <p:cNvSpPr/>
          <p:nvPr/>
        </p:nvSpPr>
        <p:spPr>
          <a:xfrm>
            <a:off x="7251700" y="7251700"/>
            <a:ext cx="2882900" cy="215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>
            <a:spAutoFit/>
          </a:bodyPr>
          <a:lstStyle>
            <a:lvl1pPr marL="0" marR="0" algn="ctr">
              <a:buClr>
                <a:srgbClr val="FFFFFF"/>
              </a:buClr>
              <a:buFont typeface="Helvetica"/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The House Theatre of Chicago</a:t>
            </a:r>
          </a:p>
        </p:txBody>
      </p:sp>
      <p:sp>
        <p:nvSpPr>
          <p:cNvPr id="136" name="SCENIC + LIGHTING DESIGN"/>
          <p:cNvSpPr/>
          <p:nvPr/>
        </p:nvSpPr>
        <p:spPr>
          <a:xfrm>
            <a:off x="-50800" y="7175499"/>
            <a:ext cx="41148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 anchor="b">
            <a:spAutoFit/>
          </a:bodyPr>
          <a:lstStyle>
            <a:lvl1pPr marL="0" marR="0" algn="ctr">
              <a:buClr>
                <a:srgbClr val="7A7A7A"/>
              </a:buClr>
              <a:buFont typeface="Helvetica"/>
              <a:defRPr sz="2100">
                <a:solidFill>
                  <a:schemeClr val="accent2">
                    <a:hueOff val="-85259"/>
                    <a:satOff val="14347"/>
                    <a:lumOff val="22373"/>
                  </a:schemeClr>
                </a:solidFill>
                <a:uFill>
                  <a:solidFill>
                    <a:srgbClr val="7A7A7A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SCENIC + LIGHTING DESIGN</a:t>
            </a:r>
          </a:p>
        </p:txBody>
      </p:sp>
      <p:pic>
        <p:nvPicPr>
          <p:cNvPr id="8" name="Picture 7" descr="hatfield preshow croppe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5591" y="533400"/>
            <a:ext cx="8987609" cy="6425681"/>
          </a:xfrm>
          <a:prstGeom prst="rect">
            <a:avLst/>
          </a:prstGeom>
        </p:spPr>
      </p:pic>
      <p:pic>
        <p:nvPicPr>
          <p:cNvPr id="10" name="Picture 9" descr="hatfield model 0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-447610" y="1717609"/>
            <a:ext cx="5206481" cy="3904861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Lee Keenan"/>
          <p:cNvSpPr txBox="1">
            <a:spLocks noGrp="1"/>
          </p:cNvSpPr>
          <p:nvPr>
            <p:ph type="ctrTitle"/>
          </p:nvPr>
        </p:nvSpPr>
        <p:spPr>
          <a:xfrm>
            <a:off x="-342900" y="-215900"/>
            <a:ext cx="2527300" cy="6731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EBEBEB"/>
                </a:solidFill>
                <a:uFill>
                  <a:solidFill>
                    <a:srgbClr val="EBEBE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Lee Keenan</a:t>
            </a:r>
          </a:p>
        </p:txBody>
      </p:sp>
      <p:sp>
        <p:nvSpPr>
          <p:cNvPr id="162" name="Harvey"/>
          <p:cNvSpPr/>
          <p:nvPr/>
        </p:nvSpPr>
        <p:spPr>
          <a:xfrm>
            <a:off x="3200400" y="7175500"/>
            <a:ext cx="37465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 anchor="b">
            <a:spAutoFit/>
          </a:bodyPr>
          <a:lstStyle>
            <a:lvl1pPr marL="0" marR="0" algn="ctr">
              <a:buClr>
                <a:srgbClr val="FFFFFF"/>
              </a:buClr>
              <a:buFont typeface="Helvetica"/>
              <a:defRPr sz="2400" i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Harvey</a:t>
            </a:r>
          </a:p>
        </p:txBody>
      </p:sp>
      <p:sp>
        <p:nvSpPr>
          <p:cNvPr id="163" name="Court Theatre"/>
          <p:cNvSpPr/>
          <p:nvPr/>
        </p:nvSpPr>
        <p:spPr>
          <a:xfrm>
            <a:off x="7251700" y="7251700"/>
            <a:ext cx="2882900" cy="215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>
            <a:spAutoFit/>
          </a:bodyPr>
          <a:lstStyle>
            <a:lvl1pPr marL="0" marR="0" algn="ctr">
              <a:buClr>
                <a:srgbClr val="FFFFFF"/>
              </a:buClr>
              <a:buFont typeface="Helvetica"/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Court Theatre</a:t>
            </a:r>
          </a:p>
        </p:txBody>
      </p:sp>
      <p:sp>
        <p:nvSpPr>
          <p:cNvPr id="164" name="LIGHTING DESIGN"/>
          <p:cNvSpPr/>
          <p:nvPr/>
        </p:nvSpPr>
        <p:spPr>
          <a:xfrm>
            <a:off x="-406400" y="7213599"/>
            <a:ext cx="41148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 anchor="b">
            <a:spAutoFit/>
          </a:bodyPr>
          <a:lstStyle>
            <a:lvl1pPr marL="0" marR="0" algn="ctr">
              <a:buClr>
                <a:srgbClr val="7A7A7A"/>
              </a:buClr>
              <a:buFont typeface="Helvetica"/>
              <a:defRPr sz="2400">
                <a:solidFill>
                  <a:schemeClr val="accent2">
                    <a:hueOff val="-85259"/>
                    <a:satOff val="14347"/>
                    <a:lumOff val="22373"/>
                  </a:schemeClr>
                </a:solidFill>
                <a:uFill>
                  <a:solidFill>
                    <a:srgbClr val="7A7A7A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LIGHTING DESIGN</a:t>
            </a:r>
          </a:p>
        </p:txBody>
      </p:sp>
      <p:pic>
        <p:nvPicPr>
          <p:cNvPr id="16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419199"/>
            <a:ext cx="10160000" cy="6781602"/>
          </a:xfrm>
          <a:prstGeom prst="rect">
            <a:avLst/>
          </a:prstGeom>
          <a:ln w="25400"/>
        </p:spPr>
      </p:pic>
      <p:sp>
        <p:nvSpPr>
          <p:cNvPr id="166" name="Senior Lecturer, Department of Fine and Performing Arts"/>
          <p:cNvSpPr txBox="1">
            <a:spLocks noGrp="1"/>
          </p:cNvSpPr>
          <p:nvPr>
            <p:ph type="subTitle" sz="quarter" idx="1"/>
          </p:nvPr>
        </p:nvSpPr>
        <p:spPr>
          <a:xfrm>
            <a:off x="1739900" y="127000"/>
            <a:ext cx="4723259" cy="292100"/>
          </a:xfrm>
          <a:prstGeom prst="rect">
            <a:avLst/>
          </a:prstGeom>
        </p:spPr>
        <p:txBody>
          <a:bodyPr/>
          <a:lstStyle>
            <a:lvl1pPr>
              <a:buClr>
                <a:srgbClr val="EBEBEB"/>
              </a:buClr>
              <a:buFont typeface="Helvetica"/>
              <a:defRPr sz="1400">
                <a:solidFill>
                  <a:srgbClr val="EBEBEB"/>
                </a:solidFill>
                <a:uFill>
                  <a:solidFill>
                    <a:srgbClr val="EBEBE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Senior Lecturer, Department of Fine and Performing Arts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Lee Keenan"/>
          <p:cNvSpPr txBox="1">
            <a:spLocks noGrp="1"/>
          </p:cNvSpPr>
          <p:nvPr>
            <p:ph type="ctrTitle"/>
          </p:nvPr>
        </p:nvSpPr>
        <p:spPr>
          <a:xfrm>
            <a:off x="-342900" y="-215900"/>
            <a:ext cx="2527300" cy="6731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EBEBEB"/>
                </a:solidFill>
                <a:uFill>
                  <a:solidFill>
                    <a:srgbClr val="EBEBE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Lee Keenan</a:t>
            </a:r>
          </a:p>
        </p:txBody>
      </p:sp>
      <p:sp>
        <p:nvSpPr>
          <p:cNvPr id="169" name="Harvey"/>
          <p:cNvSpPr/>
          <p:nvPr/>
        </p:nvSpPr>
        <p:spPr>
          <a:xfrm>
            <a:off x="3200400" y="7175500"/>
            <a:ext cx="37465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 anchor="b">
            <a:spAutoFit/>
          </a:bodyPr>
          <a:lstStyle>
            <a:lvl1pPr marL="0" marR="0" algn="ctr">
              <a:buClr>
                <a:srgbClr val="FFFFFF"/>
              </a:buClr>
              <a:buFont typeface="Helvetica"/>
              <a:defRPr sz="2400" i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Harvey</a:t>
            </a:r>
          </a:p>
        </p:txBody>
      </p:sp>
      <p:sp>
        <p:nvSpPr>
          <p:cNvPr id="170" name="Court Theatre"/>
          <p:cNvSpPr/>
          <p:nvPr/>
        </p:nvSpPr>
        <p:spPr>
          <a:xfrm>
            <a:off x="7251700" y="7251700"/>
            <a:ext cx="2882900" cy="215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>
            <a:spAutoFit/>
          </a:bodyPr>
          <a:lstStyle>
            <a:lvl1pPr marL="0" marR="0" algn="ctr">
              <a:buClr>
                <a:srgbClr val="FFFFFF"/>
              </a:buClr>
              <a:buFont typeface="Helvetica"/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Court Theatre</a:t>
            </a:r>
          </a:p>
        </p:txBody>
      </p:sp>
      <p:sp>
        <p:nvSpPr>
          <p:cNvPr id="171" name="LIGHTING DESIGN"/>
          <p:cNvSpPr/>
          <p:nvPr/>
        </p:nvSpPr>
        <p:spPr>
          <a:xfrm>
            <a:off x="-406400" y="7213599"/>
            <a:ext cx="41148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 anchor="b">
            <a:spAutoFit/>
          </a:bodyPr>
          <a:lstStyle>
            <a:lvl1pPr marL="0" marR="0" algn="ctr">
              <a:buClr>
                <a:srgbClr val="7A7A7A"/>
              </a:buClr>
              <a:buFont typeface="Helvetica"/>
              <a:defRPr sz="2400">
                <a:solidFill>
                  <a:schemeClr val="accent2">
                    <a:hueOff val="-85259"/>
                    <a:satOff val="14347"/>
                    <a:lumOff val="22373"/>
                  </a:schemeClr>
                </a:solidFill>
                <a:uFill>
                  <a:solidFill>
                    <a:srgbClr val="7A7A7A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LIGHTING DESIGN</a:t>
            </a:r>
          </a:p>
        </p:txBody>
      </p:sp>
      <p:pic>
        <p:nvPicPr>
          <p:cNvPr id="17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86824" y="1003247"/>
            <a:ext cx="3746501" cy="5613506"/>
          </a:xfrm>
          <a:prstGeom prst="rect">
            <a:avLst/>
          </a:prstGeom>
          <a:ln w="25400"/>
        </p:spPr>
      </p:pic>
      <p:pic>
        <p:nvPicPr>
          <p:cNvPr id="17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29886" y="674533"/>
            <a:ext cx="4114801" cy="6492381"/>
          </a:xfrm>
          <a:prstGeom prst="rect">
            <a:avLst/>
          </a:prstGeom>
          <a:ln w="25400"/>
        </p:spPr>
      </p:pic>
      <p:sp>
        <p:nvSpPr>
          <p:cNvPr id="174" name="Senior Lecturer, Department of Fine and Performing Arts"/>
          <p:cNvSpPr txBox="1">
            <a:spLocks noGrp="1"/>
          </p:cNvSpPr>
          <p:nvPr>
            <p:ph type="subTitle" sz="quarter" idx="1"/>
          </p:nvPr>
        </p:nvSpPr>
        <p:spPr>
          <a:xfrm>
            <a:off x="1739900" y="127000"/>
            <a:ext cx="4723259" cy="292100"/>
          </a:xfrm>
          <a:prstGeom prst="rect">
            <a:avLst/>
          </a:prstGeom>
        </p:spPr>
        <p:txBody>
          <a:bodyPr/>
          <a:lstStyle>
            <a:lvl1pPr>
              <a:buClr>
                <a:srgbClr val="EBEBEB"/>
              </a:buClr>
              <a:buFont typeface="Helvetica"/>
              <a:defRPr sz="1400">
                <a:solidFill>
                  <a:srgbClr val="EBEBEB"/>
                </a:solidFill>
                <a:uFill>
                  <a:solidFill>
                    <a:srgbClr val="EBEBE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Senior Lecturer, Department of Fine and Performing Arts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Lee Keenan"/>
          <p:cNvSpPr txBox="1">
            <a:spLocks noGrp="1"/>
          </p:cNvSpPr>
          <p:nvPr>
            <p:ph type="ctrTitle"/>
          </p:nvPr>
        </p:nvSpPr>
        <p:spPr>
          <a:xfrm>
            <a:off x="-342900" y="-215900"/>
            <a:ext cx="2527300" cy="6731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EBEBEB"/>
                </a:solidFill>
                <a:uFill>
                  <a:solidFill>
                    <a:srgbClr val="EBEBE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Lee Keenan</a:t>
            </a:r>
          </a:p>
        </p:txBody>
      </p:sp>
      <p:sp>
        <p:nvSpPr>
          <p:cNvPr id="177" name="Kitty Hawk"/>
          <p:cNvSpPr/>
          <p:nvPr/>
        </p:nvSpPr>
        <p:spPr>
          <a:xfrm>
            <a:off x="3771900" y="6390669"/>
            <a:ext cx="3746500" cy="11079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wrap="square" lIns="0" tIns="0" rIns="0" bIns="0" anchor="b">
            <a:spAutoFit/>
          </a:bodyPr>
          <a:lstStyle>
            <a:lvl1pPr marL="0" marR="0" algn="ctr">
              <a:buClr>
                <a:srgbClr val="FFFFFF"/>
              </a:buClr>
              <a:buFont typeface="Helvetica"/>
              <a:defRPr sz="2400" i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dirty="0" smtClean="0"/>
              <a:t>Liberty Magic</a:t>
            </a:r>
          </a:p>
          <a:p>
            <a:r>
              <a:rPr lang="en-US" i="0" dirty="0" smtClean="0"/>
              <a:t>A new venue for close up magic in Pittsburg, PA</a:t>
            </a:r>
            <a:endParaRPr i="0" dirty="0"/>
          </a:p>
        </p:txBody>
      </p:sp>
      <p:sp>
        <p:nvSpPr>
          <p:cNvPr id="178" name="Adrienne Arsht Center - Miami, FL"/>
          <p:cNvSpPr/>
          <p:nvPr/>
        </p:nvSpPr>
        <p:spPr>
          <a:xfrm>
            <a:off x="7251700" y="7251700"/>
            <a:ext cx="2882900" cy="215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>
            <a:spAutoFit/>
          </a:bodyPr>
          <a:lstStyle>
            <a:lvl1pPr marL="0" marR="0" algn="ctr">
              <a:buClr>
                <a:srgbClr val="FFFFFF"/>
              </a:buClr>
              <a:buFont typeface="Helvetica"/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dirty="0" smtClean="0"/>
              <a:t>Pittsburg Cultural Trust</a:t>
            </a:r>
            <a:endParaRPr dirty="0"/>
          </a:p>
        </p:txBody>
      </p:sp>
      <p:sp>
        <p:nvSpPr>
          <p:cNvPr id="180" name="SCENIC + LIGHTING DESIGN"/>
          <p:cNvSpPr/>
          <p:nvPr/>
        </p:nvSpPr>
        <p:spPr>
          <a:xfrm>
            <a:off x="-50800" y="7175499"/>
            <a:ext cx="4114800" cy="3231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 anchor="b">
            <a:spAutoFit/>
          </a:bodyPr>
          <a:lstStyle>
            <a:lvl1pPr marL="0" marR="0" algn="ctr">
              <a:buClr>
                <a:srgbClr val="7A7A7A"/>
              </a:buClr>
              <a:buFont typeface="Helvetica"/>
              <a:defRPr sz="2100">
                <a:solidFill>
                  <a:schemeClr val="accent2">
                    <a:hueOff val="-85259"/>
                    <a:satOff val="14347"/>
                    <a:lumOff val="22373"/>
                  </a:schemeClr>
                </a:solidFill>
                <a:uFill>
                  <a:solidFill>
                    <a:srgbClr val="7A7A7A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dirty="0" smtClean="0"/>
              <a:t>Design + Theatre Consultant</a:t>
            </a:r>
            <a:endParaRPr dirty="0"/>
          </a:p>
        </p:txBody>
      </p:sp>
      <p:sp>
        <p:nvSpPr>
          <p:cNvPr id="181" name="Senior Lecturer, Department of Fine and Performing Arts"/>
          <p:cNvSpPr txBox="1">
            <a:spLocks noGrp="1"/>
          </p:cNvSpPr>
          <p:nvPr>
            <p:ph type="subTitle" sz="quarter" idx="1"/>
          </p:nvPr>
        </p:nvSpPr>
        <p:spPr>
          <a:xfrm>
            <a:off x="1739900" y="127000"/>
            <a:ext cx="4723259" cy="292100"/>
          </a:xfrm>
          <a:prstGeom prst="rect">
            <a:avLst/>
          </a:prstGeom>
        </p:spPr>
        <p:txBody>
          <a:bodyPr/>
          <a:lstStyle>
            <a:lvl1pPr>
              <a:buClr>
                <a:srgbClr val="EBEBEB"/>
              </a:buClr>
              <a:buFont typeface="Helvetica"/>
              <a:defRPr sz="1400">
                <a:solidFill>
                  <a:srgbClr val="EBEBEB"/>
                </a:solidFill>
                <a:uFill>
                  <a:solidFill>
                    <a:srgbClr val="EBEBE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Senior Lecturer, Department of Fine and Performing Arts</a:t>
            </a:r>
          </a:p>
        </p:txBody>
      </p:sp>
      <p:pic>
        <p:nvPicPr>
          <p:cNvPr id="8" name="Picture 7" descr="20190213_185320-600px-338x6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398" y="685800"/>
            <a:ext cx="3305302" cy="5867400"/>
          </a:xfrm>
          <a:prstGeom prst="rect">
            <a:avLst/>
          </a:prstGeom>
        </p:spPr>
      </p:pic>
      <p:pic>
        <p:nvPicPr>
          <p:cNvPr id="10" name="Picture 9" descr="IMG_6254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7215" y="419100"/>
            <a:ext cx="2311985" cy="2895601"/>
          </a:xfrm>
          <a:prstGeom prst="rect">
            <a:avLst/>
          </a:prstGeom>
        </p:spPr>
      </p:pic>
      <p:pic>
        <p:nvPicPr>
          <p:cNvPr id="12" name="Picture 11" descr="DSC06093-600px-600x33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3110" y="3733800"/>
            <a:ext cx="4308209" cy="2426958"/>
          </a:xfrm>
          <a:prstGeom prst="rect">
            <a:avLst/>
          </a:prstGeom>
        </p:spPr>
      </p:pic>
      <p:pic>
        <p:nvPicPr>
          <p:cNvPr id="13" name="Picture 12" descr="Liberty-Magic-Opening-009-1024x76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43790" y="1371600"/>
            <a:ext cx="4336610" cy="3252458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Lee Keenan"/>
          <p:cNvSpPr txBox="1">
            <a:spLocks noGrp="1"/>
          </p:cNvSpPr>
          <p:nvPr>
            <p:ph type="ctrTitle"/>
          </p:nvPr>
        </p:nvSpPr>
        <p:spPr>
          <a:xfrm>
            <a:off x="-342900" y="-215900"/>
            <a:ext cx="2527300" cy="6731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EBEBEB"/>
                </a:solidFill>
                <a:uFill>
                  <a:solidFill>
                    <a:srgbClr val="EBEBE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Lee Keenan</a:t>
            </a:r>
          </a:p>
        </p:txBody>
      </p:sp>
      <p:sp>
        <p:nvSpPr>
          <p:cNvPr id="184" name="Kitty Hawk"/>
          <p:cNvSpPr/>
          <p:nvPr/>
        </p:nvSpPr>
        <p:spPr>
          <a:xfrm>
            <a:off x="3695700" y="7175500"/>
            <a:ext cx="37465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 anchor="b">
            <a:spAutoFit/>
          </a:bodyPr>
          <a:lstStyle>
            <a:lvl1pPr marL="0" marR="0" algn="ctr">
              <a:buClr>
                <a:srgbClr val="FFFFFF"/>
              </a:buClr>
              <a:buFont typeface="Helvetica"/>
              <a:defRPr sz="2400" i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Kitty Hawk</a:t>
            </a:r>
          </a:p>
        </p:txBody>
      </p:sp>
      <p:sp>
        <p:nvSpPr>
          <p:cNvPr id="185" name="Adrienne Arsht Center - Miami, FL"/>
          <p:cNvSpPr/>
          <p:nvPr/>
        </p:nvSpPr>
        <p:spPr>
          <a:xfrm>
            <a:off x="7239000" y="7213600"/>
            <a:ext cx="2882900" cy="215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>
            <a:spAutoFit/>
          </a:bodyPr>
          <a:lstStyle>
            <a:lvl1pPr marL="0" marR="0" algn="ctr">
              <a:buClr>
                <a:srgbClr val="FFFFFF"/>
              </a:buClr>
              <a:buFont typeface="Helvetica"/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Adrienne Arsht Center - Miami, FL</a:t>
            </a:r>
          </a:p>
        </p:txBody>
      </p:sp>
      <p:sp>
        <p:nvSpPr>
          <p:cNvPr id="186" name="SCENIC + LIGHTING DESIGN"/>
          <p:cNvSpPr/>
          <p:nvPr/>
        </p:nvSpPr>
        <p:spPr>
          <a:xfrm>
            <a:off x="-50800" y="7175499"/>
            <a:ext cx="41148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 anchor="b">
            <a:spAutoFit/>
          </a:bodyPr>
          <a:lstStyle>
            <a:lvl1pPr marL="0" marR="0" algn="ctr">
              <a:buClr>
                <a:srgbClr val="7A7A7A"/>
              </a:buClr>
              <a:buFont typeface="Helvetica"/>
              <a:defRPr sz="2100">
                <a:solidFill>
                  <a:schemeClr val="accent2">
                    <a:hueOff val="-85259"/>
                    <a:satOff val="14347"/>
                    <a:lumOff val="22373"/>
                  </a:schemeClr>
                </a:solidFill>
                <a:uFill>
                  <a:solidFill>
                    <a:srgbClr val="7A7A7A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SCENIC + LIGHTING DESIGN</a:t>
            </a:r>
          </a:p>
        </p:txBody>
      </p:sp>
      <p:sp>
        <p:nvSpPr>
          <p:cNvPr id="188" name="Senior Lecturer, Department of Fine and Performing Arts"/>
          <p:cNvSpPr txBox="1">
            <a:spLocks noGrp="1"/>
          </p:cNvSpPr>
          <p:nvPr>
            <p:ph type="subTitle" sz="quarter" idx="1"/>
          </p:nvPr>
        </p:nvSpPr>
        <p:spPr>
          <a:xfrm>
            <a:off x="1739900" y="127000"/>
            <a:ext cx="4723259" cy="292100"/>
          </a:xfrm>
          <a:prstGeom prst="rect">
            <a:avLst/>
          </a:prstGeom>
        </p:spPr>
        <p:txBody>
          <a:bodyPr/>
          <a:lstStyle>
            <a:lvl1pPr>
              <a:buClr>
                <a:srgbClr val="EBEBEB"/>
              </a:buClr>
              <a:buFont typeface="Helvetica"/>
              <a:defRPr sz="1400">
                <a:solidFill>
                  <a:srgbClr val="EBEBEB"/>
                </a:solidFill>
                <a:uFill>
                  <a:solidFill>
                    <a:srgbClr val="EBEBE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Senior Lecturer, Department of Fine and Performing Arts</a:t>
            </a:r>
          </a:p>
        </p:txBody>
      </p:sp>
      <p:pic>
        <p:nvPicPr>
          <p:cNvPr id="8" name="Picture 7" descr="Kitty-Hawk-2018-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400" y="592667"/>
            <a:ext cx="8178800" cy="3674533"/>
          </a:xfrm>
          <a:prstGeom prst="rect">
            <a:avLst/>
          </a:prstGeom>
        </p:spPr>
      </p:pic>
      <p:pic>
        <p:nvPicPr>
          <p:cNvPr id="9" name="Picture 8" descr="Kitty-Hawk-2018-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6000" y="3958902"/>
            <a:ext cx="6565900" cy="2949897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Lee Keenan"/>
          <p:cNvSpPr txBox="1">
            <a:spLocks noGrp="1"/>
          </p:cNvSpPr>
          <p:nvPr>
            <p:ph type="ctrTitle"/>
          </p:nvPr>
        </p:nvSpPr>
        <p:spPr>
          <a:xfrm>
            <a:off x="-342900" y="-215900"/>
            <a:ext cx="2527300" cy="6731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EBEBEB"/>
                </a:solidFill>
                <a:uFill>
                  <a:solidFill>
                    <a:srgbClr val="EBEBE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Lee Keenan</a:t>
            </a:r>
          </a:p>
        </p:txBody>
      </p:sp>
      <p:sp>
        <p:nvSpPr>
          <p:cNvPr id="184" name="Kitty Hawk"/>
          <p:cNvSpPr/>
          <p:nvPr/>
        </p:nvSpPr>
        <p:spPr>
          <a:xfrm>
            <a:off x="3695700" y="7175500"/>
            <a:ext cx="37465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 anchor="b">
            <a:spAutoFit/>
          </a:bodyPr>
          <a:lstStyle>
            <a:lvl1pPr marL="0" marR="0" algn="ctr">
              <a:buClr>
                <a:srgbClr val="FFFFFF"/>
              </a:buClr>
              <a:buFont typeface="Helvetica"/>
              <a:defRPr sz="2400" i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Kitty Hawk</a:t>
            </a:r>
          </a:p>
        </p:txBody>
      </p:sp>
      <p:sp>
        <p:nvSpPr>
          <p:cNvPr id="185" name="Adrienne Arsht Center - Miami, FL"/>
          <p:cNvSpPr/>
          <p:nvPr/>
        </p:nvSpPr>
        <p:spPr>
          <a:xfrm>
            <a:off x="7239000" y="7213600"/>
            <a:ext cx="2882900" cy="215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>
            <a:spAutoFit/>
          </a:bodyPr>
          <a:lstStyle>
            <a:lvl1pPr marL="0" marR="0" algn="ctr">
              <a:buClr>
                <a:srgbClr val="FFFFFF"/>
              </a:buClr>
              <a:buFont typeface="Helvetica"/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Adrienne Arsht Center - Miami, FL</a:t>
            </a:r>
          </a:p>
        </p:txBody>
      </p:sp>
      <p:sp>
        <p:nvSpPr>
          <p:cNvPr id="186" name="SCENIC + LIGHTING DESIGN"/>
          <p:cNvSpPr/>
          <p:nvPr/>
        </p:nvSpPr>
        <p:spPr>
          <a:xfrm>
            <a:off x="-50800" y="7175499"/>
            <a:ext cx="41148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 anchor="b">
            <a:spAutoFit/>
          </a:bodyPr>
          <a:lstStyle>
            <a:lvl1pPr marL="0" marR="0" algn="ctr">
              <a:buClr>
                <a:srgbClr val="7A7A7A"/>
              </a:buClr>
              <a:buFont typeface="Helvetica"/>
              <a:defRPr sz="2100">
                <a:solidFill>
                  <a:schemeClr val="accent2">
                    <a:hueOff val="-85259"/>
                    <a:satOff val="14347"/>
                    <a:lumOff val="22373"/>
                  </a:schemeClr>
                </a:solidFill>
                <a:uFill>
                  <a:solidFill>
                    <a:srgbClr val="7A7A7A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SCENIC + LIGHTING DESIGN</a:t>
            </a:r>
          </a:p>
        </p:txBody>
      </p:sp>
      <p:sp>
        <p:nvSpPr>
          <p:cNvPr id="188" name="Senior Lecturer, Department of Fine and Performing Arts"/>
          <p:cNvSpPr txBox="1">
            <a:spLocks noGrp="1"/>
          </p:cNvSpPr>
          <p:nvPr>
            <p:ph type="subTitle" sz="quarter" idx="1"/>
          </p:nvPr>
        </p:nvSpPr>
        <p:spPr>
          <a:xfrm>
            <a:off x="1739900" y="127000"/>
            <a:ext cx="4723259" cy="292100"/>
          </a:xfrm>
          <a:prstGeom prst="rect">
            <a:avLst/>
          </a:prstGeom>
        </p:spPr>
        <p:txBody>
          <a:bodyPr/>
          <a:lstStyle>
            <a:lvl1pPr>
              <a:buClr>
                <a:srgbClr val="EBEBEB"/>
              </a:buClr>
              <a:buFont typeface="Helvetica"/>
              <a:defRPr sz="1400">
                <a:solidFill>
                  <a:srgbClr val="EBEBEB"/>
                </a:solidFill>
                <a:uFill>
                  <a:solidFill>
                    <a:srgbClr val="EBEBE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Senior Lecturer, Department of Fine and Performing Arts</a:t>
            </a:r>
          </a:p>
        </p:txBody>
      </p:sp>
      <p:pic>
        <p:nvPicPr>
          <p:cNvPr id="10" name="Picture 9" descr="kitty hawk 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00"/>
            <a:ext cx="10160000" cy="57150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Lee Keenan"/>
          <p:cNvSpPr txBox="1">
            <a:spLocks noGrp="1"/>
          </p:cNvSpPr>
          <p:nvPr>
            <p:ph type="ctrTitle"/>
          </p:nvPr>
        </p:nvSpPr>
        <p:spPr>
          <a:xfrm>
            <a:off x="-342900" y="-215900"/>
            <a:ext cx="2527300" cy="6731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EBEBEB"/>
                </a:solidFill>
                <a:uFill>
                  <a:solidFill>
                    <a:srgbClr val="EBEBE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Lee Keenan</a:t>
            </a:r>
          </a:p>
        </p:txBody>
      </p:sp>
      <p:sp>
        <p:nvSpPr>
          <p:cNvPr id="140" name="Diamond Dogs"/>
          <p:cNvSpPr/>
          <p:nvPr/>
        </p:nvSpPr>
        <p:spPr>
          <a:xfrm>
            <a:off x="3784600" y="7175500"/>
            <a:ext cx="37465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 anchor="b">
            <a:spAutoFit/>
          </a:bodyPr>
          <a:lstStyle>
            <a:lvl1pPr marL="0" marR="0" algn="ctr">
              <a:buClr>
                <a:srgbClr val="FFFFFF"/>
              </a:buClr>
              <a:buFont typeface="Helvetica"/>
              <a:defRPr sz="2400" i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dirty="0" smtClean="0"/>
              <a:t>The Nutcracker</a:t>
            </a:r>
            <a:endParaRPr dirty="0"/>
          </a:p>
        </p:txBody>
      </p:sp>
      <p:sp>
        <p:nvSpPr>
          <p:cNvPr id="141" name="The House Theatre of Chicago"/>
          <p:cNvSpPr/>
          <p:nvPr/>
        </p:nvSpPr>
        <p:spPr>
          <a:xfrm>
            <a:off x="7251700" y="7251700"/>
            <a:ext cx="2882900" cy="215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>
            <a:spAutoFit/>
          </a:bodyPr>
          <a:lstStyle>
            <a:lvl1pPr marL="0" marR="0" algn="ctr">
              <a:buClr>
                <a:srgbClr val="FFFFFF"/>
              </a:buClr>
              <a:buFont typeface="Helvetica"/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The House Theatre of Chicago</a:t>
            </a:r>
          </a:p>
        </p:txBody>
      </p:sp>
      <p:sp>
        <p:nvSpPr>
          <p:cNvPr id="142" name="SCENIC + LIGHTING DESIGN"/>
          <p:cNvSpPr/>
          <p:nvPr/>
        </p:nvSpPr>
        <p:spPr>
          <a:xfrm>
            <a:off x="-50800" y="7175499"/>
            <a:ext cx="4114800" cy="3231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 anchor="b">
            <a:spAutoFit/>
          </a:bodyPr>
          <a:lstStyle>
            <a:lvl1pPr marL="0" marR="0" algn="ctr">
              <a:buClr>
                <a:srgbClr val="7A7A7A"/>
              </a:buClr>
              <a:buFont typeface="Helvetica"/>
              <a:defRPr sz="2100">
                <a:solidFill>
                  <a:schemeClr val="accent2">
                    <a:hueOff val="-85259"/>
                    <a:satOff val="14347"/>
                    <a:lumOff val="22373"/>
                  </a:schemeClr>
                </a:solidFill>
                <a:uFill>
                  <a:solidFill>
                    <a:srgbClr val="7A7A7A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 smtClean="0"/>
              <a:t>LIGHTING </a:t>
            </a:r>
            <a:r>
              <a:rPr dirty="0"/>
              <a:t>DESIGN</a:t>
            </a:r>
          </a:p>
        </p:txBody>
      </p:sp>
      <p:sp>
        <p:nvSpPr>
          <p:cNvPr id="144" name="Senior Lecturer, Department of Fine and Performing Arts"/>
          <p:cNvSpPr txBox="1">
            <a:spLocks noGrp="1"/>
          </p:cNvSpPr>
          <p:nvPr>
            <p:ph type="subTitle" sz="quarter" idx="1"/>
          </p:nvPr>
        </p:nvSpPr>
        <p:spPr>
          <a:xfrm>
            <a:off x="1739900" y="127000"/>
            <a:ext cx="4723259" cy="292100"/>
          </a:xfrm>
          <a:prstGeom prst="rect">
            <a:avLst/>
          </a:prstGeom>
        </p:spPr>
        <p:txBody>
          <a:bodyPr/>
          <a:lstStyle>
            <a:lvl1pPr>
              <a:buClr>
                <a:srgbClr val="EBEBEB"/>
              </a:buClr>
              <a:buFont typeface="Helvetica"/>
              <a:defRPr sz="1400">
                <a:solidFill>
                  <a:srgbClr val="EBEBEB"/>
                </a:solidFill>
                <a:uFill>
                  <a:solidFill>
                    <a:srgbClr val="EBEBE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Senior Lecturer, Department of Fine and Performing Arts</a:t>
            </a:r>
          </a:p>
        </p:txBody>
      </p:sp>
      <p:pic>
        <p:nvPicPr>
          <p:cNvPr id="10" name="Picture 9" descr="TheNucracker003-TheHouseTheatreofChicago2018-photobyMichaelBrosilo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600" y="762000"/>
            <a:ext cx="7127840" cy="4267200"/>
          </a:xfrm>
          <a:prstGeom prst="rect">
            <a:avLst/>
          </a:prstGeom>
        </p:spPr>
      </p:pic>
      <p:pic>
        <p:nvPicPr>
          <p:cNvPr id="11" name="Picture 10" descr="TheNucracker004-TheHouseTheatreofChicago2018-photobyMichaelBrosilo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1200" y="2547620"/>
            <a:ext cx="2819400" cy="4022344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Lee Keenan"/>
          <p:cNvSpPr txBox="1">
            <a:spLocks noGrp="1"/>
          </p:cNvSpPr>
          <p:nvPr>
            <p:ph type="ctrTitle"/>
          </p:nvPr>
        </p:nvSpPr>
        <p:spPr>
          <a:xfrm>
            <a:off x="-342900" y="-215900"/>
            <a:ext cx="2527300" cy="6731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EBEBEB"/>
                </a:solidFill>
                <a:uFill>
                  <a:solidFill>
                    <a:srgbClr val="EBEBE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Lee Keenan</a:t>
            </a:r>
          </a:p>
        </p:txBody>
      </p:sp>
      <p:sp>
        <p:nvSpPr>
          <p:cNvPr id="140" name="Diamond Dogs"/>
          <p:cNvSpPr/>
          <p:nvPr/>
        </p:nvSpPr>
        <p:spPr>
          <a:xfrm>
            <a:off x="3784600" y="7175500"/>
            <a:ext cx="37465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 anchor="b">
            <a:spAutoFit/>
          </a:bodyPr>
          <a:lstStyle>
            <a:lvl1pPr marL="0" marR="0" algn="ctr">
              <a:buClr>
                <a:srgbClr val="FFFFFF"/>
              </a:buClr>
              <a:buFont typeface="Helvetica"/>
              <a:defRPr sz="2400" i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dirty="0" smtClean="0"/>
              <a:t>The Nutcracker</a:t>
            </a:r>
            <a:endParaRPr dirty="0"/>
          </a:p>
        </p:txBody>
      </p:sp>
      <p:sp>
        <p:nvSpPr>
          <p:cNvPr id="141" name="The House Theatre of Chicago"/>
          <p:cNvSpPr/>
          <p:nvPr/>
        </p:nvSpPr>
        <p:spPr>
          <a:xfrm>
            <a:off x="7251700" y="7251700"/>
            <a:ext cx="2882900" cy="215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>
            <a:spAutoFit/>
          </a:bodyPr>
          <a:lstStyle>
            <a:lvl1pPr marL="0" marR="0" algn="ctr">
              <a:buClr>
                <a:srgbClr val="FFFFFF"/>
              </a:buClr>
              <a:buFont typeface="Helvetica"/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The House Theatre of Chicago</a:t>
            </a:r>
          </a:p>
        </p:txBody>
      </p:sp>
      <p:sp>
        <p:nvSpPr>
          <p:cNvPr id="142" name="SCENIC + LIGHTING DESIGN"/>
          <p:cNvSpPr/>
          <p:nvPr/>
        </p:nvSpPr>
        <p:spPr>
          <a:xfrm>
            <a:off x="-50800" y="7175499"/>
            <a:ext cx="4114800" cy="3231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 anchor="b">
            <a:spAutoFit/>
          </a:bodyPr>
          <a:lstStyle>
            <a:lvl1pPr marL="0" marR="0" algn="ctr">
              <a:buClr>
                <a:srgbClr val="7A7A7A"/>
              </a:buClr>
              <a:buFont typeface="Helvetica"/>
              <a:defRPr sz="2100">
                <a:solidFill>
                  <a:schemeClr val="accent2">
                    <a:hueOff val="-85259"/>
                    <a:satOff val="14347"/>
                    <a:lumOff val="22373"/>
                  </a:schemeClr>
                </a:solidFill>
                <a:uFill>
                  <a:solidFill>
                    <a:srgbClr val="7A7A7A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 smtClean="0"/>
              <a:t>LIGHTING </a:t>
            </a:r>
            <a:r>
              <a:rPr dirty="0"/>
              <a:t>DESIGN</a:t>
            </a:r>
          </a:p>
        </p:txBody>
      </p:sp>
      <p:sp>
        <p:nvSpPr>
          <p:cNvPr id="144" name="Senior Lecturer, Department of Fine and Performing Arts"/>
          <p:cNvSpPr txBox="1">
            <a:spLocks noGrp="1"/>
          </p:cNvSpPr>
          <p:nvPr>
            <p:ph type="subTitle" sz="quarter" idx="1"/>
          </p:nvPr>
        </p:nvSpPr>
        <p:spPr>
          <a:xfrm>
            <a:off x="1739900" y="127000"/>
            <a:ext cx="4723259" cy="292100"/>
          </a:xfrm>
          <a:prstGeom prst="rect">
            <a:avLst/>
          </a:prstGeom>
        </p:spPr>
        <p:txBody>
          <a:bodyPr/>
          <a:lstStyle>
            <a:lvl1pPr>
              <a:buClr>
                <a:srgbClr val="EBEBEB"/>
              </a:buClr>
              <a:buFont typeface="Helvetica"/>
              <a:defRPr sz="1400">
                <a:solidFill>
                  <a:srgbClr val="EBEBEB"/>
                </a:solidFill>
                <a:uFill>
                  <a:solidFill>
                    <a:srgbClr val="EBEBE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Senior Lecturer, Department of Fine and Performing Arts</a:t>
            </a:r>
          </a:p>
        </p:txBody>
      </p:sp>
      <p:pic>
        <p:nvPicPr>
          <p:cNvPr id="9" name="Picture 8" descr="TheNucracker008-TheHouseTheatreofChicago2018-photobyMichaelBrosilo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7200" y="3124200"/>
            <a:ext cx="5390902" cy="3859886"/>
          </a:xfrm>
          <a:prstGeom prst="rect">
            <a:avLst/>
          </a:prstGeom>
        </p:spPr>
      </p:pic>
      <p:pic>
        <p:nvPicPr>
          <p:cNvPr id="12" name="Picture 11" descr="TheNucracker001-TheHouseTheatreofChicago2018-photobyMichaelBrosilo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2699" y="685800"/>
            <a:ext cx="6491899" cy="46482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Lee Keenan"/>
          <p:cNvSpPr txBox="1">
            <a:spLocks noGrp="1"/>
          </p:cNvSpPr>
          <p:nvPr>
            <p:ph type="ctrTitle"/>
          </p:nvPr>
        </p:nvSpPr>
        <p:spPr>
          <a:xfrm>
            <a:off x="-342900" y="-215900"/>
            <a:ext cx="2527300" cy="6731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EBEBEB"/>
                </a:solidFill>
                <a:uFill>
                  <a:solidFill>
                    <a:srgbClr val="EBEBE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Lee Keenan</a:t>
            </a:r>
          </a:p>
        </p:txBody>
      </p:sp>
      <p:sp>
        <p:nvSpPr>
          <p:cNvPr id="140" name="Diamond Dogs"/>
          <p:cNvSpPr/>
          <p:nvPr/>
        </p:nvSpPr>
        <p:spPr>
          <a:xfrm>
            <a:off x="3784600" y="7175500"/>
            <a:ext cx="37465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 anchor="b">
            <a:spAutoFit/>
          </a:bodyPr>
          <a:lstStyle>
            <a:lvl1pPr marL="0" marR="0" algn="ctr">
              <a:buClr>
                <a:srgbClr val="FFFFFF"/>
              </a:buClr>
              <a:buFont typeface="Helvetica"/>
              <a:defRPr sz="2400" i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dirty="0" smtClean="0"/>
              <a:t>The Nutcracker</a:t>
            </a:r>
            <a:endParaRPr dirty="0"/>
          </a:p>
        </p:txBody>
      </p:sp>
      <p:sp>
        <p:nvSpPr>
          <p:cNvPr id="141" name="The House Theatre of Chicago"/>
          <p:cNvSpPr/>
          <p:nvPr/>
        </p:nvSpPr>
        <p:spPr>
          <a:xfrm>
            <a:off x="7251700" y="7251700"/>
            <a:ext cx="2882900" cy="215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>
            <a:spAutoFit/>
          </a:bodyPr>
          <a:lstStyle>
            <a:lvl1pPr marL="0" marR="0" algn="ctr">
              <a:buClr>
                <a:srgbClr val="FFFFFF"/>
              </a:buClr>
              <a:buFont typeface="Helvetica"/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The House Theatre of Chicago</a:t>
            </a:r>
          </a:p>
        </p:txBody>
      </p:sp>
      <p:sp>
        <p:nvSpPr>
          <p:cNvPr id="142" name="SCENIC + LIGHTING DESIGN"/>
          <p:cNvSpPr/>
          <p:nvPr/>
        </p:nvSpPr>
        <p:spPr>
          <a:xfrm>
            <a:off x="-50800" y="7175499"/>
            <a:ext cx="4114800" cy="3231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 anchor="b">
            <a:spAutoFit/>
          </a:bodyPr>
          <a:lstStyle>
            <a:lvl1pPr marL="0" marR="0" algn="ctr">
              <a:buClr>
                <a:srgbClr val="7A7A7A"/>
              </a:buClr>
              <a:buFont typeface="Helvetica"/>
              <a:defRPr sz="2100">
                <a:solidFill>
                  <a:schemeClr val="accent2">
                    <a:hueOff val="-85259"/>
                    <a:satOff val="14347"/>
                    <a:lumOff val="22373"/>
                  </a:schemeClr>
                </a:solidFill>
                <a:uFill>
                  <a:solidFill>
                    <a:srgbClr val="7A7A7A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 smtClean="0"/>
              <a:t>LIGHTING </a:t>
            </a:r>
            <a:r>
              <a:rPr dirty="0"/>
              <a:t>DESIGN</a:t>
            </a:r>
          </a:p>
        </p:txBody>
      </p:sp>
      <p:sp>
        <p:nvSpPr>
          <p:cNvPr id="144" name="Senior Lecturer, Department of Fine and Performing Arts"/>
          <p:cNvSpPr txBox="1">
            <a:spLocks noGrp="1"/>
          </p:cNvSpPr>
          <p:nvPr>
            <p:ph type="subTitle" sz="quarter" idx="1"/>
          </p:nvPr>
        </p:nvSpPr>
        <p:spPr>
          <a:xfrm>
            <a:off x="1739900" y="127000"/>
            <a:ext cx="4723259" cy="292100"/>
          </a:xfrm>
          <a:prstGeom prst="rect">
            <a:avLst/>
          </a:prstGeom>
        </p:spPr>
        <p:txBody>
          <a:bodyPr/>
          <a:lstStyle>
            <a:lvl1pPr>
              <a:buClr>
                <a:srgbClr val="EBEBEB"/>
              </a:buClr>
              <a:buFont typeface="Helvetica"/>
              <a:defRPr sz="1400">
                <a:solidFill>
                  <a:srgbClr val="EBEBEB"/>
                </a:solidFill>
                <a:uFill>
                  <a:solidFill>
                    <a:srgbClr val="EBEBE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Senior Lecturer, Department of Fine and Performing Arts</a:t>
            </a:r>
          </a:p>
        </p:txBody>
      </p:sp>
      <p:pic>
        <p:nvPicPr>
          <p:cNvPr id="7" name="Picture 6" descr="TheNucracker007-TheHouseTheatreofChicago2018-photobyMichaelBrosilo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600" y="592836"/>
            <a:ext cx="8686800" cy="6341364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Lee Keenan"/>
          <p:cNvSpPr txBox="1">
            <a:spLocks noGrp="1"/>
          </p:cNvSpPr>
          <p:nvPr>
            <p:ph type="ctrTitle"/>
          </p:nvPr>
        </p:nvSpPr>
        <p:spPr>
          <a:xfrm>
            <a:off x="-342900" y="-215900"/>
            <a:ext cx="2527300" cy="6731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EBEBEB"/>
                </a:solidFill>
                <a:uFill>
                  <a:solidFill>
                    <a:srgbClr val="EBEBE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Lee Keenan</a:t>
            </a:r>
          </a:p>
        </p:txBody>
      </p:sp>
      <p:sp>
        <p:nvSpPr>
          <p:cNvPr id="133" name="Senior Lecturer, Department of Fine and Performing Arts"/>
          <p:cNvSpPr txBox="1">
            <a:spLocks noGrp="1"/>
          </p:cNvSpPr>
          <p:nvPr>
            <p:ph type="subTitle" sz="quarter" idx="1"/>
          </p:nvPr>
        </p:nvSpPr>
        <p:spPr>
          <a:xfrm>
            <a:off x="1739900" y="127000"/>
            <a:ext cx="4723259" cy="292100"/>
          </a:xfrm>
          <a:prstGeom prst="rect">
            <a:avLst/>
          </a:prstGeom>
        </p:spPr>
        <p:txBody>
          <a:bodyPr/>
          <a:lstStyle>
            <a:lvl1pPr>
              <a:buClr>
                <a:srgbClr val="EBEBEB"/>
              </a:buClr>
              <a:buFont typeface="Helvetica"/>
              <a:defRPr sz="1400">
                <a:solidFill>
                  <a:srgbClr val="EBEBEB"/>
                </a:solidFill>
                <a:uFill>
                  <a:solidFill>
                    <a:srgbClr val="EBEBE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Senior Lecturer, Department of Fine and Performing Arts</a:t>
            </a:r>
          </a:p>
        </p:txBody>
      </p:sp>
      <p:sp>
        <p:nvSpPr>
          <p:cNvPr id="134" name="Diamond Dogs"/>
          <p:cNvSpPr/>
          <p:nvPr/>
        </p:nvSpPr>
        <p:spPr>
          <a:xfrm>
            <a:off x="3784600" y="7175500"/>
            <a:ext cx="37465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 anchor="b">
            <a:spAutoFit/>
          </a:bodyPr>
          <a:lstStyle>
            <a:lvl1pPr marL="0" marR="0" algn="ctr">
              <a:buClr>
                <a:srgbClr val="FFFFFF"/>
              </a:buClr>
              <a:buFont typeface="Helvetica"/>
              <a:defRPr sz="2400" i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dirty="0" smtClean="0"/>
              <a:t>Hatfield &amp; McCoy</a:t>
            </a:r>
            <a:endParaRPr dirty="0"/>
          </a:p>
        </p:txBody>
      </p:sp>
      <p:sp>
        <p:nvSpPr>
          <p:cNvPr id="135" name="The House Theatre of Chicago"/>
          <p:cNvSpPr/>
          <p:nvPr/>
        </p:nvSpPr>
        <p:spPr>
          <a:xfrm>
            <a:off x="7251700" y="7251700"/>
            <a:ext cx="2882900" cy="215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>
            <a:spAutoFit/>
          </a:bodyPr>
          <a:lstStyle>
            <a:lvl1pPr marL="0" marR="0" algn="ctr">
              <a:buClr>
                <a:srgbClr val="FFFFFF"/>
              </a:buClr>
              <a:buFont typeface="Helvetica"/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The House Theatre of Chicago</a:t>
            </a:r>
          </a:p>
        </p:txBody>
      </p:sp>
      <p:sp>
        <p:nvSpPr>
          <p:cNvPr id="136" name="SCENIC + LIGHTING DESIGN"/>
          <p:cNvSpPr/>
          <p:nvPr/>
        </p:nvSpPr>
        <p:spPr>
          <a:xfrm>
            <a:off x="-50800" y="7175499"/>
            <a:ext cx="41148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 anchor="b">
            <a:spAutoFit/>
          </a:bodyPr>
          <a:lstStyle>
            <a:lvl1pPr marL="0" marR="0" algn="ctr">
              <a:buClr>
                <a:srgbClr val="7A7A7A"/>
              </a:buClr>
              <a:buFont typeface="Helvetica"/>
              <a:defRPr sz="2100">
                <a:solidFill>
                  <a:schemeClr val="accent2">
                    <a:hueOff val="-85259"/>
                    <a:satOff val="14347"/>
                    <a:lumOff val="22373"/>
                  </a:schemeClr>
                </a:solidFill>
                <a:uFill>
                  <a:solidFill>
                    <a:srgbClr val="7A7A7A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SCENIC + LIGHTING DESIGN</a:t>
            </a:r>
          </a:p>
        </p:txBody>
      </p:sp>
      <p:pic>
        <p:nvPicPr>
          <p:cNvPr id="7" name="Picture 6" descr="IMG_239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200" y="552450"/>
            <a:ext cx="8763000" cy="657225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Lee Keenan"/>
          <p:cNvSpPr txBox="1">
            <a:spLocks noGrp="1"/>
          </p:cNvSpPr>
          <p:nvPr>
            <p:ph type="ctrTitle"/>
          </p:nvPr>
        </p:nvSpPr>
        <p:spPr>
          <a:xfrm>
            <a:off x="-342900" y="-215900"/>
            <a:ext cx="2527300" cy="6731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EBEBEB"/>
                </a:solidFill>
                <a:uFill>
                  <a:solidFill>
                    <a:srgbClr val="EBEBE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Lee Keenan</a:t>
            </a:r>
          </a:p>
        </p:txBody>
      </p:sp>
      <p:sp>
        <p:nvSpPr>
          <p:cNvPr id="133" name="Senior Lecturer, Department of Fine and Performing Arts"/>
          <p:cNvSpPr txBox="1">
            <a:spLocks noGrp="1"/>
          </p:cNvSpPr>
          <p:nvPr>
            <p:ph type="subTitle" sz="quarter" idx="1"/>
          </p:nvPr>
        </p:nvSpPr>
        <p:spPr>
          <a:xfrm>
            <a:off x="1739900" y="127000"/>
            <a:ext cx="4723259" cy="292100"/>
          </a:xfrm>
          <a:prstGeom prst="rect">
            <a:avLst/>
          </a:prstGeom>
        </p:spPr>
        <p:txBody>
          <a:bodyPr/>
          <a:lstStyle>
            <a:lvl1pPr>
              <a:buClr>
                <a:srgbClr val="EBEBEB"/>
              </a:buClr>
              <a:buFont typeface="Helvetica"/>
              <a:defRPr sz="1400">
                <a:solidFill>
                  <a:srgbClr val="EBEBEB"/>
                </a:solidFill>
                <a:uFill>
                  <a:solidFill>
                    <a:srgbClr val="EBEBE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Senior Lecturer, Department of Fine and Performing Arts</a:t>
            </a:r>
          </a:p>
        </p:txBody>
      </p:sp>
      <p:sp>
        <p:nvSpPr>
          <p:cNvPr id="134" name="Diamond Dogs"/>
          <p:cNvSpPr/>
          <p:nvPr/>
        </p:nvSpPr>
        <p:spPr>
          <a:xfrm>
            <a:off x="3784600" y="7175500"/>
            <a:ext cx="37465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 anchor="b">
            <a:spAutoFit/>
          </a:bodyPr>
          <a:lstStyle>
            <a:lvl1pPr marL="0" marR="0" algn="ctr">
              <a:buClr>
                <a:srgbClr val="FFFFFF"/>
              </a:buClr>
              <a:buFont typeface="Helvetica"/>
              <a:defRPr sz="2400" i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dirty="0" smtClean="0"/>
              <a:t>Hatfield &amp; McCoy</a:t>
            </a:r>
            <a:endParaRPr dirty="0"/>
          </a:p>
        </p:txBody>
      </p:sp>
      <p:sp>
        <p:nvSpPr>
          <p:cNvPr id="135" name="The House Theatre of Chicago"/>
          <p:cNvSpPr/>
          <p:nvPr/>
        </p:nvSpPr>
        <p:spPr>
          <a:xfrm>
            <a:off x="7251700" y="7251700"/>
            <a:ext cx="2882900" cy="215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>
            <a:spAutoFit/>
          </a:bodyPr>
          <a:lstStyle>
            <a:lvl1pPr marL="0" marR="0" algn="ctr">
              <a:buClr>
                <a:srgbClr val="FFFFFF"/>
              </a:buClr>
              <a:buFont typeface="Helvetica"/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The House Theatre of Chicago</a:t>
            </a:r>
          </a:p>
        </p:txBody>
      </p:sp>
      <p:sp>
        <p:nvSpPr>
          <p:cNvPr id="136" name="SCENIC + LIGHTING DESIGN"/>
          <p:cNvSpPr/>
          <p:nvPr/>
        </p:nvSpPr>
        <p:spPr>
          <a:xfrm>
            <a:off x="-50800" y="7175499"/>
            <a:ext cx="41148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 anchor="b">
            <a:spAutoFit/>
          </a:bodyPr>
          <a:lstStyle>
            <a:lvl1pPr marL="0" marR="0" algn="ctr">
              <a:buClr>
                <a:srgbClr val="7A7A7A"/>
              </a:buClr>
              <a:buFont typeface="Helvetica"/>
              <a:defRPr sz="2100">
                <a:solidFill>
                  <a:schemeClr val="accent2">
                    <a:hueOff val="-85259"/>
                    <a:satOff val="14347"/>
                    <a:lumOff val="22373"/>
                  </a:schemeClr>
                </a:solidFill>
                <a:uFill>
                  <a:solidFill>
                    <a:srgbClr val="7A7A7A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SCENIC + LIGHTING DESIGN</a:t>
            </a:r>
          </a:p>
        </p:txBody>
      </p:sp>
      <p:pic>
        <p:nvPicPr>
          <p:cNvPr id="8" name="Picture 7" descr="HatfiedMcCoy_001_The-House_photo-by-Michael-Brosilow-2018-1024x68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087" y="875782"/>
            <a:ext cx="6966613" cy="4646676"/>
          </a:xfrm>
          <a:prstGeom prst="rect">
            <a:avLst/>
          </a:prstGeom>
        </p:spPr>
      </p:pic>
      <p:pic>
        <p:nvPicPr>
          <p:cNvPr id="9" name="Picture 8" descr="39829179712_ef4a95c25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0200" y="2209800"/>
            <a:ext cx="3282696" cy="45720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Lee Keenan"/>
          <p:cNvSpPr txBox="1">
            <a:spLocks noGrp="1"/>
          </p:cNvSpPr>
          <p:nvPr>
            <p:ph type="ctrTitle"/>
          </p:nvPr>
        </p:nvSpPr>
        <p:spPr>
          <a:xfrm>
            <a:off x="-342900" y="-215900"/>
            <a:ext cx="2527300" cy="6731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EBEBEB"/>
                </a:solidFill>
                <a:uFill>
                  <a:solidFill>
                    <a:srgbClr val="EBEBE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Lee Keenan</a:t>
            </a:r>
          </a:p>
        </p:txBody>
      </p:sp>
      <p:sp>
        <p:nvSpPr>
          <p:cNvPr id="133" name="Senior Lecturer, Department of Fine and Performing Arts"/>
          <p:cNvSpPr txBox="1">
            <a:spLocks noGrp="1"/>
          </p:cNvSpPr>
          <p:nvPr>
            <p:ph type="subTitle" sz="quarter" idx="1"/>
          </p:nvPr>
        </p:nvSpPr>
        <p:spPr>
          <a:xfrm>
            <a:off x="1739900" y="127000"/>
            <a:ext cx="4723259" cy="292100"/>
          </a:xfrm>
          <a:prstGeom prst="rect">
            <a:avLst/>
          </a:prstGeom>
        </p:spPr>
        <p:txBody>
          <a:bodyPr/>
          <a:lstStyle>
            <a:lvl1pPr>
              <a:buClr>
                <a:srgbClr val="EBEBEB"/>
              </a:buClr>
              <a:buFont typeface="Helvetica"/>
              <a:defRPr sz="1400">
                <a:solidFill>
                  <a:srgbClr val="EBEBEB"/>
                </a:solidFill>
                <a:uFill>
                  <a:solidFill>
                    <a:srgbClr val="EBEBE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Senior Lecturer, Department of Fine and Performing Arts</a:t>
            </a:r>
          </a:p>
        </p:txBody>
      </p:sp>
      <p:sp>
        <p:nvSpPr>
          <p:cNvPr id="134" name="Diamond Dogs"/>
          <p:cNvSpPr/>
          <p:nvPr/>
        </p:nvSpPr>
        <p:spPr>
          <a:xfrm>
            <a:off x="3784600" y="7175500"/>
            <a:ext cx="37465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 anchor="b">
            <a:spAutoFit/>
          </a:bodyPr>
          <a:lstStyle>
            <a:lvl1pPr marL="0" marR="0" algn="ctr">
              <a:buClr>
                <a:srgbClr val="FFFFFF"/>
              </a:buClr>
              <a:buFont typeface="Helvetica"/>
              <a:defRPr sz="2400" i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dirty="0" smtClean="0"/>
              <a:t>Hatfield &amp; McCoy</a:t>
            </a:r>
            <a:endParaRPr dirty="0"/>
          </a:p>
        </p:txBody>
      </p:sp>
      <p:sp>
        <p:nvSpPr>
          <p:cNvPr id="135" name="The House Theatre of Chicago"/>
          <p:cNvSpPr/>
          <p:nvPr/>
        </p:nvSpPr>
        <p:spPr>
          <a:xfrm>
            <a:off x="7251700" y="7251700"/>
            <a:ext cx="2882900" cy="215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>
            <a:spAutoFit/>
          </a:bodyPr>
          <a:lstStyle>
            <a:lvl1pPr marL="0" marR="0" algn="ctr">
              <a:buClr>
                <a:srgbClr val="FFFFFF"/>
              </a:buClr>
              <a:buFont typeface="Helvetica"/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The House Theatre of Chicago</a:t>
            </a:r>
          </a:p>
        </p:txBody>
      </p:sp>
      <p:sp>
        <p:nvSpPr>
          <p:cNvPr id="136" name="SCENIC + LIGHTING DESIGN"/>
          <p:cNvSpPr/>
          <p:nvPr/>
        </p:nvSpPr>
        <p:spPr>
          <a:xfrm>
            <a:off x="-50800" y="7175499"/>
            <a:ext cx="41148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 anchor="b">
            <a:spAutoFit/>
          </a:bodyPr>
          <a:lstStyle>
            <a:lvl1pPr marL="0" marR="0" algn="ctr">
              <a:buClr>
                <a:srgbClr val="7A7A7A"/>
              </a:buClr>
              <a:buFont typeface="Helvetica"/>
              <a:defRPr sz="2100">
                <a:solidFill>
                  <a:schemeClr val="accent2">
                    <a:hueOff val="-85259"/>
                    <a:satOff val="14347"/>
                    <a:lumOff val="22373"/>
                  </a:schemeClr>
                </a:solidFill>
                <a:uFill>
                  <a:solidFill>
                    <a:srgbClr val="7A7A7A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SCENIC + LIGHTING DESIGN</a:t>
            </a:r>
          </a:p>
        </p:txBody>
      </p:sp>
      <p:pic>
        <p:nvPicPr>
          <p:cNvPr id="8" name="Picture 7" descr="IMG_239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633" y="609600"/>
            <a:ext cx="8900367" cy="6224868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Lee Keenan"/>
          <p:cNvSpPr txBox="1">
            <a:spLocks noGrp="1"/>
          </p:cNvSpPr>
          <p:nvPr>
            <p:ph type="ctrTitle"/>
          </p:nvPr>
        </p:nvSpPr>
        <p:spPr>
          <a:xfrm>
            <a:off x="-342900" y="-215900"/>
            <a:ext cx="2527300" cy="6731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EBEBEB"/>
                </a:solidFill>
                <a:uFill>
                  <a:solidFill>
                    <a:srgbClr val="EBEBE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Lee Keenan</a:t>
            </a:r>
          </a:p>
        </p:txBody>
      </p:sp>
      <p:sp>
        <p:nvSpPr>
          <p:cNvPr id="140" name="Diamond Dogs"/>
          <p:cNvSpPr/>
          <p:nvPr/>
        </p:nvSpPr>
        <p:spPr>
          <a:xfrm>
            <a:off x="3784600" y="7175500"/>
            <a:ext cx="37465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 anchor="b">
            <a:spAutoFit/>
          </a:bodyPr>
          <a:lstStyle>
            <a:lvl1pPr marL="0" marR="0" algn="ctr">
              <a:buClr>
                <a:srgbClr val="FFFFFF"/>
              </a:buClr>
              <a:buFont typeface="Helvetica"/>
              <a:defRPr sz="2400" i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dirty="0" smtClean="0"/>
              <a:t>Borealis</a:t>
            </a:r>
            <a:endParaRPr dirty="0"/>
          </a:p>
        </p:txBody>
      </p:sp>
      <p:sp>
        <p:nvSpPr>
          <p:cNvPr id="141" name="The House Theatre of Chicago"/>
          <p:cNvSpPr/>
          <p:nvPr/>
        </p:nvSpPr>
        <p:spPr>
          <a:xfrm>
            <a:off x="7251700" y="7251700"/>
            <a:ext cx="2882900" cy="215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>
            <a:spAutoFit/>
          </a:bodyPr>
          <a:lstStyle>
            <a:lvl1pPr marL="0" marR="0" algn="ctr">
              <a:buClr>
                <a:srgbClr val="FFFFFF"/>
              </a:buClr>
              <a:buFont typeface="Helvetica"/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The House Theatre of Chicago</a:t>
            </a:r>
          </a:p>
        </p:txBody>
      </p:sp>
      <p:sp>
        <p:nvSpPr>
          <p:cNvPr id="142" name="SCENIC + LIGHTING DESIGN"/>
          <p:cNvSpPr/>
          <p:nvPr/>
        </p:nvSpPr>
        <p:spPr>
          <a:xfrm>
            <a:off x="-50800" y="7175499"/>
            <a:ext cx="4114800" cy="3231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 anchor="b">
            <a:spAutoFit/>
          </a:bodyPr>
          <a:lstStyle>
            <a:lvl1pPr marL="0" marR="0" algn="ctr">
              <a:buClr>
                <a:srgbClr val="7A7A7A"/>
              </a:buClr>
              <a:buFont typeface="Helvetica"/>
              <a:defRPr sz="2100">
                <a:solidFill>
                  <a:schemeClr val="accent2">
                    <a:hueOff val="-85259"/>
                    <a:satOff val="14347"/>
                    <a:lumOff val="22373"/>
                  </a:schemeClr>
                </a:solidFill>
                <a:uFill>
                  <a:solidFill>
                    <a:srgbClr val="7A7A7A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mtClean="0"/>
              <a:t>LIGHTING </a:t>
            </a:r>
            <a:r>
              <a:rPr dirty="0"/>
              <a:t>DESIGN</a:t>
            </a:r>
          </a:p>
        </p:txBody>
      </p:sp>
      <p:sp>
        <p:nvSpPr>
          <p:cNvPr id="144" name="Senior Lecturer, Department of Fine and Performing Arts"/>
          <p:cNvSpPr txBox="1">
            <a:spLocks noGrp="1"/>
          </p:cNvSpPr>
          <p:nvPr>
            <p:ph type="subTitle" sz="quarter" idx="1"/>
          </p:nvPr>
        </p:nvSpPr>
        <p:spPr>
          <a:xfrm>
            <a:off x="1739900" y="127000"/>
            <a:ext cx="4723259" cy="292100"/>
          </a:xfrm>
          <a:prstGeom prst="rect">
            <a:avLst/>
          </a:prstGeom>
        </p:spPr>
        <p:txBody>
          <a:bodyPr/>
          <a:lstStyle>
            <a:lvl1pPr>
              <a:buClr>
                <a:srgbClr val="EBEBEB"/>
              </a:buClr>
              <a:buFont typeface="Helvetica"/>
              <a:defRPr sz="1400">
                <a:solidFill>
                  <a:srgbClr val="EBEBEB"/>
                </a:solidFill>
                <a:uFill>
                  <a:solidFill>
                    <a:srgbClr val="EBEBE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Senior Lecturer, Department of Fine and Performing Arts</a:t>
            </a:r>
          </a:p>
        </p:txBody>
      </p:sp>
      <p:pic>
        <p:nvPicPr>
          <p:cNvPr id="9" name="Picture 8" descr="44498588321_75652e98c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6800" y="1295400"/>
            <a:ext cx="6350000" cy="4140200"/>
          </a:xfrm>
          <a:prstGeom prst="rect">
            <a:avLst/>
          </a:prstGeom>
        </p:spPr>
      </p:pic>
      <p:pic>
        <p:nvPicPr>
          <p:cNvPr id="10" name="Picture 9" descr="43780689394_14264565f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18" y="1066800"/>
            <a:ext cx="4052418" cy="5907314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Lee Keenan"/>
          <p:cNvSpPr txBox="1">
            <a:spLocks noGrp="1"/>
          </p:cNvSpPr>
          <p:nvPr>
            <p:ph type="ctrTitle"/>
          </p:nvPr>
        </p:nvSpPr>
        <p:spPr>
          <a:xfrm>
            <a:off x="-342900" y="-215900"/>
            <a:ext cx="2527300" cy="6731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EBEBEB"/>
                </a:solidFill>
                <a:uFill>
                  <a:solidFill>
                    <a:srgbClr val="EBEBE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Lee Keenan</a:t>
            </a:r>
          </a:p>
        </p:txBody>
      </p:sp>
      <p:sp>
        <p:nvSpPr>
          <p:cNvPr id="140" name="Diamond Dogs"/>
          <p:cNvSpPr/>
          <p:nvPr/>
        </p:nvSpPr>
        <p:spPr>
          <a:xfrm>
            <a:off x="3784600" y="7175500"/>
            <a:ext cx="37465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 anchor="b">
            <a:spAutoFit/>
          </a:bodyPr>
          <a:lstStyle>
            <a:lvl1pPr marL="0" marR="0" algn="ctr">
              <a:buClr>
                <a:srgbClr val="FFFFFF"/>
              </a:buClr>
              <a:buFont typeface="Helvetica"/>
              <a:defRPr sz="2400" i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dirty="0" smtClean="0"/>
              <a:t>Borealis</a:t>
            </a:r>
            <a:endParaRPr dirty="0"/>
          </a:p>
        </p:txBody>
      </p:sp>
      <p:sp>
        <p:nvSpPr>
          <p:cNvPr id="141" name="The House Theatre of Chicago"/>
          <p:cNvSpPr/>
          <p:nvPr/>
        </p:nvSpPr>
        <p:spPr>
          <a:xfrm>
            <a:off x="7251700" y="7251700"/>
            <a:ext cx="2882900" cy="215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>
            <a:spAutoFit/>
          </a:bodyPr>
          <a:lstStyle>
            <a:lvl1pPr marL="0" marR="0" algn="ctr">
              <a:buClr>
                <a:srgbClr val="FFFFFF"/>
              </a:buClr>
              <a:buFont typeface="Helvetica"/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The House Theatre of Chicago</a:t>
            </a:r>
          </a:p>
        </p:txBody>
      </p:sp>
      <p:sp>
        <p:nvSpPr>
          <p:cNvPr id="142" name="SCENIC + LIGHTING DESIGN"/>
          <p:cNvSpPr/>
          <p:nvPr/>
        </p:nvSpPr>
        <p:spPr>
          <a:xfrm>
            <a:off x="-50800" y="7175499"/>
            <a:ext cx="4114800" cy="3231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 anchor="b">
            <a:spAutoFit/>
          </a:bodyPr>
          <a:lstStyle>
            <a:lvl1pPr marL="0" marR="0" algn="ctr">
              <a:buClr>
                <a:srgbClr val="7A7A7A"/>
              </a:buClr>
              <a:buFont typeface="Helvetica"/>
              <a:defRPr sz="2100">
                <a:solidFill>
                  <a:schemeClr val="accent2">
                    <a:hueOff val="-85259"/>
                    <a:satOff val="14347"/>
                    <a:lumOff val="22373"/>
                  </a:schemeClr>
                </a:solidFill>
                <a:uFill>
                  <a:solidFill>
                    <a:srgbClr val="7A7A7A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mtClean="0"/>
              <a:t>LIGHTING </a:t>
            </a:r>
            <a:r>
              <a:rPr dirty="0"/>
              <a:t>DESIGN</a:t>
            </a:r>
          </a:p>
        </p:txBody>
      </p:sp>
      <p:sp>
        <p:nvSpPr>
          <p:cNvPr id="144" name="Senior Lecturer, Department of Fine and Performing Arts"/>
          <p:cNvSpPr txBox="1">
            <a:spLocks noGrp="1"/>
          </p:cNvSpPr>
          <p:nvPr>
            <p:ph type="subTitle" sz="quarter" idx="1"/>
          </p:nvPr>
        </p:nvSpPr>
        <p:spPr>
          <a:xfrm>
            <a:off x="1739900" y="127000"/>
            <a:ext cx="4723259" cy="292100"/>
          </a:xfrm>
          <a:prstGeom prst="rect">
            <a:avLst/>
          </a:prstGeom>
        </p:spPr>
        <p:txBody>
          <a:bodyPr/>
          <a:lstStyle>
            <a:lvl1pPr>
              <a:buClr>
                <a:srgbClr val="EBEBEB"/>
              </a:buClr>
              <a:buFont typeface="Helvetica"/>
              <a:defRPr sz="1400">
                <a:solidFill>
                  <a:srgbClr val="EBEBEB"/>
                </a:solidFill>
                <a:uFill>
                  <a:solidFill>
                    <a:srgbClr val="EBEBE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Senior Lecturer, Department of Fine and Performing Arts</a:t>
            </a:r>
          </a:p>
        </p:txBody>
      </p:sp>
      <p:pic>
        <p:nvPicPr>
          <p:cNvPr id="8" name="Picture 7" descr="44498588061_8b6609551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0999" y="1371600"/>
            <a:ext cx="4482353" cy="4419600"/>
          </a:xfrm>
          <a:prstGeom prst="rect">
            <a:avLst/>
          </a:prstGeom>
        </p:spPr>
      </p:pic>
      <p:pic>
        <p:nvPicPr>
          <p:cNvPr id="9" name="Picture 8" descr="44498587961_2e097cde5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00" y="609600"/>
            <a:ext cx="5282059" cy="3274877"/>
          </a:xfrm>
          <a:prstGeom prst="rect">
            <a:avLst/>
          </a:prstGeom>
        </p:spPr>
      </p:pic>
      <p:pic>
        <p:nvPicPr>
          <p:cNvPr id="10" name="Picture 9" descr="30628675698_4ee6ab98e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1400" y="4038600"/>
            <a:ext cx="4038600" cy="302895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Lee Keenan"/>
          <p:cNvSpPr txBox="1">
            <a:spLocks noGrp="1"/>
          </p:cNvSpPr>
          <p:nvPr>
            <p:ph type="ctrTitle"/>
          </p:nvPr>
        </p:nvSpPr>
        <p:spPr>
          <a:xfrm>
            <a:off x="-342900" y="-215900"/>
            <a:ext cx="2527300" cy="6731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EBEBEB"/>
                </a:solidFill>
                <a:uFill>
                  <a:solidFill>
                    <a:srgbClr val="EBEBE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Lee Keenan</a:t>
            </a:r>
          </a:p>
        </p:txBody>
      </p:sp>
      <p:sp>
        <p:nvSpPr>
          <p:cNvPr id="140" name="Diamond Dogs"/>
          <p:cNvSpPr/>
          <p:nvPr/>
        </p:nvSpPr>
        <p:spPr>
          <a:xfrm>
            <a:off x="3784600" y="7175500"/>
            <a:ext cx="37465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 anchor="b">
            <a:spAutoFit/>
          </a:bodyPr>
          <a:lstStyle>
            <a:lvl1pPr marL="0" marR="0" algn="ctr">
              <a:buClr>
                <a:srgbClr val="FFFFFF"/>
              </a:buClr>
              <a:buFont typeface="Helvetica"/>
              <a:defRPr sz="2400" i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dirty="0" smtClean="0"/>
              <a:t>Borealis</a:t>
            </a:r>
            <a:endParaRPr dirty="0"/>
          </a:p>
        </p:txBody>
      </p:sp>
      <p:sp>
        <p:nvSpPr>
          <p:cNvPr id="141" name="The House Theatre of Chicago"/>
          <p:cNvSpPr/>
          <p:nvPr/>
        </p:nvSpPr>
        <p:spPr>
          <a:xfrm>
            <a:off x="7251700" y="7251700"/>
            <a:ext cx="2882900" cy="215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>
            <a:spAutoFit/>
          </a:bodyPr>
          <a:lstStyle>
            <a:lvl1pPr marL="0" marR="0" algn="ctr">
              <a:buClr>
                <a:srgbClr val="FFFFFF"/>
              </a:buClr>
              <a:buFont typeface="Helvetica"/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The House Theatre of Chicago</a:t>
            </a:r>
          </a:p>
        </p:txBody>
      </p:sp>
      <p:sp>
        <p:nvSpPr>
          <p:cNvPr id="142" name="SCENIC + LIGHTING DESIGN"/>
          <p:cNvSpPr/>
          <p:nvPr/>
        </p:nvSpPr>
        <p:spPr>
          <a:xfrm>
            <a:off x="-50800" y="7175499"/>
            <a:ext cx="4114800" cy="3231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 anchor="b">
            <a:spAutoFit/>
          </a:bodyPr>
          <a:lstStyle>
            <a:lvl1pPr marL="0" marR="0" algn="ctr">
              <a:buClr>
                <a:srgbClr val="7A7A7A"/>
              </a:buClr>
              <a:buFont typeface="Helvetica"/>
              <a:defRPr sz="2100">
                <a:solidFill>
                  <a:schemeClr val="accent2">
                    <a:hueOff val="-85259"/>
                    <a:satOff val="14347"/>
                    <a:lumOff val="22373"/>
                  </a:schemeClr>
                </a:solidFill>
                <a:uFill>
                  <a:solidFill>
                    <a:srgbClr val="7A7A7A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 smtClean="0"/>
              <a:t>LIGHTING </a:t>
            </a:r>
            <a:r>
              <a:rPr dirty="0"/>
              <a:t>DESIGN</a:t>
            </a:r>
          </a:p>
        </p:txBody>
      </p:sp>
      <p:sp>
        <p:nvSpPr>
          <p:cNvPr id="144" name="Senior Lecturer, Department of Fine and Performing Arts"/>
          <p:cNvSpPr txBox="1">
            <a:spLocks noGrp="1"/>
          </p:cNvSpPr>
          <p:nvPr>
            <p:ph type="subTitle" sz="quarter" idx="1"/>
          </p:nvPr>
        </p:nvSpPr>
        <p:spPr>
          <a:xfrm>
            <a:off x="1739900" y="127000"/>
            <a:ext cx="4723259" cy="292100"/>
          </a:xfrm>
          <a:prstGeom prst="rect">
            <a:avLst/>
          </a:prstGeom>
        </p:spPr>
        <p:txBody>
          <a:bodyPr/>
          <a:lstStyle>
            <a:lvl1pPr>
              <a:buClr>
                <a:srgbClr val="EBEBEB"/>
              </a:buClr>
              <a:buFont typeface="Helvetica"/>
              <a:defRPr sz="1400">
                <a:solidFill>
                  <a:srgbClr val="EBEBEB"/>
                </a:solidFill>
                <a:uFill>
                  <a:solidFill>
                    <a:srgbClr val="EBEBE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Senior Lecturer, Department of Fine and Performing Arts</a:t>
            </a:r>
          </a:p>
        </p:txBody>
      </p:sp>
      <p:pic>
        <p:nvPicPr>
          <p:cNvPr id="8" name="Picture 7" descr="29561056377_d7d2e450b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42900" y="685799"/>
            <a:ext cx="7175500" cy="4778883"/>
          </a:xfrm>
          <a:prstGeom prst="rect">
            <a:avLst/>
          </a:prstGeom>
        </p:spPr>
      </p:pic>
      <p:pic>
        <p:nvPicPr>
          <p:cNvPr id="9" name="Picture 8" descr="30628674648_4dcee622f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7800" y="2133600"/>
            <a:ext cx="3604260" cy="4937342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Lee Keenan"/>
          <p:cNvSpPr txBox="1">
            <a:spLocks noGrp="1"/>
          </p:cNvSpPr>
          <p:nvPr>
            <p:ph type="ctrTitle"/>
          </p:nvPr>
        </p:nvSpPr>
        <p:spPr>
          <a:xfrm>
            <a:off x="-342900" y="-215900"/>
            <a:ext cx="2527300" cy="6731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EBEBEB"/>
                </a:solidFill>
                <a:uFill>
                  <a:solidFill>
                    <a:srgbClr val="EBEBE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Lee Keenan</a:t>
            </a:r>
          </a:p>
        </p:txBody>
      </p:sp>
      <p:sp>
        <p:nvSpPr>
          <p:cNvPr id="147" name="Diamond Dogs"/>
          <p:cNvSpPr/>
          <p:nvPr/>
        </p:nvSpPr>
        <p:spPr>
          <a:xfrm>
            <a:off x="3784600" y="7175500"/>
            <a:ext cx="37465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 anchor="b">
            <a:spAutoFit/>
          </a:bodyPr>
          <a:lstStyle>
            <a:lvl1pPr marL="0" marR="0" algn="ctr">
              <a:buClr>
                <a:srgbClr val="FFFFFF"/>
              </a:buClr>
              <a:buFont typeface="Helvetica"/>
              <a:defRPr sz="2400" i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Diamond Dogs</a:t>
            </a:r>
          </a:p>
        </p:txBody>
      </p:sp>
      <p:sp>
        <p:nvSpPr>
          <p:cNvPr id="148" name="The House Theatre of Chicago"/>
          <p:cNvSpPr/>
          <p:nvPr/>
        </p:nvSpPr>
        <p:spPr>
          <a:xfrm>
            <a:off x="7251700" y="7251700"/>
            <a:ext cx="2882900" cy="215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>
            <a:spAutoFit/>
          </a:bodyPr>
          <a:lstStyle>
            <a:lvl1pPr marL="0" marR="0" algn="ctr">
              <a:buClr>
                <a:srgbClr val="FFFFFF"/>
              </a:buClr>
              <a:buFont typeface="Helvetica"/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The House Theatre of Chicago</a:t>
            </a:r>
          </a:p>
        </p:txBody>
      </p:sp>
      <p:sp>
        <p:nvSpPr>
          <p:cNvPr id="149" name="SCENIC + LIGHTING DESIGN"/>
          <p:cNvSpPr/>
          <p:nvPr/>
        </p:nvSpPr>
        <p:spPr>
          <a:xfrm>
            <a:off x="-50800" y="7175499"/>
            <a:ext cx="41148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 anchor="b">
            <a:spAutoFit/>
          </a:bodyPr>
          <a:lstStyle>
            <a:lvl1pPr marL="0" marR="0" algn="ctr">
              <a:buClr>
                <a:srgbClr val="7A7A7A"/>
              </a:buClr>
              <a:buFont typeface="Helvetica"/>
              <a:defRPr sz="2100">
                <a:solidFill>
                  <a:schemeClr val="accent2">
                    <a:hueOff val="-85259"/>
                    <a:satOff val="14347"/>
                    <a:lumOff val="22373"/>
                  </a:schemeClr>
                </a:solidFill>
                <a:uFill>
                  <a:solidFill>
                    <a:srgbClr val="7A7A7A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SCENIC + LIGHTING DESIGN</a:t>
            </a:r>
          </a:p>
        </p:txBody>
      </p:sp>
      <p:pic>
        <p:nvPicPr>
          <p:cNvPr id="15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52800" y="622300"/>
            <a:ext cx="6350000" cy="4953000"/>
          </a:xfrm>
          <a:prstGeom prst="rect">
            <a:avLst/>
          </a:prstGeom>
          <a:ln w="25400"/>
        </p:spPr>
      </p:pic>
      <p:pic>
        <p:nvPicPr>
          <p:cNvPr id="15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8100" y="1713877"/>
            <a:ext cx="3376889" cy="5055223"/>
          </a:xfrm>
          <a:prstGeom prst="rect">
            <a:avLst/>
          </a:prstGeom>
          <a:ln w="25400"/>
        </p:spPr>
      </p:pic>
      <p:sp>
        <p:nvSpPr>
          <p:cNvPr id="152" name="Senior Lecturer, Department of Fine and Performing Arts"/>
          <p:cNvSpPr txBox="1">
            <a:spLocks noGrp="1"/>
          </p:cNvSpPr>
          <p:nvPr>
            <p:ph type="subTitle" sz="quarter" idx="1"/>
          </p:nvPr>
        </p:nvSpPr>
        <p:spPr>
          <a:xfrm>
            <a:off x="1739900" y="127000"/>
            <a:ext cx="4723259" cy="292100"/>
          </a:xfrm>
          <a:prstGeom prst="rect">
            <a:avLst/>
          </a:prstGeom>
        </p:spPr>
        <p:txBody>
          <a:bodyPr/>
          <a:lstStyle>
            <a:lvl1pPr>
              <a:buClr>
                <a:srgbClr val="EBEBEB"/>
              </a:buClr>
              <a:buFont typeface="Helvetica"/>
              <a:defRPr sz="1400">
                <a:solidFill>
                  <a:srgbClr val="EBEBEB"/>
                </a:solidFill>
                <a:uFill>
                  <a:solidFill>
                    <a:srgbClr val="EBEBE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Senior Lecturer, Department of Fine and Performing Arts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Lee Keenan"/>
          <p:cNvSpPr txBox="1">
            <a:spLocks noGrp="1"/>
          </p:cNvSpPr>
          <p:nvPr>
            <p:ph type="ctrTitle"/>
          </p:nvPr>
        </p:nvSpPr>
        <p:spPr>
          <a:xfrm>
            <a:off x="-342900" y="-215900"/>
            <a:ext cx="2527300" cy="6731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EBEBEB"/>
                </a:solidFill>
                <a:uFill>
                  <a:solidFill>
                    <a:srgbClr val="EBEBE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Lee Keenan</a:t>
            </a:r>
          </a:p>
        </p:txBody>
      </p:sp>
      <p:sp>
        <p:nvSpPr>
          <p:cNvPr id="155" name="Harvey"/>
          <p:cNvSpPr/>
          <p:nvPr/>
        </p:nvSpPr>
        <p:spPr>
          <a:xfrm>
            <a:off x="3200400" y="7175500"/>
            <a:ext cx="3746500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 anchor="b">
            <a:spAutoFit/>
          </a:bodyPr>
          <a:lstStyle>
            <a:lvl1pPr marL="0" marR="0" algn="ctr">
              <a:buClr>
                <a:srgbClr val="FFFFFF"/>
              </a:buClr>
              <a:buFont typeface="Helvetica"/>
              <a:defRPr sz="2400" i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Harvey</a:t>
            </a:r>
          </a:p>
        </p:txBody>
      </p:sp>
      <p:sp>
        <p:nvSpPr>
          <p:cNvPr id="156" name="Court Theatre"/>
          <p:cNvSpPr/>
          <p:nvPr/>
        </p:nvSpPr>
        <p:spPr>
          <a:xfrm>
            <a:off x="7251700" y="7251700"/>
            <a:ext cx="2882900" cy="215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>
            <a:spAutoFit/>
          </a:bodyPr>
          <a:lstStyle>
            <a:lvl1pPr marL="0" marR="0" algn="ctr">
              <a:buClr>
                <a:srgbClr val="FFFFFF"/>
              </a:buClr>
              <a:buFont typeface="Helvetica"/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Court Theatre</a:t>
            </a:r>
          </a:p>
        </p:txBody>
      </p:sp>
      <p:sp>
        <p:nvSpPr>
          <p:cNvPr id="157" name="LIGHTING DESIGN"/>
          <p:cNvSpPr/>
          <p:nvPr/>
        </p:nvSpPr>
        <p:spPr>
          <a:xfrm>
            <a:off x="-406400" y="7213599"/>
            <a:ext cx="411480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lIns="0" tIns="0" rIns="0" bIns="0" anchor="b">
            <a:spAutoFit/>
          </a:bodyPr>
          <a:lstStyle>
            <a:lvl1pPr marL="0" marR="0" algn="ctr">
              <a:buClr>
                <a:srgbClr val="7A7A7A"/>
              </a:buClr>
              <a:buFont typeface="Helvetica"/>
              <a:defRPr sz="2400">
                <a:solidFill>
                  <a:schemeClr val="accent2">
                    <a:hueOff val="-85259"/>
                    <a:satOff val="14347"/>
                    <a:lumOff val="22373"/>
                  </a:schemeClr>
                </a:solidFill>
                <a:uFill>
                  <a:solidFill>
                    <a:srgbClr val="7A7A7A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LIGHTING DESIGN</a:t>
            </a:r>
          </a:p>
        </p:txBody>
      </p:sp>
      <p:pic>
        <p:nvPicPr>
          <p:cNvPr id="15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3388" y="770375"/>
            <a:ext cx="9213224" cy="6322576"/>
          </a:xfrm>
          <a:prstGeom prst="rect">
            <a:avLst/>
          </a:prstGeom>
          <a:ln w="25400"/>
        </p:spPr>
      </p:pic>
      <p:sp>
        <p:nvSpPr>
          <p:cNvPr id="159" name="Senior Lecturer, Department of Fine and Performing Arts"/>
          <p:cNvSpPr txBox="1">
            <a:spLocks noGrp="1"/>
          </p:cNvSpPr>
          <p:nvPr>
            <p:ph type="subTitle" sz="quarter" idx="1"/>
          </p:nvPr>
        </p:nvSpPr>
        <p:spPr>
          <a:xfrm>
            <a:off x="1739900" y="127000"/>
            <a:ext cx="4723259" cy="292100"/>
          </a:xfrm>
          <a:prstGeom prst="rect">
            <a:avLst/>
          </a:prstGeom>
        </p:spPr>
        <p:txBody>
          <a:bodyPr/>
          <a:lstStyle>
            <a:lvl1pPr>
              <a:buClr>
                <a:srgbClr val="EBEBEB"/>
              </a:buClr>
              <a:buFont typeface="Helvetica"/>
              <a:defRPr sz="1400">
                <a:solidFill>
                  <a:srgbClr val="EBEBEB"/>
                </a:solidFill>
                <a:uFill>
                  <a:solidFill>
                    <a:srgbClr val="EBEBEB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Senior Lecturer, Department of Fine and Performing Arts</a:t>
            </a:r>
          </a:p>
        </p:txBody>
      </p:sp>
    </p:spTree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tiff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tiff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25400" cap="flat">
          <a:noFill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40639" marR="40639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>
              <a:solidFill>
                <a:srgbClr val="FFFFFF"/>
              </a:solidFill>
            </a:uFill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40639" marR="40639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>
              <a:solidFill>
                <a:srgbClr val="FFFFFF"/>
              </a:solidFill>
            </a:uFill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25400" cap="flat">
          <a:noFill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40639" marR="40639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>
              <a:solidFill>
                <a:srgbClr val="FFFFFF"/>
              </a:solidFill>
            </a:uFill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40639" marR="40639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>
              <a:solidFill>
                <a:srgbClr val="FFFFFF"/>
              </a:solidFill>
            </a:uFill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358</Words>
  <Application>Microsoft Office PowerPoint</Application>
  <PresentationFormat>Custom</PresentationFormat>
  <Paragraphs>86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Gill Sans</vt:lpstr>
      <vt:lpstr>Helvetica</vt:lpstr>
      <vt:lpstr>Lucida Grande</vt:lpstr>
      <vt:lpstr>White</vt:lpstr>
      <vt:lpstr>Lee Keenan</vt:lpstr>
      <vt:lpstr>Lee Keenan</vt:lpstr>
      <vt:lpstr>Lee Keenan</vt:lpstr>
      <vt:lpstr>Lee Keenan</vt:lpstr>
      <vt:lpstr>Lee Keenan</vt:lpstr>
      <vt:lpstr>Lee Keenan</vt:lpstr>
      <vt:lpstr>Lee Keenan</vt:lpstr>
      <vt:lpstr>Lee Keenan</vt:lpstr>
      <vt:lpstr>Lee Keenan</vt:lpstr>
      <vt:lpstr>Lee Keenan</vt:lpstr>
      <vt:lpstr>Lee Keenan</vt:lpstr>
      <vt:lpstr>Lee Keenan</vt:lpstr>
      <vt:lpstr>Lee Keenan</vt:lpstr>
      <vt:lpstr>Lee Keenan</vt:lpstr>
      <vt:lpstr>Lee Keenan</vt:lpstr>
      <vt:lpstr>Lee Keenan</vt:lpstr>
      <vt:lpstr>Lee Keenan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Lee Keenan</dc:title>
  <dc:creator>Brown, Taylor</dc:creator>
  <cp:lastModifiedBy>Brown, Taylor</cp:lastModifiedBy>
  <cp:revision>8</cp:revision>
  <dcterms:created xsi:type="dcterms:W3CDTF">2019-03-06T03:39:24Z</dcterms:created>
  <dcterms:modified xsi:type="dcterms:W3CDTF">2019-03-19T20:06:38Z</dcterms:modified>
</cp:coreProperties>
</file>