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40639" marR="40639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1pPr>
    <a:lvl2pPr marL="40639" marR="40639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2pPr>
    <a:lvl3pPr marL="40639" marR="40639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3pPr>
    <a:lvl4pPr marL="40639" marR="40639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4pPr>
    <a:lvl5pPr marL="40639" marR="40639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5pPr>
    <a:lvl6pPr marL="40639" marR="40639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6pPr>
    <a:lvl7pPr marL="40639" marR="40639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7pPr>
    <a:lvl8pPr marL="40639" marR="40639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8pPr>
    <a:lvl9pPr marL="40639" marR="40639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3DC5C2F9-1CAC-4260-A1DD-9FCDBB87749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def" i="de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de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0" name="Shape 1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990600" y="0"/>
            <a:ext cx="8178800" cy="38608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half" idx="1"/>
          </p:nvPr>
        </p:nvSpPr>
        <p:spPr>
          <a:xfrm>
            <a:off x="990600" y="3924300"/>
            <a:ext cx="8178800" cy="27940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/>
            <a:lvl2pPr marL="0" marR="0"/>
            <a:lvl3pPr marL="0" marR="0"/>
            <a:lvl4pPr marL="0" marR="0"/>
            <a:lvl5pPr marL="0" marR="0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/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5" name="Body Level One…"/>
          <p:cNvSpPr txBox="1"/>
          <p:nvPr>
            <p:ph type="body" sz="half" idx="1"/>
          </p:nvPr>
        </p:nvSpPr>
        <p:spPr>
          <a:xfrm>
            <a:off x="990600" y="2117131"/>
            <a:ext cx="39370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le Text"/>
          <p:cNvSpPr txBox="1"/>
          <p:nvPr>
            <p:ph type="title"/>
          </p:nvPr>
        </p:nvSpPr>
        <p:spPr>
          <a:xfrm>
            <a:off x="990600" y="152400"/>
            <a:ext cx="8178800" cy="20066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4" name="Body Level One…"/>
          <p:cNvSpPr txBox="1"/>
          <p:nvPr>
            <p:ph type="body" idx="1"/>
          </p:nvPr>
        </p:nvSpPr>
        <p:spPr>
          <a:xfrm>
            <a:off x="990600" y="2159000"/>
            <a:ext cx="8178800" cy="5461000"/>
          </a:xfrm>
          <a:prstGeom prst="rect">
            <a:avLst/>
          </a:prstGeom>
        </p:spPr>
        <p:txBody>
          <a:bodyPr lIns="38100" tIns="38100" rIns="38100" bIns="38100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Text"/>
          <p:cNvSpPr txBox="1"/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3" name="Body Level One…"/>
          <p:cNvSpPr txBox="1"/>
          <p:nvPr>
            <p:ph type="body" sz="quarter" idx="1"/>
          </p:nvPr>
        </p:nvSpPr>
        <p:spPr>
          <a:xfrm>
            <a:off x="6070600" y="2117131"/>
            <a:ext cx="30988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/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2" name="Body Level One…"/>
          <p:cNvSpPr txBox="1"/>
          <p:nvPr>
            <p:ph type="body" sz="half" idx="1"/>
          </p:nvPr>
        </p:nvSpPr>
        <p:spPr>
          <a:xfrm>
            <a:off x="990600" y="2117131"/>
            <a:ext cx="39370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xfrm>
            <a:off x="990600" y="2117131"/>
            <a:ext cx="81788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604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1pPr>
            <a:lvl2pPr marL="10033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2pPr>
            <a:lvl3pPr marL="13462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3pPr>
            <a:lvl4pPr marL="17018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4pPr>
            <a:lvl5pPr marL="20447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604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1pPr>
            <a:lvl2pPr marL="10033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2pPr>
            <a:lvl3pPr marL="13462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3pPr>
            <a:lvl4pPr marL="17018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4pPr>
            <a:lvl5pPr marL="20447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/>
          <p:nvPr>
            <p:ph type="title"/>
          </p:nvPr>
        </p:nvSpPr>
        <p:spPr>
          <a:xfrm>
            <a:off x="495300" y="0"/>
            <a:ext cx="4584700" cy="37719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Title Text</a:t>
            </a:r>
          </a:p>
        </p:txBody>
      </p:sp>
      <p:sp>
        <p:nvSpPr>
          <p:cNvPr id="62" name="Body Level One…"/>
          <p:cNvSpPr txBox="1"/>
          <p:nvPr>
            <p:ph type="body" sz="half" idx="1"/>
          </p:nvPr>
        </p:nvSpPr>
        <p:spPr>
          <a:xfrm>
            <a:off x="495300" y="3835400"/>
            <a:ext cx="4584700" cy="37846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>
              <a:defRPr sz="2600"/>
            </a:lvl1pPr>
            <a:lvl2pPr marL="0" marR="0">
              <a:defRPr sz="2600"/>
            </a:lvl2pPr>
            <a:lvl3pPr marL="0" marR="0">
              <a:defRPr sz="2600"/>
            </a:lvl3pPr>
            <a:lvl4pPr marL="0" marR="0">
              <a:defRPr sz="2600"/>
            </a:lvl4pPr>
            <a:lvl5pPr marL="0" marR="0">
              <a:defRPr sz="2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xfrm>
            <a:off x="495300" y="0"/>
            <a:ext cx="4584700" cy="37719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Title Text</a:t>
            </a:r>
          </a:p>
        </p:txBody>
      </p:sp>
      <p:sp>
        <p:nvSpPr>
          <p:cNvPr id="71" name="Body Level One…"/>
          <p:cNvSpPr txBox="1"/>
          <p:nvPr>
            <p:ph type="body" sz="half" idx="1"/>
          </p:nvPr>
        </p:nvSpPr>
        <p:spPr>
          <a:xfrm>
            <a:off x="495300" y="3835400"/>
            <a:ext cx="4584700" cy="37846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>
              <a:defRPr sz="2600"/>
            </a:lvl1pPr>
            <a:lvl2pPr marL="0" marR="0">
              <a:defRPr sz="2600"/>
            </a:lvl2pPr>
            <a:lvl3pPr marL="0" marR="0">
              <a:defRPr sz="2600"/>
            </a:lvl3pPr>
            <a:lvl4pPr marL="0" marR="0">
              <a:defRPr sz="2600"/>
            </a:lvl4pPr>
            <a:lvl5pPr marL="0" marR="0">
              <a:defRPr sz="2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508000" y="1778000"/>
            <a:ext cx="9144001" cy="5028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4946650" y="71501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marL="0" marR="0" algn="ctr" defTabSz="584200"/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0" marR="0" indent="228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0" marR="0" indent="685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0" marR="0" indent="1143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0" marR="0" indent="1600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titleStyle>
    <p:bodyStyle>
      <a:lvl1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"/><Relationship Id="rId3" Type="http://schemas.openxmlformats.org/officeDocument/2006/relationships/image" Target="../media/image5.tif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if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t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tif"/><Relationship Id="rId3" Type="http://schemas.openxmlformats.org/officeDocument/2006/relationships/image" Target="../media/image9.tif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tif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33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  <p:sp>
        <p:nvSpPr>
          <p:cNvPr id="134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Diamond Dogs</a:t>
            </a:r>
          </a:p>
        </p:txBody>
      </p:sp>
      <p:sp>
        <p:nvSpPr>
          <p:cNvPr id="135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House Theatre of Chicago</a:t>
            </a:r>
          </a:p>
        </p:txBody>
      </p:sp>
      <p:sp>
        <p:nvSpPr>
          <p:cNvPr id="13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SCENIC + LIGHTING DESIGN</a:t>
            </a:r>
          </a:p>
        </p:txBody>
      </p:sp>
      <p:pic>
        <p:nvPicPr>
          <p:cNvPr id="1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19199"/>
            <a:ext cx="10160000" cy="6781602"/>
          </a:xfrm>
          <a:prstGeom prst="rect">
            <a:avLst/>
          </a:prstGeom>
          <a:ln w="25400"/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Diamond Dogs</a:t>
            </a:r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SCENIC + LIGHTING DESIGN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592908"/>
            <a:ext cx="8454859" cy="6408784"/>
          </a:xfrm>
          <a:prstGeom prst="rect">
            <a:avLst/>
          </a:prstGeom>
          <a:ln w="25400"/>
        </p:spPr>
      </p:pic>
      <p:sp>
        <p:nvSpPr>
          <p:cNvPr id="144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47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Diamond Dogs</a:t>
            </a:r>
          </a:p>
        </p:txBody>
      </p:sp>
      <p:sp>
        <p:nvSpPr>
          <p:cNvPr id="148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House Theatre of Chicago</a:t>
            </a:r>
          </a:p>
        </p:txBody>
      </p:sp>
      <p:sp>
        <p:nvSpPr>
          <p:cNvPr id="149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SCENIC + LIGHTING DESIGN</a:t>
            </a:r>
          </a:p>
        </p:txBody>
      </p:sp>
      <p:pic>
        <p:nvPicPr>
          <p:cNvPr id="15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622300"/>
            <a:ext cx="6350000" cy="4953000"/>
          </a:xfrm>
          <a:prstGeom prst="rect">
            <a:avLst/>
          </a:prstGeom>
          <a:ln w="25400"/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00" y="1713877"/>
            <a:ext cx="3376889" cy="5055223"/>
          </a:xfrm>
          <a:prstGeom prst="rect">
            <a:avLst/>
          </a:prstGeom>
          <a:ln w="25400"/>
        </p:spPr>
      </p:pic>
      <p:sp>
        <p:nvSpPr>
          <p:cNvPr id="152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55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Harvey</a:t>
            </a:r>
          </a:p>
        </p:txBody>
      </p:sp>
      <p:sp>
        <p:nvSpPr>
          <p:cNvPr id="156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Court Theatre</a:t>
            </a:r>
          </a:p>
        </p:txBody>
      </p:sp>
      <p:sp>
        <p:nvSpPr>
          <p:cNvPr id="157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LIGHTING DESIGN</a:t>
            </a:r>
          </a:p>
        </p:txBody>
      </p:sp>
      <p:pic>
        <p:nvPicPr>
          <p:cNvPr id="1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388" y="770375"/>
            <a:ext cx="9213224" cy="6322576"/>
          </a:xfrm>
          <a:prstGeom prst="rect">
            <a:avLst/>
          </a:prstGeom>
          <a:ln w="25400"/>
        </p:spPr>
      </p:pic>
      <p:sp>
        <p:nvSpPr>
          <p:cNvPr id="159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62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Harvey</a:t>
            </a:r>
          </a:p>
        </p:txBody>
      </p:sp>
      <p:sp>
        <p:nvSpPr>
          <p:cNvPr id="163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Court Theatre</a:t>
            </a:r>
          </a:p>
        </p:txBody>
      </p:sp>
      <p:sp>
        <p:nvSpPr>
          <p:cNvPr id="164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LIGHTING DESIGN</a:t>
            </a:r>
          </a:p>
        </p:txBody>
      </p:sp>
      <p:pic>
        <p:nvPicPr>
          <p:cNvPr id="1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19199"/>
            <a:ext cx="10160000" cy="6781602"/>
          </a:xfrm>
          <a:prstGeom prst="rect">
            <a:avLst/>
          </a:prstGeom>
          <a:ln w="25400"/>
        </p:spPr>
      </p:pic>
      <p:sp>
        <p:nvSpPr>
          <p:cNvPr id="166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69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Harvey</a:t>
            </a:r>
          </a:p>
        </p:txBody>
      </p:sp>
      <p:sp>
        <p:nvSpPr>
          <p:cNvPr id="170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Court Theatre</a:t>
            </a:r>
          </a:p>
        </p:txBody>
      </p:sp>
      <p:sp>
        <p:nvSpPr>
          <p:cNvPr id="171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LIGHTING DESIGN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6824" y="1003247"/>
            <a:ext cx="3746501" cy="5613506"/>
          </a:xfrm>
          <a:prstGeom prst="rect">
            <a:avLst/>
          </a:prstGeom>
          <a:ln w="25400"/>
        </p:spPr>
      </p:pic>
      <p:pic>
        <p:nvPicPr>
          <p:cNvPr id="1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9886" y="674533"/>
            <a:ext cx="4114801" cy="6492381"/>
          </a:xfrm>
          <a:prstGeom prst="rect">
            <a:avLst/>
          </a:prstGeom>
          <a:ln w="25400"/>
        </p:spPr>
      </p:pic>
      <p:sp>
        <p:nvSpPr>
          <p:cNvPr id="174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77" name="Kitty Hawk"/>
          <p:cNvSpPr/>
          <p:nvPr/>
        </p:nvSpPr>
        <p:spPr>
          <a:xfrm>
            <a:off x="3695700" y="7175499"/>
            <a:ext cx="37465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Kitty Hawk</a:t>
            </a:r>
          </a:p>
        </p:txBody>
      </p:sp>
      <p:sp>
        <p:nvSpPr>
          <p:cNvPr id="178" name="Adrienne Arsht Center - Miami, FL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Adrienne Arsht Center - Miami, FL</a:t>
            </a:r>
          </a:p>
        </p:txBody>
      </p:sp>
      <p:pic>
        <p:nvPicPr>
          <p:cNvPr id="1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77899"/>
            <a:ext cx="10160000" cy="5715001"/>
          </a:xfrm>
          <a:prstGeom prst="rect">
            <a:avLst/>
          </a:prstGeom>
          <a:ln w="25400"/>
        </p:spPr>
      </p:pic>
      <p:sp>
        <p:nvSpPr>
          <p:cNvPr id="180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SCENIC + LIGHTING DESIGN</a:t>
            </a:r>
          </a:p>
        </p:txBody>
      </p:sp>
      <p:sp>
        <p:nvSpPr>
          <p:cNvPr id="181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Lee Keenan"/>
          <p:cNvSpPr txBox="1"/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Lee Keenan</a:t>
            </a:r>
          </a:p>
        </p:txBody>
      </p:sp>
      <p:sp>
        <p:nvSpPr>
          <p:cNvPr id="184" name="Kitty Hawk"/>
          <p:cNvSpPr/>
          <p:nvPr/>
        </p:nvSpPr>
        <p:spPr>
          <a:xfrm>
            <a:off x="36957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i="1"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Kitty Hawk</a:t>
            </a:r>
          </a:p>
        </p:txBody>
      </p:sp>
      <p:sp>
        <p:nvSpPr>
          <p:cNvPr id="185" name="Adrienne Arsht Center - Miami, FL"/>
          <p:cNvSpPr/>
          <p:nvPr/>
        </p:nvSpPr>
        <p:spPr>
          <a:xfrm>
            <a:off x="7239000" y="72136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Adrienne Arsht Center - Miami, FL</a:t>
            </a:r>
          </a:p>
        </p:txBody>
      </p:sp>
      <p:sp>
        <p:nvSpPr>
          <p:cNvPr id="18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SCENIC + LIGHTING DESIGN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300" y="806321"/>
            <a:ext cx="8955027" cy="5981958"/>
          </a:xfrm>
          <a:prstGeom prst="rect">
            <a:avLst/>
          </a:prstGeom>
          <a:ln w="25400"/>
        </p:spPr>
      </p:pic>
      <p:sp>
        <p:nvSpPr>
          <p:cNvPr id="188" name="Senior Lecturer, Department of Fine and Performing Arts"/>
          <p:cNvSpPr txBox="1"/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Senior Lecturer, Department of Fine and Performing Arts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tif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tif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