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303" r:id="rId3"/>
    <p:sldId id="281" r:id="rId4"/>
    <p:sldId id="283" r:id="rId5"/>
    <p:sldId id="288" r:id="rId6"/>
    <p:sldId id="306" r:id="rId7"/>
    <p:sldId id="307" r:id="rId8"/>
    <p:sldId id="308" r:id="rId9"/>
    <p:sldId id="309" r:id="rId10"/>
    <p:sldId id="310" r:id="rId11"/>
    <p:sldId id="289" r:id="rId12"/>
    <p:sldId id="292" r:id="rId13"/>
    <p:sldId id="313" r:id="rId14"/>
    <p:sldId id="296" r:id="rId15"/>
    <p:sldId id="297" r:id="rId16"/>
    <p:sldId id="298" r:id="rId17"/>
    <p:sldId id="301" r:id="rId18"/>
    <p:sldId id="312" r:id="rId19"/>
    <p:sldId id="302" r:id="rId2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hyperlink" Target="mailto:stars@ucf.edu" TargetMode="External"/><Relationship Id="rId1" Type="http://schemas.openxmlformats.org/officeDocument/2006/relationships/hyperlink" Target="mailto:Lee.Dotson@ucf.edu" TargetMode="Externa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hyperlink" Target="mailto:stars@ucf.edu" TargetMode="External"/><Relationship Id="rId5" Type="http://schemas.openxmlformats.org/officeDocument/2006/relationships/hyperlink" Target="mailto:Lee.Dotson@ucf.edu" TargetMode="External"/><Relationship Id="rId10" Type="http://schemas.openxmlformats.org/officeDocument/2006/relationships/image" Target="../media/image49.svg"/><Relationship Id="rId4" Type="http://schemas.openxmlformats.org/officeDocument/2006/relationships/image" Target="../media/image45.svg"/><Relationship Id="rId9" Type="http://schemas.openxmlformats.org/officeDocument/2006/relationships/image" Target="../media/image4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29386D-EEF9-4DEC-8685-13EA59F513C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FC05F51-192C-43D9-884A-A555EED9A623}">
      <dgm:prSet/>
      <dgm:spPr/>
      <dgm:t>
        <a:bodyPr/>
        <a:lstStyle/>
        <a:p>
          <a:r>
            <a:rPr lang="en-US" dirty="0"/>
            <a:t>Provide persistent, UCF branded access to works</a:t>
          </a:r>
        </a:p>
      </dgm:t>
    </dgm:pt>
    <dgm:pt modelId="{5E6C9B28-01A6-4BEB-836F-0DDE2FD24BD9}" type="parTrans" cxnId="{95DCD038-4570-498E-BBF1-D70E8ECC8FF9}">
      <dgm:prSet/>
      <dgm:spPr/>
      <dgm:t>
        <a:bodyPr/>
        <a:lstStyle/>
        <a:p>
          <a:endParaRPr lang="en-US"/>
        </a:p>
      </dgm:t>
    </dgm:pt>
    <dgm:pt modelId="{5907B369-ED6F-481A-8E53-F7486FD3328B}" type="sibTrans" cxnId="{95DCD038-4570-498E-BBF1-D70E8ECC8FF9}">
      <dgm:prSet/>
      <dgm:spPr/>
      <dgm:t>
        <a:bodyPr/>
        <a:lstStyle/>
        <a:p>
          <a:endParaRPr lang="en-US"/>
        </a:p>
      </dgm:t>
    </dgm:pt>
    <dgm:pt modelId="{576A6B1A-EC0E-48CA-830F-492BE0C6EC89}">
      <dgm:prSet/>
      <dgm:spPr/>
      <dgm:t>
        <a:bodyPr/>
        <a:lstStyle/>
        <a:p>
          <a:r>
            <a:rPr lang="en-US" dirty="0"/>
            <a:t>Increase discovery of UCF scholarship and creative endeavors</a:t>
          </a:r>
        </a:p>
      </dgm:t>
    </dgm:pt>
    <dgm:pt modelId="{216E6DF7-D2C1-4928-A8CA-1B1E50658654}" type="parTrans" cxnId="{7CDC6C50-157F-4D96-AD1D-8737BCC999B9}">
      <dgm:prSet/>
      <dgm:spPr/>
      <dgm:t>
        <a:bodyPr/>
        <a:lstStyle/>
        <a:p>
          <a:endParaRPr lang="en-US"/>
        </a:p>
      </dgm:t>
    </dgm:pt>
    <dgm:pt modelId="{6844CABC-EBB6-4E04-AAFB-3C83CF06EF40}" type="sibTrans" cxnId="{7CDC6C50-157F-4D96-AD1D-8737BCC999B9}">
      <dgm:prSet/>
      <dgm:spPr/>
      <dgm:t>
        <a:bodyPr/>
        <a:lstStyle/>
        <a:p>
          <a:endParaRPr lang="en-US"/>
        </a:p>
      </dgm:t>
    </dgm:pt>
    <dgm:pt modelId="{61B86F1D-8F55-4A50-8FEB-373360C52C94}">
      <dgm:prSet/>
      <dgm:spPr/>
      <dgm:t>
        <a:bodyPr/>
        <a:lstStyle/>
        <a:p>
          <a:r>
            <a:rPr lang="en-US" dirty="0"/>
            <a:t>Share open access materials and projects</a:t>
          </a:r>
        </a:p>
      </dgm:t>
    </dgm:pt>
    <dgm:pt modelId="{39E80386-DD20-4486-A00E-7F271FFBA1A5}" type="parTrans" cxnId="{FE13BED8-478A-40E7-99CA-5EB02493CE54}">
      <dgm:prSet/>
      <dgm:spPr/>
      <dgm:t>
        <a:bodyPr/>
        <a:lstStyle/>
        <a:p>
          <a:endParaRPr lang="en-US"/>
        </a:p>
      </dgm:t>
    </dgm:pt>
    <dgm:pt modelId="{EE9D2AEB-A4A7-4E6E-9C12-D3443EE4BCC1}" type="sibTrans" cxnId="{FE13BED8-478A-40E7-99CA-5EB02493CE54}">
      <dgm:prSet/>
      <dgm:spPr/>
      <dgm:t>
        <a:bodyPr/>
        <a:lstStyle/>
        <a:p>
          <a:endParaRPr lang="en-US"/>
        </a:p>
      </dgm:t>
    </dgm:pt>
    <dgm:pt modelId="{E8A2C57D-F608-4170-A129-8FC1E51FBED2}">
      <dgm:prSet/>
      <dgm:spPr/>
      <dgm:t>
        <a:bodyPr/>
        <a:lstStyle/>
        <a:p>
          <a:r>
            <a:rPr lang="en-US" dirty="0"/>
            <a:t>Document and record history and progress</a:t>
          </a:r>
        </a:p>
      </dgm:t>
    </dgm:pt>
    <dgm:pt modelId="{25304690-FBE8-45BE-9FC6-2E322BEBCB05}" type="parTrans" cxnId="{29E1350F-5A79-4622-8060-C3959CBB501E}">
      <dgm:prSet/>
      <dgm:spPr/>
      <dgm:t>
        <a:bodyPr/>
        <a:lstStyle/>
        <a:p>
          <a:endParaRPr lang="en-US"/>
        </a:p>
      </dgm:t>
    </dgm:pt>
    <dgm:pt modelId="{699DB0A2-F1C2-4C82-A882-8856167FEF58}" type="sibTrans" cxnId="{29E1350F-5A79-4622-8060-C3959CBB501E}">
      <dgm:prSet/>
      <dgm:spPr/>
      <dgm:t>
        <a:bodyPr/>
        <a:lstStyle/>
        <a:p>
          <a:endParaRPr lang="en-US"/>
        </a:p>
      </dgm:t>
    </dgm:pt>
    <dgm:pt modelId="{BC15EA40-7797-48B5-B3D2-7FB834229F69}" type="pres">
      <dgm:prSet presAssocID="{5529386D-EEF9-4DEC-8685-13EA59F513CD}" presName="root" presStyleCnt="0">
        <dgm:presLayoutVars>
          <dgm:dir/>
          <dgm:resizeHandles val="exact"/>
        </dgm:presLayoutVars>
      </dgm:prSet>
      <dgm:spPr/>
    </dgm:pt>
    <dgm:pt modelId="{1A876A60-E061-416A-8D29-D61A9E68DEBC}" type="pres">
      <dgm:prSet presAssocID="{6FC05F51-192C-43D9-884A-A555EED9A623}" presName="compNode" presStyleCnt="0"/>
      <dgm:spPr/>
    </dgm:pt>
    <dgm:pt modelId="{6628AD24-3D7A-4C85-ADA6-227C81A68CCF}" type="pres">
      <dgm:prSet presAssocID="{6FC05F51-192C-43D9-884A-A555EED9A623}" presName="bgRect" presStyleLbl="bgShp" presStyleIdx="0" presStyleCnt="4"/>
      <dgm:spPr/>
    </dgm:pt>
    <dgm:pt modelId="{EF70D782-D504-4EE7-AA7B-89E287F29791}" type="pres">
      <dgm:prSet presAssocID="{6FC05F51-192C-43D9-884A-A555EED9A62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luencer"/>
        </a:ext>
      </dgm:extLst>
    </dgm:pt>
    <dgm:pt modelId="{1F99D984-D1AA-4086-94E0-21C9701749B4}" type="pres">
      <dgm:prSet presAssocID="{6FC05F51-192C-43D9-884A-A555EED9A623}" presName="spaceRect" presStyleCnt="0"/>
      <dgm:spPr/>
    </dgm:pt>
    <dgm:pt modelId="{30CE4AC1-2E7F-4AD7-AF70-0E3905B93D1F}" type="pres">
      <dgm:prSet presAssocID="{6FC05F51-192C-43D9-884A-A555EED9A623}" presName="parTx" presStyleLbl="revTx" presStyleIdx="0" presStyleCnt="4">
        <dgm:presLayoutVars>
          <dgm:chMax val="0"/>
          <dgm:chPref val="0"/>
        </dgm:presLayoutVars>
      </dgm:prSet>
      <dgm:spPr/>
    </dgm:pt>
    <dgm:pt modelId="{7F916FD1-9EC1-4644-8631-0C99CADE5192}" type="pres">
      <dgm:prSet presAssocID="{5907B369-ED6F-481A-8E53-F7486FD3328B}" presName="sibTrans" presStyleCnt="0"/>
      <dgm:spPr/>
    </dgm:pt>
    <dgm:pt modelId="{7BC3CB72-3BF6-414C-8371-4389C3164855}" type="pres">
      <dgm:prSet presAssocID="{576A6B1A-EC0E-48CA-830F-492BE0C6EC89}" presName="compNode" presStyleCnt="0"/>
      <dgm:spPr/>
    </dgm:pt>
    <dgm:pt modelId="{8B2E9314-7407-4B44-98C5-1F22225C6686}" type="pres">
      <dgm:prSet presAssocID="{576A6B1A-EC0E-48CA-830F-492BE0C6EC89}" presName="bgRect" presStyleLbl="bgShp" presStyleIdx="1" presStyleCnt="4"/>
      <dgm:spPr/>
    </dgm:pt>
    <dgm:pt modelId="{C9C4E25C-5A90-49D7-8156-22FB54457C5B}" type="pres">
      <dgm:prSet presAssocID="{576A6B1A-EC0E-48CA-830F-492BE0C6EC8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A2DD0C0C-D349-40D6-BBFA-77579D91ADB3}" type="pres">
      <dgm:prSet presAssocID="{576A6B1A-EC0E-48CA-830F-492BE0C6EC89}" presName="spaceRect" presStyleCnt="0"/>
      <dgm:spPr/>
    </dgm:pt>
    <dgm:pt modelId="{A546D83E-2303-4140-A492-9104C6CB6E7E}" type="pres">
      <dgm:prSet presAssocID="{576A6B1A-EC0E-48CA-830F-492BE0C6EC89}" presName="parTx" presStyleLbl="revTx" presStyleIdx="1" presStyleCnt="4">
        <dgm:presLayoutVars>
          <dgm:chMax val="0"/>
          <dgm:chPref val="0"/>
        </dgm:presLayoutVars>
      </dgm:prSet>
      <dgm:spPr/>
    </dgm:pt>
    <dgm:pt modelId="{40BF6310-D0A0-41A4-B07A-F5A0687C336F}" type="pres">
      <dgm:prSet presAssocID="{6844CABC-EBB6-4E04-AAFB-3C83CF06EF40}" presName="sibTrans" presStyleCnt="0"/>
      <dgm:spPr/>
    </dgm:pt>
    <dgm:pt modelId="{1AA36B4D-7C1C-42F6-B7B5-A611460C0E51}" type="pres">
      <dgm:prSet presAssocID="{61B86F1D-8F55-4A50-8FEB-373360C52C94}" presName="compNode" presStyleCnt="0"/>
      <dgm:spPr/>
    </dgm:pt>
    <dgm:pt modelId="{4D28CCD6-C1D2-4798-B628-95E570D10D28}" type="pres">
      <dgm:prSet presAssocID="{61B86F1D-8F55-4A50-8FEB-373360C52C94}" presName="bgRect" presStyleLbl="bgShp" presStyleIdx="2" presStyleCnt="4"/>
      <dgm:spPr/>
    </dgm:pt>
    <dgm:pt modelId="{6987DF97-E968-4CB1-B5B6-0EEC78B10C9C}" type="pres">
      <dgm:prSet presAssocID="{61B86F1D-8F55-4A50-8FEB-373360C52C9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ter"/>
        </a:ext>
      </dgm:extLst>
    </dgm:pt>
    <dgm:pt modelId="{255E1FB7-E1CC-48F3-A7B3-596671442FB2}" type="pres">
      <dgm:prSet presAssocID="{61B86F1D-8F55-4A50-8FEB-373360C52C94}" presName="spaceRect" presStyleCnt="0"/>
      <dgm:spPr/>
    </dgm:pt>
    <dgm:pt modelId="{9F43ABF6-DCEB-41B9-A793-073D9B6AF11C}" type="pres">
      <dgm:prSet presAssocID="{61B86F1D-8F55-4A50-8FEB-373360C52C94}" presName="parTx" presStyleLbl="revTx" presStyleIdx="2" presStyleCnt="4">
        <dgm:presLayoutVars>
          <dgm:chMax val="0"/>
          <dgm:chPref val="0"/>
        </dgm:presLayoutVars>
      </dgm:prSet>
      <dgm:spPr/>
    </dgm:pt>
    <dgm:pt modelId="{418AEC96-3B32-467F-8FEA-127E94F5CAF8}" type="pres">
      <dgm:prSet presAssocID="{EE9D2AEB-A4A7-4E6E-9C12-D3443EE4BCC1}" presName="sibTrans" presStyleCnt="0"/>
      <dgm:spPr/>
    </dgm:pt>
    <dgm:pt modelId="{0ABB9C29-9813-449F-B2D2-635E850306D3}" type="pres">
      <dgm:prSet presAssocID="{E8A2C57D-F608-4170-A129-8FC1E51FBED2}" presName="compNode" presStyleCnt="0"/>
      <dgm:spPr/>
    </dgm:pt>
    <dgm:pt modelId="{A504312C-6975-4235-B847-175C64C57E21}" type="pres">
      <dgm:prSet presAssocID="{E8A2C57D-F608-4170-A129-8FC1E51FBED2}" presName="bgRect" presStyleLbl="bgShp" presStyleIdx="3" presStyleCnt="4"/>
      <dgm:spPr/>
    </dgm:pt>
    <dgm:pt modelId="{B11BF90A-0A32-4AFE-A10D-81DC97789515}" type="pres">
      <dgm:prSet presAssocID="{E8A2C57D-F608-4170-A129-8FC1E51FBED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CF1E2270-9A78-4494-9DF6-371890D52396}" type="pres">
      <dgm:prSet presAssocID="{E8A2C57D-F608-4170-A129-8FC1E51FBED2}" presName="spaceRect" presStyleCnt="0"/>
      <dgm:spPr/>
    </dgm:pt>
    <dgm:pt modelId="{656CF3CC-4CD5-42E7-9503-0A886086474E}" type="pres">
      <dgm:prSet presAssocID="{E8A2C57D-F608-4170-A129-8FC1E51FBED2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9E1350F-5A79-4622-8060-C3959CBB501E}" srcId="{5529386D-EEF9-4DEC-8685-13EA59F513CD}" destId="{E8A2C57D-F608-4170-A129-8FC1E51FBED2}" srcOrd="3" destOrd="0" parTransId="{25304690-FBE8-45BE-9FC6-2E322BEBCB05}" sibTransId="{699DB0A2-F1C2-4C82-A882-8856167FEF58}"/>
    <dgm:cxn modelId="{95DCD038-4570-498E-BBF1-D70E8ECC8FF9}" srcId="{5529386D-EEF9-4DEC-8685-13EA59F513CD}" destId="{6FC05F51-192C-43D9-884A-A555EED9A623}" srcOrd="0" destOrd="0" parTransId="{5E6C9B28-01A6-4BEB-836F-0DDE2FD24BD9}" sibTransId="{5907B369-ED6F-481A-8E53-F7486FD3328B}"/>
    <dgm:cxn modelId="{843C446A-B46E-43B4-B1E1-0D039EDC30E6}" type="presOf" srcId="{576A6B1A-EC0E-48CA-830F-492BE0C6EC89}" destId="{A546D83E-2303-4140-A492-9104C6CB6E7E}" srcOrd="0" destOrd="0" presId="urn:microsoft.com/office/officeart/2018/2/layout/IconVerticalSolidList"/>
    <dgm:cxn modelId="{7CDC6C50-157F-4D96-AD1D-8737BCC999B9}" srcId="{5529386D-EEF9-4DEC-8685-13EA59F513CD}" destId="{576A6B1A-EC0E-48CA-830F-492BE0C6EC89}" srcOrd="1" destOrd="0" parTransId="{216E6DF7-D2C1-4928-A8CA-1B1E50658654}" sibTransId="{6844CABC-EBB6-4E04-AAFB-3C83CF06EF40}"/>
    <dgm:cxn modelId="{C98F547D-BAA6-463C-A08C-3E301159C39D}" type="presOf" srcId="{5529386D-EEF9-4DEC-8685-13EA59F513CD}" destId="{BC15EA40-7797-48B5-B3D2-7FB834229F69}" srcOrd="0" destOrd="0" presId="urn:microsoft.com/office/officeart/2018/2/layout/IconVerticalSolidList"/>
    <dgm:cxn modelId="{A6BDEBA8-A7C4-4711-90F8-C13DFF4E460C}" type="presOf" srcId="{E8A2C57D-F608-4170-A129-8FC1E51FBED2}" destId="{656CF3CC-4CD5-42E7-9503-0A886086474E}" srcOrd="0" destOrd="0" presId="urn:microsoft.com/office/officeart/2018/2/layout/IconVerticalSolidList"/>
    <dgm:cxn modelId="{D9DB8CCD-A506-414B-ABE2-EF6B5D3D1A42}" type="presOf" srcId="{61B86F1D-8F55-4A50-8FEB-373360C52C94}" destId="{9F43ABF6-DCEB-41B9-A793-073D9B6AF11C}" srcOrd="0" destOrd="0" presId="urn:microsoft.com/office/officeart/2018/2/layout/IconVerticalSolidList"/>
    <dgm:cxn modelId="{FE13BED8-478A-40E7-99CA-5EB02493CE54}" srcId="{5529386D-EEF9-4DEC-8685-13EA59F513CD}" destId="{61B86F1D-8F55-4A50-8FEB-373360C52C94}" srcOrd="2" destOrd="0" parTransId="{39E80386-DD20-4486-A00E-7F271FFBA1A5}" sibTransId="{EE9D2AEB-A4A7-4E6E-9C12-D3443EE4BCC1}"/>
    <dgm:cxn modelId="{7BC8CBDE-7586-49F6-8E87-276EF0E427FB}" type="presOf" srcId="{6FC05F51-192C-43D9-884A-A555EED9A623}" destId="{30CE4AC1-2E7F-4AD7-AF70-0E3905B93D1F}" srcOrd="0" destOrd="0" presId="urn:microsoft.com/office/officeart/2018/2/layout/IconVerticalSolidList"/>
    <dgm:cxn modelId="{562F3AEE-FD3D-4C39-AE0B-377156EBC2C4}" type="presParOf" srcId="{BC15EA40-7797-48B5-B3D2-7FB834229F69}" destId="{1A876A60-E061-416A-8D29-D61A9E68DEBC}" srcOrd="0" destOrd="0" presId="urn:microsoft.com/office/officeart/2018/2/layout/IconVerticalSolidList"/>
    <dgm:cxn modelId="{7F132B3E-D00F-46AF-A717-34CCF16314F8}" type="presParOf" srcId="{1A876A60-E061-416A-8D29-D61A9E68DEBC}" destId="{6628AD24-3D7A-4C85-ADA6-227C81A68CCF}" srcOrd="0" destOrd="0" presId="urn:microsoft.com/office/officeart/2018/2/layout/IconVerticalSolidList"/>
    <dgm:cxn modelId="{F3D10E55-E523-4EFB-B0E3-9D7FADEF0646}" type="presParOf" srcId="{1A876A60-E061-416A-8D29-D61A9E68DEBC}" destId="{EF70D782-D504-4EE7-AA7B-89E287F29791}" srcOrd="1" destOrd="0" presId="urn:microsoft.com/office/officeart/2018/2/layout/IconVerticalSolidList"/>
    <dgm:cxn modelId="{077CA772-E81A-4B65-A644-63A71ACD6291}" type="presParOf" srcId="{1A876A60-E061-416A-8D29-D61A9E68DEBC}" destId="{1F99D984-D1AA-4086-94E0-21C9701749B4}" srcOrd="2" destOrd="0" presId="urn:microsoft.com/office/officeart/2018/2/layout/IconVerticalSolidList"/>
    <dgm:cxn modelId="{8ACE51B1-D065-4EEF-9D89-87FE561E37B8}" type="presParOf" srcId="{1A876A60-E061-416A-8D29-D61A9E68DEBC}" destId="{30CE4AC1-2E7F-4AD7-AF70-0E3905B93D1F}" srcOrd="3" destOrd="0" presId="urn:microsoft.com/office/officeart/2018/2/layout/IconVerticalSolidList"/>
    <dgm:cxn modelId="{F0646EEB-56E8-4653-90F4-566DC6A39295}" type="presParOf" srcId="{BC15EA40-7797-48B5-B3D2-7FB834229F69}" destId="{7F916FD1-9EC1-4644-8631-0C99CADE5192}" srcOrd="1" destOrd="0" presId="urn:microsoft.com/office/officeart/2018/2/layout/IconVerticalSolidList"/>
    <dgm:cxn modelId="{A42399AE-5753-421A-9CC1-25EB92E08105}" type="presParOf" srcId="{BC15EA40-7797-48B5-B3D2-7FB834229F69}" destId="{7BC3CB72-3BF6-414C-8371-4389C3164855}" srcOrd="2" destOrd="0" presId="urn:microsoft.com/office/officeart/2018/2/layout/IconVerticalSolidList"/>
    <dgm:cxn modelId="{AE21C088-26BF-4CE5-82EE-8F45C953EBBF}" type="presParOf" srcId="{7BC3CB72-3BF6-414C-8371-4389C3164855}" destId="{8B2E9314-7407-4B44-98C5-1F22225C6686}" srcOrd="0" destOrd="0" presId="urn:microsoft.com/office/officeart/2018/2/layout/IconVerticalSolidList"/>
    <dgm:cxn modelId="{7EA3F958-6CED-47A1-9627-211AAA61998F}" type="presParOf" srcId="{7BC3CB72-3BF6-414C-8371-4389C3164855}" destId="{C9C4E25C-5A90-49D7-8156-22FB54457C5B}" srcOrd="1" destOrd="0" presId="urn:microsoft.com/office/officeart/2018/2/layout/IconVerticalSolidList"/>
    <dgm:cxn modelId="{8D66851A-927F-46A0-B03B-AE8FEA6C4786}" type="presParOf" srcId="{7BC3CB72-3BF6-414C-8371-4389C3164855}" destId="{A2DD0C0C-D349-40D6-BBFA-77579D91ADB3}" srcOrd="2" destOrd="0" presId="urn:microsoft.com/office/officeart/2018/2/layout/IconVerticalSolidList"/>
    <dgm:cxn modelId="{0D19A4F8-C108-44C6-B671-56624253F3CD}" type="presParOf" srcId="{7BC3CB72-3BF6-414C-8371-4389C3164855}" destId="{A546D83E-2303-4140-A492-9104C6CB6E7E}" srcOrd="3" destOrd="0" presId="urn:microsoft.com/office/officeart/2018/2/layout/IconVerticalSolidList"/>
    <dgm:cxn modelId="{A475C8C0-2C07-4208-9C6C-59590BADEC42}" type="presParOf" srcId="{BC15EA40-7797-48B5-B3D2-7FB834229F69}" destId="{40BF6310-D0A0-41A4-B07A-F5A0687C336F}" srcOrd="3" destOrd="0" presId="urn:microsoft.com/office/officeart/2018/2/layout/IconVerticalSolidList"/>
    <dgm:cxn modelId="{823CB03B-9BA6-4B58-8AEA-4D4153C462CF}" type="presParOf" srcId="{BC15EA40-7797-48B5-B3D2-7FB834229F69}" destId="{1AA36B4D-7C1C-42F6-B7B5-A611460C0E51}" srcOrd="4" destOrd="0" presId="urn:microsoft.com/office/officeart/2018/2/layout/IconVerticalSolidList"/>
    <dgm:cxn modelId="{8F707891-ABAB-41FF-B650-11D2EBDE1AC2}" type="presParOf" srcId="{1AA36B4D-7C1C-42F6-B7B5-A611460C0E51}" destId="{4D28CCD6-C1D2-4798-B628-95E570D10D28}" srcOrd="0" destOrd="0" presId="urn:microsoft.com/office/officeart/2018/2/layout/IconVerticalSolidList"/>
    <dgm:cxn modelId="{FC498937-4831-4F23-A70D-ADE107D4FD34}" type="presParOf" srcId="{1AA36B4D-7C1C-42F6-B7B5-A611460C0E51}" destId="{6987DF97-E968-4CB1-B5B6-0EEC78B10C9C}" srcOrd="1" destOrd="0" presId="urn:microsoft.com/office/officeart/2018/2/layout/IconVerticalSolidList"/>
    <dgm:cxn modelId="{99261BF9-D587-4522-BF8A-D66F5798830D}" type="presParOf" srcId="{1AA36B4D-7C1C-42F6-B7B5-A611460C0E51}" destId="{255E1FB7-E1CC-48F3-A7B3-596671442FB2}" srcOrd="2" destOrd="0" presId="urn:microsoft.com/office/officeart/2018/2/layout/IconVerticalSolidList"/>
    <dgm:cxn modelId="{C3CDA24E-D5CB-4E9E-9D38-120C9C6CF7D5}" type="presParOf" srcId="{1AA36B4D-7C1C-42F6-B7B5-A611460C0E51}" destId="{9F43ABF6-DCEB-41B9-A793-073D9B6AF11C}" srcOrd="3" destOrd="0" presId="urn:microsoft.com/office/officeart/2018/2/layout/IconVerticalSolidList"/>
    <dgm:cxn modelId="{F416921A-2AB3-4F8E-A482-83CC2B2B73DB}" type="presParOf" srcId="{BC15EA40-7797-48B5-B3D2-7FB834229F69}" destId="{418AEC96-3B32-467F-8FEA-127E94F5CAF8}" srcOrd="5" destOrd="0" presId="urn:microsoft.com/office/officeart/2018/2/layout/IconVerticalSolidList"/>
    <dgm:cxn modelId="{D5213E5B-A77C-4ABB-A83D-A57C13335D1E}" type="presParOf" srcId="{BC15EA40-7797-48B5-B3D2-7FB834229F69}" destId="{0ABB9C29-9813-449F-B2D2-635E850306D3}" srcOrd="6" destOrd="0" presId="urn:microsoft.com/office/officeart/2018/2/layout/IconVerticalSolidList"/>
    <dgm:cxn modelId="{D4E5762C-E6B0-476D-8478-A7F8476FC1C4}" type="presParOf" srcId="{0ABB9C29-9813-449F-B2D2-635E850306D3}" destId="{A504312C-6975-4235-B847-175C64C57E21}" srcOrd="0" destOrd="0" presId="urn:microsoft.com/office/officeart/2018/2/layout/IconVerticalSolidList"/>
    <dgm:cxn modelId="{44769F4B-FFF9-47DC-B89D-0B3AFC8488D6}" type="presParOf" srcId="{0ABB9C29-9813-449F-B2D2-635E850306D3}" destId="{B11BF90A-0A32-4AFE-A10D-81DC97789515}" srcOrd="1" destOrd="0" presId="urn:microsoft.com/office/officeart/2018/2/layout/IconVerticalSolidList"/>
    <dgm:cxn modelId="{69D57690-36A0-475B-869D-14C932C1E347}" type="presParOf" srcId="{0ABB9C29-9813-449F-B2D2-635E850306D3}" destId="{CF1E2270-9A78-4494-9DF6-371890D52396}" srcOrd="2" destOrd="0" presId="urn:microsoft.com/office/officeart/2018/2/layout/IconVerticalSolidList"/>
    <dgm:cxn modelId="{F00F8938-8846-4023-9466-5CFF4FFEDA0F}" type="presParOf" srcId="{0ABB9C29-9813-449F-B2D2-635E850306D3}" destId="{656CF3CC-4CD5-42E7-9503-0A886086474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7FD0DE-3546-4F96-B200-CDF3EB0F7D4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ADBCD0C-8F95-4DE1-BF47-6962F38DAFE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Organize &amp; share the full spectrum of works</a:t>
          </a:r>
        </a:p>
      </dgm:t>
    </dgm:pt>
    <dgm:pt modelId="{5A0C5096-5A18-44F9-9D69-9F5D2F6E1492}" type="parTrans" cxnId="{4E5AD816-D4D4-4D42-953D-DE3815A50E4B}">
      <dgm:prSet/>
      <dgm:spPr/>
      <dgm:t>
        <a:bodyPr/>
        <a:lstStyle/>
        <a:p>
          <a:endParaRPr lang="en-US"/>
        </a:p>
      </dgm:t>
    </dgm:pt>
    <dgm:pt modelId="{9A8381D5-470A-4F99-A11A-D81E7A173B02}" type="sibTrans" cxnId="{4E5AD816-D4D4-4D42-953D-DE3815A50E4B}">
      <dgm:prSet/>
      <dgm:spPr/>
      <dgm:t>
        <a:bodyPr/>
        <a:lstStyle/>
        <a:p>
          <a:endParaRPr lang="en-US"/>
        </a:p>
      </dgm:t>
    </dgm:pt>
    <dgm:pt modelId="{8E06CE41-89C5-4175-9113-8CDB7EDE63D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Indexing in Google and Google Scholar </a:t>
          </a:r>
        </a:p>
      </dgm:t>
    </dgm:pt>
    <dgm:pt modelId="{5D56D0ED-ECA1-45DB-BA1E-F47AC614D004}" type="parTrans" cxnId="{93FA484F-29C8-4EF3-B942-6CD722FB0992}">
      <dgm:prSet/>
      <dgm:spPr/>
      <dgm:t>
        <a:bodyPr/>
        <a:lstStyle/>
        <a:p>
          <a:endParaRPr lang="en-US"/>
        </a:p>
      </dgm:t>
    </dgm:pt>
    <dgm:pt modelId="{3836A651-5C17-476C-B0BC-35201D196FEE}" type="sibTrans" cxnId="{93FA484F-29C8-4EF3-B942-6CD722FB0992}">
      <dgm:prSet/>
      <dgm:spPr/>
      <dgm:t>
        <a:bodyPr/>
        <a:lstStyle/>
        <a:p>
          <a:endParaRPr lang="en-US"/>
        </a:p>
      </dgm:t>
    </dgm:pt>
    <dgm:pt modelId="{AF582E88-4F14-450A-BC8D-AD98DF78137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Training - in person or online</a:t>
          </a:r>
        </a:p>
      </dgm:t>
    </dgm:pt>
    <dgm:pt modelId="{45E6F15E-9C23-4334-B306-E5EF91B3379C}" type="parTrans" cxnId="{E2BFBC92-F675-4146-AEFE-5D4680EEA5B9}">
      <dgm:prSet/>
      <dgm:spPr/>
      <dgm:t>
        <a:bodyPr/>
        <a:lstStyle/>
        <a:p>
          <a:endParaRPr lang="en-US"/>
        </a:p>
      </dgm:t>
    </dgm:pt>
    <dgm:pt modelId="{26E19890-AF57-4C84-805F-86409DDDA43E}" type="sibTrans" cxnId="{E2BFBC92-F675-4146-AEFE-5D4680EEA5B9}">
      <dgm:prSet/>
      <dgm:spPr/>
      <dgm:t>
        <a:bodyPr/>
        <a:lstStyle/>
        <a:p>
          <a:endParaRPr lang="en-US"/>
        </a:p>
      </dgm:t>
    </dgm:pt>
    <dgm:pt modelId="{891D1F15-FA59-45AB-84E7-9B443B6CF5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Usage metrics in real-time, on demand, or monthly</a:t>
          </a:r>
        </a:p>
      </dgm:t>
    </dgm:pt>
    <dgm:pt modelId="{6E6EB0B8-9981-4DEF-9292-66A679897355}" type="parTrans" cxnId="{EE0421B7-E03B-4952-88B4-1CFA9CCDD5D5}">
      <dgm:prSet/>
      <dgm:spPr/>
      <dgm:t>
        <a:bodyPr/>
        <a:lstStyle/>
        <a:p>
          <a:endParaRPr lang="en-US"/>
        </a:p>
      </dgm:t>
    </dgm:pt>
    <dgm:pt modelId="{1F7236D8-A338-48C6-8823-9816EBE668D2}" type="sibTrans" cxnId="{EE0421B7-E03B-4952-88B4-1CFA9CCDD5D5}">
      <dgm:prSet/>
      <dgm:spPr/>
      <dgm:t>
        <a:bodyPr/>
        <a:lstStyle/>
        <a:p>
          <a:endParaRPr lang="en-US"/>
        </a:p>
      </dgm:t>
    </dgm:pt>
    <dgm:pt modelId="{0C3725CE-551E-4874-8762-ADE4DEA2A4C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Unlimited storage</a:t>
          </a:r>
        </a:p>
      </dgm:t>
    </dgm:pt>
    <dgm:pt modelId="{94A92243-4A83-439E-B0B1-D02C3A6CC14E}" type="parTrans" cxnId="{AC69022B-C3FE-4A50-8869-D59313C2C2AB}">
      <dgm:prSet/>
      <dgm:spPr/>
      <dgm:t>
        <a:bodyPr/>
        <a:lstStyle/>
        <a:p>
          <a:endParaRPr lang="en-US"/>
        </a:p>
      </dgm:t>
    </dgm:pt>
    <dgm:pt modelId="{C651B88A-153F-4B43-A1B8-1D56C26D6CC8}" type="sibTrans" cxnId="{AC69022B-C3FE-4A50-8869-D59313C2C2AB}">
      <dgm:prSet/>
      <dgm:spPr/>
      <dgm:t>
        <a:bodyPr/>
        <a:lstStyle/>
        <a:p>
          <a:endParaRPr lang="en-US"/>
        </a:p>
      </dgm:t>
    </dgm:pt>
    <dgm:pt modelId="{494B749C-3486-47F2-945D-B0E0FA0AD10F}" type="pres">
      <dgm:prSet presAssocID="{DC7FD0DE-3546-4F96-B200-CDF3EB0F7D4B}" presName="root" presStyleCnt="0">
        <dgm:presLayoutVars>
          <dgm:dir/>
          <dgm:resizeHandles val="exact"/>
        </dgm:presLayoutVars>
      </dgm:prSet>
      <dgm:spPr/>
    </dgm:pt>
    <dgm:pt modelId="{A58E5B73-73AD-48FD-ACD7-6572476F6BE4}" type="pres">
      <dgm:prSet presAssocID="{DADBCD0C-8F95-4DE1-BF47-6962F38DAFE5}" presName="compNode" presStyleCnt="0"/>
      <dgm:spPr/>
    </dgm:pt>
    <dgm:pt modelId="{0C08C5C5-7D7C-4319-B150-4C98AD5DBF6F}" type="pres">
      <dgm:prSet presAssocID="{DADBCD0C-8F95-4DE1-BF47-6962F38DAFE5}" presName="bgRect" presStyleLbl="bgShp" presStyleIdx="0" presStyleCnt="5"/>
      <dgm:spPr/>
    </dgm:pt>
    <dgm:pt modelId="{15114151-D82E-4D4D-B5B1-6212D989948E}" type="pres">
      <dgm:prSet presAssocID="{DADBCD0C-8F95-4DE1-BF47-6962F38DAFE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are With Person"/>
        </a:ext>
      </dgm:extLst>
    </dgm:pt>
    <dgm:pt modelId="{EAAC009F-AF77-4563-B55A-04B124ED5203}" type="pres">
      <dgm:prSet presAssocID="{DADBCD0C-8F95-4DE1-BF47-6962F38DAFE5}" presName="spaceRect" presStyleCnt="0"/>
      <dgm:spPr/>
    </dgm:pt>
    <dgm:pt modelId="{E2089BE7-4D9B-4FFB-8AE3-209654C3E024}" type="pres">
      <dgm:prSet presAssocID="{DADBCD0C-8F95-4DE1-BF47-6962F38DAFE5}" presName="parTx" presStyleLbl="revTx" presStyleIdx="0" presStyleCnt="5">
        <dgm:presLayoutVars>
          <dgm:chMax val="0"/>
          <dgm:chPref val="0"/>
        </dgm:presLayoutVars>
      </dgm:prSet>
      <dgm:spPr/>
    </dgm:pt>
    <dgm:pt modelId="{2C2CAF6A-8865-4711-A5E5-0E084A9FC48A}" type="pres">
      <dgm:prSet presAssocID="{9A8381D5-470A-4F99-A11A-D81E7A173B02}" presName="sibTrans" presStyleCnt="0"/>
      <dgm:spPr/>
    </dgm:pt>
    <dgm:pt modelId="{05CE717F-C054-4EF0-AE52-7060C1B3C543}" type="pres">
      <dgm:prSet presAssocID="{8E06CE41-89C5-4175-9113-8CDB7EDE63D4}" presName="compNode" presStyleCnt="0"/>
      <dgm:spPr/>
    </dgm:pt>
    <dgm:pt modelId="{E227CC71-9D7B-491A-B66C-147433F2098E}" type="pres">
      <dgm:prSet presAssocID="{8E06CE41-89C5-4175-9113-8CDB7EDE63D4}" presName="bgRect" presStyleLbl="bgShp" presStyleIdx="1" presStyleCnt="5"/>
      <dgm:spPr/>
    </dgm:pt>
    <dgm:pt modelId="{E4B40460-C338-4554-AFCC-254FC381C7BB}" type="pres">
      <dgm:prSet presAssocID="{8E06CE41-89C5-4175-9113-8CDB7EDE63D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BE03D389-F6C2-4953-B93D-E3278C298FE6}" type="pres">
      <dgm:prSet presAssocID="{8E06CE41-89C5-4175-9113-8CDB7EDE63D4}" presName="spaceRect" presStyleCnt="0"/>
      <dgm:spPr/>
    </dgm:pt>
    <dgm:pt modelId="{A717393E-592E-48C5-8CEA-FF914A1F0B23}" type="pres">
      <dgm:prSet presAssocID="{8E06CE41-89C5-4175-9113-8CDB7EDE63D4}" presName="parTx" presStyleLbl="revTx" presStyleIdx="1" presStyleCnt="5">
        <dgm:presLayoutVars>
          <dgm:chMax val="0"/>
          <dgm:chPref val="0"/>
        </dgm:presLayoutVars>
      </dgm:prSet>
      <dgm:spPr/>
    </dgm:pt>
    <dgm:pt modelId="{D232929F-5005-4B04-B7F4-7C53A093654F}" type="pres">
      <dgm:prSet presAssocID="{3836A651-5C17-476C-B0BC-35201D196FEE}" presName="sibTrans" presStyleCnt="0"/>
      <dgm:spPr/>
    </dgm:pt>
    <dgm:pt modelId="{C5F4BE36-CB1E-4AB1-837E-CFC2A1F1A2C1}" type="pres">
      <dgm:prSet presAssocID="{AF582E88-4F14-450A-BC8D-AD98DF781375}" presName="compNode" presStyleCnt="0"/>
      <dgm:spPr/>
    </dgm:pt>
    <dgm:pt modelId="{39D77645-AE83-45AF-B9FB-159C82ACF699}" type="pres">
      <dgm:prSet presAssocID="{AF582E88-4F14-450A-BC8D-AD98DF781375}" presName="bgRect" presStyleLbl="bgShp" presStyleIdx="2" presStyleCnt="5"/>
      <dgm:spPr/>
    </dgm:pt>
    <dgm:pt modelId="{CDC6369E-7823-4CD0-8C2A-C48B1EB02C34}" type="pres">
      <dgm:prSet presAssocID="{AF582E88-4F14-450A-BC8D-AD98DF78137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20A3606F-5E0E-4729-AD1A-85D3AE84624A}" type="pres">
      <dgm:prSet presAssocID="{AF582E88-4F14-450A-BC8D-AD98DF781375}" presName="spaceRect" presStyleCnt="0"/>
      <dgm:spPr/>
    </dgm:pt>
    <dgm:pt modelId="{A2D0D94E-6D6E-4CCE-8C0D-8E9132AE4EE7}" type="pres">
      <dgm:prSet presAssocID="{AF582E88-4F14-450A-BC8D-AD98DF781375}" presName="parTx" presStyleLbl="revTx" presStyleIdx="2" presStyleCnt="5">
        <dgm:presLayoutVars>
          <dgm:chMax val="0"/>
          <dgm:chPref val="0"/>
        </dgm:presLayoutVars>
      </dgm:prSet>
      <dgm:spPr/>
    </dgm:pt>
    <dgm:pt modelId="{DC5991CD-BBD8-47CE-8C77-41DBEB822FB4}" type="pres">
      <dgm:prSet presAssocID="{26E19890-AF57-4C84-805F-86409DDDA43E}" presName="sibTrans" presStyleCnt="0"/>
      <dgm:spPr/>
    </dgm:pt>
    <dgm:pt modelId="{176029DD-0022-4B93-9FCF-573EC6256DE0}" type="pres">
      <dgm:prSet presAssocID="{891D1F15-FA59-45AB-84E7-9B443B6CF5A8}" presName="compNode" presStyleCnt="0"/>
      <dgm:spPr/>
    </dgm:pt>
    <dgm:pt modelId="{16E4B7A5-B435-4598-8A56-4A39E63021E0}" type="pres">
      <dgm:prSet presAssocID="{891D1F15-FA59-45AB-84E7-9B443B6CF5A8}" presName="bgRect" presStyleLbl="bgShp" presStyleIdx="3" presStyleCnt="5"/>
      <dgm:spPr/>
    </dgm:pt>
    <dgm:pt modelId="{BFB66FA1-BCD7-4113-A227-D28A836147B7}" type="pres">
      <dgm:prSet presAssocID="{891D1F15-FA59-45AB-84E7-9B443B6CF5A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58F0094C-5F50-4C29-AF0C-AFEFE785F93B}" type="pres">
      <dgm:prSet presAssocID="{891D1F15-FA59-45AB-84E7-9B443B6CF5A8}" presName="spaceRect" presStyleCnt="0"/>
      <dgm:spPr/>
    </dgm:pt>
    <dgm:pt modelId="{FBFB0209-E468-4167-BDA6-339205975B2C}" type="pres">
      <dgm:prSet presAssocID="{891D1F15-FA59-45AB-84E7-9B443B6CF5A8}" presName="parTx" presStyleLbl="revTx" presStyleIdx="3" presStyleCnt="5">
        <dgm:presLayoutVars>
          <dgm:chMax val="0"/>
          <dgm:chPref val="0"/>
        </dgm:presLayoutVars>
      </dgm:prSet>
      <dgm:spPr/>
    </dgm:pt>
    <dgm:pt modelId="{D7B941BC-CFB6-4B7D-ABD8-FA5248967C9B}" type="pres">
      <dgm:prSet presAssocID="{1F7236D8-A338-48C6-8823-9816EBE668D2}" presName="sibTrans" presStyleCnt="0"/>
      <dgm:spPr/>
    </dgm:pt>
    <dgm:pt modelId="{DF1169C2-88D1-47DA-82C9-D50A7EAB179E}" type="pres">
      <dgm:prSet presAssocID="{0C3725CE-551E-4874-8762-ADE4DEA2A4C5}" presName="compNode" presStyleCnt="0"/>
      <dgm:spPr/>
    </dgm:pt>
    <dgm:pt modelId="{AA656329-62D9-4B5C-BA28-116DE0350794}" type="pres">
      <dgm:prSet presAssocID="{0C3725CE-551E-4874-8762-ADE4DEA2A4C5}" presName="bgRect" presStyleLbl="bgShp" presStyleIdx="4" presStyleCnt="5"/>
      <dgm:spPr/>
    </dgm:pt>
    <dgm:pt modelId="{C190BD3D-7801-45E5-B2BF-C8C0A67075DB}" type="pres">
      <dgm:prSet presAssocID="{0C3725CE-551E-4874-8762-ADE4DEA2A4C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wnload from cloud"/>
        </a:ext>
      </dgm:extLst>
    </dgm:pt>
    <dgm:pt modelId="{4F7A987F-97AE-4839-A7A3-1AD42A073C3E}" type="pres">
      <dgm:prSet presAssocID="{0C3725CE-551E-4874-8762-ADE4DEA2A4C5}" presName="spaceRect" presStyleCnt="0"/>
      <dgm:spPr/>
    </dgm:pt>
    <dgm:pt modelId="{C547D05A-35A8-44C5-A36B-4212842357E7}" type="pres">
      <dgm:prSet presAssocID="{0C3725CE-551E-4874-8762-ADE4DEA2A4C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AD484208-390C-4EEF-9028-522225A6BBBA}" type="presOf" srcId="{DADBCD0C-8F95-4DE1-BF47-6962F38DAFE5}" destId="{E2089BE7-4D9B-4FFB-8AE3-209654C3E024}" srcOrd="0" destOrd="0" presId="urn:microsoft.com/office/officeart/2018/2/layout/IconVerticalSolidList"/>
    <dgm:cxn modelId="{4E5AD816-D4D4-4D42-953D-DE3815A50E4B}" srcId="{DC7FD0DE-3546-4F96-B200-CDF3EB0F7D4B}" destId="{DADBCD0C-8F95-4DE1-BF47-6962F38DAFE5}" srcOrd="0" destOrd="0" parTransId="{5A0C5096-5A18-44F9-9D69-9F5D2F6E1492}" sibTransId="{9A8381D5-470A-4F99-A11A-D81E7A173B02}"/>
    <dgm:cxn modelId="{AC69022B-C3FE-4A50-8869-D59313C2C2AB}" srcId="{DC7FD0DE-3546-4F96-B200-CDF3EB0F7D4B}" destId="{0C3725CE-551E-4874-8762-ADE4DEA2A4C5}" srcOrd="4" destOrd="0" parTransId="{94A92243-4A83-439E-B0B1-D02C3A6CC14E}" sibTransId="{C651B88A-153F-4B43-A1B8-1D56C26D6CC8}"/>
    <dgm:cxn modelId="{C9140444-851F-4C17-8DC5-5D06290C0B45}" type="presOf" srcId="{DC7FD0DE-3546-4F96-B200-CDF3EB0F7D4B}" destId="{494B749C-3486-47F2-945D-B0E0FA0AD10F}" srcOrd="0" destOrd="0" presId="urn:microsoft.com/office/officeart/2018/2/layout/IconVerticalSolidList"/>
    <dgm:cxn modelId="{93FA484F-29C8-4EF3-B942-6CD722FB0992}" srcId="{DC7FD0DE-3546-4F96-B200-CDF3EB0F7D4B}" destId="{8E06CE41-89C5-4175-9113-8CDB7EDE63D4}" srcOrd="1" destOrd="0" parTransId="{5D56D0ED-ECA1-45DB-BA1E-F47AC614D004}" sibTransId="{3836A651-5C17-476C-B0BC-35201D196FEE}"/>
    <dgm:cxn modelId="{19D22073-6B7F-4096-80A0-BA3C207AE39D}" type="presOf" srcId="{AF582E88-4F14-450A-BC8D-AD98DF781375}" destId="{A2D0D94E-6D6E-4CCE-8C0D-8E9132AE4EE7}" srcOrd="0" destOrd="0" presId="urn:microsoft.com/office/officeart/2018/2/layout/IconVerticalSolidList"/>
    <dgm:cxn modelId="{AF61CD57-D5B3-45CE-A4F8-B924C76A08CF}" type="presOf" srcId="{891D1F15-FA59-45AB-84E7-9B443B6CF5A8}" destId="{FBFB0209-E468-4167-BDA6-339205975B2C}" srcOrd="0" destOrd="0" presId="urn:microsoft.com/office/officeart/2018/2/layout/IconVerticalSolidList"/>
    <dgm:cxn modelId="{A97F4891-6F50-49F0-8F13-9EE9D0A15FE2}" type="presOf" srcId="{0C3725CE-551E-4874-8762-ADE4DEA2A4C5}" destId="{C547D05A-35A8-44C5-A36B-4212842357E7}" srcOrd="0" destOrd="0" presId="urn:microsoft.com/office/officeart/2018/2/layout/IconVerticalSolidList"/>
    <dgm:cxn modelId="{E2BFBC92-F675-4146-AEFE-5D4680EEA5B9}" srcId="{DC7FD0DE-3546-4F96-B200-CDF3EB0F7D4B}" destId="{AF582E88-4F14-450A-BC8D-AD98DF781375}" srcOrd="2" destOrd="0" parTransId="{45E6F15E-9C23-4334-B306-E5EF91B3379C}" sibTransId="{26E19890-AF57-4C84-805F-86409DDDA43E}"/>
    <dgm:cxn modelId="{EE0421B7-E03B-4952-88B4-1CFA9CCDD5D5}" srcId="{DC7FD0DE-3546-4F96-B200-CDF3EB0F7D4B}" destId="{891D1F15-FA59-45AB-84E7-9B443B6CF5A8}" srcOrd="3" destOrd="0" parTransId="{6E6EB0B8-9981-4DEF-9292-66A679897355}" sibTransId="{1F7236D8-A338-48C6-8823-9816EBE668D2}"/>
    <dgm:cxn modelId="{6725C6CE-7197-41D7-8637-63AF78AE68E3}" type="presOf" srcId="{8E06CE41-89C5-4175-9113-8CDB7EDE63D4}" destId="{A717393E-592E-48C5-8CEA-FF914A1F0B23}" srcOrd="0" destOrd="0" presId="urn:microsoft.com/office/officeart/2018/2/layout/IconVerticalSolidList"/>
    <dgm:cxn modelId="{2D918EEC-65C0-4FEF-98AA-A79D4B4C64D5}" type="presParOf" srcId="{494B749C-3486-47F2-945D-B0E0FA0AD10F}" destId="{A58E5B73-73AD-48FD-ACD7-6572476F6BE4}" srcOrd="0" destOrd="0" presId="urn:microsoft.com/office/officeart/2018/2/layout/IconVerticalSolidList"/>
    <dgm:cxn modelId="{8318B5A3-4AA3-4BB9-9818-F9EFAF009F98}" type="presParOf" srcId="{A58E5B73-73AD-48FD-ACD7-6572476F6BE4}" destId="{0C08C5C5-7D7C-4319-B150-4C98AD5DBF6F}" srcOrd="0" destOrd="0" presId="urn:microsoft.com/office/officeart/2018/2/layout/IconVerticalSolidList"/>
    <dgm:cxn modelId="{B37D8F2D-B862-4981-A649-65E7AD8907F9}" type="presParOf" srcId="{A58E5B73-73AD-48FD-ACD7-6572476F6BE4}" destId="{15114151-D82E-4D4D-B5B1-6212D989948E}" srcOrd="1" destOrd="0" presId="urn:microsoft.com/office/officeart/2018/2/layout/IconVerticalSolidList"/>
    <dgm:cxn modelId="{19130F0D-F9BC-4C27-A570-1DF3F901EF79}" type="presParOf" srcId="{A58E5B73-73AD-48FD-ACD7-6572476F6BE4}" destId="{EAAC009F-AF77-4563-B55A-04B124ED5203}" srcOrd="2" destOrd="0" presId="urn:microsoft.com/office/officeart/2018/2/layout/IconVerticalSolidList"/>
    <dgm:cxn modelId="{FB51A779-CE17-43E1-9042-528016C2F6A9}" type="presParOf" srcId="{A58E5B73-73AD-48FD-ACD7-6572476F6BE4}" destId="{E2089BE7-4D9B-4FFB-8AE3-209654C3E024}" srcOrd="3" destOrd="0" presId="urn:microsoft.com/office/officeart/2018/2/layout/IconVerticalSolidList"/>
    <dgm:cxn modelId="{3F9971F2-EF9C-499B-98F7-DB4BB5095650}" type="presParOf" srcId="{494B749C-3486-47F2-945D-B0E0FA0AD10F}" destId="{2C2CAF6A-8865-4711-A5E5-0E084A9FC48A}" srcOrd="1" destOrd="0" presId="urn:microsoft.com/office/officeart/2018/2/layout/IconVerticalSolidList"/>
    <dgm:cxn modelId="{AA769B4D-BAD3-4EE6-92E5-687C09C6A7A3}" type="presParOf" srcId="{494B749C-3486-47F2-945D-B0E0FA0AD10F}" destId="{05CE717F-C054-4EF0-AE52-7060C1B3C543}" srcOrd="2" destOrd="0" presId="urn:microsoft.com/office/officeart/2018/2/layout/IconVerticalSolidList"/>
    <dgm:cxn modelId="{6509FFA0-7F88-47F3-9F46-F178A59EE62E}" type="presParOf" srcId="{05CE717F-C054-4EF0-AE52-7060C1B3C543}" destId="{E227CC71-9D7B-491A-B66C-147433F2098E}" srcOrd="0" destOrd="0" presId="urn:microsoft.com/office/officeart/2018/2/layout/IconVerticalSolidList"/>
    <dgm:cxn modelId="{05CEE949-3CC1-4A3D-ADE1-141122E5E3B1}" type="presParOf" srcId="{05CE717F-C054-4EF0-AE52-7060C1B3C543}" destId="{E4B40460-C338-4554-AFCC-254FC381C7BB}" srcOrd="1" destOrd="0" presId="urn:microsoft.com/office/officeart/2018/2/layout/IconVerticalSolidList"/>
    <dgm:cxn modelId="{87EAF15F-5C0D-4A00-A071-8711C5A0380A}" type="presParOf" srcId="{05CE717F-C054-4EF0-AE52-7060C1B3C543}" destId="{BE03D389-F6C2-4953-B93D-E3278C298FE6}" srcOrd="2" destOrd="0" presId="urn:microsoft.com/office/officeart/2018/2/layout/IconVerticalSolidList"/>
    <dgm:cxn modelId="{D15BCB27-54D8-4C7E-80CA-CAE3924465E3}" type="presParOf" srcId="{05CE717F-C054-4EF0-AE52-7060C1B3C543}" destId="{A717393E-592E-48C5-8CEA-FF914A1F0B23}" srcOrd="3" destOrd="0" presId="urn:microsoft.com/office/officeart/2018/2/layout/IconVerticalSolidList"/>
    <dgm:cxn modelId="{4BDE8D0E-F1BC-4CBA-AE31-40F464305D83}" type="presParOf" srcId="{494B749C-3486-47F2-945D-B0E0FA0AD10F}" destId="{D232929F-5005-4B04-B7F4-7C53A093654F}" srcOrd="3" destOrd="0" presId="urn:microsoft.com/office/officeart/2018/2/layout/IconVerticalSolidList"/>
    <dgm:cxn modelId="{ED69E007-248B-40A1-B7F7-6852C02D7AB5}" type="presParOf" srcId="{494B749C-3486-47F2-945D-B0E0FA0AD10F}" destId="{C5F4BE36-CB1E-4AB1-837E-CFC2A1F1A2C1}" srcOrd="4" destOrd="0" presId="urn:microsoft.com/office/officeart/2018/2/layout/IconVerticalSolidList"/>
    <dgm:cxn modelId="{4692401D-814C-4C43-9A55-544FDFD41B17}" type="presParOf" srcId="{C5F4BE36-CB1E-4AB1-837E-CFC2A1F1A2C1}" destId="{39D77645-AE83-45AF-B9FB-159C82ACF699}" srcOrd="0" destOrd="0" presId="urn:microsoft.com/office/officeart/2018/2/layout/IconVerticalSolidList"/>
    <dgm:cxn modelId="{9315492D-D720-4930-AB17-5FBE15FD7D64}" type="presParOf" srcId="{C5F4BE36-CB1E-4AB1-837E-CFC2A1F1A2C1}" destId="{CDC6369E-7823-4CD0-8C2A-C48B1EB02C34}" srcOrd="1" destOrd="0" presId="urn:microsoft.com/office/officeart/2018/2/layout/IconVerticalSolidList"/>
    <dgm:cxn modelId="{A5AD87FB-55C4-4CA8-A537-A1B396B91731}" type="presParOf" srcId="{C5F4BE36-CB1E-4AB1-837E-CFC2A1F1A2C1}" destId="{20A3606F-5E0E-4729-AD1A-85D3AE84624A}" srcOrd="2" destOrd="0" presId="urn:microsoft.com/office/officeart/2018/2/layout/IconVerticalSolidList"/>
    <dgm:cxn modelId="{61CC0D15-723E-4F4A-B4FA-62654E124A04}" type="presParOf" srcId="{C5F4BE36-CB1E-4AB1-837E-CFC2A1F1A2C1}" destId="{A2D0D94E-6D6E-4CCE-8C0D-8E9132AE4EE7}" srcOrd="3" destOrd="0" presId="urn:microsoft.com/office/officeart/2018/2/layout/IconVerticalSolidList"/>
    <dgm:cxn modelId="{5914C0F2-6F7D-430B-86A8-3449D6E8524F}" type="presParOf" srcId="{494B749C-3486-47F2-945D-B0E0FA0AD10F}" destId="{DC5991CD-BBD8-47CE-8C77-41DBEB822FB4}" srcOrd="5" destOrd="0" presId="urn:microsoft.com/office/officeart/2018/2/layout/IconVerticalSolidList"/>
    <dgm:cxn modelId="{75A607FA-D2B1-479C-B0CF-6F2108A43C0C}" type="presParOf" srcId="{494B749C-3486-47F2-945D-B0E0FA0AD10F}" destId="{176029DD-0022-4B93-9FCF-573EC6256DE0}" srcOrd="6" destOrd="0" presId="urn:microsoft.com/office/officeart/2018/2/layout/IconVerticalSolidList"/>
    <dgm:cxn modelId="{C5FB659E-BF32-4DAE-9B4B-563D71E7493D}" type="presParOf" srcId="{176029DD-0022-4B93-9FCF-573EC6256DE0}" destId="{16E4B7A5-B435-4598-8A56-4A39E63021E0}" srcOrd="0" destOrd="0" presId="urn:microsoft.com/office/officeart/2018/2/layout/IconVerticalSolidList"/>
    <dgm:cxn modelId="{ABE975A7-DA87-4C0C-A29E-DBE1852C2932}" type="presParOf" srcId="{176029DD-0022-4B93-9FCF-573EC6256DE0}" destId="{BFB66FA1-BCD7-4113-A227-D28A836147B7}" srcOrd="1" destOrd="0" presId="urn:microsoft.com/office/officeart/2018/2/layout/IconVerticalSolidList"/>
    <dgm:cxn modelId="{DB5106E2-3FB6-415F-AD86-DF55076237B1}" type="presParOf" srcId="{176029DD-0022-4B93-9FCF-573EC6256DE0}" destId="{58F0094C-5F50-4C29-AF0C-AFEFE785F93B}" srcOrd="2" destOrd="0" presId="urn:microsoft.com/office/officeart/2018/2/layout/IconVerticalSolidList"/>
    <dgm:cxn modelId="{EF67A9CC-D7DF-4577-A5DA-64673C024FBF}" type="presParOf" srcId="{176029DD-0022-4B93-9FCF-573EC6256DE0}" destId="{FBFB0209-E468-4167-BDA6-339205975B2C}" srcOrd="3" destOrd="0" presId="urn:microsoft.com/office/officeart/2018/2/layout/IconVerticalSolidList"/>
    <dgm:cxn modelId="{D1CF685D-5304-4FA1-90BF-A336EC6F3F7A}" type="presParOf" srcId="{494B749C-3486-47F2-945D-B0E0FA0AD10F}" destId="{D7B941BC-CFB6-4B7D-ABD8-FA5248967C9B}" srcOrd="7" destOrd="0" presId="urn:microsoft.com/office/officeart/2018/2/layout/IconVerticalSolidList"/>
    <dgm:cxn modelId="{3BFF3C6C-D827-4CFB-B0CD-6DB0DC329298}" type="presParOf" srcId="{494B749C-3486-47F2-945D-B0E0FA0AD10F}" destId="{DF1169C2-88D1-47DA-82C9-D50A7EAB179E}" srcOrd="8" destOrd="0" presId="urn:microsoft.com/office/officeart/2018/2/layout/IconVerticalSolidList"/>
    <dgm:cxn modelId="{C955EDA7-71CF-466D-B97B-C99B7D982056}" type="presParOf" srcId="{DF1169C2-88D1-47DA-82C9-D50A7EAB179E}" destId="{AA656329-62D9-4B5C-BA28-116DE0350794}" srcOrd="0" destOrd="0" presId="urn:microsoft.com/office/officeart/2018/2/layout/IconVerticalSolidList"/>
    <dgm:cxn modelId="{0FEA0901-2881-422B-9E21-65BE38BFCE25}" type="presParOf" srcId="{DF1169C2-88D1-47DA-82C9-D50A7EAB179E}" destId="{C190BD3D-7801-45E5-B2BF-C8C0A67075DB}" srcOrd="1" destOrd="0" presId="urn:microsoft.com/office/officeart/2018/2/layout/IconVerticalSolidList"/>
    <dgm:cxn modelId="{CC445B53-3121-4536-A46E-11DC4A40F641}" type="presParOf" srcId="{DF1169C2-88D1-47DA-82C9-D50A7EAB179E}" destId="{4F7A987F-97AE-4839-A7A3-1AD42A073C3E}" srcOrd="2" destOrd="0" presId="urn:microsoft.com/office/officeart/2018/2/layout/IconVerticalSolidList"/>
    <dgm:cxn modelId="{DCD90A3E-16C6-4AB0-9531-13D984FECFB7}" type="presParOf" srcId="{DF1169C2-88D1-47DA-82C9-D50A7EAB179E}" destId="{C547D05A-35A8-44C5-A36B-4212842357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0ECBB9-1EE5-47A3-B91D-3CF8B515383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489B696-FEE7-4485-A54A-3D21CBF4EB3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Tools to create and edit customizable, UCF branded profiles</a:t>
          </a:r>
        </a:p>
      </dgm:t>
    </dgm:pt>
    <dgm:pt modelId="{10836DD3-B0E3-48BF-BA97-A41C785BB265}" type="parTrans" cxnId="{7C2B0C9C-88EE-441D-BA43-1B3A3F00FBFE}">
      <dgm:prSet/>
      <dgm:spPr/>
      <dgm:t>
        <a:bodyPr/>
        <a:lstStyle/>
        <a:p>
          <a:endParaRPr lang="en-US"/>
        </a:p>
      </dgm:t>
    </dgm:pt>
    <dgm:pt modelId="{72B14960-1B22-4DB5-882A-8B3F83A6CAB7}" type="sibTrans" cxnId="{7C2B0C9C-88EE-441D-BA43-1B3A3F00FBFE}">
      <dgm:prSet/>
      <dgm:spPr/>
      <dgm:t>
        <a:bodyPr/>
        <a:lstStyle/>
        <a:p>
          <a:endParaRPr lang="en-US"/>
        </a:p>
      </dgm:t>
    </dgm:pt>
    <dgm:pt modelId="{0B18374B-925B-4DAB-8B89-CC53D90256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Support for a variety of file formats</a:t>
          </a:r>
        </a:p>
      </dgm:t>
    </dgm:pt>
    <dgm:pt modelId="{974AA8C5-CA59-40F0-AE91-86D7979225C0}" type="parTrans" cxnId="{6916808B-1114-4671-AFE7-3D52E70D459C}">
      <dgm:prSet/>
      <dgm:spPr/>
      <dgm:t>
        <a:bodyPr/>
        <a:lstStyle/>
        <a:p>
          <a:endParaRPr lang="en-US"/>
        </a:p>
      </dgm:t>
    </dgm:pt>
    <dgm:pt modelId="{07DBA8D7-868D-4767-BE37-83B6EEB15FC2}" type="sibTrans" cxnId="{6916808B-1114-4671-AFE7-3D52E70D459C}">
      <dgm:prSet/>
      <dgm:spPr/>
      <dgm:t>
        <a:bodyPr/>
        <a:lstStyle/>
        <a:p>
          <a:endParaRPr lang="en-US"/>
        </a:p>
      </dgm:t>
    </dgm:pt>
    <dgm:pt modelId="{A9EB312B-4EBB-47D8-AFA6-CB839B2975D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Indexing in Google &amp; Google Scholar</a:t>
          </a:r>
        </a:p>
      </dgm:t>
    </dgm:pt>
    <dgm:pt modelId="{0CAD1F0A-9209-4398-9CC3-630451ABA75A}" type="parTrans" cxnId="{01DE6409-73EA-48F1-B4B0-91F4E9E712BA}">
      <dgm:prSet/>
      <dgm:spPr/>
      <dgm:t>
        <a:bodyPr/>
        <a:lstStyle/>
        <a:p>
          <a:endParaRPr lang="en-US"/>
        </a:p>
      </dgm:t>
    </dgm:pt>
    <dgm:pt modelId="{0BD820A0-7078-452E-8E35-8FD7BDFE8CAF}" type="sibTrans" cxnId="{01DE6409-73EA-48F1-B4B0-91F4E9E712BA}">
      <dgm:prSet/>
      <dgm:spPr/>
      <dgm:t>
        <a:bodyPr/>
        <a:lstStyle/>
        <a:p>
          <a:endParaRPr lang="en-US"/>
        </a:p>
      </dgm:t>
    </dgm:pt>
    <dgm:pt modelId="{25473915-6D12-4344-8503-EE7A34B9D47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Readership &amp; usage metrics </a:t>
          </a:r>
        </a:p>
      </dgm:t>
    </dgm:pt>
    <dgm:pt modelId="{304EB248-9BED-4A60-BF74-C77E7F1D9345}" type="parTrans" cxnId="{05CCE0AF-CED2-4B77-83C9-D43A3DE9B769}">
      <dgm:prSet/>
      <dgm:spPr/>
      <dgm:t>
        <a:bodyPr/>
        <a:lstStyle/>
        <a:p>
          <a:endParaRPr lang="en-US"/>
        </a:p>
      </dgm:t>
    </dgm:pt>
    <dgm:pt modelId="{98998257-A100-46FF-8101-0808A87DA37C}" type="sibTrans" cxnId="{05CCE0AF-CED2-4B77-83C9-D43A3DE9B769}">
      <dgm:prSet/>
      <dgm:spPr/>
      <dgm:t>
        <a:bodyPr/>
        <a:lstStyle/>
        <a:p>
          <a:endParaRPr lang="en-US"/>
        </a:p>
      </dgm:t>
    </dgm:pt>
    <dgm:pt modelId="{BC4F8083-C9CB-49F7-9EBD-3437128349B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Expert Gallery</a:t>
          </a:r>
        </a:p>
      </dgm:t>
    </dgm:pt>
    <dgm:pt modelId="{EA5DF827-8460-49F2-A8CA-598C90B33409}" type="parTrans" cxnId="{0D9EFE42-D203-4C83-894B-A03333FC4821}">
      <dgm:prSet/>
      <dgm:spPr/>
      <dgm:t>
        <a:bodyPr/>
        <a:lstStyle/>
        <a:p>
          <a:endParaRPr lang="en-US"/>
        </a:p>
      </dgm:t>
    </dgm:pt>
    <dgm:pt modelId="{E381EB45-4FFB-4CDA-A6C4-238D282ABD12}" type="sibTrans" cxnId="{0D9EFE42-D203-4C83-894B-A03333FC4821}">
      <dgm:prSet/>
      <dgm:spPr/>
      <dgm:t>
        <a:bodyPr/>
        <a:lstStyle/>
        <a:p>
          <a:endParaRPr lang="en-US"/>
        </a:p>
      </dgm:t>
    </dgm:pt>
    <dgm:pt modelId="{49CA2B50-D429-4E72-8072-6187DCFAFD6A}" type="pres">
      <dgm:prSet presAssocID="{EE0ECBB9-1EE5-47A3-B91D-3CF8B5153832}" presName="root" presStyleCnt="0">
        <dgm:presLayoutVars>
          <dgm:dir/>
          <dgm:resizeHandles val="exact"/>
        </dgm:presLayoutVars>
      </dgm:prSet>
      <dgm:spPr/>
    </dgm:pt>
    <dgm:pt modelId="{CD472755-3A59-4AC1-9B96-4B2AA6903046}" type="pres">
      <dgm:prSet presAssocID="{9489B696-FEE7-4485-A54A-3D21CBF4EB33}" presName="compNode" presStyleCnt="0"/>
      <dgm:spPr/>
    </dgm:pt>
    <dgm:pt modelId="{85BDBC74-AE01-463E-A39F-DEB477AF6F5E}" type="pres">
      <dgm:prSet presAssocID="{9489B696-FEE7-4485-A54A-3D21CBF4EB33}" presName="bgRect" presStyleLbl="bgShp" presStyleIdx="0" presStyleCnt="5"/>
      <dgm:spPr/>
    </dgm:pt>
    <dgm:pt modelId="{93CF9576-6015-458A-8A38-5C331256BBE7}" type="pres">
      <dgm:prSet presAssocID="{9489B696-FEE7-4485-A54A-3D21CBF4EB3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sel"/>
        </a:ext>
      </dgm:extLst>
    </dgm:pt>
    <dgm:pt modelId="{86955459-32A4-426A-9B34-1AF5EF2F7A1B}" type="pres">
      <dgm:prSet presAssocID="{9489B696-FEE7-4485-A54A-3D21CBF4EB33}" presName="spaceRect" presStyleCnt="0"/>
      <dgm:spPr/>
    </dgm:pt>
    <dgm:pt modelId="{E8991342-57BA-402C-9669-3CC8AA4864CA}" type="pres">
      <dgm:prSet presAssocID="{9489B696-FEE7-4485-A54A-3D21CBF4EB33}" presName="parTx" presStyleLbl="revTx" presStyleIdx="0" presStyleCnt="5">
        <dgm:presLayoutVars>
          <dgm:chMax val="0"/>
          <dgm:chPref val="0"/>
        </dgm:presLayoutVars>
      </dgm:prSet>
      <dgm:spPr/>
    </dgm:pt>
    <dgm:pt modelId="{34175093-81BF-4023-B477-75DB6C43319A}" type="pres">
      <dgm:prSet presAssocID="{72B14960-1B22-4DB5-882A-8B3F83A6CAB7}" presName="sibTrans" presStyleCnt="0"/>
      <dgm:spPr/>
    </dgm:pt>
    <dgm:pt modelId="{0D50C30E-8403-4E3F-A02A-7D5328D3DCC0}" type="pres">
      <dgm:prSet presAssocID="{0B18374B-925B-4DAB-8B89-CC53D902562A}" presName="compNode" presStyleCnt="0"/>
      <dgm:spPr/>
    </dgm:pt>
    <dgm:pt modelId="{D96E1AEE-BEC7-4C21-B4A0-CD5E969E0AF0}" type="pres">
      <dgm:prSet presAssocID="{0B18374B-925B-4DAB-8B89-CC53D902562A}" presName="bgRect" presStyleLbl="bgShp" presStyleIdx="1" presStyleCnt="5"/>
      <dgm:spPr/>
    </dgm:pt>
    <dgm:pt modelId="{B6BCAC7C-ED6D-4B60-8848-2317781A4368}" type="pres">
      <dgm:prSet presAssocID="{0B18374B-925B-4DAB-8B89-CC53D902562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143330DF-BD9D-445A-AF25-EE6E083DDFAC}" type="pres">
      <dgm:prSet presAssocID="{0B18374B-925B-4DAB-8B89-CC53D902562A}" presName="spaceRect" presStyleCnt="0"/>
      <dgm:spPr/>
    </dgm:pt>
    <dgm:pt modelId="{10C4342B-73A3-47A4-9541-359D4AB5F4D2}" type="pres">
      <dgm:prSet presAssocID="{0B18374B-925B-4DAB-8B89-CC53D902562A}" presName="parTx" presStyleLbl="revTx" presStyleIdx="1" presStyleCnt="5">
        <dgm:presLayoutVars>
          <dgm:chMax val="0"/>
          <dgm:chPref val="0"/>
        </dgm:presLayoutVars>
      </dgm:prSet>
      <dgm:spPr/>
    </dgm:pt>
    <dgm:pt modelId="{83FEDB75-7E48-485E-8DAE-A1520D7614A4}" type="pres">
      <dgm:prSet presAssocID="{07DBA8D7-868D-4767-BE37-83B6EEB15FC2}" presName="sibTrans" presStyleCnt="0"/>
      <dgm:spPr/>
    </dgm:pt>
    <dgm:pt modelId="{7D535647-A086-4D30-803D-CC3E2A2E374F}" type="pres">
      <dgm:prSet presAssocID="{A9EB312B-4EBB-47D8-AFA6-CB839B2975D9}" presName="compNode" presStyleCnt="0"/>
      <dgm:spPr/>
    </dgm:pt>
    <dgm:pt modelId="{BE7D41FA-DA2A-4FBD-9D6E-FCD66F217DA1}" type="pres">
      <dgm:prSet presAssocID="{A9EB312B-4EBB-47D8-AFA6-CB839B2975D9}" presName="bgRect" presStyleLbl="bgShp" presStyleIdx="2" presStyleCnt="5"/>
      <dgm:spPr/>
    </dgm:pt>
    <dgm:pt modelId="{722BC50D-B591-482B-BA5D-E336D04F1364}" type="pres">
      <dgm:prSet presAssocID="{A9EB312B-4EBB-47D8-AFA6-CB839B2975D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FEE7D5E-DB14-4BDF-B322-8DAD2B81E309}" type="pres">
      <dgm:prSet presAssocID="{A9EB312B-4EBB-47D8-AFA6-CB839B2975D9}" presName="spaceRect" presStyleCnt="0"/>
      <dgm:spPr/>
    </dgm:pt>
    <dgm:pt modelId="{9537E6E3-FA30-49F1-95F4-61EA311F9028}" type="pres">
      <dgm:prSet presAssocID="{A9EB312B-4EBB-47D8-AFA6-CB839B2975D9}" presName="parTx" presStyleLbl="revTx" presStyleIdx="2" presStyleCnt="5">
        <dgm:presLayoutVars>
          <dgm:chMax val="0"/>
          <dgm:chPref val="0"/>
        </dgm:presLayoutVars>
      </dgm:prSet>
      <dgm:spPr/>
    </dgm:pt>
    <dgm:pt modelId="{FFFB3ECC-7487-4A88-87F1-26AB4BE8CC2F}" type="pres">
      <dgm:prSet presAssocID="{0BD820A0-7078-452E-8E35-8FD7BDFE8CAF}" presName="sibTrans" presStyleCnt="0"/>
      <dgm:spPr/>
    </dgm:pt>
    <dgm:pt modelId="{786E2F3E-6D99-4D4D-8FB6-88326ED8F819}" type="pres">
      <dgm:prSet presAssocID="{25473915-6D12-4344-8503-EE7A34B9D47C}" presName="compNode" presStyleCnt="0"/>
      <dgm:spPr/>
    </dgm:pt>
    <dgm:pt modelId="{951566FF-0C25-4208-8186-D2FCBBB8A8E6}" type="pres">
      <dgm:prSet presAssocID="{25473915-6D12-4344-8503-EE7A34B9D47C}" presName="bgRect" presStyleLbl="bgShp" presStyleIdx="3" presStyleCnt="5"/>
      <dgm:spPr/>
    </dgm:pt>
    <dgm:pt modelId="{5EDE7125-2F50-4A10-980B-7D93604BF227}" type="pres">
      <dgm:prSet presAssocID="{25473915-6D12-4344-8503-EE7A34B9D47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2D3E7736-DC8A-410F-B77A-F279B8E89583}" type="pres">
      <dgm:prSet presAssocID="{25473915-6D12-4344-8503-EE7A34B9D47C}" presName="spaceRect" presStyleCnt="0"/>
      <dgm:spPr/>
    </dgm:pt>
    <dgm:pt modelId="{160F1424-343E-4950-9BF9-49D13C05F3A5}" type="pres">
      <dgm:prSet presAssocID="{25473915-6D12-4344-8503-EE7A34B9D47C}" presName="parTx" presStyleLbl="revTx" presStyleIdx="3" presStyleCnt="5">
        <dgm:presLayoutVars>
          <dgm:chMax val="0"/>
          <dgm:chPref val="0"/>
        </dgm:presLayoutVars>
      </dgm:prSet>
      <dgm:spPr/>
    </dgm:pt>
    <dgm:pt modelId="{50775E24-DD2F-45E9-B10F-9B8CB7EAD94E}" type="pres">
      <dgm:prSet presAssocID="{98998257-A100-46FF-8101-0808A87DA37C}" presName="sibTrans" presStyleCnt="0"/>
      <dgm:spPr/>
    </dgm:pt>
    <dgm:pt modelId="{D10B967D-39EF-4D1A-9F6E-0BB928AF46A3}" type="pres">
      <dgm:prSet presAssocID="{BC4F8083-C9CB-49F7-9EBD-3437128349B3}" presName="compNode" presStyleCnt="0"/>
      <dgm:spPr/>
    </dgm:pt>
    <dgm:pt modelId="{20D93F56-B12A-4946-970B-CEC7C92B9F33}" type="pres">
      <dgm:prSet presAssocID="{BC4F8083-C9CB-49F7-9EBD-3437128349B3}" presName="bgRect" presStyleLbl="bgShp" presStyleIdx="4" presStyleCnt="5"/>
      <dgm:spPr/>
    </dgm:pt>
    <dgm:pt modelId="{813A125C-6EB1-4702-B6F0-79749E41F34C}" type="pres">
      <dgm:prSet presAssocID="{BC4F8083-C9CB-49F7-9EBD-3437128349B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AAF18137-ED30-4690-95C7-EAC05600BE9E}" type="pres">
      <dgm:prSet presAssocID="{BC4F8083-C9CB-49F7-9EBD-3437128349B3}" presName="spaceRect" presStyleCnt="0"/>
      <dgm:spPr/>
    </dgm:pt>
    <dgm:pt modelId="{679734B7-03AA-43B3-9D9B-941F43C19858}" type="pres">
      <dgm:prSet presAssocID="{BC4F8083-C9CB-49F7-9EBD-3437128349B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1DE6409-73EA-48F1-B4B0-91F4E9E712BA}" srcId="{EE0ECBB9-1EE5-47A3-B91D-3CF8B5153832}" destId="{A9EB312B-4EBB-47D8-AFA6-CB839B2975D9}" srcOrd="2" destOrd="0" parTransId="{0CAD1F0A-9209-4398-9CC3-630451ABA75A}" sibTransId="{0BD820A0-7078-452E-8E35-8FD7BDFE8CAF}"/>
    <dgm:cxn modelId="{995ED71C-2180-40FA-BE39-43C4585ED340}" type="presOf" srcId="{25473915-6D12-4344-8503-EE7A34B9D47C}" destId="{160F1424-343E-4950-9BF9-49D13C05F3A5}" srcOrd="0" destOrd="0" presId="urn:microsoft.com/office/officeart/2018/2/layout/IconVerticalSolidList"/>
    <dgm:cxn modelId="{0D9EFE42-D203-4C83-894B-A03333FC4821}" srcId="{EE0ECBB9-1EE5-47A3-B91D-3CF8B5153832}" destId="{BC4F8083-C9CB-49F7-9EBD-3437128349B3}" srcOrd="4" destOrd="0" parTransId="{EA5DF827-8460-49F2-A8CA-598C90B33409}" sibTransId="{E381EB45-4FFB-4CDA-A6C4-238D282ABD12}"/>
    <dgm:cxn modelId="{3F85BC63-B128-4AA9-9313-A88429F02F1B}" type="presOf" srcId="{A9EB312B-4EBB-47D8-AFA6-CB839B2975D9}" destId="{9537E6E3-FA30-49F1-95F4-61EA311F9028}" srcOrd="0" destOrd="0" presId="urn:microsoft.com/office/officeart/2018/2/layout/IconVerticalSolidList"/>
    <dgm:cxn modelId="{9DECB24E-248F-4954-B13D-B6CFBB0924B4}" type="presOf" srcId="{0B18374B-925B-4DAB-8B89-CC53D902562A}" destId="{10C4342B-73A3-47A4-9541-359D4AB5F4D2}" srcOrd="0" destOrd="0" presId="urn:microsoft.com/office/officeart/2018/2/layout/IconVerticalSolidList"/>
    <dgm:cxn modelId="{FD2E614F-093A-45F0-91FD-72744793B50F}" type="presOf" srcId="{EE0ECBB9-1EE5-47A3-B91D-3CF8B5153832}" destId="{49CA2B50-D429-4E72-8072-6187DCFAFD6A}" srcOrd="0" destOrd="0" presId="urn:microsoft.com/office/officeart/2018/2/layout/IconVerticalSolidList"/>
    <dgm:cxn modelId="{D4427670-028E-4B77-92F6-D03AE6EA5475}" type="presOf" srcId="{9489B696-FEE7-4485-A54A-3D21CBF4EB33}" destId="{E8991342-57BA-402C-9669-3CC8AA4864CA}" srcOrd="0" destOrd="0" presId="urn:microsoft.com/office/officeart/2018/2/layout/IconVerticalSolidList"/>
    <dgm:cxn modelId="{6916808B-1114-4671-AFE7-3D52E70D459C}" srcId="{EE0ECBB9-1EE5-47A3-B91D-3CF8B5153832}" destId="{0B18374B-925B-4DAB-8B89-CC53D902562A}" srcOrd="1" destOrd="0" parTransId="{974AA8C5-CA59-40F0-AE91-86D7979225C0}" sibTransId="{07DBA8D7-868D-4767-BE37-83B6EEB15FC2}"/>
    <dgm:cxn modelId="{7C2B0C9C-88EE-441D-BA43-1B3A3F00FBFE}" srcId="{EE0ECBB9-1EE5-47A3-B91D-3CF8B5153832}" destId="{9489B696-FEE7-4485-A54A-3D21CBF4EB33}" srcOrd="0" destOrd="0" parTransId="{10836DD3-B0E3-48BF-BA97-A41C785BB265}" sibTransId="{72B14960-1B22-4DB5-882A-8B3F83A6CAB7}"/>
    <dgm:cxn modelId="{05CCE0AF-CED2-4B77-83C9-D43A3DE9B769}" srcId="{EE0ECBB9-1EE5-47A3-B91D-3CF8B5153832}" destId="{25473915-6D12-4344-8503-EE7A34B9D47C}" srcOrd="3" destOrd="0" parTransId="{304EB248-9BED-4A60-BF74-C77E7F1D9345}" sibTransId="{98998257-A100-46FF-8101-0808A87DA37C}"/>
    <dgm:cxn modelId="{D66748E9-DDB1-4FD6-8B7F-ECFF65DCD0AA}" type="presOf" srcId="{BC4F8083-C9CB-49F7-9EBD-3437128349B3}" destId="{679734B7-03AA-43B3-9D9B-941F43C19858}" srcOrd="0" destOrd="0" presId="urn:microsoft.com/office/officeart/2018/2/layout/IconVerticalSolidList"/>
    <dgm:cxn modelId="{CFDC31A4-5B1B-4FF3-9B92-0EFD6662C390}" type="presParOf" srcId="{49CA2B50-D429-4E72-8072-6187DCFAFD6A}" destId="{CD472755-3A59-4AC1-9B96-4B2AA6903046}" srcOrd="0" destOrd="0" presId="urn:microsoft.com/office/officeart/2018/2/layout/IconVerticalSolidList"/>
    <dgm:cxn modelId="{615577E5-6ABE-46F8-8E42-72EF224C25C3}" type="presParOf" srcId="{CD472755-3A59-4AC1-9B96-4B2AA6903046}" destId="{85BDBC74-AE01-463E-A39F-DEB477AF6F5E}" srcOrd="0" destOrd="0" presId="urn:microsoft.com/office/officeart/2018/2/layout/IconVerticalSolidList"/>
    <dgm:cxn modelId="{6738DD58-340C-413C-A44E-368508E692A1}" type="presParOf" srcId="{CD472755-3A59-4AC1-9B96-4B2AA6903046}" destId="{93CF9576-6015-458A-8A38-5C331256BBE7}" srcOrd="1" destOrd="0" presId="urn:microsoft.com/office/officeart/2018/2/layout/IconVerticalSolidList"/>
    <dgm:cxn modelId="{BA5E0CF3-CB39-4EB8-B3B6-605D75D8C31E}" type="presParOf" srcId="{CD472755-3A59-4AC1-9B96-4B2AA6903046}" destId="{86955459-32A4-426A-9B34-1AF5EF2F7A1B}" srcOrd="2" destOrd="0" presId="urn:microsoft.com/office/officeart/2018/2/layout/IconVerticalSolidList"/>
    <dgm:cxn modelId="{6BD2AEDA-0312-4DE5-96F8-9B70B0EE4B03}" type="presParOf" srcId="{CD472755-3A59-4AC1-9B96-4B2AA6903046}" destId="{E8991342-57BA-402C-9669-3CC8AA4864CA}" srcOrd="3" destOrd="0" presId="urn:microsoft.com/office/officeart/2018/2/layout/IconVerticalSolidList"/>
    <dgm:cxn modelId="{46859D43-DFA5-4E47-B613-96838D2D6876}" type="presParOf" srcId="{49CA2B50-D429-4E72-8072-6187DCFAFD6A}" destId="{34175093-81BF-4023-B477-75DB6C43319A}" srcOrd="1" destOrd="0" presId="urn:microsoft.com/office/officeart/2018/2/layout/IconVerticalSolidList"/>
    <dgm:cxn modelId="{521D756A-C701-4CC1-A488-50C17DEF2DC2}" type="presParOf" srcId="{49CA2B50-D429-4E72-8072-6187DCFAFD6A}" destId="{0D50C30E-8403-4E3F-A02A-7D5328D3DCC0}" srcOrd="2" destOrd="0" presId="urn:microsoft.com/office/officeart/2018/2/layout/IconVerticalSolidList"/>
    <dgm:cxn modelId="{53A30152-47BB-4277-A9BE-20833E53F636}" type="presParOf" srcId="{0D50C30E-8403-4E3F-A02A-7D5328D3DCC0}" destId="{D96E1AEE-BEC7-4C21-B4A0-CD5E969E0AF0}" srcOrd="0" destOrd="0" presId="urn:microsoft.com/office/officeart/2018/2/layout/IconVerticalSolidList"/>
    <dgm:cxn modelId="{21E4D625-C2DE-405B-9659-567C3C79F84C}" type="presParOf" srcId="{0D50C30E-8403-4E3F-A02A-7D5328D3DCC0}" destId="{B6BCAC7C-ED6D-4B60-8848-2317781A4368}" srcOrd="1" destOrd="0" presId="urn:microsoft.com/office/officeart/2018/2/layout/IconVerticalSolidList"/>
    <dgm:cxn modelId="{3F99A466-1194-469C-BE08-6827333CBF8F}" type="presParOf" srcId="{0D50C30E-8403-4E3F-A02A-7D5328D3DCC0}" destId="{143330DF-BD9D-445A-AF25-EE6E083DDFAC}" srcOrd="2" destOrd="0" presId="urn:microsoft.com/office/officeart/2018/2/layout/IconVerticalSolidList"/>
    <dgm:cxn modelId="{141D8199-619C-4D84-A8CA-A59E7B0F3925}" type="presParOf" srcId="{0D50C30E-8403-4E3F-A02A-7D5328D3DCC0}" destId="{10C4342B-73A3-47A4-9541-359D4AB5F4D2}" srcOrd="3" destOrd="0" presId="urn:microsoft.com/office/officeart/2018/2/layout/IconVerticalSolidList"/>
    <dgm:cxn modelId="{9337AC2B-5F95-4070-A9CB-AA271DB3FBF5}" type="presParOf" srcId="{49CA2B50-D429-4E72-8072-6187DCFAFD6A}" destId="{83FEDB75-7E48-485E-8DAE-A1520D7614A4}" srcOrd="3" destOrd="0" presId="urn:microsoft.com/office/officeart/2018/2/layout/IconVerticalSolidList"/>
    <dgm:cxn modelId="{2FE9FE6A-B57F-49F4-ACF0-E248694B058F}" type="presParOf" srcId="{49CA2B50-D429-4E72-8072-6187DCFAFD6A}" destId="{7D535647-A086-4D30-803D-CC3E2A2E374F}" srcOrd="4" destOrd="0" presId="urn:microsoft.com/office/officeart/2018/2/layout/IconVerticalSolidList"/>
    <dgm:cxn modelId="{561228A0-CE63-44B0-B489-FB465FC57980}" type="presParOf" srcId="{7D535647-A086-4D30-803D-CC3E2A2E374F}" destId="{BE7D41FA-DA2A-4FBD-9D6E-FCD66F217DA1}" srcOrd="0" destOrd="0" presId="urn:microsoft.com/office/officeart/2018/2/layout/IconVerticalSolidList"/>
    <dgm:cxn modelId="{DEC71A1D-25DA-4DEB-B2F9-780089381E3E}" type="presParOf" srcId="{7D535647-A086-4D30-803D-CC3E2A2E374F}" destId="{722BC50D-B591-482B-BA5D-E336D04F1364}" srcOrd="1" destOrd="0" presId="urn:microsoft.com/office/officeart/2018/2/layout/IconVerticalSolidList"/>
    <dgm:cxn modelId="{1EBD135C-33D6-4693-AC5A-232849D0D5DF}" type="presParOf" srcId="{7D535647-A086-4D30-803D-CC3E2A2E374F}" destId="{EFEE7D5E-DB14-4BDF-B322-8DAD2B81E309}" srcOrd="2" destOrd="0" presId="urn:microsoft.com/office/officeart/2018/2/layout/IconVerticalSolidList"/>
    <dgm:cxn modelId="{46C6C476-D25C-4CF4-A72F-3117A070D07C}" type="presParOf" srcId="{7D535647-A086-4D30-803D-CC3E2A2E374F}" destId="{9537E6E3-FA30-49F1-95F4-61EA311F9028}" srcOrd="3" destOrd="0" presId="urn:microsoft.com/office/officeart/2018/2/layout/IconVerticalSolidList"/>
    <dgm:cxn modelId="{CC6470F4-6273-43AB-908B-4707FD4A752E}" type="presParOf" srcId="{49CA2B50-D429-4E72-8072-6187DCFAFD6A}" destId="{FFFB3ECC-7487-4A88-87F1-26AB4BE8CC2F}" srcOrd="5" destOrd="0" presId="urn:microsoft.com/office/officeart/2018/2/layout/IconVerticalSolidList"/>
    <dgm:cxn modelId="{0735A75B-002C-4E64-BD15-C4CE38F6E777}" type="presParOf" srcId="{49CA2B50-D429-4E72-8072-6187DCFAFD6A}" destId="{786E2F3E-6D99-4D4D-8FB6-88326ED8F819}" srcOrd="6" destOrd="0" presId="urn:microsoft.com/office/officeart/2018/2/layout/IconVerticalSolidList"/>
    <dgm:cxn modelId="{58073C5D-D2A6-4BDB-BC5E-C44AF641CE59}" type="presParOf" srcId="{786E2F3E-6D99-4D4D-8FB6-88326ED8F819}" destId="{951566FF-0C25-4208-8186-D2FCBBB8A8E6}" srcOrd="0" destOrd="0" presId="urn:microsoft.com/office/officeart/2018/2/layout/IconVerticalSolidList"/>
    <dgm:cxn modelId="{D0FEE828-7581-463D-A44D-FA4151F3BE13}" type="presParOf" srcId="{786E2F3E-6D99-4D4D-8FB6-88326ED8F819}" destId="{5EDE7125-2F50-4A10-980B-7D93604BF227}" srcOrd="1" destOrd="0" presId="urn:microsoft.com/office/officeart/2018/2/layout/IconVerticalSolidList"/>
    <dgm:cxn modelId="{0E25E1E3-606F-4C4F-B1B4-B0C83E354A00}" type="presParOf" srcId="{786E2F3E-6D99-4D4D-8FB6-88326ED8F819}" destId="{2D3E7736-DC8A-410F-B77A-F279B8E89583}" srcOrd="2" destOrd="0" presId="urn:microsoft.com/office/officeart/2018/2/layout/IconVerticalSolidList"/>
    <dgm:cxn modelId="{05BF03BF-33CE-4558-ACCD-3C7F305C7826}" type="presParOf" srcId="{786E2F3E-6D99-4D4D-8FB6-88326ED8F819}" destId="{160F1424-343E-4950-9BF9-49D13C05F3A5}" srcOrd="3" destOrd="0" presId="urn:microsoft.com/office/officeart/2018/2/layout/IconVerticalSolidList"/>
    <dgm:cxn modelId="{B8ABEE77-3BB5-40F9-94E6-F64910941441}" type="presParOf" srcId="{49CA2B50-D429-4E72-8072-6187DCFAFD6A}" destId="{50775E24-DD2F-45E9-B10F-9B8CB7EAD94E}" srcOrd="7" destOrd="0" presId="urn:microsoft.com/office/officeart/2018/2/layout/IconVerticalSolidList"/>
    <dgm:cxn modelId="{6E0B7902-0241-465A-8D6B-4654F5FA2C93}" type="presParOf" srcId="{49CA2B50-D429-4E72-8072-6187DCFAFD6A}" destId="{D10B967D-39EF-4D1A-9F6E-0BB928AF46A3}" srcOrd="8" destOrd="0" presId="urn:microsoft.com/office/officeart/2018/2/layout/IconVerticalSolidList"/>
    <dgm:cxn modelId="{3698CF90-6E4B-48CF-ABF5-5F65415984DA}" type="presParOf" srcId="{D10B967D-39EF-4D1A-9F6E-0BB928AF46A3}" destId="{20D93F56-B12A-4946-970B-CEC7C92B9F33}" srcOrd="0" destOrd="0" presId="urn:microsoft.com/office/officeart/2018/2/layout/IconVerticalSolidList"/>
    <dgm:cxn modelId="{5813EEB5-466F-46D0-93DC-7ACDE9B7C734}" type="presParOf" srcId="{D10B967D-39EF-4D1A-9F6E-0BB928AF46A3}" destId="{813A125C-6EB1-4702-B6F0-79749E41F34C}" srcOrd="1" destOrd="0" presId="urn:microsoft.com/office/officeart/2018/2/layout/IconVerticalSolidList"/>
    <dgm:cxn modelId="{A652089F-272F-4875-A792-6DC0EEFED500}" type="presParOf" srcId="{D10B967D-39EF-4D1A-9F6E-0BB928AF46A3}" destId="{AAF18137-ED30-4690-95C7-EAC05600BE9E}" srcOrd="2" destOrd="0" presId="urn:microsoft.com/office/officeart/2018/2/layout/IconVerticalSolidList"/>
    <dgm:cxn modelId="{22372138-097E-4330-92AD-A489B32D31F2}" type="presParOf" srcId="{D10B967D-39EF-4D1A-9F6E-0BB928AF46A3}" destId="{679734B7-03AA-43B3-9D9B-941F43C1985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29386D-EEF9-4DEC-8685-13EA59F513C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FC05F51-192C-43D9-884A-A555EED9A62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Lee Dotson</a:t>
          </a:r>
        </a:p>
        <a:p>
          <a:pPr>
            <a:lnSpc>
              <a:spcPct val="100000"/>
            </a:lnSpc>
          </a:pPr>
          <a:r>
            <a:rPr lang="en-US" dirty="0"/>
            <a:t>Digital Initiatives Librarian</a:t>
          </a:r>
        </a:p>
      </dgm:t>
    </dgm:pt>
    <dgm:pt modelId="{5E6C9B28-01A6-4BEB-836F-0DDE2FD24BD9}" type="parTrans" cxnId="{95DCD038-4570-498E-BBF1-D70E8ECC8FF9}">
      <dgm:prSet/>
      <dgm:spPr/>
      <dgm:t>
        <a:bodyPr/>
        <a:lstStyle/>
        <a:p>
          <a:endParaRPr lang="en-US"/>
        </a:p>
      </dgm:t>
    </dgm:pt>
    <dgm:pt modelId="{5907B369-ED6F-481A-8E53-F7486FD3328B}" type="sibTrans" cxnId="{95DCD038-4570-498E-BBF1-D70E8ECC8FF9}">
      <dgm:prSet/>
      <dgm:spPr/>
      <dgm:t>
        <a:bodyPr/>
        <a:lstStyle/>
        <a:p>
          <a:endParaRPr lang="en-US"/>
        </a:p>
      </dgm:t>
    </dgm:pt>
    <dgm:pt modelId="{61B86F1D-8F55-4A50-8FEB-373360C52C9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823-1236</a:t>
          </a:r>
        </a:p>
      </dgm:t>
    </dgm:pt>
    <dgm:pt modelId="{39E80386-DD20-4486-A00E-7F271FFBA1A5}" type="parTrans" cxnId="{FE13BED8-478A-40E7-99CA-5EB02493CE54}">
      <dgm:prSet/>
      <dgm:spPr/>
      <dgm:t>
        <a:bodyPr/>
        <a:lstStyle/>
        <a:p>
          <a:endParaRPr lang="en-US"/>
        </a:p>
      </dgm:t>
    </dgm:pt>
    <dgm:pt modelId="{EE9D2AEB-A4A7-4E6E-9C12-D3443EE4BCC1}" type="sibTrans" cxnId="{FE13BED8-478A-40E7-99CA-5EB02493CE54}">
      <dgm:prSet/>
      <dgm:spPr/>
      <dgm:t>
        <a:bodyPr/>
        <a:lstStyle/>
        <a:p>
          <a:endParaRPr lang="en-US"/>
        </a:p>
      </dgm:t>
    </dgm:pt>
    <dgm:pt modelId="{E8A2C57D-F608-4170-A129-8FC1E51FBED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John C. Hitt Library </a:t>
          </a:r>
        </a:p>
        <a:p>
          <a:pPr>
            <a:lnSpc>
              <a:spcPct val="100000"/>
            </a:lnSpc>
          </a:pPr>
          <a:r>
            <a:rPr lang="en-US" dirty="0"/>
            <a:t>Room 304</a:t>
          </a:r>
        </a:p>
      </dgm:t>
    </dgm:pt>
    <dgm:pt modelId="{25304690-FBE8-45BE-9FC6-2E322BEBCB05}" type="parTrans" cxnId="{29E1350F-5A79-4622-8060-C3959CBB501E}">
      <dgm:prSet/>
      <dgm:spPr/>
      <dgm:t>
        <a:bodyPr/>
        <a:lstStyle/>
        <a:p>
          <a:endParaRPr lang="en-US"/>
        </a:p>
      </dgm:t>
    </dgm:pt>
    <dgm:pt modelId="{699DB0A2-F1C2-4C82-A882-8856167FEF58}" type="sibTrans" cxnId="{29E1350F-5A79-4622-8060-C3959CBB501E}">
      <dgm:prSet/>
      <dgm:spPr/>
      <dgm:t>
        <a:bodyPr/>
        <a:lstStyle/>
        <a:p>
          <a:endParaRPr lang="en-US"/>
        </a:p>
      </dgm:t>
    </dgm:pt>
    <dgm:pt modelId="{7351564F-E7E4-43E0-96C3-59E1450E363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hlinkClick xmlns:r="http://schemas.openxmlformats.org/officeDocument/2006/relationships" r:id="rId1"/>
            </a:rPr>
            <a:t>Lee.Dotson@ucf.edu</a:t>
          </a:r>
          <a:endParaRPr lang="en-US" dirty="0"/>
        </a:p>
        <a:p>
          <a:pPr>
            <a:lnSpc>
              <a:spcPct val="100000"/>
            </a:lnSpc>
          </a:pPr>
          <a:r>
            <a:rPr lang="en-US" dirty="0">
              <a:hlinkClick xmlns:r="http://schemas.openxmlformats.org/officeDocument/2006/relationships" r:id="rId2"/>
            </a:rPr>
            <a:t>stars@ucf.edu</a:t>
          </a:r>
          <a:endParaRPr lang="en-US" dirty="0"/>
        </a:p>
      </dgm:t>
    </dgm:pt>
    <dgm:pt modelId="{76394493-960D-4DF4-950D-F08E72DEC059}" type="parTrans" cxnId="{F859221D-E1F2-4E91-ADFE-FA013323159A}">
      <dgm:prSet/>
      <dgm:spPr/>
      <dgm:t>
        <a:bodyPr/>
        <a:lstStyle/>
        <a:p>
          <a:endParaRPr lang="en-US"/>
        </a:p>
      </dgm:t>
    </dgm:pt>
    <dgm:pt modelId="{BC87F72D-6402-4869-BA35-F94D5F3EA569}" type="sibTrans" cxnId="{F859221D-E1F2-4E91-ADFE-FA013323159A}">
      <dgm:prSet/>
      <dgm:spPr/>
      <dgm:t>
        <a:bodyPr/>
        <a:lstStyle/>
        <a:p>
          <a:endParaRPr lang="en-US"/>
        </a:p>
      </dgm:t>
    </dgm:pt>
    <dgm:pt modelId="{1D03B905-2838-46C8-8326-01B56C021161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1569B6B5-4BA3-4919-B8D2-AFC1A9E4AFAC}" type="parTrans" cxnId="{67ADA3F1-1C88-4419-9C81-1A6B18376631}">
      <dgm:prSet/>
      <dgm:spPr/>
      <dgm:t>
        <a:bodyPr/>
        <a:lstStyle/>
        <a:p>
          <a:endParaRPr lang="en-US"/>
        </a:p>
      </dgm:t>
    </dgm:pt>
    <dgm:pt modelId="{C69F4368-B302-420E-8AFF-DA0C00939273}" type="sibTrans" cxnId="{67ADA3F1-1C88-4419-9C81-1A6B18376631}">
      <dgm:prSet/>
      <dgm:spPr/>
      <dgm:t>
        <a:bodyPr/>
        <a:lstStyle/>
        <a:p>
          <a:endParaRPr lang="en-US"/>
        </a:p>
      </dgm:t>
    </dgm:pt>
    <dgm:pt modelId="{BC15EA40-7797-48B5-B3D2-7FB834229F69}" type="pres">
      <dgm:prSet presAssocID="{5529386D-EEF9-4DEC-8685-13EA59F513CD}" presName="root" presStyleCnt="0">
        <dgm:presLayoutVars>
          <dgm:dir/>
          <dgm:resizeHandles val="exact"/>
        </dgm:presLayoutVars>
      </dgm:prSet>
      <dgm:spPr/>
    </dgm:pt>
    <dgm:pt modelId="{1A876A60-E061-416A-8D29-D61A9E68DEBC}" type="pres">
      <dgm:prSet presAssocID="{6FC05F51-192C-43D9-884A-A555EED9A623}" presName="compNode" presStyleCnt="0"/>
      <dgm:spPr/>
    </dgm:pt>
    <dgm:pt modelId="{6628AD24-3D7A-4C85-ADA6-227C81A68CCF}" type="pres">
      <dgm:prSet presAssocID="{6FC05F51-192C-43D9-884A-A555EED9A623}" presName="bgRect" presStyleLbl="bgShp" presStyleIdx="0" presStyleCnt="4"/>
      <dgm:spPr/>
    </dgm:pt>
    <dgm:pt modelId="{EF70D782-D504-4EE7-AA7B-89E287F29791}" type="pres">
      <dgm:prSet presAssocID="{6FC05F51-192C-43D9-884A-A555EED9A623}" presName="iconRect" presStyleLbl="node1" presStyleIdx="0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emale Profile"/>
        </a:ext>
      </dgm:extLst>
    </dgm:pt>
    <dgm:pt modelId="{1F99D984-D1AA-4086-94E0-21C9701749B4}" type="pres">
      <dgm:prSet presAssocID="{6FC05F51-192C-43D9-884A-A555EED9A623}" presName="spaceRect" presStyleCnt="0"/>
      <dgm:spPr/>
    </dgm:pt>
    <dgm:pt modelId="{30CE4AC1-2E7F-4AD7-AF70-0E3905B93D1F}" type="pres">
      <dgm:prSet presAssocID="{6FC05F51-192C-43D9-884A-A555EED9A623}" presName="parTx" presStyleLbl="revTx" presStyleIdx="0" presStyleCnt="5">
        <dgm:presLayoutVars>
          <dgm:chMax val="0"/>
          <dgm:chPref val="0"/>
        </dgm:presLayoutVars>
      </dgm:prSet>
      <dgm:spPr/>
    </dgm:pt>
    <dgm:pt modelId="{7F916FD1-9EC1-4644-8631-0C99CADE5192}" type="pres">
      <dgm:prSet presAssocID="{5907B369-ED6F-481A-8E53-F7486FD3328B}" presName="sibTrans" presStyleCnt="0"/>
      <dgm:spPr/>
    </dgm:pt>
    <dgm:pt modelId="{A6327AD5-EC23-4735-84A4-738C950A89EA}" type="pres">
      <dgm:prSet presAssocID="{7351564F-E7E4-43E0-96C3-59E1450E3632}" presName="compNode" presStyleCnt="0"/>
      <dgm:spPr/>
    </dgm:pt>
    <dgm:pt modelId="{52345BA0-89B2-4F61-BF07-413E80AAF4CE}" type="pres">
      <dgm:prSet presAssocID="{7351564F-E7E4-43E0-96C3-59E1450E3632}" presName="bgRect" presStyleLbl="bgShp" presStyleIdx="1" presStyleCnt="4"/>
      <dgm:spPr/>
    </dgm:pt>
    <dgm:pt modelId="{9CA4C299-8AF6-4B7A-B586-1E859580C1E7}" type="pres">
      <dgm:prSet presAssocID="{7351564F-E7E4-43E0-96C3-59E1450E3632}" presName="iconRect" presStyleLbl="node1" presStyleIdx="1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mail"/>
        </a:ext>
      </dgm:extLst>
    </dgm:pt>
    <dgm:pt modelId="{A25D816B-E578-4A4B-B372-BCFD6BA7ED96}" type="pres">
      <dgm:prSet presAssocID="{7351564F-E7E4-43E0-96C3-59E1450E3632}" presName="spaceRect" presStyleCnt="0"/>
      <dgm:spPr/>
    </dgm:pt>
    <dgm:pt modelId="{2DA6B65B-728E-48B6-A632-E8ACF2CE8E68}" type="pres">
      <dgm:prSet presAssocID="{7351564F-E7E4-43E0-96C3-59E1450E3632}" presName="parTx" presStyleLbl="revTx" presStyleIdx="1" presStyleCnt="5">
        <dgm:presLayoutVars>
          <dgm:chMax val="0"/>
          <dgm:chPref val="0"/>
        </dgm:presLayoutVars>
      </dgm:prSet>
      <dgm:spPr/>
    </dgm:pt>
    <dgm:pt modelId="{2D50E406-54D2-4342-BA75-561DC9D47FDB}" type="pres">
      <dgm:prSet presAssocID="{BC87F72D-6402-4869-BA35-F94D5F3EA569}" presName="sibTrans" presStyleCnt="0"/>
      <dgm:spPr/>
    </dgm:pt>
    <dgm:pt modelId="{1AA36B4D-7C1C-42F6-B7B5-A611460C0E51}" type="pres">
      <dgm:prSet presAssocID="{61B86F1D-8F55-4A50-8FEB-373360C52C94}" presName="compNode" presStyleCnt="0"/>
      <dgm:spPr/>
    </dgm:pt>
    <dgm:pt modelId="{4D28CCD6-C1D2-4798-B628-95E570D10D28}" type="pres">
      <dgm:prSet presAssocID="{61B86F1D-8F55-4A50-8FEB-373360C52C94}" presName="bgRect" presStyleLbl="bgShp" presStyleIdx="2" presStyleCnt="4"/>
      <dgm:spPr/>
    </dgm:pt>
    <dgm:pt modelId="{6987DF97-E968-4CB1-B5B6-0EEC78B10C9C}" type="pres">
      <dgm:prSet presAssocID="{61B86F1D-8F55-4A50-8FEB-373360C52C94}" presName="iconRect" presStyleLbl="node1" presStyleIdx="2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lephone"/>
        </a:ext>
      </dgm:extLst>
    </dgm:pt>
    <dgm:pt modelId="{255E1FB7-E1CC-48F3-A7B3-596671442FB2}" type="pres">
      <dgm:prSet presAssocID="{61B86F1D-8F55-4A50-8FEB-373360C52C94}" presName="spaceRect" presStyleCnt="0"/>
      <dgm:spPr/>
    </dgm:pt>
    <dgm:pt modelId="{9F43ABF6-DCEB-41B9-A793-073D9B6AF11C}" type="pres">
      <dgm:prSet presAssocID="{61B86F1D-8F55-4A50-8FEB-373360C52C94}" presName="parTx" presStyleLbl="revTx" presStyleIdx="2" presStyleCnt="5">
        <dgm:presLayoutVars>
          <dgm:chMax val="0"/>
          <dgm:chPref val="0"/>
        </dgm:presLayoutVars>
      </dgm:prSet>
      <dgm:spPr/>
    </dgm:pt>
    <dgm:pt modelId="{418AEC96-3B32-467F-8FEA-127E94F5CAF8}" type="pres">
      <dgm:prSet presAssocID="{EE9D2AEB-A4A7-4E6E-9C12-D3443EE4BCC1}" presName="sibTrans" presStyleCnt="0"/>
      <dgm:spPr/>
    </dgm:pt>
    <dgm:pt modelId="{0ABB9C29-9813-449F-B2D2-635E850306D3}" type="pres">
      <dgm:prSet presAssocID="{E8A2C57D-F608-4170-A129-8FC1E51FBED2}" presName="compNode" presStyleCnt="0"/>
      <dgm:spPr/>
    </dgm:pt>
    <dgm:pt modelId="{A504312C-6975-4235-B847-175C64C57E21}" type="pres">
      <dgm:prSet presAssocID="{E8A2C57D-F608-4170-A129-8FC1E51FBED2}" presName="bgRect" presStyleLbl="bgShp" presStyleIdx="3" presStyleCnt="4"/>
      <dgm:spPr/>
    </dgm:pt>
    <dgm:pt modelId="{B11BF90A-0A32-4AFE-A10D-81DC97789515}" type="pres">
      <dgm:prSet presAssocID="{E8A2C57D-F608-4170-A129-8FC1E51FBED2}" presName="iconRect" presStyleLbl="node1" presStyleIdx="3" presStyleCnt="4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CF1E2270-9A78-4494-9DF6-371890D52396}" type="pres">
      <dgm:prSet presAssocID="{E8A2C57D-F608-4170-A129-8FC1E51FBED2}" presName="spaceRect" presStyleCnt="0"/>
      <dgm:spPr/>
    </dgm:pt>
    <dgm:pt modelId="{656CF3CC-4CD5-42E7-9503-0A886086474E}" type="pres">
      <dgm:prSet presAssocID="{E8A2C57D-F608-4170-A129-8FC1E51FBED2}" presName="parTx" presStyleLbl="revTx" presStyleIdx="3" presStyleCnt="5">
        <dgm:presLayoutVars>
          <dgm:chMax val="0"/>
          <dgm:chPref val="0"/>
        </dgm:presLayoutVars>
      </dgm:prSet>
      <dgm:spPr/>
    </dgm:pt>
    <dgm:pt modelId="{B0F72E64-CD0A-4FA7-922A-772420B94962}" type="pres">
      <dgm:prSet presAssocID="{E8A2C57D-F608-4170-A129-8FC1E51FBED2}" presName="desTx" presStyleLbl="revTx" presStyleIdx="4" presStyleCnt="5">
        <dgm:presLayoutVars/>
      </dgm:prSet>
      <dgm:spPr/>
    </dgm:pt>
  </dgm:ptLst>
  <dgm:cxnLst>
    <dgm:cxn modelId="{29E1350F-5A79-4622-8060-C3959CBB501E}" srcId="{5529386D-EEF9-4DEC-8685-13EA59F513CD}" destId="{E8A2C57D-F608-4170-A129-8FC1E51FBED2}" srcOrd="3" destOrd="0" parTransId="{25304690-FBE8-45BE-9FC6-2E322BEBCB05}" sibTransId="{699DB0A2-F1C2-4C82-A882-8856167FEF58}"/>
    <dgm:cxn modelId="{F859221D-E1F2-4E91-ADFE-FA013323159A}" srcId="{5529386D-EEF9-4DEC-8685-13EA59F513CD}" destId="{7351564F-E7E4-43E0-96C3-59E1450E3632}" srcOrd="1" destOrd="0" parTransId="{76394493-960D-4DF4-950D-F08E72DEC059}" sibTransId="{BC87F72D-6402-4869-BA35-F94D5F3EA569}"/>
    <dgm:cxn modelId="{95DCD038-4570-498E-BBF1-D70E8ECC8FF9}" srcId="{5529386D-EEF9-4DEC-8685-13EA59F513CD}" destId="{6FC05F51-192C-43D9-884A-A555EED9A623}" srcOrd="0" destOrd="0" parTransId="{5E6C9B28-01A6-4BEB-836F-0DDE2FD24BD9}" sibTransId="{5907B369-ED6F-481A-8E53-F7486FD3328B}"/>
    <dgm:cxn modelId="{C98F547D-BAA6-463C-A08C-3E301159C39D}" type="presOf" srcId="{5529386D-EEF9-4DEC-8685-13EA59F513CD}" destId="{BC15EA40-7797-48B5-B3D2-7FB834229F69}" srcOrd="0" destOrd="0" presId="urn:microsoft.com/office/officeart/2018/2/layout/IconVerticalSolidList"/>
    <dgm:cxn modelId="{A6BDEBA8-A7C4-4711-90F8-C13DFF4E460C}" type="presOf" srcId="{E8A2C57D-F608-4170-A129-8FC1E51FBED2}" destId="{656CF3CC-4CD5-42E7-9503-0A886086474E}" srcOrd="0" destOrd="0" presId="urn:microsoft.com/office/officeart/2018/2/layout/IconVerticalSolidList"/>
    <dgm:cxn modelId="{FF2E24AC-B9C6-4E51-B0B9-526942230D5B}" type="presOf" srcId="{1D03B905-2838-46C8-8326-01B56C021161}" destId="{B0F72E64-CD0A-4FA7-922A-772420B94962}" srcOrd="0" destOrd="0" presId="urn:microsoft.com/office/officeart/2018/2/layout/IconVerticalSolidList"/>
    <dgm:cxn modelId="{D9DB8CCD-A506-414B-ABE2-EF6B5D3D1A42}" type="presOf" srcId="{61B86F1D-8F55-4A50-8FEB-373360C52C94}" destId="{9F43ABF6-DCEB-41B9-A793-073D9B6AF11C}" srcOrd="0" destOrd="0" presId="urn:microsoft.com/office/officeart/2018/2/layout/IconVerticalSolidList"/>
    <dgm:cxn modelId="{FE13BED8-478A-40E7-99CA-5EB02493CE54}" srcId="{5529386D-EEF9-4DEC-8685-13EA59F513CD}" destId="{61B86F1D-8F55-4A50-8FEB-373360C52C94}" srcOrd="2" destOrd="0" parTransId="{39E80386-DD20-4486-A00E-7F271FFBA1A5}" sibTransId="{EE9D2AEB-A4A7-4E6E-9C12-D3443EE4BCC1}"/>
    <dgm:cxn modelId="{E5AC98DC-0A3F-4764-9562-2AE44C926BC4}" type="presOf" srcId="{7351564F-E7E4-43E0-96C3-59E1450E3632}" destId="{2DA6B65B-728E-48B6-A632-E8ACF2CE8E68}" srcOrd="0" destOrd="0" presId="urn:microsoft.com/office/officeart/2018/2/layout/IconVerticalSolidList"/>
    <dgm:cxn modelId="{7BC8CBDE-7586-49F6-8E87-276EF0E427FB}" type="presOf" srcId="{6FC05F51-192C-43D9-884A-A555EED9A623}" destId="{30CE4AC1-2E7F-4AD7-AF70-0E3905B93D1F}" srcOrd="0" destOrd="0" presId="urn:microsoft.com/office/officeart/2018/2/layout/IconVerticalSolidList"/>
    <dgm:cxn modelId="{67ADA3F1-1C88-4419-9C81-1A6B18376631}" srcId="{E8A2C57D-F608-4170-A129-8FC1E51FBED2}" destId="{1D03B905-2838-46C8-8326-01B56C021161}" srcOrd="0" destOrd="0" parTransId="{1569B6B5-4BA3-4919-B8D2-AFC1A9E4AFAC}" sibTransId="{C69F4368-B302-420E-8AFF-DA0C00939273}"/>
    <dgm:cxn modelId="{562F3AEE-FD3D-4C39-AE0B-377156EBC2C4}" type="presParOf" srcId="{BC15EA40-7797-48B5-B3D2-7FB834229F69}" destId="{1A876A60-E061-416A-8D29-D61A9E68DEBC}" srcOrd="0" destOrd="0" presId="urn:microsoft.com/office/officeart/2018/2/layout/IconVerticalSolidList"/>
    <dgm:cxn modelId="{7F132B3E-D00F-46AF-A717-34CCF16314F8}" type="presParOf" srcId="{1A876A60-E061-416A-8D29-D61A9E68DEBC}" destId="{6628AD24-3D7A-4C85-ADA6-227C81A68CCF}" srcOrd="0" destOrd="0" presId="urn:microsoft.com/office/officeart/2018/2/layout/IconVerticalSolidList"/>
    <dgm:cxn modelId="{F3D10E55-E523-4EFB-B0E3-9D7FADEF0646}" type="presParOf" srcId="{1A876A60-E061-416A-8D29-D61A9E68DEBC}" destId="{EF70D782-D504-4EE7-AA7B-89E287F29791}" srcOrd="1" destOrd="0" presId="urn:microsoft.com/office/officeart/2018/2/layout/IconVerticalSolidList"/>
    <dgm:cxn modelId="{077CA772-E81A-4B65-A644-63A71ACD6291}" type="presParOf" srcId="{1A876A60-E061-416A-8D29-D61A9E68DEBC}" destId="{1F99D984-D1AA-4086-94E0-21C9701749B4}" srcOrd="2" destOrd="0" presId="urn:microsoft.com/office/officeart/2018/2/layout/IconVerticalSolidList"/>
    <dgm:cxn modelId="{8ACE51B1-D065-4EEF-9D89-87FE561E37B8}" type="presParOf" srcId="{1A876A60-E061-416A-8D29-D61A9E68DEBC}" destId="{30CE4AC1-2E7F-4AD7-AF70-0E3905B93D1F}" srcOrd="3" destOrd="0" presId="urn:microsoft.com/office/officeart/2018/2/layout/IconVerticalSolidList"/>
    <dgm:cxn modelId="{F0646EEB-56E8-4653-90F4-566DC6A39295}" type="presParOf" srcId="{BC15EA40-7797-48B5-B3D2-7FB834229F69}" destId="{7F916FD1-9EC1-4644-8631-0C99CADE5192}" srcOrd="1" destOrd="0" presId="urn:microsoft.com/office/officeart/2018/2/layout/IconVerticalSolidList"/>
    <dgm:cxn modelId="{ED5EC819-A768-4522-BBF9-DA2F35A6F171}" type="presParOf" srcId="{BC15EA40-7797-48B5-B3D2-7FB834229F69}" destId="{A6327AD5-EC23-4735-84A4-738C950A89EA}" srcOrd="2" destOrd="0" presId="urn:microsoft.com/office/officeart/2018/2/layout/IconVerticalSolidList"/>
    <dgm:cxn modelId="{04980809-869C-43B5-A023-01D0945C17E5}" type="presParOf" srcId="{A6327AD5-EC23-4735-84A4-738C950A89EA}" destId="{52345BA0-89B2-4F61-BF07-413E80AAF4CE}" srcOrd="0" destOrd="0" presId="urn:microsoft.com/office/officeart/2018/2/layout/IconVerticalSolidList"/>
    <dgm:cxn modelId="{4A516ECE-15E3-417D-BD1C-A51C54840490}" type="presParOf" srcId="{A6327AD5-EC23-4735-84A4-738C950A89EA}" destId="{9CA4C299-8AF6-4B7A-B586-1E859580C1E7}" srcOrd="1" destOrd="0" presId="urn:microsoft.com/office/officeart/2018/2/layout/IconVerticalSolidList"/>
    <dgm:cxn modelId="{4A720DAE-4994-4303-B141-BA36AB23CB35}" type="presParOf" srcId="{A6327AD5-EC23-4735-84A4-738C950A89EA}" destId="{A25D816B-E578-4A4B-B372-BCFD6BA7ED96}" srcOrd="2" destOrd="0" presId="urn:microsoft.com/office/officeart/2018/2/layout/IconVerticalSolidList"/>
    <dgm:cxn modelId="{CC4FA9F7-08F8-4820-A29F-1D341DA25055}" type="presParOf" srcId="{A6327AD5-EC23-4735-84A4-738C950A89EA}" destId="{2DA6B65B-728E-48B6-A632-E8ACF2CE8E68}" srcOrd="3" destOrd="0" presId="urn:microsoft.com/office/officeart/2018/2/layout/IconVerticalSolidList"/>
    <dgm:cxn modelId="{DD0CF929-B04E-4598-BEA1-07D2B42D4DB6}" type="presParOf" srcId="{BC15EA40-7797-48B5-B3D2-7FB834229F69}" destId="{2D50E406-54D2-4342-BA75-561DC9D47FDB}" srcOrd="3" destOrd="0" presId="urn:microsoft.com/office/officeart/2018/2/layout/IconVerticalSolidList"/>
    <dgm:cxn modelId="{823CB03B-9BA6-4B58-8AEA-4D4153C462CF}" type="presParOf" srcId="{BC15EA40-7797-48B5-B3D2-7FB834229F69}" destId="{1AA36B4D-7C1C-42F6-B7B5-A611460C0E51}" srcOrd="4" destOrd="0" presId="urn:microsoft.com/office/officeart/2018/2/layout/IconVerticalSolidList"/>
    <dgm:cxn modelId="{8F707891-ABAB-41FF-B650-11D2EBDE1AC2}" type="presParOf" srcId="{1AA36B4D-7C1C-42F6-B7B5-A611460C0E51}" destId="{4D28CCD6-C1D2-4798-B628-95E570D10D28}" srcOrd="0" destOrd="0" presId="urn:microsoft.com/office/officeart/2018/2/layout/IconVerticalSolidList"/>
    <dgm:cxn modelId="{FC498937-4831-4F23-A70D-ADE107D4FD34}" type="presParOf" srcId="{1AA36B4D-7C1C-42F6-B7B5-A611460C0E51}" destId="{6987DF97-E968-4CB1-B5B6-0EEC78B10C9C}" srcOrd="1" destOrd="0" presId="urn:microsoft.com/office/officeart/2018/2/layout/IconVerticalSolidList"/>
    <dgm:cxn modelId="{99261BF9-D587-4522-BF8A-D66F5798830D}" type="presParOf" srcId="{1AA36B4D-7C1C-42F6-B7B5-A611460C0E51}" destId="{255E1FB7-E1CC-48F3-A7B3-596671442FB2}" srcOrd="2" destOrd="0" presId="urn:microsoft.com/office/officeart/2018/2/layout/IconVerticalSolidList"/>
    <dgm:cxn modelId="{C3CDA24E-D5CB-4E9E-9D38-120C9C6CF7D5}" type="presParOf" srcId="{1AA36B4D-7C1C-42F6-B7B5-A611460C0E51}" destId="{9F43ABF6-DCEB-41B9-A793-073D9B6AF11C}" srcOrd="3" destOrd="0" presId="urn:microsoft.com/office/officeart/2018/2/layout/IconVerticalSolidList"/>
    <dgm:cxn modelId="{F416921A-2AB3-4F8E-A482-83CC2B2B73DB}" type="presParOf" srcId="{BC15EA40-7797-48B5-B3D2-7FB834229F69}" destId="{418AEC96-3B32-467F-8FEA-127E94F5CAF8}" srcOrd="5" destOrd="0" presId="urn:microsoft.com/office/officeart/2018/2/layout/IconVerticalSolidList"/>
    <dgm:cxn modelId="{D5213E5B-A77C-4ABB-A83D-A57C13335D1E}" type="presParOf" srcId="{BC15EA40-7797-48B5-B3D2-7FB834229F69}" destId="{0ABB9C29-9813-449F-B2D2-635E850306D3}" srcOrd="6" destOrd="0" presId="urn:microsoft.com/office/officeart/2018/2/layout/IconVerticalSolidList"/>
    <dgm:cxn modelId="{D4E5762C-E6B0-476D-8478-A7F8476FC1C4}" type="presParOf" srcId="{0ABB9C29-9813-449F-B2D2-635E850306D3}" destId="{A504312C-6975-4235-B847-175C64C57E21}" srcOrd="0" destOrd="0" presId="urn:microsoft.com/office/officeart/2018/2/layout/IconVerticalSolidList"/>
    <dgm:cxn modelId="{44769F4B-FFF9-47DC-B89D-0B3AFC8488D6}" type="presParOf" srcId="{0ABB9C29-9813-449F-B2D2-635E850306D3}" destId="{B11BF90A-0A32-4AFE-A10D-81DC97789515}" srcOrd="1" destOrd="0" presId="urn:microsoft.com/office/officeart/2018/2/layout/IconVerticalSolidList"/>
    <dgm:cxn modelId="{69D57690-36A0-475B-869D-14C932C1E347}" type="presParOf" srcId="{0ABB9C29-9813-449F-B2D2-635E850306D3}" destId="{CF1E2270-9A78-4494-9DF6-371890D52396}" srcOrd="2" destOrd="0" presId="urn:microsoft.com/office/officeart/2018/2/layout/IconVerticalSolidList"/>
    <dgm:cxn modelId="{F00F8938-8846-4023-9466-5CFF4FFEDA0F}" type="presParOf" srcId="{0ABB9C29-9813-449F-B2D2-635E850306D3}" destId="{656CF3CC-4CD5-42E7-9503-0A886086474E}" srcOrd="3" destOrd="0" presId="urn:microsoft.com/office/officeart/2018/2/layout/IconVerticalSolidList"/>
    <dgm:cxn modelId="{98711F5E-CA1E-4331-82E7-1DFB83672C4C}" type="presParOf" srcId="{0ABB9C29-9813-449F-B2D2-635E850306D3}" destId="{B0F72E64-CD0A-4FA7-922A-772420B94962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8AD24-3D7A-4C85-ADA6-227C81A68CCF}">
      <dsp:nvSpPr>
        <dsp:cNvPr id="0" name=""/>
        <dsp:cNvSpPr/>
      </dsp:nvSpPr>
      <dsp:spPr>
        <a:xfrm>
          <a:off x="0" y="2442"/>
          <a:ext cx="6513603" cy="12380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0D782-D504-4EE7-AA7B-89E287F29791}">
      <dsp:nvSpPr>
        <dsp:cNvPr id="0" name=""/>
        <dsp:cNvSpPr/>
      </dsp:nvSpPr>
      <dsp:spPr>
        <a:xfrm>
          <a:off x="374497" y="280994"/>
          <a:ext cx="680904" cy="680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E4AC1-2E7F-4AD7-AF70-0E3905B93D1F}">
      <dsp:nvSpPr>
        <dsp:cNvPr id="0" name=""/>
        <dsp:cNvSpPr/>
      </dsp:nvSpPr>
      <dsp:spPr>
        <a:xfrm>
          <a:off x="1429899" y="2442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Provide persistent, UCF branded access to works</a:t>
          </a:r>
        </a:p>
      </dsp:txBody>
      <dsp:txXfrm>
        <a:off x="1429899" y="2442"/>
        <a:ext cx="5083704" cy="1238008"/>
      </dsp:txXfrm>
    </dsp:sp>
    <dsp:sp modelId="{8B2E9314-7407-4B44-98C5-1F22225C6686}">
      <dsp:nvSpPr>
        <dsp:cNvPr id="0" name=""/>
        <dsp:cNvSpPr/>
      </dsp:nvSpPr>
      <dsp:spPr>
        <a:xfrm>
          <a:off x="0" y="1549953"/>
          <a:ext cx="6513603" cy="12380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4E25C-5A90-49D7-8156-22FB54457C5B}">
      <dsp:nvSpPr>
        <dsp:cNvPr id="0" name=""/>
        <dsp:cNvSpPr/>
      </dsp:nvSpPr>
      <dsp:spPr>
        <a:xfrm>
          <a:off x="374497" y="1828505"/>
          <a:ext cx="680904" cy="680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6D83E-2303-4140-A492-9104C6CB6E7E}">
      <dsp:nvSpPr>
        <dsp:cNvPr id="0" name=""/>
        <dsp:cNvSpPr/>
      </dsp:nvSpPr>
      <dsp:spPr>
        <a:xfrm>
          <a:off x="1429899" y="1549953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Increase discovery of UCF scholarship and creative endeavors</a:t>
          </a:r>
        </a:p>
      </dsp:txBody>
      <dsp:txXfrm>
        <a:off x="1429899" y="1549953"/>
        <a:ext cx="5083704" cy="1238008"/>
      </dsp:txXfrm>
    </dsp:sp>
    <dsp:sp modelId="{4D28CCD6-C1D2-4798-B628-95E570D10D28}">
      <dsp:nvSpPr>
        <dsp:cNvPr id="0" name=""/>
        <dsp:cNvSpPr/>
      </dsp:nvSpPr>
      <dsp:spPr>
        <a:xfrm>
          <a:off x="0" y="3097464"/>
          <a:ext cx="6513603" cy="12380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7DF97-E968-4CB1-B5B6-0EEC78B10C9C}">
      <dsp:nvSpPr>
        <dsp:cNvPr id="0" name=""/>
        <dsp:cNvSpPr/>
      </dsp:nvSpPr>
      <dsp:spPr>
        <a:xfrm>
          <a:off x="374497" y="3376015"/>
          <a:ext cx="680904" cy="680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3ABF6-DCEB-41B9-A793-073D9B6AF11C}">
      <dsp:nvSpPr>
        <dsp:cNvPr id="0" name=""/>
        <dsp:cNvSpPr/>
      </dsp:nvSpPr>
      <dsp:spPr>
        <a:xfrm>
          <a:off x="1429899" y="309746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Share open access materials and projects</a:t>
          </a:r>
        </a:p>
      </dsp:txBody>
      <dsp:txXfrm>
        <a:off x="1429899" y="3097464"/>
        <a:ext cx="5083704" cy="1238008"/>
      </dsp:txXfrm>
    </dsp:sp>
    <dsp:sp modelId="{A504312C-6975-4235-B847-175C64C57E21}">
      <dsp:nvSpPr>
        <dsp:cNvPr id="0" name=""/>
        <dsp:cNvSpPr/>
      </dsp:nvSpPr>
      <dsp:spPr>
        <a:xfrm>
          <a:off x="0" y="4644974"/>
          <a:ext cx="6513603" cy="12380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1BF90A-0A32-4AFE-A10D-81DC97789515}">
      <dsp:nvSpPr>
        <dsp:cNvPr id="0" name=""/>
        <dsp:cNvSpPr/>
      </dsp:nvSpPr>
      <dsp:spPr>
        <a:xfrm>
          <a:off x="374497" y="4923526"/>
          <a:ext cx="680904" cy="680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CF3CC-4CD5-42E7-9503-0A886086474E}">
      <dsp:nvSpPr>
        <dsp:cNvPr id="0" name=""/>
        <dsp:cNvSpPr/>
      </dsp:nvSpPr>
      <dsp:spPr>
        <a:xfrm>
          <a:off x="1429899" y="464497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Document and record history and progress</a:t>
          </a:r>
        </a:p>
      </dsp:txBody>
      <dsp:txXfrm>
        <a:off x="1429899" y="4644974"/>
        <a:ext cx="5083704" cy="12380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8C5C5-7D7C-4319-B150-4C98AD5DBF6F}">
      <dsp:nvSpPr>
        <dsp:cNvPr id="0" name=""/>
        <dsp:cNvSpPr/>
      </dsp:nvSpPr>
      <dsp:spPr>
        <a:xfrm>
          <a:off x="0" y="4597"/>
          <a:ext cx="6513603" cy="9793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14151-D82E-4D4D-B5B1-6212D989948E}">
      <dsp:nvSpPr>
        <dsp:cNvPr id="0" name=""/>
        <dsp:cNvSpPr/>
      </dsp:nvSpPr>
      <dsp:spPr>
        <a:xfrm>
          <a:off x="296259" y="224956"/>
          <a:ext cx="538654" cy="5386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089BE7-4D9B-4FFB-8AE3-209654C3E024}">
      <dsp:nvSpPr>
        <dsp:cNvPr id="0" name=""/>
        <dsp:cNvSpPr/>
      </dsp:nvSpPr>
      <dsp:spPr>
        <a:xfrm>
          <a:off x="1131174" y="459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Organize &amp; share the full spectrum of works</a:t>
          </a:r>
        </a:p>
      </dsp:txBody>
      <dsp:txXfrm>
        <a:off x="1131174" y="4597"/>
        <a:ext cx="5382429" cy="979371"/>
      </dsp:txXfrm>
    </dsp:sp>
    <dsp:sp modelId="{E227CC71-9D7B-491A-B66C-147433F2098E}">
      <dsp:nvSpPr>
        <dsp:cNvPr id="0" name=""/>
        <dsp:cNvSpPr/>
      </dsp:nvSpPr>
      <dsp:spPr>
        <a:xfrm>
          <a:off x="0" y="1228812"/>
          <a:ext cx="6513603" cy="97937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40460-C338-4554-AFCC-254FC381C7BB}">
      <dsp:nvSpPr>
        <dsp:cNvPr id="0" name=""/>
        <dsp:cNvSpPr/>
      </dsp:nvSpPr>
      <dsp:spPr>
        <a:xfrm>
          <a:off x="296259" y="1449171"/>
          <a:ext cx="538654" cy="5386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17393E-592E-48C5-8CEA-FF914A1F0B23}">
      <dsp:nvSpPr>
        <dsp:cNvPr id="0" name=""/>
        <dsp:cNvSpPr/>
      </dsp:nvSpPr>
      <dsp:spPr>
        <a:xfrm>
          <a:off x="1131174" y="1228812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Indexing in Google and Google Scholar </a:t>
          </a:r>
        </a:p>
      </dsp:txBody>
      <dsp:txXfrm>
        <a:off x="1131174" y="1228812"/>
        <a:ext cx="5382429" cy="979371"/>
      </dsp:txXfrm>
    </dsp:sp>
    <dsp:sp modelId="{39D77645-AE83-45AF-B9FB-159C82ACF699}">
      <dsp:nvSpPr>
        <dsp:cNvPr id="0" name=""/>
        <dsp:cNvSpPr/>
      </dsp:nvSpPr>
      <dsp:spPr>
        <a:xfrm>
          <a:off x="0" y="2453027"/>
          <a:ext cx="6513603" cy="97937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6369E-7823-4CD0-8C2A-C48B1EB02C34}">
      <dsp:nvSpPr>
        <dsp:cNvPr id="0" name=""/>
        <dsp:cNvSpPr/>
      </dsp:nvSpPr>
      <dsp:spPr>
        <a:xfrm>
          <a:off x="296259" y="2673385"/>
          <a:ext cx="538654" cy="5386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0D94E-6D6E-4CCE-8C0D-8E9132AE4EE7}">
      <dsp:nvSpPr>
        <dsp:cNvPr id="0" name=""/>
        <dsp:cNvSpPr/>
      </dsp:nvSpPr>
      <dsp:spPr>
        <a:xfrm>
          <a:off x="1131174" y="245302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Training - in person or online</a:t>
          </a:r>
        </a:p>
      </dsp:txBody>
      <dsp:txXfrm>
        <a:off x="1131174" y="2453027"/>
        <a:ext cx="5382429" cy="979371"/>
      </dsp:txXfrm>
    </dsp:sp>
    <dsp:sp modelId="{16E4B7A5-B435-4598-8A56-4A39E63021E0}">
      <dsp:nvSpPr>
        <dsp:cNvPr id="0" name=""/>
        <dsp:cNvSpPr/>
      </dsp:nvSpPr>
      <dsp:spPr>
        <a:xfrm>
          <a:off x="0" y="3677241"/>
          <a:ext cx="6513603" cy="979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66FA1-BCD7-4113-A227-D28A836147B7}">
      <dsp:nvSpPr>
        <dsp:cNvPr id="0" name=""/>
        <dsp:cNvSpPr/>
      </dsp:nvSpPr>
      <dsp:spPr>
        <a:xfrm>
          <a:off x="296259" y="3897600"/>
          <a:ext cx="538654" cy="5386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B0209-E468-4167-BDA6-339205975B2C}">
      <dsp:nvSpPr>
        <dsp:cNvPr id="0" name=""/>
        <dsp:cNvSpPr/>
      </dsp:nvSpPr>
      <dsp:spPr>
        <a:xfrm>
          <a:off x="1131174" y="3677241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Usage metrics in real-time, on demand, or monthly</a:t>
          </a:r>
        </a:p>
      </dsp:txBody>
      <dsp:txXfrm>
        <a:off x="1131174" y="3677241"/>
        <a:ext cx="5382429" cy="979371"/>
      </dsp:txXfrm>
    </dsp:sp>
    <dsp:sp modelId="{AA656329-62D9-4B5C-BA28-116DE0350794}">
      <dsp:nvSpPr>
        <dsp:cNvPr id="0" name=""/>
        <dsp:cNvSpPr/>
      </dsp:nvSpPr>
      <dsp:spPr>
        <a:xfrm>
          <a:off x="0" y="4901456"/>
          <a:ext cx="6513603" cy="97937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90BD3D-7801-45E5-B2BF-C8C0A67075DB}">
      <dsp:nvSpPr>
        <dsp:cNvPr id="0" name=""/>
        <dsp:cNvSpPr/>
      </dsp:nvSpPr>
      <dsp:spPr>
        <a:xfrm>
          <a:off x="296259" y="5121814"/>
          <a:ext cx="538654" cy="5386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7D05A-35A8-44C5-A36B-4212842357E7}">
      <dsp:nvSpPr>
        <dsp:cNvPr id="0" name=""/>
        <dsp:cNvSpPr/>
      </dsp:nvSpPr>
      <dsp:spPr>
        <a:xfrm>
          <a:off x="1131174" y="4901456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Unlimited storage</a:t>
          </a:r>
        </a:p>
      </dsp:txBody>
      <dsp:txXfrm>
        <a:off x="1131174" y="4901456"/>
        <a:ext cx="5382429" cy="9793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DBC74-AE01-463E-A39F-DEB477AF6F5E}">
      <dsp:nvSpPr>
        <dsp:cNvPr id="0" name=""/>
        <dsp:cNvSpPr/>
      </dsp:nvSpPr>
      <dsp:spPr>
        <a:xfrm>
          <a:off x="0" y="4597"/>
          <a:ext cx="6513603" cy="9793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CF9576-6015-458A-8A38-5C331256BBE7}">
      <dsp:nvSpPr>
        <dsp:cNvPr id="0" name=""/>
        <dsp:cNvSpPr/>
      </dsp:nvSpPr>
      <dsp:spPr>
        <a:xfrm>
          <a:off x="296259" y="224956"/>
          <a:ext cx="538654" cy="5386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91342-57BA-402C-9669-3CC8AA4864CA}">
      <dsp:nvSpPr>
        <dsp:cNvPr id="0" name=""/>
        <dsp:cNvSpPr/>
      </dsp:nvSpPr>
      <dsp:spPr>
        <a:xfrm>
          <a:off x="1131174" y="459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Tools to create and edit customizable, UCF branded profiles</a:t>
          </a:r>
        </a:p>
      </dsp:txBody>
      <dsp:txXfrm>
        <a:off x="1131174" y="4597"/>
        <a:ext cx="5382429" cy="979371"/>
      </dsp:txXfrm>
    </dsp:sp>
    <dsp:sp modelId="{D96E1AEE-BEC7-4C21-B4A0-CD5E969E0AF0}">
      <dsp:nvSpPr>
        <dsp:cNvPr id="0" name=""/>
        <dsp:cNvSpPr/>
      </dsp:nvSpPr>
      <dsp:spPr>
        <a:xfrm>
          <a:off x="0" y="1228812"/>
          <a:ext cx="6513603" cy="97937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CAC7C-ED6D-4B60-8848-2317781A4368}">
      <dsp:nvSpPr>
        <dsp:cNvPr id="0" name=""/>
        <dsp:cNvSpPr/>
      </dsp:nvSpPr>
      <dsp:spPr>
        <a:xfrm>
          <a:off x="296259" y="1449171"/>
          <a:ext cx="538654" cy="5386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4342B-73A3-47A4-9541-359D4AB5F4D2}">
      <dsp:nvSpPr>
        <dsp:cNvPr id="0" name=""/>
        <dsp:cNvSpPr/>
      </dsp:nvSpPr>
      <dsp:spPr>
        <a:xfrm>
          <a:off x="1131174" y="1228812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Support for a variety of file formats</a:t>
          </a:r>
        </a:p>
      </dsp:txBody>
      <dsp:txXfrm>
        <a:off x="1131174" y="1228812"/>
        <a:ext cx="5382429" cy="979371"/>
      </dsp:txXfrm>
    </dsp:sp>
    <dsp:sp modelId="{BE7D41FA-DA2A-4FBD-9D6E-FCD66F217DA1}">
      <dsp:nvSpPr>
        <dsp:cNvPr id="0" name=""/>
        <dsp:cNvSpPr/>
      </dsp:nvSpPr>
      <dsp:spPr>
        <a:xfrm>
          <a:off x="0" y="2453027"/>
          <a:ext cx="6513603" cy="97937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2BC50D-B591-482B-BA5D-E336D04F1364}">
      <dsp:nvSpPr>
        <dsp:cNvPr id="0" name=""/>
        <dsp:cNvSpPr/>
      </dsp:nvSpPr>
      <dsp:spPr>
        <a:xfrm>
          <a:off x="296259" y="2673385"/>
          <a:ext cx="538654" cy="5386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7E6E3-FA30-49F1-95F4-61EA311F9028}">
      <dsp:nvSpPr>
        <dsp:cNvPr id="0" name=""/>
        <dsp:cNvSpPr/>
      </dsp:nvSpPr>
      <dsp:spPr>
        <a:xfrm>
          <a:off x="1131174" y="245302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Indexing in Google &amp; Google Scholar</a:t>
          </a:r>
        </a:p>
      </dsp:txBody>
      <dsp:txXfrm>
        <a:off x="1131174" y="2453027"/>
        <a:ext cx="5382429" cy="979371"/>
      </dsp:txXfrm>
    </dsp:sp>
    <dsp:sp modelId="{951566FF-0C25-4208-8186-D2FCBBB8A8E6}">
      <dsp:nvSpPr>
        <dsp:cNvPr id="0" name=""/>
        <dsp:cNvSpPr/>
      </dsp:nvSpPr>
      <dsp:spPr>
        <a:xfrm>
          <a:off x="0" y="3677241"/>
          <a:ext cx="6513603" cy="979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DE7125-2F50-4A10-980B-7D93604BF227}">
      <dsp:nvSpPr>
        <dsp:cNvPr id="0" name=""/>
        <dsp:cNvSpPr/>
      </dsp:nvSpPr>
      <dsp:spPr>
        <a:xfrm>
          <a:off x="296259" y="3897600"/>
          <a:ext cx="538654" cy="5386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0F1424-343E-4950-9BF9-49D13C05F3A5}">
      <dsp:nvSpPr>
        <dsp:cNvPr id="0" name=""/>
        <dsp:cNvSpPr/>
      </dsp:nvSpPr>
      <dsp:spPr>
        <a:xfrm>
          <a:off x="1131174" y="3677241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Readership &amp; usage metrics </a:t>
          </a:r>
        </a:p>
      </dsp:txBody>
      <dsp:txXfrm>
        <a:off x="1131174" y="3677241"/>
        <a:ext cx="5382429" cy="979371"/>
      </dsp:txXfrm>
    </dsp:sp>
    <dsp:sp modelId="{20D93F56-B12A-4946-970B-CEC7C92B9F33}">
      <dsp:nvSpPr>
        <dsp:cNvPr id="0" name=""/>
        <dsp:cNvSpPr/>
      </dsp:nvSpPr>
      <dsp:spPr>
        <a:xfrm>
          <a:off x="0" y="4901456"/>
          <a:ext cx="6513603" cy="97937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A125C-6EB1-4702-B6F0-79749E41F34C}">
      <dsp:nvSpPr>
        <dsp:cNvPr id="0" name=""/>
        <dsp:cNvSpPr/>
      </dsp:nvSpPr>
      <dsp:spPr>
        <a:xfrm>
          <a:off x="296259" y="5121814"/>
          <a:ext cx="538654" cy="5386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9734B7-03AA-43B3-9D9B-941F43C19858}">
      <dsp:nvSpPr>
        <dsp:cNvPr id="0" name=""/>
        <dsp:cNvSpPr/>
      </dsp:nvSpPr>
      <dsp:spPr>
        <a:xfrm>
          <a:off x="1131174" y="4901456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Expert Gallery</a:t>
          </a:r>
        </a:p>
      </dsp:txBody>
      <dsp:txXfrm>
        <a:off x="1131174" y="4901456"/>
        <a:ext cx="5382429" cy="9793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8AD24-3D7A-4C85-ADA6-227C81A68CCF}">
      <dsp:nvSpPr>
        <dsp:cNvPr id="0" name=""/>
        <dsp:cNvSpPr/>
      </dsp:nvSpPr>
      <dsp:spPr>
        <a:xfrm>
          <a:off x="0" y="2442"/>
          <a:ext cx="6513603" cy="12380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0D782-D504-4EE7-AA7B-89E287F29791}">
      <dsp:nvSpPr>
        <dsp:cNvPr id="0" name=""/>
        <dsp:cNvSpPr/>
      </dsp:nvSpPr>
      <dsp:spPr>
        <a:xfrm>
          <a:off x="374497" y="280994"/>
          <a:ext cx="680904" cy="680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E4AC1-2E7F-4AD7-AF70-0E3905B93D1F}">
      <dsp:nvSpPr>
        <dsp:cNvPr id="0" name=""/>
        <dsp:cNvSpPr/>
      </dsp:nvSpPr>
      <dsp:spPr>
        <a:xfrm>
          <a:off x="1429899" y="2442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Lee Dotson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Digital Initiatives Librarian</a:t>
          </a:r>
        </a:p>
      </dsp:txBody>
      <dsp:txXfrm>
        <a:off x="1429899" y="2442"/>
        <a:ext cx="5083704" cy="1238008"/>
      </dsp:txXfrm>
    </dsp:sp>
    <dsp:sp modelId="{52345BA0-89B2-4F61-BF07-413E80AAF4CE}">
      <dsp:nvSpPr>
        <dsp:cNvPr id="0" name=""/>
        <dsp:cNvSpPr/>
      </dsp:nvSpPr>
      <dsp:spPr>
        <a:xfrm>
          <a:off x="0" y="1549953"/>
          <a:ext cx="6513603" cy="12380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4C299-8AF6-4B7A-B586-1E859580C1E7}">
      <dsp:nvSpPr>
        <dsp:cNvPr id="0" name=""/>
        <dsp:cNvSpPr/>
      </dsp:nvSpPr>
      <dsp:spPr>
        <a:xfrm>
          <a:off x="374497" y="1828505"/>
          <a:ext cx="680904" cy="680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6B65B-728E-48B6-A632-E8ACF2CE8E68}">
      <dsp:nvSpPr>
        <dsp:cNvPr id="0" name=""/>
        <dsp:cNvSpPr/>
      </dsp:nvSpPr>
      <dsp:spPr>
        <a:xfrm>
          <a:off x="1429899" y="1549953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hlinkClick xmlns:r="http://schemas.openxmlformats.org/officeDocument/2006/relationships" r:id="rId5"/>
            </a:rPr>
            <a:t>Lee.Dotson@ucf.edu</a:t>
          </a:r>
          <a:endParaRPr lang="en-US" sz="2200" kern="1200" dirty="0"/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hlinkClick xmlns:r="http://schemas.openxmlformats.org/officeDocument/2006/relationships" r:id="rId6"/>
            </a:rPr>
            <a:t>stars@ucf.edu</a:t>
          </a:r>
          <a:endParaRPr lang="en-US" sz="2200" kern="1200" dirty="0"/>
        </a:p>
      </dsp:txBody>
      <dsp:txXfrm>
        <a:off x="1429899" y="1549953"/>
        <a:ext cx="5083704" cy="1238008"/>
      </dsp:txXfrm>
    </dsp:sp>
    <dsp:sp modelId="{4D28CCD6-C1D2-4798-B628-95E570D10D28}">
      <dsp:nvSpPr>
        <dsp:cNvPr id="0" name=""/>
        <dsp:cNvSpPr/>
      </dsp:nvSpPr>
      <dsp:spPr>
        <a:xfrm>
          <a:off x="0" y="3097464"/>
          <a:ext cx="6513603" cy="12380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7DF97-E968-4CB1-B5B6-0EEC78B10C9C}">
      <dsp:nvSpPr>
        <dsp:cNvPr id="0" name=""/>
        <dsp:cNvSpPr/>
      </dsp:nvSpPr>
      <dsp:spPr>
        <a:xfrm>
          <a:off x="374497" y="3376015"/>
          <a:ext cx="680904" cy="680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3ABF6-DCEB-41B9-A793-073D9B6AF11C}">
      <dsp:nvSpPr>
        <dsp:cNvPr id="0" name=""/>
        <dsp:cNvSpPr/>
      </dsp:nvSpPr>
      <dsp:spPr>
        <a:xfrm>
          <a:off x="1429899" y="309746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823-1236</a:t>
          </a:r>
        </a:p>
      </dsp:txBody>
      <dsp:txXfrm>
        <a:off x="1429899" y="3097464"/>
        <a:ext cx="5083704" cy="1238008"/>
      </dsp:txXfrm>
    </dsp:sp>
    <dsp:sp modelId="{A504312C-6975-4235-B847-175C64C57E21}">
      <dsp:nvSpPr>
        <dsp:cNvPr id="0" name=""/>
        <dsp:cNvSpPr/>
      </dsp:nvSpPr>
      <dsp:spPr>
        <a:xfrm>
          <a:off x="0" y="4644974"/>
          <a:ext cx="6513603" cy="12380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1BF90A-0A32-4AFE-A10D-81DC97789515}">
      <dsp:nvSpPr>
        <dsp:cNvPr id="0" name=""/>
        <dsp:cNvSpPr/>
      </dsp:nvSpPr>
      <dsp:spPr>
        <a:xfrm>
          <a:off x="374497" y="4923526"/>
          <a:ext cx="680904" cy="68090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CF3CC-4CD5-42E7-9503-0A886086474E}">
      <dsp:nvSpPr>
        <dsp:cNvPr id="0" name=""/>
        <dsp:cNvSpPr/>
      </dsp:nvSpPr>
      <dsp:spPr>
        <a:xfrm>
          <a:off x="1429899" y="4644974"/>
          <a:ext cx="2931121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John C. Hitt Library 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Room 304</a:t>
          </a:r>
        </a:p>
      </dsp:txBody>
      <dsp:txXfrm>
        <a:off x="1429899" y="4644974"/>
        <a:ext cx="2931121" cy="1238008"/>
      </dsp:txXfrm>
    </dsp:sp>
    <dsp:sp modelId="{B0F72E64-CD0A-4FA7-922A-772420B94962}">
      <dsp:nvSpPr>
        <dsp:cNvPr id="0" name=""/>
        <dsp:cNvSpPr/>
      </dsp:nvSpPr>
      <dsp:spPr>
        <a:xfrm>
          <a:off x="4361021" y="4644974"/>
          <a:ext cx="2152582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361021" y="4644974"/>
        <a:ext cx="2152582" cy="1238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8060974-8DF9-4B13-867D-A1C69D147ED1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118403-EC02-4545-B908-F6E637ECC6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53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tormwater.ucf.edu/" TargetMode="External"/><Relationship Id="rId3" Type="http://schemas.openxmlformats.org/officeDocument/2006/relationships/hyperlink" Target="https://stars.library.ucf.edu/honorstheses/" TargetMode="External"/><Relationship Id="rId7" Type="http://schemas.openxmlformats.org/officeDocument/2006/relationships/hyperlink" Target="https://stars.library.ucf.edu/bmptrains/announcements.html" TargetMode="External"/><Relationship Id="rId12" Type="http://schemas.openxmlformats.org/officeDocument/2006/relationships/hyperlink" Target="https://dashboard.bepress.com/?dashboardToken=5ace52e8a7afc4060426a0e13V9FNLOvAvrd6JhuxyU7l07ZprYId54at1hvCAK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stars.library.ucf.edu/veteransoralhistories/401/" TargetMode="External"/><Relationship Id="rId11" Type="http://schemas.openxmlformats.org/officeDocument/2006/relationships/hyperlink" Target="https://graduate.ucf.edu/thesis-and-dissertation/" TargetMode="External"/><Relationship Id="rId5" Type="http://schemas.openxmlformats.org/officeDocument/2006/relationships/hyperlink" Target="https://www.bepress.com/reference_guide_dc/access-control/" TargetMode="External"/><Relationship Id="rId10" Type="http://schemas.openxmlformats.org/officeDocument/2006/relationships/hyperlink" Target="https://diversefamilies.org/" TargetMode="External"/><Relationship Id="rId4" Type="http://schemas.openxmlformats.org/officeDocument/2006/relationships/hyperlink" Target="https://www.bepress.com/reference_guide_dc/3150/" TargetMode="External"/><Relationship Id="rId9" Type="http://schemas.openxmlformats.org/officeDocument/2006/relationships/hyperlink" Target="https://library.ucf.edu/staff/avila-sandy/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200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5887" indent="-349415">
              <a:buClr>
                <a:schemeClr val="dk1"/>
              </a:buClr>
              <a:buSzPts val="1800"/>
              <a:buChar char="•"/>
            </a:pP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Empower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students</a:t>
            </a:r>
            <a:endParaRPr lang="en-US" u="sng" dirty="0">
              <a:solidFill>
                <a:schemeClr val="hlin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65887" indent="-349415" defTabSz="931774">
              <a:buClr>
                <a:schemeClr val="dk1"/>
              </a:buClr>
              <a:buSzPts val="1800"/>
              <a:buFontTx/>
              <a:buChar char="•"/>
              <a:defRPr/>
            </a:pP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Utilize features - </a:t>
            </a:r>
            <a:r>
              <a:rPr lang="en-US" u="sng" dirty="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peer review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u="sng" dirty="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access control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streaming media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communication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marL="465887" indent="-349415">
              <a:buClr>
                <a:schemeClr val="dk1"/>
              </a:buClr>
              <a:buSzPts val="1800"/>
              <a:buChar char="•"/>
            </a:pP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Integrate with website -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8"/>
              </a:rPr>
              <a:t>direct links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9"/>
              </a:rPr>
              <a:t>RSS feeds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10"/>
              </a:rPr>
              <a:t>search boxes</a:t>
            </a: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11"/>
              </a:rPr>
              <a:t>maps</a:t>
            </a:r>
            <a:endParaRPr lang="en-US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65887" defTabSz="931774">
              <a:spcBef>
                <a:spcPts val="764"/>
              </a:spcBef>
              <a:defRPr/>
            </a:pPr>
            <a:r>
              <a:rPr lang="en-US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 </a:t>
            </a:r>
            <a:r>
              <a:rPr lang="en-US" u="sng" dirty="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  <a:hlinkClick r:id="rId12"/>
              </a:rPr>
              <a:t>readership &amp; impact</a:t>
            </a:r>
            <a:endParaRPr lang="en-US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78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372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054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538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7826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123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01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633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77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11"/>
              </a:spcAft>
            </a:pPr>
            <a:r>
              <a:rPr lang="en-US" sz="1100" b="1" dirty="0">
                <a:latin typeface="Helvetica Neue" panose="020B0604020202020204" charset="0"/>
                <a:sym typeface="Helvetica Neue"/>
              </a:rPr>
              <a:t>STARS  stars.library.ucf.edu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11"/>
              </a:spcAft>
            </a:pPr>
            <a:r>
              <a:rPr lang="en-US" sz="1100" dirty="0">
                <a:latin typeface="Helvetica Neue" panose="020B0604020202020204" charset="0"/>
                <a:sym typeface="Helvetica Neue"/>
              </a:rPr>
              <a:t>UCF's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S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howcase of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T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ext,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 A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rchives,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R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esearch &amp;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S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cholarship</a:t>
            </a:r>
          </a:p>
          <a:p>
            <a:pPr>
              <a:lnSpc>
                <a:spcPct val="90000"/>
              </a:lnSpc>
              <a:spcBef>
                <a:spcPts val="1019"/>
              </a:spcBef>
              <a:buClr>
                <a:srgbClr val="FFFFFF"/>
              </a:buClr>
              <a:buSzPts val="2400"/>
            </a:pPr>
            <a:endParaRPr lang="en-US" sz="1100" dirty="0">
              <a:latin typeface="Helvetica Neue" panose="020B0604020202020204" charset="0"/>
              <a:sym typeface="Helvetica Neue"/>
            </a:endParaRPr>
          </a:p>
          <a:p>
            <a:pPr>
              <a:lnSpc>
                <a:spcPct val="90000"/>
              </a:lnSpc>
              <a:spcBef>
                <a:spcPts val="1019"/>
              </a:spcBef>
              <a:buClr>
                <a:srgbClr val="FFFFFF"/>
              </a:buClr>
              <a:buSzPts val="2400"/>
            </a:pPr>
            <a:r>
              <a:rPr lang="en-US" sz="1100" dirty="0">
                <a:latin typeface="Helvetica Neue" panose="020B0604020202020204" charset="0"/>
                <a:sym typeface="Helvetica Neue"/>
              </a:rPr>
              <a:t>Focus is on the institution</a:t>
            </a:r>
          </a:p>
          <a:p>
            <a:pPr marL="698813" lvl="1" indent="-232943">
              <a:lnSpc>
                <a:spcPct val="90000"/>
              </a:lnSpc>
              <a:buClr>
                <a:srgbClr val="FFFFFF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100" dirty="0">
                <a:latin typeface="Helvetica Neue" panose="020B0604020202020204" charset="0"/>
                <a:sym typeface="Helvetica Neue"/>
              </a:rPr>
              <a:t>UCF branded Digital Commons platform</a:t>
            </a:r>
          </a:p>
          <a:p>
            <a:pPr marL="698813" lvl="1" indent="-232943">
              <a:lnSpc>
                <a:spcPct val="90000"/>
              </a:lnSpc>
              <a:buClr>
                <a:srgbClr val="FFFFFF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100" dirty="0">
                <a:latin typeface="Helvetica Neue" panose="020B0604020202020204" charset="0"/>
                <a:sym typeface="Helvetica Neue"/>
              </a:rPr>
              <a:t>Content created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by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,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for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,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at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, and </a:t>
            </a:r>
            <a:r>
              <a:rPr lang="en-US" sz="1100" b="1" dirty="0">
                <a:latin typeface="Helvetica Neue" panose="020B0604020202020204" charset="0"/>
                <a:sym typeface="Helvetica Neue"/>
              </a:rPr>
              <a:t>about</a:t>
            </a:r>
            <a:r>
              <a:rPr lang="en-US" sz="1100" dirty="0">
                <a:latin typeface="Helvetica Neue" panose="020B0604020202020204" charset="0"/>
                <a:sym typeface="Helvetica Neue"/>
              </a:rPr>
              <a:t> UCF</a:t>
            </a:r>
          </a:p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87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9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08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Copyright – Sarah Norris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40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06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45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3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18403-EC02-4545-B908-F6E637ECC61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506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47B8F-F847-43B2-8DBF-DDF41128D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15D26-8294-4885-A3DC-532920649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09248-DA4F-4323-956D-8C4AE6F7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84196-E744-407E-9959-95CC4F20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8091A-9735-45F4-B8E0-0AC66BE6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15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A59C2-D8D0-427D-A923-6BF56526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9DB4B5-B3B3-4996-96CD-B50C9E8A6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B040A-447C-460D-8B43-AB3115150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301DC-B214-4D6E-BC76-D0BABEE4A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0EFA8-81F0-4AC2-8088-3D1206C3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2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7A8E0F-D395-431B-80C4-A3C6EA065A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6D539-0300-4E14-9F0C-DF042FBFA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5604D-1E56-49E2-BF92-6BA24B2B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6FD84-0E50-4F39-AE18-321D1CAD8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4EE3F-8A2F-4DC1-AA41-2156F4CA4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051A-4716-477B-9198-E2AB54BBA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48D02-2A69-4C8A-84B7-05FE35AC5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8323E-D716-483E-8CE8-2EE3BB576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279D1-7B30-49FA-8D3B-A53B2C301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ECD42-78C4-4345-9DA1-029D92C2F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81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34805-6323-4515-BBFE-28A666339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FD7DE-A4F3-4682-B567-74F6AAFC4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7AE0D-6DA0-4AC8-AAD3-71E21BBF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BC04F-00B1-4702-939B-BD87BD0EE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F5DAB-0B13-4D9E-A6B2-4E879D9EF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75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5B288-5805-49A7-886A-4C92EA5D5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A2812-4B13-4BC4-8FCE-41052CBA8B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3C1-E4D6-4C36-B3F1-7B44354B3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FE720-D96C-4BEF-8E2E-99FB652E0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3A1DA-68C4-48B5-86EF-AFECDFE38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E3AE9-03F2-47D3-A78A-E2AF5F3A0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9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B30A1-03BE-4EC2-81BE-9FF4C9729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00685-D0DC-444F-AA43-EADB3888C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226588-74C4-41E2-B877-74F43BB31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EC479D-AF7E-4ECE-91A5-0F92057135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3D838-1407-4CA8-B897-6ADD771439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7AB6A3-B6CB-4C0F-AD69-87F0D283E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3C96B2-D6C2-48A4-9CAA-14A39EA39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03FD06-CF14-4D04-A7A5-EBD50EA5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7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7ED64-29A0-41A3-AADB-AA4124AF5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3E5A9A-1384-4EC8-B8DE-091B8EE5C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3B1545-03EF-453C-8127-DC0B46BAC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DE55A-6B78-4A83-81BB-9A3CE1FE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64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2AD023-A152-4265-9BAD-DD48BF61E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DE6F62-2FEF-4057-A802-30032E8D7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7EB81-F44E-40CE-BA18-255EA332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31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BC5B1-51E8-40AE-B570-A6AEF1B9F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4B93F-826F-4211-BC85-87E627A0D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DFAB5-E08A-43A0-AD8F-3E39A9814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C8E07-BACF-4007-804B-A03D9A44E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12B4E-5626-4B68-8EAB-19DD09F88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00C10-CD77-4197-9475-F8F478749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21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C902F-8602-47B1-B62C-3A35165F3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2F6C5-809F-432A-BFFD-FFFD6391B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82132-D3A0-4A6F-B645-3565C6CAC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F04FB-D49E-4FE0-B4FE-E7D37B920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076FF-C73C-438D-87BA-D4D70A589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AD91BF-7890-4EF7-9C9C-E23C699E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1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95664-549A-4436-A18E-6C977D68D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C05EF-36A4-443B-B11B-B39F952F6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B79D2-9A54-4BFE-A3F3-21E20B6E6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02818-180B-4C55-915B-E90FE8C2CAD2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024FE-E09A-40DC-AAED-24F6E184A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7324E-0DFB-4CD4-B26B-BCB564FF7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9ED93-09B2-4C64-839B-8C1778175C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52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tars.library.ucf.edu/cgi/useradd.cgi" TargetMode="External"/><Relationship Id="rId7" Type="http://schemas.openxmlformats.org/officeDocument/2006/relationships/hyperlink" Target="mailto:STARS@ucf.edu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ars.library.ucf.edu/faq.html" TargetMode="External"/><Relationship Id="rId5" Type="http://schemas.openxmlformats.org/officeDocument/2006/relationships/hyperlink" Target="https://ucf.qualtrics.com/SE/?SID=SV_baswm2CBTjGDkrP" TargetMode="External"/><Relationship Id="rId4" Type="http://schemas.openxmlformats.org/officeDocument/2006/relationships/hyperlink" Target="https://works.bepress.com/account/register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tars.library.ucf.edu/ucfscholar/" TargetMode="External"/><Relationship Id="rId7" Type="http://schemas.openxmlformats.org/officeDocument/2006/relationships/hyperlink" Target="https://stars.library.ucf.edu/bmptrain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ars.library.ucf.edu/ceelab/" TargetMode="External"/><Relationship Id="rId5" Type="http://schemas.openxmlformats.org/officeDocument/2006/relationships/hyperlink" Target="https://stars.library.ucf.edu/oer-home/" TargetMode="External"/><Relationship Id="rId4" Type="http://schemas.openxmlformats.org/officeDocument/2006/relationships/hyperlink" Target="https://stars.library.ucf.edu/hmc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878414" y="184746"/>
            <a:ext cx="8917101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z="4400" b="1" dirty="0">
                <a:latin typeface="Helvetica Neue"/>
                <a:ea typeface="Helvetica Neue"/>
                <a:cs typeface="Helvetica Neue"/>
                <a:sym typeface="Helvetica Neue"/>
              </a:rPr>
              <a:t>Communicating Your Research</a:t>
            </a:r>
            <a:endParaRPr lang="en-US" sz="4400" b="1" kern="1200" dirty="0"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A5595-BB6A-4563-97D6-08EBB183009C}"/>
              </a:ext>
            </a:extLst>
          </p:cNvPr>
          <p:cNvSpPr/>
          <p:nvPr/>
        </p:nvSpPr>
        <p:spPr>
          <a:xfrm>
            <a:off x="568712" y="2176272"/>
            <a:ext cx="11407697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0" algn="ctr"/>
            <a:r>
              <a:rPr lang="en-US" sz="8200" b="1" dirty="0">
                <a:latin typeface="Bradley Hand ITC" panose="03070402050302030203" pitchFamily="66" charset="0"/>
                <a:ea typeface="Helvetica Neue"/>
                <a:cs typeface="Helvetica Neue"/>
                <a:sym typeface="Helvetica Neue"/>
              </a:rPr>
              <a:t>STARS</a:t>
            </a:r>
          </a:p>
          <a:p>
            <a:pPr lvl="0" algn="ctr"/>
            <a:r>
              <a:rPr lang="en-US" sz="4400" b="1" dirty="0">
                <a:latin typeface="Helvetica Neue"/>
                <a:ea typeface="Helvetica Neue"/>
                <a:cs typeface="Helvetica Neue"/>
                <a:sym typeface="Helvetica Neue"/>
              </a:rPr>
              <a:t>UCF’s Institutional Repository</a:t>
            </a:r>
          </a:p>
          <a:p>
            <a:pPr lvl="0" algn="ctr"/>
            <a:endParaRPr lang="en-US" sz="6600" b="1" dirty="0">
              <a:latin typeface="Helvetica Neue"/>
              <a:sym typeface="Helvetica Neue"/>
            </a:endParaRPr>
          </a:p>
          <a:p>
            <a:pPr lvl="0" algn="ctr"/>
            <a:r>
              <a:rPr lang="en-US" sz="3600" dirty="0">
                <a:latin typeface="Helvetica Neue"/>
                <a:sym typeface="Helvetica Neue"/>
              </a:rPr>
              <a:t>Lee Dotson</a:t>
            </a:r>
          </a:p>
          <a:p>
            <a:pPr lvl="0" algn="ctr"/>
            <a:r>
              <a:rPr lang="en-US" sz="3600" dirty="0">
                <a:latin typeface="Helvetica Neue"/>
                <a:sym typeface="Helvetica Neue"/>
              </a:rPr>
              <a:t>Digital Initiatives Librarian</a:t>
            </a:r>
            <a:endParaRPr lang="en-US" sz="3600" dirty="0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37546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553FFD-DBC5-488D-8BE8-D8FE880ED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576" y="480059"/>
            <a:ext cx="9789013" cy="589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8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541437" y="129694"/>
            <a:ext cx="10903547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SelectedWorks</a:t>
            </a:r>
          </a:p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works.bepress.com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A5595-BB6A-4563-97D6-08EBB183009C}"/>
              </a:ext>
            </a:extLst>
          </p:cNvPr>
          <p:cNvSpPr/>
          <p:nvPr/>
        </p:nvSpPr>
        <p:spPr>
          <a:xfrm>
            <a:off x="1294645" y="1767796"/>
            <a:ext cx="10793723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ts val="750"/>
              </a:spcBef>
              <a:buClr>
                <a:srgbClr val="FFFFFF"/>
              </a:buClr>
              <a:buSzPts val="1800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Online Profile Pages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UCF branding / Hosted by bepress</a:t>
            </a:r>
          </a:p>
          <a:p>
            <a:pPr lvl="0">
              <a:spcBef>
                <a:spcPts val="750"/>
              </a:spcBef>
              <a:buClr>
                <a:srgbClr val="FFFFFF"/>
              </a:buClr>
              <a:buSzPts val="1800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Focus is on </a:t>
            </a:r>
            <a:r>
              <a:rPr lang="en-US" sz="4000" b="1" dirty="0"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Content created by you any time, anywhere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Import your content from Digital Commons repositories</a:t>
            </a:r>
          </a:p>
        </p:txBody>
      </p:sp>
    </p:spTree>
    <p:extLst>
      <p:ext uri="{BB962C8B-B14F-4D97-AF65-F5344CB8AC3E}">
        <p14:creationId xmlns:p14="http://schemas.microsoft.com/office/powerpoint/2010/main" val="1781613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123;p23">
            <a:extLst>
              <a:ext uri="{FF2B5EF4-FFF2-40B4-BE49-F238E27FC236}">
                <a16:creationId xmlns:a16="http://schemas.microsoft.com/office/drawing/2014/main" id="{6B3743C8-7A1D-4848-A8BB-0BBCFE58753D}"/>
              </a:ext>
            </a:extLst>
          </p:cNvPr>
          <p:cNvSpPr txBox="1"/>
          <p:nvPr/>
        </p:nvSpPr>
        <p:spPr>
          <a:xfrm>
            <a:off x="786661" y="902276"/>
            <a:ext cx="3775878" cy="4795408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rPr>
              <a:t>SelectedWorks Features</a:t>
            </a:r>
          </a:p>
        </p:txBody>
      </p:sp>
      <p:graphicFrame>
        <p:nvGraphicFramePr>
          <p:cNvPr id="13" name="Google Shape;124;p23">
            <a:extLst>
              <a:ext uri="{FF2B5EF4-FFF2-40B4-BE49-F238E27FC236}">
                <a16:creationId xmlns:a16="http://schemas.microsoft.com/office/drawing/2014/main" id="{240D9A48-2262-45B0-A661-9C658DBBE0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426725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78785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87BC8D-3082-4480-9DBE-5F3CEA81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414E53-0F75-444C-AD96-1CD6107FB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1356" y="165409"/>
            <a:ext cx="1017142" cy="39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7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864950" y="133427"/>
            <a:ext cx="8462099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Readership &amp; Impact Dashboards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A5595-BB6A-4563-97D6-08EBB183009C}"/>
              </a:ext>
            </a:extLst>
          </p:cNvPr>
          <p:cNvSpPr/>
          <p:nvPr/>
        </p:nvSpPr>
        <p:spPr>
          <a:xfrm>
            <a:off x="1294645" y="1767796"/>
            <a:ext cx="10793723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ts val="750"/>
              </a:spcBef>
              <a:buClr>
                <a:srgbClr val="FFFFFF"/>
              </a:buClr>
              <a:buSzPts val="1800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Impact Dashboard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Institution focused - STARS 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Available at all levels</a:t>
            </a:r>
          </a:p>
          <a:p>
            <a:pPr lvl="0">
              <a:spcBef>
                <a:spcPts val="750"/>
              </a:spcBef>
              <a:buClr>
                <a:srgbClr val="FFFFFF"/>
              </a:buClr>
              <a:buSzPts val="1800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Author Dashboard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Individual focused - YOU</a:t>
            </a:r>
          </a:p>
          <a:p>
            <a:pPr marL="514350" lvl="1" indent="-171450">
              <a:buClr>
                <a:srgbClr val="FFFFFF"/>
              </a:buClr>
              <a:buSzPts val="1800"/>
              <a:buChar char="•"/>
            </a:pPr>
            <a:r>
              <a:rPr lang="en-US" sz="4000" dirty="0">
                <a:latin typeface="Helvetica Neue"/>
                <a:ea typeface="Helvetica Neue"/>
                <a:cs typeface="Helvetica Neue"/>
                <a:sym typeface="Helvetica Neue"/>
              </a:rPr>
              <a:t>One dashboard for ALL of your works in STARS and your SelectedWorks profile</a:t>
            </a:r>
          </a:p>
        </p:txBody>
      </p:sp>
    </p:spTree>
    <p:extLst>
      <p:ext uri="{BB962C8B-B14F-4D97-AF65-F5344CB8AC3E}">
        <p14:creationId xmlns:p14="http://schemas.microsoft.com/office/powerpoint/2010/main" val="180482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63;p29">
            <a:extLst>
              <a:ext uri="{FF2B5EF4-FFF2-40B4-BE49-F238E27FC236}">
                <a16:creationId xmlns:a16="http://schemas.microsoft.com/office/drawing/2014/main" id="{E11119D9-3883-485D-AC09-AE125ED01A0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9662"/>
            <a:ext cx="12192000" cy="5665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65;p29">
            <a:extLst>
              <a:ext uri="{FF2B5EF4-FFF2-40B4-BE49-F238E27FC236}">
                <a16:creationId xmlns:a16="http://schemas.microsoft.com/office/drawing/2014/main" id="{42885B9A-2215-42F6-8B03-87F3696AC11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25943" y="473205"/>
            <a:ext cx="666057" cy="563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64;p29">
            <a:extLst>
              <a:ext uri="{FF2B5EF4-FFF2-40B4-BE49-F238E27FC236}">
                <a16:creationId xmlns:a16="http://schemas.microsoft.com/office/drawing/2014/main" id="{DEF3A337-0FFE-4EA3-8724-5768231E2B3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25943" y="4933436"/>
            <a:ext cx="666057" cy="1121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1149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F99096-FEB9-4E59-983C-711CD11C8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70" y="0"/>
            <a:ext cx="12117659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58365F-B501-420B-9E62-413ABAC20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132" y="170878"/>
            <a:ext cx="5461635" cy="478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7084EB-C5B3-4B39-83E1-4380ECECDBAE}"/>
              </a:ext>
            </a:extLst>
          </p:cNvPr>
          <p:cNvSpPr txBox="1"/>
          <p:nvPr/>
        </p:nvSpPr>
        <p:spPr>
          <a:xfrm>
            <a:off x="2103120" y="117663"/>
            <a:ext cx="9345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Helvetica Neue" panose="020B0604020202020204" charset="0"/>
              </a:rPr>
              <a:t>Readership and Impact Dashboard Overview</a:t>
            </a:r>
          </a:p>
        </p:txBody>
      </p:sp>
    </p:spTree>
    <p:extLst>
      <p:ext uri="{BB962C8B-B14F-4D97-AF65-F5344CB8AC3E}">
        <p14:creationId xmlns:p14="http://schemas.microsoft.com/office/powerpoint/2010/main" val="2090793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634661" y="142870"/>
            <a:ext cx="10113690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Tips for Using</a:t>
            </a:r>
          </a:p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STARS and SelectedWorks</a:t>
            </a:r>
            <a:endParaRPr lang="en-US" sz="48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A5595-BB6A-4563-97D6-08EBB183009C}"/>
              </a:ext>
            </a:extLst>
          </p:cNvPr>
          <p:cNvSpPr/>
          <p:nvPr/>
        </p:nvSpPr>
        <p:spPr>
          <a:xfrm>
            <a:off x="1294645" y="1767796"/>
            <a:ext cx="10793723" cy="49473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457200" lvl="0" indent="-342900">
              <a:spcBef>
                <a:spcPts val="750"/>
              </a:spcBef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Email address is important </a:t>
            </a:r>
          </a:p>
          <a:p>
            <a:pPr marL="457200" indent="-342900"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Create a STARS account at </a:t>
            </a:r>
            <a:r>
              <a:rPr lang="en-US" sz="24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https://stars.library.ucf.edu/cgi/useradd.cgi</a:t>
            </a: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marL="457200" lvl="0" indent="-342900"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Start your SelectedWorks profile at </a:t>
            </a:r>
            <a:r>
              <a:rPr lang="en-US" sz="24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https://works.bepress.com/account/register/</a:t>
            </a: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marL="457200" lvl="0" indent="-342900">
              <a:buClr>
                <a:schemeClr val="dk1"/>
              </a:buClr>
              <a:buSzPts val="1800"/>
              <a:buChar char="•"/>
            </a:pPr>
            <a:r>
              <a:rPr lang="en-US" sz="3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Submissions to STARS are collection specific</a:t>
            </a:r>
          </a:p>
          <a:p>
            <a:pPr marL="457200" lvl="0" indent="-342900">
              <a:buClr>
                <a:schemeClr val="dk1"/>
              </a:buClr>
              <a:buSzPts val="1800"/>
              <a:buChar char="•"/>
            </a:pPr>
            <a:r>
              <a:rPr lang="en-US" sz="3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Items can be virtually shared between collections</a:t>
            </a:r>
          </a:p>
          <a:p>
            <a:pPr marL="457200" lvl="0" indent="-342900"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Need a new collection in STARS? Suggest one </a:t>
            </a:r>
            <a:r>
              <a:rPr lang="en-US" sz="32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here</a:t>
            </a:r>
            <a:endParaRPr lang="en-US" sz="32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Questions? Check out the STARS </a:t>
            </a:r>
            <a:r>
              <a:rPr lang="en-US" sz="32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FAQ</a:t>
            </a:r>
            <a:endParaRPr lang="en-US" sz="32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>
              <a:buClr>
                <a:srgbClr val="000000"/>
              </a:buClr>
              <a:buSzPts val="1800"/>
              <a:buChar char="•"/>
            </a:pPr>
            <a:r>
              <a:rPr lang="en-US" sz="3200" dirty="0">
                <a:latin typeface="Helvetica Neue"/>
                <a:ea typeface="Helvetica Neue"/>
                <a:cs typeface="Helvetica Neue"/>
                <a:sym typeface="Helvetica Neue"/>
              </a:rPr>
              <a:t>More questions? Ask us! </a:t>
            </a:r>
            <a:r>
              <a:rPr lang="en-US" sz="32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STARS@ucf.edu</a:t>
            </a:r>
            <a:endParaRPr lang="en-US" sz="32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08880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634661" y="142870"/>
            <a:ext cx="10113690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Featured Collections</a:t>
            </a:r>
            <a:endParaRPr lang="en-US" sz="48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A5595-BB6A-4563-97D6-08EBB183009C}"/>
              </a:ext>
            </a:extLst>
          </p:cNvPr>
          <p:cNvSpPr/>
          <p:nvPr/>
        </p:nvSpPr>
        <p:spPr>
          <a:xfrm>
            <a:off x="1294644" y="1701082"/>
            <a:ext cx="10793723" cy="5014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114300" lvl="0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sz="3400" dirty="0"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Faculty Scholarship and Creative Works</a:t>
            </a:r>
            <a:endParaRPr lang="en-US" sz="34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71500" lvl="1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i="1" dirty="0"/>
              <a:t>https://stars.library.ucf.edu/ucfscholar/</a:t>
            </a:r>
            <a:endParaRPr lang="en-US" i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14300" lvl="0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sz="3400" dirty="0"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Human-Machine Communication</a:t>
            </a:r>
            <a:r>
              <a:rPr lang="en-US" sz="3400" dirty="0">
                <a:latin typeface="Helvetica Neue"/>
                <a:ea typeface="Helvetica Neue"/>
                <a:cs typeface="Helvetica Neue"/>
                <a:sym typeface="Helvetica Neue"/>
              </a:rPr>
              <a:t> journal</a:t>
            </a:r>
          </a:p>
          <a:p>
            <a:pPr marL="571500" lvl="1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i="1" dirty="0"/>
              <a:t>https://stars.library.ucf.edu/hmc/</a:t>
            </a:r>
            <a:endParaRPr lang="en-US" i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14300" lvl="0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sz="3400" dirty="0"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Open Educational Resources</a:t>
            </a:r>
            <a:endParaRPr lang="en-US" sz="34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71500" lvl="1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i="1" dirty="0"/>
              <a:t>https://stars.library.ucf.edu/oer-home/</a:t>
            </a:r>
            <a:endParaRPr lang="en-US" i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14300" lvl="0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sz="34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Coastal and Estuary Ecology Lab (CEELAB) </a:t>
            </a:r>
            <a:endParaRPr lang="en-US" sz="34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71500" lvl="1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i="1" dirty="0"/>
              <a:t>https://stars.library.ucf.edu/ceelab/</a:t>
            </a:r>
            <a:endParaRPr lang="en-US" i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  <a:hlinkClick r:id="rId7"/>
            </a:endParaRPr>
          </a:p>
          <a:p>
            <a:pPr marL="114300" lvl="0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sz="34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BMP Trains</a:t>
            </a:r>
          </a:p>
          <a:p>
            <a:pPr marL="571500" lvl="1">
              <a:spcBef>
                <a:spcPts val="750"/>
              </a:spcBef>
              <a:buClr>
                <a:srgbClr val="000000"/>
              </a:buClr>
              <a:buSzPts val="1800"/>
            </a:pPr>
            <a:r>
              <a:rPr lang="en-US" i="1" dirty="0"/>
              <a:t>https://stars.library.ucf.edu/bmptrains/</a:t>
            </a:r>
            <a:endParaRPr lang="en-US" i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902527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79;p17">
            <a:extLst>
              <a:ext uri="{FF2B5EF4-FFF2-40B4-BE49-F238E27FC236}">
                <a16:creationId xmlns:a16="http://schemas.microsoft.com/office/drawing/2014/main" id="{D506EDDA-75C3-46C6-94C3-67C66E6BC345}"/>
              </a:ext>
            </a:extLst>
          </p:cNvPr>
          <p:cNvSpPr txBox="1"/>
          <p:nvPr/>
        </p:nvSpPr>
        <p:spPr>
          <a:xfrm>
            <a:off x="863029" y="1012004"/>
            <a:ext cx="3416158" cy="4795408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rPr>
              <a:t>Thank you!</a:t>
            </a:r>
          </a:p>
        </p:txBody>
      </p:sp>
      <p:graphicFrame>
        <p:nvGraphicFramePr>
          <p:cNvPr id="14" name="Google Shape;80;p17">
            <a:extLst>
              <a:ext uri="{FF2B5EF4-FFF2-40B4-BE49-F238E27FC236}">
                <a16:creationId xmlns:a16="http://schemas.microsoft.com/office/drawing/2014/main" id="{D42623D0-0F5C-4E95-A522-32B6EC8C31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618212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5913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031D51-93F1-493C-B85C-614F0F65A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95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79;p17">
            <a:extLst>
              <a:ext uri="{FF2B5EF4-FFF2-40B4-BE49-F238E27FC236}">
                <a16:creationId xmlns:a16="http://schemas.microsoft.com/office/drawing/2014/main" id="{D506EDDA-75C3-46C6-94C3-67C66E6BC345}"/>
              </a:ext>
            </a:extLst>
          </p:cNvPr>
          <p:cNvSpPr txBox="1"/>
          <p:nvPr/>
        </p:nvSpPr>
        <p:spPr>
          <a:xfrm>
            <a:off x="863029" y="1012004"/>
            <a:ext cx="3416158" cy="4795408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rPr>
              <a:t>Why use STARS?</a:t>
            </a:r>
          </a:p>
        </p:txBody>
      </p:sp>
      <p:graphicFrame>
        <p:nvGraphicFramePr>
          <p:cNvPr id="14" name="Google Shape;80;p17">
            <a:extLst>
              <a:ext uri="{FF2B5EF4-FFF2-40B4-BE49-F238E27FC236}">
                <a16:creationId xmlns:a16="http://schemas.microsoft.com/office/drawing/2014/main" id="{D42623D0-0F5C-4E95-A522-32B6EC8C31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324865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202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Google Shape;87;p18">
            <a:extLst>
              <a:ext uri="{FF2B5EF4-FFF2-40B4-BE49-F238E27FC236}">
                <a16:creationId xmlns:a16="http://schemas.microsoft.com/office/drawing/2014/main" id="{FAB0BF7F-D4C2-4E67-AA04-2BD1C2F425C4}"/>
              </a:ext>
            </a:extLst>
          </p:cNvPr>
          <p:cNvSpPr txBox="1"/>
          <p:nvPr/>
        </p:nvSpPr>
        <p:spPr>
          <a:xfrm>
            <a:off x="863028" y="1012004"/>
            <a:ext cx="3708971" cy="4795408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rPr>
              <a:t>STARS Features</a:t>
            </a:r>
          </a:p>
        </p:txBody>
      </p:sp>
      <p:graphicFrame>
        <p:nvGraphicFramePr>
          <p:cNvPr id="5" name="Google Shape;88;p18">
            <a:extLst>
              <a:ext uri="{FF2B5EF4-FFF2-40B4-BE49-F238E27FC236}">
                <a16:creationId xmlns:a16="http://schemas.microsoft.com/office/drawing/2014/main" id="{E84D3B9C-824A-4CEB-8D14-05366F3AD9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060567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0517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553788" y="0"/>
            <a:ext cx="10552868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spcBef>
                <a:spcPts val="750"/>
              </a:spcBef>
              <a:buClr>
                <a:schemeClr val="dk1"/>
              </a:buClr>
              <a:buSzPts val="1800"/>
              <a:defRPr/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Showcase Research &amp; Scholarship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C2ABCC-1D3C-413A-8A2E-1F2036352D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153" b="6139"/>
          <a:stretch/>
        </p:blipFill>
        <p:spPr>
          <a:xfrm>
            <a:off x="1764100" y="1903512"/>
            <a:ext cx="9609860" cy="4742615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77490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764100" y="66714"/>
            <a:ext cx="9767493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buClr>
                <a:schemeClr val="dk1"/>
              </a:buClr>
              <a:buSzPts val="1800"/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Launch Journals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45B2F5-943E-400F-9F4F-559EE13C2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100" y="1992170"/>
            <a:ext cx="9110546" cy="4565299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66891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627632" y="0"/>
            <a:ext cx="10296144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buClr>
                <a:schemeClr val="dk1"/>
              </a:buClr>
              <a:buSzPts val="1800"/>
              <a:defRPr/>
            </a:pPr>
            <a:r>
              <a:rPr lang="en-US" sz="48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Share Teaching &amp; Learning Items</a:t>
            </a:r>
            <a:endParaRPr lang="en" sz="4800" b="1" u="sng" dirty="0">
              <a:solidFill>
                <a:schemeClr val="hlin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C21262-BB89-4410-86EE-7807BB557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925" y="1831657"/>
            <a:ext cx="6534150" cy="4886325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03775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764100" y="-18272"/>
            <a:ext cx="9820655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buClr>
                <a:schemeClr val="dk1"/>
              </a:buClr>
              <a:buSzPts val="1800"/>
              <a:defRPr/>
            </a:pPr>
            <a:r>
              <a:rPr lang="en-US" sz="4800" b="1">
                <a:latin typeface="Helvetica Neue"/>
                <a:ea typeface="Helvetica Neue"/>
                <a:cs typeface="Helvetica Neue"/>
                <a:sym typeface="Helvetica Neue"/>
              </a:rPr>
              <a:t>Access to Data &amp; Grant Outputs</a:t>
            </a:r>
            <a:endParaRPr lang="en-US" sz="4800" b="1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753A0-0EC4-4BC9-AC3C-0B90C2197A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782"/>
          <a:stretch/>
        </p:blipFill>
        <p:spPr>
          <a:xfrm>
            <a:off x="1296132" y="1834195"/>
            <a:ext cx="6746181" cy="4881249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684FC1-2B89-4E8E-809D-D10C218E1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351" y="2699556"/>
            <a:ext cx="6641015" cy="4118530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2384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5B54B-F6CD-4E32-AE9E-04AB4AB39CA4}"/>
              </a:ext>
            </a:extLst>
          </p:cNvPr>
          <p:cNvSpPr/>
          <p:nvPr/>
        </p:nvSpPr>
        <p:spPr>
          <a:xfrm>
            <a:off x="1764100" y="91919"/>
            <a:ext cx="9767493" cy="155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buClr>
                <a:schemeClr val="dk1"/>
              </a:buClr>
              <a:buSzPts val="1800"/>
              <a:defRPr/>
            </a:pPr>
            <a:r>
              <a:rPr lang="en-US" sz="4800" b="1" dirty="0">
                <a:latin typeface="Helvetica Neue"/>
                <a:ea typeface="Helvetica Neue"/>
                <a:cs typeface="Helvetica Neue"/>
                <a:sym typeface="Helvetica Neue"/>
              </a:rPr>
              <a:t>Highlight</a:t>
            </a:r>
            <a:r>
              <a:rPr lang="en" sz="4800" b="1" dirty="0">
                <a:latin typeface="Helvetica Neue"/>
                <a:ea typeface="Helvetica Neue"/>
                <a:cs typeface="Helvetica Neue"/>
                <a:sym typeface="Helvetica Neue"/>
              </a:rPr>
              <a:t> Projects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F1413-E514-4170-883C-27F4AB22A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621" y="1825066"/>
            <a:ext cx="5909090" cy="4715669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452EDD-DFA8-448E-8867-C5B090044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389" y="3692953"/>
            <a:ext cx="5909090" cy="3031620"/>
          </a:xfrm>
          <a:prstGeom prst="rec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3400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493</Words>
  <Application>Microsoft Office PowerPoint</Application>
  <PresentationFormat>Widescreen</PresentationFormat>
  <Paragraphs>101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Bradley Hand ITC</vt:lpstr>
      <vt:lpstr>Calibri</vt:lpstr>
      <vt:lpstr>Calibri Light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Dotson</dc:creator>
  <cp:lastModifiedBy>Lee Dotson</cp:lastModifiedBy>
  <cp:revision>12</cp:revision>
  <cp:lastPrinted>2020-03-03T17:14:22Z</cp:lastPrinted>
  <dcterms:created xsi:type="dcterms:W3CDTF">2020-03-03T16:07:09Z</dcterms:created>
  <dcterms:modified xsi:type="dcterms:W3CDTF">2020-03-04T16:18:03Z</dcterms:modified>
</cp:coreProperties>
</file>