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0" r:id="rId1"/>
  </p:sldMasterIdLst>
  <p:sldIdLst>
    <p:sldId id="256" r:id="rId2"/>
    <p:sldId id="259" r:id="rId3"/>
    <p:sldId id="258" r:id="rId4"/>
    <p:sldId id="257" r:id="rId5"/>
    <p:sldId id="260" r:id="rId6"/>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14" autoAdjust="0"/>
    <p:restoredTop sz="94660"/>
  </p:normalViewPr>
  <p:slideViewPr>
    <p:cSldViewPr snapToGrid="0">
      <p:cViewPr varScale="1">
        <p:scale>
          <a:sx n="115" d="100"/>
          <a:sy n="115" d="100"/>
        </p:scale>
        <p:origin x="432"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7286129-669F-4B38-B245-D1A8E39594E1}" type="doc">
      <dgm:prSet loTypeId="urn:microsoft.com/office/officeart/2005/8/layout/hProcess11" loCatId="process" qsTypeId="urn:microsoft.com/office/officeart/2005/8/quickstyle/simple5" qsCatId="simple" csTypeId="urn:microsoft.com/office/officeart/2005/8/colors/colorful4" csCatId="colorful" phldr="1"/>
      <dgm:spPr/>
    </dgm:pt>
    <dgm:pt modelId="{CB735850-C70F-4341-839C-F44D264C236E}">
      <dgm:prSet phldrT="[Text]" custT="1"/>
      <dgm:spPr/>
      <dgm:t>
        <a:bodyPr/>
        <a:lstStyle/>
        <a:p>
          <a:r>
            <a:rPr lang="en-US" sz="1800" dirty="0" smtClean="0"/>
            <a:t>Patrons can test EDS Health and provide feedback on a form through May 31, 2019</a:t>
          </a:r>
          <a:endParaRPr lang="en-US" sz="1800" dirty="0"/>
        </a:p>
      </dgm:t>
    </dgm:pt>
    <dgm:pt modelId="{DF8A0E99-B198-43AF-B628-44032DC8DC7F}" type="parTrans" cxnId="{0A319CEA-9E00-4B31-BEC8-25DFADB6F5A9}">
      <dgm:prSet/>
      <dgm:spPr/>
      <dgm:t>
        <a:bodyPr/>
        <a:lstStyle/>
        <a:p>
          <a:endParaRPr lang="en-US"/>
        </a:p>
      </dgm:t>
    </dgm:pt>
    <dgm:pt modelId="{68D89D77-94EC-4A5E-B3AA-BEC2DAFC2864}" type="sibTrans" cxnId="{0A319CEA-9E00-4B31-BEC8-25DFADB6F5A9}">
      <dgm:prSet/>
      <dgm:spPr/>
      <dgm:t>
        <a:bodyPr/>
        <a:lstStyle/>
        <a:p>
          <a:endParaRPr lang="en-US"/>
        </a:p>
      </dgm:t>
    </dgm:pt>
    <dgm:pt modelId="{F80A473A-B0C9-4CF0-854A-B6A78DB922B1}">
      <dgm:prSet phldrT="[Text]" custT="1"/>
      <dgm:spPr/>
      <dgm:t>
        <a:bodyPr/>
        <a:lstStyle/>
        <a:p>
          <a:r>
            <a:rPr lang="en-US" sz="1800" dirty="0" smtClean="0"/>
            <a:t>June 3 – 14 Feedback from Survey will be analyzed </a:t>
          </a:r>
          <a:endParaRPr lang="en-US" sz="1800" dirty="0"/>
        </a:p>
      </dgm:t>
    </dgm:pt>
    <dgm:pt modelId="{AFBF8D3A-4698-4046-9094-27500AD738D7}" type="parTrans" cxnId="{FF542FEC-2224-4974-BE43-B8D2AB3C5432}">
      <dgm:prSet/>
      <dgm:spPr/>
      <dgm:t>
        <a:bodyPr/>
        <a:lstStyle/>
        <a:p>
          <a:endParaRPr lang="en-US"/>
        </a:p>
      </dgm:t>
    </dgm:pt>
    <dgm:pt modelId="{3EC73999-FB00-4E30-9890-13CB4383DDBC}" type="sibTrans" cxnId="{FF542FEC-2224-4974-BE43-B8D2AB3C5432}">
      <dgm:prSet/>
      <dgm:spPr/>
      <dgm:t>
        <a:bodyPr/>
        <a:lstStyle/>
        <a:p>
          <a:endParaRPr lang="en-US"/>
        </a:p>
      </dgm:t>
    </dgm:pt>
    <dgm:pt modelId="{B5A49677-7B90-405B-BD1E-205A5DBB0941}">
      <dgm:prSet phldrT="[Text]" custT="1"/>
      <dgm:spPr/>
      <dgm:t>
        <a:bodyPr/>
        <a:lstStyle/>
        <a:p>
          <a:r>
            <a:rPr lang="en-US" sz="1800" dirty="0" smtClean="0"/>
            <a:t>June 17 </a:t>
          </a:r>
          <a:r>
            <a:rPr lang="en-US" sz="1800" dirty="0" err="1" smtClean="0"/>
            <a:t>Kornhauser</a:t>
          </a:r>
          <a:r>
            <a:rPr lang="en-US" sz="1800" dirty="0" smtClean="0"/>
            <a:t> Library will fully replace OCLC Discovery with EDS Health</a:t>
          </a:r>
          <a:endParaRPr lang="en-US" sz="1800" dirty="0"/>
        </a:p>
      </dgm:t>
    </dgm:pt>
    <dgm:pt modelId="{A25E869D-F15E-4484-B1CE-7E87D3EDE5C7}" type="parTrans" cxnId="{6919F444-7A36-48DE-B562-F70F291938CC}">
      <dgm:prSet/>
      <dgm:spPr/>
      <dgm:t>
        <a:bodyPr/>
        <a:lstStyle/>
        <a:p>
          <a:endParaRPr lang="en-US"/>
        </a:p>
      </dgm:t>
    </dgm:pt>
    <dgm:pt modelId="{612A0991-D374-4E86-A129-CA8781B8521B}" type="sibTrans" cxnId="{6919F444-7A36-48DE-B562-F70F291938CC}">
      <dgm:prSet/>
      <dgm:spPr/>
      <dgm:t>
        <a:bodyPr/>
        <a:lstStyle/>
        <a:p>
          <a:endParaRPr lang="en-US"/>
        </a:p>
      </dgm:t>
    </dgm:pt>
    <dgm:pt modelId="{B44B9F69-670B-4864-AE1D-9DE246107320}">
      <dgm:prSet phldrT="[Text]" custT="1"/>
      <dgm:spPr/>
      <dgm:t>
        <a:bodyPr/>
        <a:lstStyle/>
        <a:p>
          <a:r>
            <a:rPr lang="en-US" sz="1800" dirty="0" smtClean="0"/>
            <a:t>January 2020 – 6 month evaluation of usage will be conducted </a:t>
          </a:r>
          <a:endParaRPr lang="en-US" sz="1800" dirty="0"/>
        </a:p>
      </dgm:t>
    </dgm:pt>
    <dgm:pt modelId="{EA6D0772-5140-43AC-B33A-1944EDE11524}" type="parTrans" cxnId="{5FC38C59-D584-4D0C-8BDD-38391E493359}">
      <dgm:prSet/>
      <dgm:spPr/>
      <dgm:t>
        <a:bodyPr/>
        <a:lstStyle/>
        <a:p>
          <a:endParaRPr lang="en-US"/>
        </a:p>
      </dgm:t>
    </dgm:pt>
    <dgm:pt modelId="{22F5C808-804B-4271-BEC3-4463A5EBEFC4}" type="sibTrans" cxnId="{5FC38C59-D584-4D0C-8BDD-38391E493359}">
      <dgm:prSet/>
      <dgm:spPr/>
      <dgm:t>
        <a:bodyPr/>
        <a:lstStyle/>
        <a:p>
          <a:endParaRPr lang="en-US"/>
        </a:p>
      </dgm:t>
    </dgm:pt>
    <dgm:pt modelId="{446EDED1-4CDB-48A4-A6F5-621D0F03CF00}">
      <dgm:prSet phldrT="[Text]" custT="1"/>
      <dgm:spPr/>
      <dgm:t>
        <a:bodyPr/>
        <a:lstStyle/>
        <a:p>
          <a:r>
            <a:rPr lang="en-US" sz="1800" dirty="0" smtClean="0"/>
            <a:t>June 2020 – 1 year evaluation of usage will be conducted</a:t>
          </a:r>
          <a:endParaRPr lang="en-US" sz="1800" dirty="0"/>
        </a:p>
      </dgm:t>
    </dgm:pt>
    <dgm:pt modelId="{60E67BB1-C78C-4CB3-B528-3813CA08B44E}" type="parTrans" cxnId="{FDAEF9F0-525F-433F-86EE-40520364C480}">
      <dgm:prSet/>
      <dgm:spPr/>
      <dgm:t>
        <a:bodyPr/>
        <a:lstStyle/>
        <a:p>
          <a:endParaRPr lang="en-US"/>
        </a:p>
      </dgm:t>
    </dgm:pt>
    <dgm:pt modelId="{975C4AE2-1E5B-4F4A-A416-A53B72CCA087}" type="sibTrans" cxnId="{FDAEF9F0-525F-433F-86EE-40520364C480}">
      <dgm:prSet/>
      <dgm:spPr/>
      <dgm:t>
        <a:bodyPr/>
        <a:lstStyle/>
        <a:p>
          <a:endParaRPr lang="en-US"/>
        </a:p>
      </dgm:t>
    </dgm:pt>
    <dgm:pt modelId="{B86ACCD5-3776-4BFB-8216-E34F3AF4B091}" type="pres">
      <dgm:prSet presAssocID="{97286129-669F-4B38-B245-D1A8E39594E1}" presName="Name0" presStyleCnt="0">
        <dgm:presLayoutVars>
          <dgm:dir/>
          <dgm:resizeHandles val="exact"/>
        </dgm:presLayoutVars>
      </dgm:prSet>
      <dgm:spPr/>
    </dgm:pt>
    <dgm:pt modelId="{5017F4FC-41AA-4BB2-B701-F24645261465}" type="pres">
      <dgm:prSet presAssocID="{97286129-669F-4B38-B245-D1A8E39594E1}" presName="arrow" presStyleLbl="bgShp" presStyleIdx="0" presStyleCnt="1"/>
      <dgm:spPr/>
    </dgm:pt>
    <dgm:pt modelId="{81AE888F-5388-48E8-86FB-CAB94524C77F}" type="pres">
      <dgm:prSet presAssocID="{97286129-669F-4B38-B245-D1A8E39594E1}" presName="points" presStyleCnt="0"/>
      <dgm:spPr/>
    </dgm:pt>
    <dgm:pt modelId="{73489648-A33B-4C7F-A30C-65C980884C7A}" type="pres">
      <dgm:prSet presAssocID="{CB735850-C70F-4341-839C-F44D264C236E}" presName="compositeA" presStyleCnt="0"/>
      <dgm:spPr/>
    </dgm:pt>
    <dgm:pt modelId="{E803D017-C2A6-4F02-991A-2FB948C669AF}" type="pres">
      <dgm:prSet presAssocID="{CB735850-C70F-4341-839C-F44D264C236E}" presName="textA" presStyleLbl="revTx" presStyleIdx="0" presStyleCnt="5" custScaleX="171046">
        <dgm:presLayoutVars>
          <dgm:bulletEnabled val="1"/>
        </dgm:presLayoutVars>
      </dgm:prSet>
      <dgm:spPr/>
      <dgm:t>
        <a:bodyPr/>
        <a:lstStyle/>
        <a:p>
          <a:endParaRPr lang="en-US"/>
        </a:p>
      </dgm:t>
    </dgm:pt>
    <dgm:pt modelId="{4BD774BC-9BDD-4D16-9321-452DC08F9A91}" type="pres">
      <dgm:prSet presAssocID="{CB735850-C70F-4341-839C-F44D264C236E}" presName="circleA" presStyleLbl="node1" presStyleIdx="0" presStyleCnt="5"/>
      <dgm:spPr/>
    </dgm:pt>
    <dgm:pt modelId="{F31BFA18-88A7-468E-925C-0FB5A2D87BF8}" type="pres">
      <dgm:prSet presAssocID="{CB735850-C70F-4341-839C-F44D264C236E}" presName="spaceA" presStyleCnt="0"/>
      <dgm:spPr/>
    </dgm:pt>
    <dgm:pt modelId="{F1B24DD3-FAFC-4828-A261-6FD442828BF7}" type="pres">
      <dgm:prSet presAssocID="{68D89D77-94EC-4A5E-B3AA-BEC2DAFC2864}" presName="space" presStyleCnt="0"/>
      <dgm:spPr/>
    </dgm:pt>
    <dgm:pt modelId="{8CCB2E6B-AA6E-43F7-A12C-76139AC58CE5}" type="pres">
      <dgm:prSet presAssocID="{F80A473A-B0C9-4CF0-854A-B6A78DB922B1}" presName="compositeB" presStyleCnt="0"/>
      <dgm:spPr/>
    </dgm:pt>
    <dgm:pt modelId="{82CF3257-F5AC-4C34-BC4D-84291AAAB54B}" type="pres">
      <dgm:prSet presAssocID="{F80A473A-B0C9-4CF0-854A-B6A78DB922B1}" presName="textB" presStyleLbl="revTx" presStyleIdx="1" presStyleCnt="5" custScaleX="123545">
        <dgm:presLayoutVars>
          <dgm:bulletEnabled val="1"/>
        </dgm:presLayoutVars>
      </dgm:prSet>
      <dgm:spPr/>
      <dgm:t>
        <a:bodyPr/>
        <a:lstStyle/>
        <a:p>
          <a:endParaRPr lang="en-US"/>
        </a:p>
      </dgm:t>
    </dgm:pt>
    <dgm:pt modelId="{0FF9A05A-6EDD-4987-9390-CB402ED718DA}" type="pres">
      <dgm:prSet presAssocID="{F80A473A-B0C9-4CF0-854A-B6A78DB922B1}" presName="circleB" presStyleLbl="node1" presStyleIdx="1" presStyleCnt="5"/>
      <dgm:spPr/>
    </dgm:pt>
    <dgm:pt modelId="{C038E08E-CF8D-496D-9C39-7B3519E84973}" type="pres">
      <dgm:prSet presAssocID="{F80A473A-B0C9-4CF0-854A-B6A78DB922B1}" presName="spaceB" presStyleCnt="0"/>
      <dgm:spPr/>
    </dgm:pt>
    <dgm:pt modelId="{9C2116D8-9C8F-456B-AD75-3B819FC80C1F}" type="pres">
      <dgm:prSet presAssocID="{3EC73999-FB00-4E30-9890-13CB4383DDBC}" presName="space" presStyleCnt="0"/>
      <dgm:spPr/>
    </dgm:pt>
    <dgm:pt modelId="{95889BC0-0016-4A70-894D-DD535E3FBBAD}" type="pres">
      <dgm:prSet presAssocID="{B5A49677-7B90-405B-BD1E-205A5DBB0941}" presName="compositeA" presStyleCnt="0"/>
      <dgm:spPr/>
    </dgm:pt>
    <dgm:pt modelId="{3672ADD6-978A-4601-AFA6-5C2C5996F542}" type="pres">
      <dgm:prSet presAssocID="{B5A49677-7B90-405B-BD1E-205A5DBB0941}" presName="textA" presStyleLbl="revTx" presStyleIdx="2" presStyleCnt="5" custScaleX="153523">
        <dgm:presLayoutVars>
          <dgm:bulletEnabled val="1"/>
        </dgm:presLayoutVars>
      </dgm:prSet>
      <dgm:spPr/>
      <dgm:t>
        <a:bodyPr/>
        <a:lstStyle/>
        <a:p>
          <a:endParaRPr lang="en-US"/>
        </a:p>
      </dgm:t>
    </dgm:pt>
    <dgm:pt modelId="{3D7EF48A-5D46-4E58-956C-A7EC17908C65}" type="pres">
      <dgm:prSet presAssocID="{B5A49677-7B90-405B-BD1E-205A5DBB0941}" presName="circleA" presStyleLbl="node1" presStyleIdx="2" presStyleCnt="5"/>
      <dgm:spPr/>
    </dgm:pt>
    <dgm:pt modelId="{07671C9B-1DCC-4D3B-A51F-260E8B2A186E}" type="pres">
      <dgm:prSet presAssocID="{B5A49677-7B90-405B-BD1E-205A5DBB0941}" presName="spaceA" presStyleCnt="0"/>
      <dgm:spPr/>
    </dgm:pt>
    <dgm:pt modelId="{F9CBD532-6FC8-4F8D-82A9-E8F1AA44E594}" type="pres">
      <dgm:prSet presAssocID="{612A0991-D374-4E86-A129-CA8781B8521B}" presName="space" presStyleCnt="0"/>
      <dgm:spPr/>
    </dgm:pt>
    <dgm:pt modelId="{BCA44845-569B-4959-98C1-2E9DE500386B}" type="pres">
      <dgm:prSet presAssocID="{B44B9F69-670B-4864-AE1D-9DE246107320}" presName="compositeB" presStyleCnt="0"/>
      <dgm:spPr/>
    </dgm:pt>
    <dgm:pt modelId="{E9978E18-90F8-4DF7-AB98-C346A627865A}" type="pres">
      <dgm:prSet presAssocID="{B44B9F69-670B-4864-AE1D-9DE246107320}" presName="textB" presStyleLbl="revTx" presStyleIdx="3" presStyleCnt="5" custScaleX="144728">
        <dgm:presLayoutVars>
          <dgm:bulletEnabled val="1"/>
        </dgm:presLayoutVars>
      </dgm:prSet>
      <dgm:spPr/>
      <dgm:t>
        <a:bodyPr/>
        <a:lstStyle/>
        <a:p>
          <a:endParaRPr lang="en-US"/>
        </a:p>
      </dgm:t>
    </dgm:pt>
    <dgm:pt modelId="{26E4FDFC-9BAB-48A7-B8AF-7E26BFCDE32D}" type="pres">
      <dgm:prSet presAssocID="{B44B9F69-670B-4864-AE1D-9DE246107320}" presName="circleB" presStyleLbl="node1" presStyleIdx="3" presStyleCnt="5"/>
      <dgm:spPr/>
    </dgm:pt>
    <dgm:pt modelId="{BE0F67CF-5A49-4B85-B71E-25E18582438D}" type="pres">
      <dgm:prSet presAssocID="{B44B9F69-670B-4864-AE1D-9DE246107320}" presName="spaceB" presStyleCnt="0"/>
      <dgm:spPr/>
    </dgm:pt>
    <dgm:pt modelId="{CB933D11-DD6D-4EDF-B9D0-8DC780B7A72A}" type="pres">
      <dgm:prSet presAssocID="{22F5C808-804B-4271-BEC3-4463A5EBEFC4}" presName="space" presStyleCnt="0"/>
      <dgm:spPr/>
    </dgm:pt>
    <dgm:pt modelId="{760AB927-5DF6-43C6-86E9-44EC4F9ABEFF}" type="pres">
      <dgm:prSet presAssocID="{446EDED1-4CDB-48A4-A6F5-621D0F03CF00}" presName="compositeA" presStyleCnt="0"/>
      <dgm:spPr/>
    </dgm:pt>
    <dgm:pt modelId="{9EC02CF0-E52A-43BE-84A5-AD896D228A9A}" type="pres">
      <dgm:prSet presAssocID="{446EDED1-4CDB-48A4-A6F5-621D0F03CF00}" presName="textA" presStyleLbl="revTx" presStyleIdx="4" presStyleCnt="5" custScaleX="116352">
        <dgm:presLayoutVars>
          <dgm:bulletEnabled val="1"/>
        </dgm:presLayoutVars>
      </dgm:prSet>
      <dgm:spPr/>
      <dgm:t>
        <a:bodyPr/>
        <a:lstStyle/>
        <a:p>
          <a:endParaRPr lang="en-US"/>
        </a:p>
      </dgm:t>
    </dgm:pt>
    <dgm:pt modelId="{3FCD5C62-B338-448A-A8CA-9DCA371369DB}" type="pres">
      <dgm:prSet presAssocID="{446EDED1-4CDB-48A4-A6F5-621D0F03CF00}" presName="circleA" presStyleLbl="node1" presStyleIdx="4" presStyleCnt="5"/>
      <dgm:spPr/>
    </dgm:pt>
    <dgm:pt modelId="{F0987734-8467-46AB-A47B-BE00A4867AF5}" type="pres">
      <dgm:prSet presAssocID="{446EDED1-4CDB-48A4-A6F5-621D0F03CF00}" presName="spaceA" presStyleCnt="0"/>
      <dgm:spPr/>
    </dgm:pt>
  </dgm:ptLst>
  <dgm:cxnLst>
    <dgm:cxn modelId="{F9D58E1C-653A-4FDB-BE4E-14E223CFA1A1}" type="presOf" srcId="{B44B9F69-670B-4864-AE1D-9DE246107320}" destId="{E9978E18-90F8-4DF7-AB98-C346A627865A}" srcOrd="0" destOrd="0" presId="urn:microsoft.com/office/officeart/2005/8/layout/hProcess11"/>
    <dgm:cxn modelId="{6FBFDAD8-0AD7-43D6-BEA9-04F179B2EFC7}" type="presOf" srcId="{F80A473A-B0C9-4CF0-854A-B6A78DB922B1}" destId="{82CF3257-F5AC-4C34-BC4D-84291AAAB54B}" srcOrd="0" destOrd="0" presId="urn:microsoft.com/office/officeart/2005/8/layout/hProcess11"/>
    <dgm:cxn modelId="{5FC38C59-D584-4D0C-8BDD-38391E493359}" srcId="{97286129-669F-4B38-B245-D1A8E39594E1}" destId="{B44B9F69-670B-4864-AE1D-9DE246107320}" srcOrd="3" destOrd="0" parTransId="{EA6D0772-5140-43AC-B33A-1944EDE11524}" sibTransId="{22F5C808-804B-4271-BEC3-4463A5EBEFC4}"/>
    <dgm:cxn modelId="{FDAEF9F0-525F-433F-86EE-40520364C480}" srcId="{97286129-669F-4B38-B245-D1A8E39594E1}" destId="{446EDED1-4CDB-48A4-A6F5-621D0F03CF00}" srcOrd="4" destOrd="0" parTransId="{60E67BB1-C78C-4CB3-B528-3813CA08B44E}" sibTransId="{975C4AE2-1E5B-4F4A-A416-A53B72CCA087}"/>
    <dgm:cxn modelId="{0A319CEA-9E00-4B31-BEC8-25DFADB6F5A9}" srcId="{97286129-669F-4B38-B245-D1A8E39594E1}" destId="{CB735850-C70F-4341-839C-F44D264C236E}" srcOrd="0" destOrd="0" parTransId="{DF8A0E99-B198-43AF-B628-44032DC8DC7F}" sibTransId="{68D89D77-94EC-4A5E-B3AA-BEC2DAFC2864}"/>
    <dgm:cxn modelId="{7E7730F7-2724-4098-B2AB-290A9F75D185}" type="presOf" srcId="{97286129-669F-4B38-B245-D1A8E39594E1}" destId="{B86ACCD5-3776-4BFB-8216-E34F3AF4B091}" srcOrd="0" destOrd="0" presId="urn:microsoft.com/office/officeart/2005/8/layout/hProcess11"/>
    <dgm:cxn modelId="{FF542FEC-2224-4974-BE43-B8D2AB3C5432}" srcId="{97286129-669F-4B38-B245-D1A8E39594E1}" destId="{F80A473A-B0C9-4CF0-854A-B6A78DB922B1}" srcOrd="1" destOrd="0" parTransId="{AFBF8D3A-4698-4046-9094-27500AD738D7}" sibTransId="{3EC73999-FB00-4E30-9890-13CB4383DDBC}"/>
    <dgm:cxn modelId="{BAA6FFB4-DCBD-4594-9ADD-9D49E25E24DC}" type="presOf" srcId="{B5A49677-7B90-405B-BD1E-205A5DBB0941}" destId="{3672ADD6-978A-4601-AFA6-5C2C5996F542}" srcOrd="0" destOrd="0" presId="urn:microsoft.com/office/officeart/2005/8/layout/hProcess11"/>
    <dgm:cxn modelId="{D63FED34-8FE0-4693-B304-B390FF15A18F}" type="presOf" srcId="{446EDED1-4CDB-48A4-A6F5-621D0F03CF00}" destId="{9EC02CF0-E52A-43BE-84A5-AD896D228A9A}" srcOrd="0" destOrd="0" presId="urn:microsoft.com/office/officeart/2005/8/layout/hProcess11"/>
    <dgm:cxn modelId="{6919F444-7A36-48DE-B562-F70F291938CC}" srcId="{97286129-669F-4B38-B245-D1A8E39594E1}" destId="{B5A49677-7B90-405B-BD1E-205A5DBB0941}" srcOrd="2" destOrd="0" parTransId="{A25E869D-F15E-4484-B1CE-7E87D3EDE5C7}" sibTransId="{612A0991-D374-4E86-A129-CA8781B8521B}"/>
    <dgm:cxn modelId="{5EE0701E-7F83-4A3A-BCCE-4CE7A743867A}" type="presOf" srcId="{CB735850-C70F-4341-839C-F44D264C236E}" destId="{E803D017-C2A6-4F02-991A-2FB948C669AF}" srcOrd="0" destOrd="0" presId="urn:microsoft.com/office/officeart/2005/8/layout/hProcess11"/>
    <dgm:cxn modelId="{5A178124-2B10-4FB5-A10B-5DB9B5BC31A5}" type="presParOf" srcId="{B86ACCD5-3776-4BFB-8216-E34F3AF4B091}" destId="{5017F4FC-41AA-4BB2-B701-F24645261465}" srcOrd="0" destOrd="0" presId="urn:microsoft.com/office/officeart/2005/8/layout/hProcess11"/>
    <dgm:cxn modelId="{172E3E13-FE74-4099-A54B-AEB7AF40848C}" type="presParOf" srcId="{B86ACCD5-3776-4BFB-8216-E34F3AF4B091}" destId="{81AE888F-5388-48E8-86FB-CAB94524C77F}" srcOrd="1" destOrd="0" presId="urn:microsoft.com/office/officeart/2005/8/layout/hProcess11"/>
    <dgm:cxn modelId="{DA1F9265-84AE-4982-8AA8-9C935DDAAEF6}" type="presParOf" srcId="{81AE888F-5388-48E8-86FB-CAB94524C77F}" destId="{73489648-A33B-4C7F-A30C-65C980884C7A}" srcOrd="0" destOrd="0" presId="urn:microsoft.com/office/officeart/2005/8/layout/hProcess11"/>
    <dgm:cxn modelId="{2371E17E-2DB0-4B33-A421-4D6CCAC68148}" type="presParOf" srcId="{73489648-A33B-4C7F-A30C-65C980884C7A}" destId="{E803D017-C2A6-4F02-991A-2FB948C669AF}" srcOrd="0" destOrd="0" presId="urn:microsoft.com/office/officeart/2005/8/layout/hProcess11"/>
    <dgm:cxn modelId="{F59142BB-A24C-4C88-9B39-3BD7A5222088}" type="presParOf" srcId="{73489648-A33B-4C7F-A30C-65C980884C7A}" destId="{4BD774BC-9BDD-4D16-9321-452DC08F9A91}" srcOrd="1" destOrd="0" presId="urn:microsoft.com/office/officeart/2005/8/layout/hProcess11"/>
    <dgm:cxn modelId="{AE90A96F-FE71-4CD3-866E-5FBD06AF31B4}" type="presParOf" srcId="{73489648-A33B-4C7F-A30C-65C980884C7A}" destId="{F31BFA18-88A7-468E-925C-0FB5A2D87BF8}" srcOrd="2" destOrd="0" presId="urn:microsoft.com/office/officeart/2005/8/layout/hProcess11"/>
    <dgm:cxn modelId="{68C177D6-B1E4-4DAB-A0D5-23E57F30EA9D}" type="presParOf" srcId="{81AE888F-5388-48E8-86FB-CAB94524C77F}" destId="{F1B24DD3-FAFC-4828-A261-6FD442828BF7}" srcOrd="1" destOrd="0" presId="urn:microsoft.com/office/officeart/2005/8/layout/hProcess11"/>
    <dgm:cxn modelId="{B0B966F4-154B-4F47-A10F-488F217B142E}" type="presParOf" srcId="{81AE888F-5388-48E8-86FB-CAB94524C77F}" destId="{8CCB2E6B-AA6E-43F7-A12C-76139AC58CE5}" srcOrd="2" destOrd="0" presId="urn:microsoft.com/office/officeart/2005/8/layout/hProcess11"/>
    <dgm:cxn modelId="{BC6D13A2-F9E7-4161-BCC9-C59E8166F335}" type="presParOf" srcId="{8CCB2E6B-AA6E-43F7-A12C-76139AC58CE5}" destId="{82CF3257-F5AC-4C34-BC4D-84291AAAB54B}" srcOrd="0" destOrd="0" presId="urn:microsoft.com/office/officeart/2005/8/layout/hProcess11"/>
    <dgm:cxn modelId="{2234D8D7-1F07-40F2-82EF-8E4F71298B5F}" type="presParOf" srcId="{8CCB2E6B-AA6E-43F7-A12C-76139AC58CE5}" destId="{0FF9A05A-6EDD-4987-9390-CB402ED718DA}" srcOrd="1" destOrd="0" presId="urn:microsoft.com/office/officeart/2005/8/layout/hProcess11"/>
    <dgm:cxn modelId="{04E82D19-70FC-4960-BE53-A5E5F0C874CE}" type="presParOf" srcId="{8CCB2E6B-AA6E-43F7-A12C-76139AC58CE5}" destId="{C038E08E-CF8D-496D-9C39-7B3519E84973}" srcOrd="2" destOrd="0" presId="urn:microsoft.com/office/officeart/2005/8/layout/hProcess11"/>
    <dgm:cxn modelId="{393C9460-4CB0-4312-A9D0-214CDAF5BC3C}" type="presParOf" srcId="{81AE888F-5388-48E8-86FB-CAB94524C77F}" destId="{9C2116D8-9C8F-456B-AD75-3B819FC80C1F}" srcOrd="3" destOrd="0" presId="urn:microsoft.com/office/officeart/2005/8/layout/hProcess11"/>
    <dgm:cxn modelId="{C053A538-B5D8-407D-8C6E-FDB87F33B687}" type="presParOf" srcId="{81AE888F-5388-48E8-86FB-CAB94524C77F}" destId="{95889BC0-0016-4A70-894D-DD535E3FBBAD}" srcOrd="4" destOrd="0" presId="urn:microsoft.com/office/officeart/2005/8/layout/hProcess11"/>
    <dgm:cxn modelId="{4DC8AA69-24DA-4CE4-8E5A-041926815EC4}" type="presParOf" srcId="{95889BC0-0016-4A70-894D-DD535E3FBBAD}" destId="{3672ADD6-978A-4601-AFA6-5C2C5996F542}" srcOrd="0" destOrd="0" presId="urn:microsoft.com/office/officeart/2005/8/layout/hProcess11"/>
    <dgm:cxn modelId="{C8B0B9FB-CAC5-4A60-ACD4-1364F6A39256}" type="presParOf" srcId="{95889BC0-0016-4A70-894D-DD535E3FBBAD}" destId="{3D7EF48A-5D46-4E58-956C-A7EC17908C65}" srcOrd="1" destOrd="0" presId="urn:microsoft.com/office/officeart/2005/8/layout/hProcess11"/>
    <dgm:cxn modelId="{2CD2848F-4425-40A4-8987-CDB3CE3E1434}" type="presParOf" srcId="{95889BC0-0016-4A70-894D-DD535E3FBBAD}" destId="{07671C9B-1DCC-4D3B-A51F-260E8B2A186E}" srcOrd="2" destOrd="0" presId="urn:microsoft.com/office/officeart/2005/8/layout/hProcess11"/>
    <dgm:cxn modelId="{1EF7C344-06A1-42B5-AD97-F2A43E355585}" type="presParOf" srcId="{81AE888F-5388-48E8-86FB-CAB94524C77F}" destId="{F9CBD532-6FC8-4F8D-82A9-E8F1AA44E594}" srcOrd="5" destOrd="0" presId="urn:microsoft.com/office/officeart/2005/8/layout/hProcess11"/>
    <dgm:cxn modelId="{5548C396-F02B-44A0-A12C-73A37E7007E8}" type="presParOf" srcId="{81AE888F-5388-48E8-86FB-CAB94524C77F}" destId="{BCA44845-569B-4959-98C1-2E9DE500386B}" srcOrd="6" destOrd="0" presId="urn:microsoft.com/office/officeart/2005/8/layout/hProcess11"/>
    <dgm:cxn modelId="{F2F7BCAE-D737-4FE4-86DB-BB48FF76DB6D}" type="presParOf" srcId="{BCA44845-569B-4959-98C1-2E9DE500386B}" destId="{E9978E18-90F8-4DF7-AB98-C346A627865A}" srcOrd="0" destOrd="0" presId="urn:microsoft.com/office/officeart/2005/8/layout/hProcess11"/>
    <dgm:cxn modelId="{EB974EEF-6F31-4FCE-ABAD-4308FDF9CDBE}" type="presParOf" srcId="{BCA44845-569B-4959-98C1-2E9DE500386B}" destId="{26E4FDFC-9BAB-48A7-B8AF-7E26BFCDE32D}" srcOrd="1" destOrd="0" presId="urn:microsoft.com/office/officeart/2005/8/layout/hProcess11"/>
    <dgm:cxn modelId="{C3A6D12C-116E-4A6C-A0DB-C3A0412915F2}" type="presParOf" srcId="{BCA44845-569B-4959-98C1-2E9DE500386B}" destId="{BE0F67CF-5A49-4B85-B71E-25E18582438D}" srcOrd="2" destOrd="0" presId="urn:microsoft.com/office/officeart/2005/8/layout/hProcess11"/>
    <dgm:cxn modelId="{50DA7F2C-A23A-4631-96A2-F86DC8E7A068}" type="presParOf" srcId="{81AE888F-5388-48E8-86FB-CAB94524C77F}" destId="{CB933D11-DD6D-4EDF-B9D0-8DC780B7A72A}" srcOrd="7" destOrd="0" presId="urn:microsoft.com/office/officeart/2005/8/layout/hProcess11"/>
    <dgm:cxn modelId="{1CC33203-2769-4308-926E-1C1ADE04A339}" type="presParOf" srcId="{81AE888F-5388-48E8-86FB-CAB94524C77F}" destId="{760AB927-5DF6-43C6-86E9-44EC4F9ABEFF}" srcOrd="8" destOrd="0" presId="urn:microsoft.com/office/officeart/2005/8/layout/hProcess11"/>
    <dgm:cxn modelId="{507D43D7-4AFB-4FAF-933B-1D8797D3C5EE}" type="presParOf" srcId="{760AB927-5DF6-43C6-86E9-44EC4F9ABEFF}" destId="{9EC02CF0-E52A-43BE-84A5-AD896D228A9A}" srcOrd="0" destOrd="0" presId="urn:microsoft.com/office/officeart/2005/8/layout/hProcess11"/>
    <dgm:cxn modelId="{C97CB054-D70D-4E3B-8394-73846EAB5CFF}" type="presParOf" srcId="{760AB927-5DF6-43C6-86E9-44EC4F9ABEFF}" destId="{3FCD5C62-B338-448A-A8CA-9DCA371369DB}" srcOrd="1" destOrd="0" presId="urn:microsoft.com/office/officeart/2005/8/layout/hProcess11"/>
    <dgm:cxn modelId="{47369172-758E-4137-A1D3-8713F50DC689}" type="presParOf" srcId="{760AB927-5DF6-43C6-86E9-44EC4F9ABEFF}" destId="{F0987734-8467-46AB-A47B-BE00A4867AF5}" srcOrd="2" destOrd="0" presId="urn:microsoft.com/office/officeart/2005/8/layout/hProcess1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017F4FC-41AA-4BB2-B701-F24645261465}">
      <dsp:nvSpPr>
        <dsp:cNvPr id="0" name=""/>
        <dsp:cNvSpPr/>
      </dsp:nvSpPr>
      <dsp:spPr>
        <a:xfrm>
          <a:off x="0" y="1476683"/>
          <a:ext cx="10891520" cy="1968911"/>
        </a:xfrm>
        <a:prstGeom prst="notchedRightArrow">
          <a:avLst/>
        </a:prstGeom>
        <a:solidFill>
          <a:schemeClr val="accent4">
            <a:tint val="40000"/>
            <a:hueOff val="0"/>
            <a:satOff val="0"/>
            <a:lumOff val="0"/>
            <a:alphaOff val="0"/>
          </a:schemeClr>
        </a:solidFill>
        <a:ln>
          <a:noFill/>
        </a:ln>
        <a:effectLst/>
      </dsp:spPr>
      <dsp:style>
        <a:lnRef idx="0">
          <a:scrgbClr r="0" g="0" b="0"/>
        </a:lnRef>
        <a:fillRef idx="1">
          <a:scrgbClr r="0" g="0" b="0"/>
        </a:fillRef>
        <a:effectRef idx="2">
          <a:scrgbClr r="0" g="0" b="0"/>
        </a:effectRef>
        <a:fontRef idx="minor"/>
      </dsp:style>
    </dsp:sp>
    <dsp:sp modelId="{E803D017-C2A6-4F02-991A-2FB948C669AF}">
      <dsp:nvSpPr>
        <dsp:cNvPr id="0" name=""/>
        <dsp:cNvSpPr/>
      </dsp:nvSpPr>
      <dsp:spPr>
        <a:xfrm>
          <a:off x="6248" y="0"/>
          <a:ext cx="2296396" cy="1968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n-US" sz="1800" kern="1200" dirty="0" smtClean="0"/>
            <a:t>Patrons can test EDS Health and provide feedback on a form through May 31, 2019</a:t>
          </a:r>
          <a:endParaRPr lang="en-US" sz="1800" kern="1200" dirty="0"/>
        </a:p>
      </dsp:txBody>
      <dsp:txXfrm>
        <a:off x="6248" y="0"/>
        <a:ext cx="2296396" cy="1968911"/>
      </dsp:txXfrm>
    </dsp:sp>
    <dsp:sp modelId="{4BD774BC-9BDD-4D16-9321-452DC08F9A91}">
      <dsp:nvSpPr>
        <dsp:cNvPr id="0" name=""/>
        <dsp:cNvSpPr/>
      </dsp:nvSpPr>
      <dsp:spPr>
        <a:xfrm>
          <a:off x="908332" y="2215025"/>
          <a:ext cx="492227" cy="492227"/>
        </a:xfrm>
        <a:prstGeom prst="ellipse">
          <a:avLst/>
        </a:prstGeom>
        <a:gradFill rotWithShape="0">
          <a:gsLst>
            <a:gs pos="0">
              <a:schemeClr val="accent4">
                <a:hueOff val="0"/>
                <a:satOff val="0"/>
                <a:lumOff val="0"/>
                <a:alphaOff val="0"/>
                <a:tint val="100000"/>
                <a:satMod val="103000"/>
                <a:lumMod val="102000"/>
              </a:schemeClr>
            </a:gs>
            <a:gs pos="50000">
              <a:schemeClr val="accent4">
                <a:hueOff val="0"/>
                <a:satOff val="0"/>
                <a:lumOff val="0"/>
                <a:alphaOff val="0"/>
                <a:shade val="100000"/>
                <a:satMod val="110000"/>
                <a:lumMod val="100000"/>
              </a:schemeClr>
            </a:gs>
            <a:gs pos="100000">
              <a:schemeClr val="accent4">
                <a:hueOff val="0"/>
                <a:satOff val="0"/>
                <a:lumOff val="0"/>
                <a:alphaOff val="0"/>
                <a:shade val="70000"/>
                <a:satMod val="120000"/>
                <a:lumMod val="99000"/>
              </a:schemeClr>
            </a:gs>
          </a:gsLst>
          <a:path path="circle">
            <a:fillToRect l="100000" t="100000" r="100000" b="100000"/>
          </a:path>
        </a:gradFill>
        <a:ln>
          <a:noFill/>
        </a:ln>
        <a:effectLst>
          <a:innerShdw blurRad="88900" dist="25400" dir="10800000">
            <a:srgbClr val="000000">
              <a:alpha val="25000"/>
            </a:srgbClr>
          </a:innerShdw>
          <a:outerShdw blurRad="25400" dist="25400" dir="5400000" rotWithShape="0">
            <a:srgbClr val="FFFFFF">
              <a:alpha val="10000"/>
            </a:srgbClr>
          </a:outerShdw>
        </a:effectLst>
      </dsp:spPr>
      <dsp:style>
        <a:lnRef idx="0">
          <a:scrgbClr r="0" g="0" b="0"/>
        </a:lnRef>
        <a:fillRef idx="3">
          <a:scrgbClr r="0" g="0" b="0"/>
        </a:fillRef>
        <a:effectRef idx="3">
          <a:scrgbClr r="0" g="0" b="0"/>
        </a:effectRef>
        <a:fontRef idx="minor">
          <a:schemeClr val="lt1"/>
        </a:fontRef>
      </dsp:style>
    </dsp:sp>
    <dsp:sp modelId="{82CF3257-F5AC-4C34-BC4D-84291AAAB54B}">
      <dsp:nvSpPr>
        <dsp:cNvPr id="0" name=""/>
        <dsp:cNvSpPr/>
      </dsp:nvSpPr>
      <dsp:spPr>
        <a:xfrm>
          <a:off x="2369772" y="2953366"/>
          <a:ext cx="1658666" cy="1968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kern="1200" dirty="0" smtClean="0"/>
            <a:t>June 3 – 14 Feedback from Survey will be analyzed </a:t>
          </a:r>
          <a:endParaRPr lang="en-US" sz="1800" kern="1200" dirty="0"/>
        </a:p>
      </dsp:txBody>
      <dsp:txXfrm>
        <a:off x="2369772" y="2953366"/>
        <a:ext cx="1658666" cy="1968911"/>
      </dsp:txXfrm>
    </dsp:sp>
    <dsp:sp modelId="{0FF9A05A-6EDD-4987-9390-CB402ED718DA}">
      <dsp:nvSpPr>
        <dsp:cNvPr id="0" name=""/>
        <dsp:cNvSpPr/>
      </dsp:nvSpPr>
      <dsp:spPr>
        <a:xfrm>
          <a:off x="2952991" y="2215025"/>
          <a:ext cx="492227" cy="492227"/>
        </a:xfrm>
        <a:prstGeom prst="ellipse">
          <a:avLst/>
        </a:prstGeom>
        <a:gradFill rotWithShape="0">
          <a:gsLst>
            <a:gs pos="0">
              <a:schemeClr val="accent4">
                <a:hueOff val="1917802"/>
                <a:satOff val="-4462"/>
                <a:lumOff val="-735"/>
                <a:alphaOff val="0"/>
                <a:tint val="100000"/>
                <a:satMod val="103000"/>
                <a:lumMod val="102000"/>
              </a:schemeClr>
            </a:gs>
            <a:gs pos="50000">
              <a:schemeClr val="accent4">
                <a:hueOff val="1917802"/>
                <a:satOff val="-4462"/>
                <a:lumOff val="-735"/>
                <a:alphaOff val="0"/>
                <a:shade val="100000"/>
                <a:satMod val="110000"/>
                <a:lumMod val="100000"/>
              </a:schemeClr>
            </a:gs>
            <a:gs pos="100000">
              <a:schemeClr val="accent4">
                <a:hueOff val="1917802"/>
                <a:satOff val="-4462"/>
                <a:lumOff val="-735"/>
                <a:alphaOff val="0"/>
                <a:shade val="70000"/>
                <a:satMod val="120000"/>
                <a:lumMod val="99000"/>
              </a:schemeClr>
            </a:gs>
          </a:gsLst>
          <a:path path="circle">
            <a:fillToRect l="100000" t="100000" r="100000" b="100000"/>
          </a:path>
        </a:gradFill>
        <a:ln>
          <a:noFill/>
        </a:ln>
        <a:effectLst>
          <a:innerShdw blurRad="88900" dist="25400" dir="10800000">
            <a:srgbClr val="000000">
              <a:alpha val="25000"/>
            </a:srgbClr>
          </a:innerShdw>
          <a:outerShdw blurRad="25400" dist="25400" dir="5400000" rotWithShape="0">
            <a:srgbClr val="FFFFFF">
              <a:alpha val="10000"/>
            </a:srgbClr>
          </a:outerShdw>
        </a:effectLst>
      </dsp:spPr>
      <dsp:style>
        <a:lnRef idx="0">
          <a:scrgbClr r="0" g="0" b="0"/>
        </a:lnRef>
        <a:fillRef idx="3">
          <a:scrgbClr r="0" g="0" b="0"/>
        </a:fillRef>
        <a:effectRef idx="3">
          <a:scrgbClr r="0" g="0" b="0"/>
        </a:effectRef>
        <a:fontRef idx="minor">
          <a:schemeClr val="lt1"/>
        </a:fontRef>
      </dsp:style>
    </dsp:sp>
    <dsp:sp modelId="{3672ADD6-978A-4601-AFA6-5C2C5996F542}">
      <dsp:nvSpPr>
        <dsp:cNvPr id="0" name=""/>
        <dsp:cNvSpPr/>
      </dsp:nvSpPr>
      <dsp:spPr>
        <a:xfrm>
          <a:off x="4095567" y="0"/>
          <a:ext cx="2061139" cy="1968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n-US" sz="1800" kern="1200" dirty="0" smtClean="0"/>
            <a:t>June 17 </a:t>
          </a:r>
          <a:r>
            <a:rPr lang="en-US" sz="1800" kern="1200" dirty="0" err="1" smtClean="0"/>
            <a:t>Kornhauser</a:t>
          </a:r>
          <a:r>
            <a:rPr lang="en-US" sz="1800" kern="1200" dirty="0" smtClean="0"/>
            <a:t> Library will fully replace OCLC Discovery with EDS Health</a:t>
          </a:r>
          <a:endParaRPr lang="en-US" sz="1800" kern="1200" dirty="0"/>
        </a:p>
      </dsp:txBody>
      <dsp:txXfrm>
        <a:off x="4095567" y="0"/>
        <a:ext cx="2061139" cy="1968911"/>
      </dsp:txXfrm>
    </dsp:sp>
    <dsp:sp modelId="{3D7EF48A-5D46-4E58-956C-A7EC17908C65}">
      <dsp:nvSpPr>
        <dsp:cNvPr id="0" name=""/>
        <dsp:cNvSpPr/>
      </dsp:nvSpPr>
      <dsp:spPr>
        <a:xfrm>
          <a:off x="4880022" y="2215025"/>
          <a:ext cx="492227" cy="492227"/>
        </a:xfrm>
        <a:prstGeom prst="ellipse">
          <a:avLst/>
        </a:prstGeom>
        <a:gradFill rotWithShape="0">
          <a:gsLst>
            <a:gs pos="0">
              <a:schemeClr val="accent4">
                <a:hueOff val="3835604"/>
                <a:satOff val="-8924"/>
                <a:lumOff val="-1470"/>
                <a:alphaOff val="0"/>
                <a:tint val="100000"/>
                <a:satMod val="103000"/>
                <a:lumMod val="102000"/>
              </a:schemeClr>
            </a:gs>
            <a:gs pos="50000">
              <a:schemeClr val="accent4">
                <a:hueOff val="3835604"/>
                <a:satOff val="-8924"/>
                <a:lumOff val="-1470"/>
                <a:alphaOff val="0"/>
                <a:shade val="100000"/>
                <a:satMod val="110000"/>
                <a:lumMod val="100000"/>
              </a:schemeClr>
            </a:gs>
            <a:gs pos="100000">
              <a:schemeClr val="accent4">
                <a:hueOff val="3835604"/>
                <a:satOff val="-8924"/>
                <a:lumOff val="-1470"/>
                <a:alphaOff val="0"/>
                <a:shade val="70000"/>
                <a:satMod val="120000"/>
                <a:lumMod val="99000"/>
              </a:schemeClr>
            </a:gs>
          </a:gsLst>
          <a:path path="circle">
            <a:fillToRect l="100000" t="100000" r="100000" b="100000"/>
          </a:path>
        </a:gradFill>
        <a:ln>
          <a:noFill/>
        </a:ln>
        <a:effectLst>
          <a:innerShdw blurRad="88900" dist="25400" dir="10800000">
            <a:srgbClr val="000000">
              <a:alpha val="25000"/>
            </a:srgbClr>
          </a:innerShdw>
          <a:outerShdw blurRad="25400" dist="25400" dir="5400000" rotWithShape="0">
            <a:srgbClr val="FFFFFF">
              <a:alpha val="10000"/>
            </a:srgbClr>
          </a:outerShdw>
        </a:effectLst>
      </dsp:spPr>
      <dsp:style>
        <a:lnRef idx="0">
          <a:scrgbClr r="0" g="0" b="0"/>
        </a:lnRef>
        <a:fillRef idx="3">
          <a:scrgbClr r="0" g="0" b="0"/>
        </a:fillRef>
        <a:effectRef idx="3">
          <a:scrgbClr r="0" g="0" b="0"/>
        </a:effectRef>
        <a:fontRef idx="minor">
          <a:schemeClr val="lt1"/>
        </a:fontRef>
      </dsp:style>
    </dsp:sp>
    <dsp:sp modelId="{E9978E18-90F8-4DF7-AB98-C346A627865A}">
      <dsp:nvSpPr>
        <dsp:cNvPr id="0" name=""/>
        <dsp:cNvSpPr/>
      </dsp:nvSpPr>
      <dsp:spPr>
        <a:xfrm>
          <a:off x="6223834" y="2953366"/>
          <a:ext cx="1943061" cy="1968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lang="en-US" sz="1800" kern="1200" dirty="0" smtClean="0"/>
            <a:t>January 2020 – 6 month evaluation of usage will be conducted </a:t>
          </a:r>
          <a:endParaRPr lang="en-US" sz="1800" kern="1200" dirty="0"/>
        </a:p>
      </dsp:txBody>
      <dsp:txXfrm>
        <a:off x="6223834" y="2953366"/>
        <a:ext cx="1943061" cy="1968911"/>
      </dsp:txXfrm>
    </dsp:sp>
    <dsp:sp modelId="{26E4FDFC-9BAB-48A7-B8AF-7E26BFCDE32D}">
      <dsp:nvSpPr>
        <dsp:cNvPr id="0" name=""/>
        <dsp:cNvSpPr/>
      </dsp:nvSpPr>
      <dsp:spPr>
        <a:xfrm>
          <a:off x="6949251" y="2215025"/>
          <a:ext cx="492227" cy="492227"/>
        </a:xfrm>
        <a:prstGeom prst="ellipse">
          <a:avLst/>
        </a:prstGeom>
        <a:gradFill rotWithShape="0">
          <a:gsLst>
            <a:gs pos="0">
              <a:schemeClr val="accent4">
                <a:hueOff val="5753406"/>
                <a:satOff val="-13386"/>
                <a:lumOff val="-2205"/>
                <a:alphaOff val="0"/>
                <a:tint val="100000"/>
                <a:satMod val="103000"/>
                <a:lumMod val="102000"/>
              </a:schemeClr>
            </a:gs>
            <a:gs pos="50000">
              <a:schemeClr val="accent4">
                <a:hueOff val="5753406"/>
                <a:satOff val="-13386"/>
                <a:lumOff val="-2205"/>
                <a:alphaOff val="0"/>
                <a:shade val="100000"/>
                <a:satMod val="110000"/>
                <a:lumMod val="100000"/>
              </a:schemeClr>
            </a:gs>
            <a:gs pos="100000">
              <a:schemeClr val="accent4">
                <a:hueOff val="5753406"/>
                <a:satOff val="-13386"/>
                <a:lumOff val="-2205"/>
                <a:alphaOff val="0"/>
                <a:shade val="70000"/>
                <a:satMod val="120000"/>
                <a:lumMod val="99000"/>
              </a:schemeClr>
            </a:gs>
          </a:gsLst>
          <a:path path="circle">
            <a:fillToRect l="100000" t="100000" r="100000" b="100000"/>
          </a:path>
        </a:gradFill>
        <a:ln>
          <a:noFill/>
        </a:ln>
        <a:effectLst>
          <a:innerShdw blurRad="88900" dist="25400" dir="10800000">
            <a:srgbClr val="000000">
              <a:alpha val="25000"/>
            </a:srgbClr>
          </a:innerShdw>
          <a:outerShdw blurRad="25400" dist="25400" dir="5400000" rotWithShape="0">
            <a:srgbClr val="FFFFFF">
              <a:alpha val="10000"/>
            </a:srgbClr>
          </a:outerShdw>
        </a:effectLst>
      </dsp:spPr>
      <dsp:style>
        <a:lnRef idx="0">
          <a:scrgbClr r="0" g="0" b="0"/>
        </a:lnRef>
        <a:fillRef idx="3">
          <a:scrgbClr r="0" g="0" b="0"/>
        </a:fillRef>
        <a:effectRef idx="3">
          <a:scrgbClr r="0" g="0" b="0"/>
        </a:effectRef>
        <a:fontRef idx="minor">
          <a:schemeClr val="lt1"/>
        </a:fontRef>
      </dsp:style>
    </dsp:sp>
    <dsp:sp modelId="{9EC02CF0-E52A-43BE-84A5-AD896D228A9A}">
      <dsp:nvSpPr>
        <dsp:cNvPr id="0" name=""/>
        <dsp:cNvSpPr/>
      </dsp:nvSpPr>
      <dsp:spPr>
        <a:xfrm>
          <a:off x="8234023" y="0"/>
          <a:ext cx="1562096" cy="1968911"/>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8016" tIns="128016" rIns="128016" bIns="128016" numCol="1" spcCol="1270" anchor="b" anchorCtr="0">
          <a:noAutofit/>
        </a:bodyPr>
        <a:lstStyle/>
        <a:p>
          <a:pPr lvl="0" algn="ctr" defTabSz="800100">
            <a:lnSpc>
              <a:spcPct val="90000"/>
            </a:lnSpc>
            <a:spcBef>
              <a:spcPct val="0"/>
            </a:spcBef>
            <a:spcAft>
              <a:spcPct val="35000"/>
            </a:spcAft>
          </a:pPr>
          <a:r>
            <a:rPr lang="en-US" sz="1800" kern="1200" dirty="0" smtClean="0"/>
            <a:t>June 2020 – 1 year evaluation of usage will be conducted</a:t>
          </a:r>
          <a:endParaRPr lang="en-US" sz="1800" kern="1200" dirty="0"/>
        </a:p>
      </dsp:txBody>
      <dsp:txXfrm>
        <a:off x="8234023" y="0"/>
        <a:ext cx="1562096" cy="1968911"/>
      </dsp:txXfrm>
    </dsp:sp>
    <dsp:sp modelId="{3FCD5C62-B338-448A-A8CA-9DCA371369DB}">
      <dsp:nvSpPr>
        <dsp:cNvPr id="0" name=""/>
        <dsp:cNvSpPr/>
      </dsp:nvSpPr>
      <dsp:spPr>
        <a:xfrm>
          <a:off x="8768957" y="2215025"/>
          <a:ext cx="492227" cy="492227"/>
        </a:xfrm>
        <a:prstGeom prst="ellipse">
          <a:avLst/>
        </a:prstGeom>
        <a:gradFill rotWithShape="0">
          <a:gsLst>
            <a:gs pos="0">
              <a:schemeClr val="accent4">
                <a:hueOff val="7671208"/>
                <a:satOff val="-17848"/>
                <a:lumOff val="-2940"/>
                <a:alphaOff val="0"/>
                <a:tint val="100000"/>
                <a:satMod val="103000"/>
                <a:lumMod val="102000"/>
              </a:schemeClr>
            </a:gs>
            <a:gs pos="50000">
              <a:schemeClr val="accent4">
                <a:hueOff val="7671208"/>
                <a:satOff val="-17848"/>
                <a:lumOff val="-2940"/>
                <a:alphaOff val="0"/>
                <a:shade val="100000"/>
                <a:satMod val="110000"/>
                <a:lumMod val="100000"/>
              </a:schemeClr>
            </a:gs>
            <a:gs pos="100000">
              <a:schemeClr val="accent4">
                <a:hueOff val="7671208"/>
                <a:satOff val="-17848"/>
                <a:lumOff val="-2940"/>
                <a:alphaOff val="0"/>
                <a:shade val="70000"/>
                <a:satMod val="120000"/>
                <a:lumMod val="99000"/>
              </a:schemeClr>
            </a:gs>
          </a:gsLst>
          <a:path path="circle">
            <a:fillToRect l="100000" t="100000" r="100000" b="100000"/>
          </a:path>
        </a:gradFill>
        <a:ln>
          <a:noFill/>
        </a:ln>
        <a:effectLst>
          <a:innerShdw blurRad="88900" dist="25400" dir="10800000">
            <a:srgbClr val="000000">
              <a:alpha val="25000"/>
            </a:srgbClr>
          </a:innerShdw>
          <a:outerShdw blurRad="25400" dist="25400" dir="5400000" rotWithShape="0">
            <a:srgbClr val="FFFFFF">
              <a:alpha val="10000"/>
            </a:srgbClr>
          </a:outerShdw>
        </a:effectLst>
      </dsp:spPr>
      <dsp:style>
        <a:lnRef idx="0">
          <a:scrgbClr r="0" g="0" b="0"/>
        </a:lnRef>
        <a:fillRef idx="3">
          <a:scrgbClr r="0" g="0" b="0"/>
        </a:fillRef>
        <a:effectRef idx="3">
          <a:scrgbClr r="0" g="0" b="0"/>
        </a:effectRef>
        <a:fontRef idx="minor">
          <a:schemeClr val="lt1"/>
        </a:fontRef>
      </dsp:style>
    </dsp:sp>
  </dsp:spTree>
</dsp:drawing>
</file>

<file path=ppt/diagrams/layout1.xml><?xml version="1.0" encoding="utf-8"?>
<dgm:layoutDef xmlns:dgm="http://schemas.openxmlformats.org/drawingml/2006/diagram" xmlns:a="http://schemas.openxmlformats.org/drawingml/2006/main" uniqueId="urn:microsoft.com/office/officeart/2005/8/layout/hProcess11">
  <dgm:title val=""/>
  <dgm:desc val=""/>
  <dgm:catLst>
    <dgm:cat type="process" pri="8000"/>
    <dgm:cat type="convert" pri="14000"/>
  </dgm:catLst>
  <dgm:sampData useDef="1">
    <dgm:dataModel>
      <dgm:pt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hoose name="Name1">
      <dgm:if name="Name2" func="var" arg="dir" op="equ" val="norm">
        <dgm:constrLst>
          <dgm:constr type="w" for="ch" forName="arrow" refType="w"/>
          <dgm:constr type="h" for="ch" forName="arrow" refType="h" fact="0.4"/>
          <dgm:constr type="ctrY" for="ch" forName="arrow" refType="h" fact="0.5"/>
          <dgm:constr type="l" for="ch" forName="arrow"/>
          <dgm:constr type="w" for="ch" forName="points" refType="w" fact="0.9"/>
          <dgm:constr type="h" for="ch" forName="points" refType="h"/>
          <dgm:constr type="t" for="ch" forName="points"/>
          <dgm:constr type="l" for="ch" forName="points"/>
        </dgm:constrLst>
      </dgm:if>
      <dgm:else name="Name3">
        <dgm:constrLst>
          <dgm:constr type="w" for="ch" forName="arrow" refType="w"/>
          <dgm:constr type="h" for="ch" forName="arrow" refType="h" fact="0.4"/>
          <dgm:constr type="ctrY" for="ch" forName="arrow" refType="h" fact="0.5"/>
          <dgm:constr type="r" for="ch" forName="arrow" refType="w"/>
          <dgm:constr type="w" for="ch" forName="points" refType="w" fact="0.9"/>
          <dgm:constr type="h" for="ch" forName="points" refType="h"/>
          <dgm:constr type="t" for="ch" forName="points"/>
          <dgm:constr type="r" for="ch" forName="points" refType="w"/>
        </dgm:constrLst>
      </dgm:else>
    </dgm:choose>
    <dgm:ruleLst/>
    <dgm:layoutNode name="arrow" styleLbl="bgShp">
      <dgm:alg type="sp"/>
      <dgm:choose name="Name4">
        <dgm:if name="Name5" func="var" arg="dir" op="equ" val="norm">
          <dgm:shape xmlns:r="http://schemas.openxmlformats.org/officeDocument/2006/relationships" type="notchedRightArrow" r:blip="">
            <dgm:adjLst/>
          </dgm:shape>
        </dgm:if>
        <dgm:else name="Name6">
          <dgm:shape xmlns:r="http://schemas.openxmlformats.org/officeDocument/2006/relationships" rot="180" type="notchedRightArrow" r:blip="">
            <dgm:adjLst/>
          </dgm:shape>
        </dgm:else>
      </dgm:choose>
      <dgm:presOf/>
      <dgm:constrLst/>
      <dgm:ruleLst/>
    </dgm:layoutNode>
    <dgm:layoutNode name="points">
      <dgm:choose name="Name7">
        <dgm:if name="Name8" func="var" arg="dir" op="equ" val="norm">
          <dgm:alg type="lin">
            <dgm:param type="linDir" val="fromL"/>
          </dgm:alg>
        </dgm:if>
        <dgm:else name="Name9">
          <dgm:alg type="lin">
            <dgm:param type="linDir" val="fromR"/>
          </dgm:alg>
        </dgm:else>
      </dgm:choose>
      <dgm:shape xmlns:r="http://schemas.openxmlformats.org/officeDocument/2006/relationships" r:blip="">
        <dgm:adjLst/>
      </dgm:shape>
      <dgm:presOf/>
      <dgm:constrLst>
        <dgm:constr type="w" for="ch" forName="compositeA" refType="w"/>
        <dgm:constr type="h" for="ch" forName="compositeA" refType="h"/>
        <dgm:constr type="w" for="ch" forName="compositeB" refType="w" refFor="ch" refForName="compositeA" op="equ"/>
        <dgm:constr type="h" for="ch" forName="compositeB" refType="h" refFor="ch" refForName="compositeA" op="equ"/>
        <dgm:constr type="primFontSz" for="des" ptType="node" op="equ" val="65"/>
        <dgm:constr type="w" for="ch" forName="space" refType="w" refFor="ch" refForName="compositeA" op="equ" fact="0.05"/>
      </dgm:constrLst>
      <dgm:ruleLst/>
      <dgm:forEach name="Name10" axis="ch" ptType="node">
        <dgm:choose name="Name11">
          <dgm:if name="Name12" axis="self" ptType="node" func="posOdd" op="equ" val="1">
            <dgm:layoutNode name="compositeA">
              <dgm:alg type="composite"/>
              <dgm:shape xmlns:r="http://schemas.openxmlformats.org/officeDocument/2006/relationships" r:blip="">
                <dgm:adjLst/>
              </dgm:shape>
              <dgm:presOf/>
              <dgm:constrLst>
                <dgm:constr type="w" for="ch" forName="textA" refType="w"/>
                <dgm:constr type="h" for="ch" forName="textA" refType="h" fact="0.4"/>
                <dgm:constr type="t" for="ch" forName="textA"/>
                <dgm:constr type="l" for="ch" forName="textA"/>
                <dgm:constr type="h" for="ch" forName="circleA" refType="h" fact="0.1"/>
                <dgm:constr type="h" for="ch" forName="circleA" refType="w" op="lte"/>
                <dgm:constr type="w" for="ch" forName="circleA" refType="h" refFor="ch" refForName="circleA" op="equ"/>
                <dgm:constr type="ctrY" for="ch" forName="circleA" refType="h" fact="0.5"/>
                <dgm:constr type="ctrX" for="ch" forName="circleA" refType="w" refFor="ch" refForName="textA" fact="0.5"/>
                <dgm:constr type="w" for="ch" forName="spaceA" refType="w"/>
                <dgm:constr type="h" for="ch" forName="spaceA" refType="h" fact="0.4"/>
                <dgm:constr type="b" for="ch" forName="spaceA" refType="h"/>
                <dgm:constr type="l" for="ch" forName="spaceA"/>
              </dgm:constrLst>
              <dgm:ruleLst/>
              <dgm:layoutNode name="textA" styleLbl="revTx">
                <dgm:varLst>
                  <dgm:bulletEnabled val="1"/>
                </dgm:varLst>
                <dgm:alg type="tx">
                  <dgm:param type="txAnchorVert" val="b"/>
                  <dgm:param type="txAnchorVertCh" val="b"/>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A">
                <dgm:alg type="sp"/>
                <dgm:shape xmlns:r="http://schemas.openxmlformats.org/officeDocument/2006/relationships" type="ellipse" r:blip="">
                  <dgm:adjLst/>
                </dgm:shape>
                <dgm:presOf/>
                <dgm:constrLst/>
                <dgm:ruleLst/>
              </dgm:layoutNode>
              <dgm:layoutNode name="spaceA">
                <dgm:alg type="sp"/>
                <dgm:shape xmlns:r="http://schemas.openxmlformats.org/officeDocument/2006/relationships" r:blip="">
                  <dgm:adjLst/>
                </dgm:shape>
                <dgm:presOf/>
                <dgm:constrLst/>
                <dgm:ruleLst/>
              </dgm:layoutNode>
            </dgm:layoutNode>
          </dgm:if>
          <dgm:else name="Name13">
            <dgm:layoutNode name="compositeB">
              <dgm:alg type="composite"/>
              <dgm:shape xmlns:r="http://schemas.openxmlformats.org/officeDocument/2006/relationships" r:blip="">
                <dgm:adjLst/>
              </dgm:shape>
              <dgm:presOf/>
              <dgm:constrLst>
                <dgm:constr type="w" for="ch" forName="textB" refType="w"/>
                <dgm:constr type="h" for="ch" forName="textB" refType="h" fact="0.4"/>
                <dgm:constr type="b" for="ch" forName="textB" refType="h"/>
                <dgm:constr type="l" for="ch" forName="textB"/>
                <dgm:constr type="h" for="ch" forName="circleB" refType="h" fact="0.1"/>
                <dgm:constr type="w" for="ch" forName="circleB" refType="h" refFor="ch" refForName="circleB" op="equ"/>
                <dgm:constr type="h" for="ch" forName="circleB" refType="w" op="lte"/>
                <dgm:constr type="ctrY" for="ch" forName="circleB" refType="h" fact="0.5"/>
                <dgm:constr type="ctrX" for="ch" forName="circleB" refType="w" refFor="ch" refForName="textB" fact="0.5"/>
                <dgm:constr type="w" for="ch" forName="spaceB" refType="w"/>
                <dgm:constr type="h" for="ch" forName="spaceB" refType="h" fact="0.4"/>
                <dgm:constr type="t" for="ch" forName="spaceB"/>
                <dgm:constr type="l" for="ch" forName="spaceB"/>
              </dgm:constrLst>
              <dgm:ruleLst/>
              <dgm:layoutNode name="textB" styleLbl="revTx">
                <dgm:varLst>
                  <dgm:bulletEnabled val="1"/>
                </dgm:varLst>
                <dgm:alg type="tx">
                  <dgm:param type="txAnchorVert" val="t"/>
                  <dgm:param type="txAnchorVertCh" val="t"/>
                  <dgm:param type="txAnchorHorzCh" val="ctr"/>
                </dgm:alg>
                <dgm:shape xmlns:r="http://schemas.openxmlformats.org/officeDocument/2006/relationships" type="rect" r:blip="">
                  <dgm:adjLst/>
                </dgm:shape>
                <dgm:presOf axis="desOrSelf" ptType="node"/>
                <dgm:constrLst/>
                <dgm:ruleLst>
                  <dgm:rule type="primFontSz" val="5" fact="NaN" max="NaN"/>
                </dgm:ruleLst>
              </dgm:layoutNode>
              <dgm:layoutNode name="circleB">
                <dgm:alg type="sp"/>
                <dgm:shape xmlns:r="http://schemas.openxmlformats.org/officeDocument/2006/relationships" type="ellipse" r:blip="">
                  <dgm:adjLst/>
                </dgm:shape>
                <dgm:presOf/>
                <dgm:constrLst/>
                <dgm:ruleLst/>
              </dgm:layoutNode>
              <dgm:layoutNode name="spaceB">
                <dgm:alg type="sp"/>
                <dgm:shape xmlns:r="http://schemas.openxmlformats.org/officeDocument/2006/relationships" r:blip="">
                  <dgm:adjLst/>
                </dgm:shape>
                <dgm:presOf/>
                <dgm:constrLst/>
                <dgm:ruleLst/>
              </dgm:layoutNode>
            </dgm:layoutNode>
          </dgm:else>
        </dgm:choose>
        <dgm:forEach name="Name14" axis="followSib" ptType="sibTrans" cnt="1">
          <dgm:layoutNode name="space">
            <dgm:alg type="sp"/>
            <dgm:shape xmlns:r="http://schemas.openxmlformats.org/officeDocument/2006/relationships" r:blip="">
              <dgm:adjLst/>
            </dgm:shape>
            <dgm:presO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2" name="Freeform 6" title="Page Number Shape"/>
          <p:cNvSpPr/>
          <p:nvPr/>
        </p:nvSpPr>
        <p:spPr bwMode="auto">
          <a:xfrm>
            <a:off x="11784011" y="1189204"/>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2"/>
          </a:solidFill>
          <a:ln w="0">
            <a:noFill/>
            <a:prstDash val="solid"/>
            <a:round/>
            <a:headEnd/>
            <a:tailEnd/>
          </a:ln>
        </p:spPr>
      </p:sp>
      <p:sp>
        <p:nvSpPr>
          <p:cNvPr id="2" name="Title 1"/>
          <p:cNvSpPr>
            <a:spLocks noGrp="1"/>
          </p:cNvSpPr>
          <p:nvPr>
            <p:ph type="ctrTitle"/>
          </p:nvPr>
        </p:nvSpPr>
        <p:spPr>
          <a:xfrm>
            <a:off x="1088913" y="1143293"/>
            <a:ext cx="7034362" cy="4268965"/>
          </a:xfrm>
        </p:spPr>
        <p:txBody>
          <a:bodyPr anchor="t">
            <a:normAutofit/>
          </a:bodyPr>
          <a:lstStyle>
            <a:lvl1pPr algn="l">
              <a:lnSpc>
                <a:spcPct val="85000"/>
              </a:lnSpc>
              <a:defRPr sz="7700" cap="all" baseline="0">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1088914" y="5537925"/>
            <a:ext cx="7034362" cy="706355"/>
          </a:xfrm>
        </p:spPr>
        <p:txBody>
          <a:bodyPr>
            <a:normAutofit/>
          </a:bodyPr>
          <a:lstStyle>
            <a:lvl1pPr marL="0" indent="0" algn="l">
              <a:lnSpc>
                <a:spcPct val="114000"/>
              </a:lnSpc>
              <a:spcBef>
                <a:spcPts val="0"/>
              </a:spcBef>
              <a:buNone/>
              <a:defRPr sz="2000" b="0" i="1" baseline="0">
                <a:solidFill>
                  <a:schemeClr val="tx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1088913" y="6314440"/>
            <a:ext cx="1596622" cy="365125"/>
          </a:xfrm>
        </p:spPr>
        <p:txBody>
          <a:bodyPr/>
          <a:lstStyle>
            <a:lvl1pPr algn="l">
              <a:defRPr sz="1200">
                <a:solidFill>
                  <a:schemeClr val="tx2"/>
                </a:solidFill>
              </a:defRPr>
            </a:lvl1pPr>
          </a:lstStyle>
          <a:p>
            <a:fld id="{534E3D51-1DC0-4C97-BB30-F0652473AC41}" type="datetimeFigureOut">
              <a:rPr lang="en-US" smtClean="0"/>
              <a:t>4/23/2019</a:t>
            </a:fld>
            <a:endParaRPr lang="en-US"/>
          </a:p>
        </p:txBody>
      </p:sp>
      <p:sp>
        <p:nvSpPr>
          <p:cNvPr id="5" name="Footer Placeholder 4"/>
          <p:cNvSpPr>
            <a:spLocks noGrp="1"/>
          </p:cNvSpPr>
          <p:nvPr>
            <p:ph type="ftr" sz="quarter" idx="11"/>
          </p:nvPr>
        </p:nvSpPr>
        <p:spPr>
          <a:xfrm>
            <a:off x="3000591" y="6314440"/>
            <a:ext cx="5122683" cy="365125"/>
          </a:xfrm>
        </p:spPr>
        <p:txBody>
          <a:bodyPr/>
          <a:lstStyle>
            <a:lvl1pPr algn="l">
              <a:defRPr b="0">
                <a:solidFill>
                  <a:schemeClr val="tx2"/>
                </a:solidFill>
              </a:defRPr>
            </a:lvl1pPr>
          </a:lstStyle>
          <a:p>
            <a:endParaRPr lang="en-US"/>
          </a:p>
        </p:txBody>
      </p:sp>
      <p:sp>
        <p:nvSpPr>
          <p:cNvPr id="6" name="Slide Number Placeholder 5"/>
          <p:cNvSpPr>
            <a:spLocks noGrp="1"/>
          </p:cNvSpPr>
          <p:nvPr>
            <p:ph type="sldNum" sz="quarter" idx="12"/>
          </p:nvPr>
        </p:nvSpPr>
        <p:spPr>
          <a:xfrm>
            <a:off x="11784011" y="1416216"/>
            <a:ext cx="407988" cy="365125"/>
          </a:xfrm>
        </p:spPr>
        <p:txBody>
          <a:bodyPr/>
          <a:lstStyle>
            <a:lvl1pPr algn="r">
              <a:defRPr>
                <a:solidFill>
                  <a:schemeClr val="bg2"/>
                </a:solidFill>
              </a:defRPr>
            </a:lvl1pPr>
          </a:lstStyle>
          <a:p>
            <a:fld id="{68A8DE71-42E1-43C3-BA25-E6581BFEAF82}" type="slidenum">
              <a:rPr lang="en-US" smtClean="0"/>
              <a:t>‹#›</a:t>
            </a:fld>
            <a:endParaRPr lang="en-US"/>
          </a:p>
        </p:txBody>
      </p:sp>
      <p:cxnSp>
        <p:nvCxnSpPr>
          <p:cNvPr id="9" name="Straight Connector 8" title="Verticle Rule Line"/>
          <p:cNvCxnSpPr/>
          <p:nvPr/>
        </p:nvCxnSpPr>
        <p:spPr>
          <a:xfrm>
            <a:off x="773855" y="1257300"/>
            <a:ext cx="0" cy="5600700"/>
          </a:xfrm>
          <a:prstGeom prst="line">
            <a:avLst/>
          </a:prstGeom>
          <a:ln w="25400">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8972773"/>
      </p:ext>
    </p:extLst>
  </p:cSld>
  <p:clrMapOvr>
    <a:overrideClrMapping bg1="dk1" tx1="lt1" bg2="dk2" tx2="lt2" accent1="accent1" accent2="accent2" accent3="accent3" accent4="accent4" accent5="accent5" accent6="accent6" hlink="hlink" folHlink="folHlink"/>
  </p:clrMapOvr>
  <p:extLst mod="1">
    <p:ext uri="{DCECCB84-F9BA-43D5-87BE-67443E8EF086}">
      <p15:sldGuideLst xmlns:p15="http://schemas.microsoft.com/office/powerpoint/2012/main">
        <p15:guide id="1" orient="horz" pos="792">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5181600" y="640080"/>
            <a:ext cx="6248398" cy="5584142"/>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4E3D51-1DC0-4C97-BB30-F0652473AC41}"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76897122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12"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rgbClr val="262626"/>
          </a:solidFill>
          <a:ln w="0">
            <a:noFill/>
            <a:prstDash val="solid"/>
            <a:round/>
            <a:headEnd/>
            <a:tailEnd/>
          </a:ln>
        </p:spPr>
      </p:sp>
      <p:sp>
        <p:nvSpPr>
          <p:cNvPr id="2" name="Vertical Title 1"/>
          <p:cNvSpPr>
            <a:spLocks noGrp="1"/>
          </p:cNvSpPr>
          <p:nvPr>
            <p:ph type="title" orient="vert"/>
          </p:nvPr>
        </p:nvSpPr>
        <p:spPr>
          <a:xfrm>
            <a:off x="7990765" y="642931"/>
            <a:ext cx="2446670" cy="4678106"/>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838200" y="642932"/>
            <a:ext cx="7070678" cy="4678105"/>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536187" y="5927131"/>
            <a:ext cx="3814856" cy="365125"/>
          </a:xfrm>
        </p:spPr>
        <p:txBody>
          <a:bodyPr/>
          <a:lstStyle/>
          <a:p>
            <a:fld id="{534E3D51-1DC0-4C97-BB30-F0652473AC41}" type="datetimeFigureOut">
              <a:rPr lang="en-US" smtClean="0"/>
              <a:t>4/23/2019</a:t>
            </a:fld>
            <a:endParaRPr lang="en-US"/>
          </a:p>
        </p:txBody>
      </p:sp>
      <p:sp>
        <p:nvSpPr>
          <p:cNvPr id="5" name="Footer Placeholder 4"/>
          <p:cNvSpPr>
            <a:spLocks noGrp="1"/>
          </p:cNvSpPr>
          <p:nvPr>
            <p:ph type="ftr" sz="quarter" idx="11"/>
          </p:nvPr>
        </p:nvSpPr>
        <p:spPr>
          <a:xfrm>
            <a:off x="6536187" y="6315949"/>
            <a:ext cx="3814856" cy="365125"/>
          </a:xfrm>
        </p:spPr>
        <p:txBody>
          <a:bodyPr/>
          <a:lstStyle/>
          <a:p>
            <a:endParaRPr lang="en-US"/>
          </a:p>
        </p:txBody>
      </p:sp>
      <p:sp>
        <p:nvSpPr>
          <p:cNvPr id="6" name="Slide Number Placeholder 5"/>
          <p:cNvSpPr>
            <a:spLocks noGrp="1"/>
          </p:cNvSpPr>
          <p:nvPr>
            <p:ph type="sldNum" sz="quarter" idx="12"/>
          </p:nvPr>
        </p:nvSpPr>
        <p:spPr>
          <a:xfrm>
            <a:off x="11784011" y="5607592"/>
            <a:ext cx="407988" cy="365125"/>
          </a:xfrm>
        </p:spPr>
        <p:txBody>
          <a:bodyPr/>
          <a:lstStyle/>
          <a:p>
            <a:fld id="{68A8DE71-42E1-43C3-BA25-E6581BFEAF82}" type="slidenum">
              <a:rPr lang="en-US" smtClean="0"/>
              <a:t>‹#›</a:t>
            </a:fld>
            <a:endParaRPr lang="en-US"/>
          </a:p>
        </p:txBody>
      </p:sp>
      <p:cxnSp>
        <p:nvCxnSpPr>
          <p:cNvPr id="13" name="Straight Connector 12" title="Horizontal Rule Line"/>
          <p:cNvCxnSpPr/>
          <p:nvPr/>
        </p:nvCxnSpPr>
        <p:spPr>
          <a:xfrm>
            <a:off x="0" y="6199730"/>
            <a:ext cx="10260011"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27792858"/>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534E3D51-1DC0-4C97-BB30-F0652473AC41}" type="datetimeFigureOut">
              <a:rPr lang="en-US" smtClean="0"/>
              <a:t>4/23/2019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3565026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solidFill>
          <a:schemeClr val="bg2"/>
        </a:solidFill>
        <a:effectLst/>
      </p:bgPr>
    </p:bg>
    <p:spTree>
      <p:nvGrpSpPr>
        <p:cNvPr id="1" name=""/>
        <p:cNvGrpSpPr/>
        <p:nvPr/>
      </p:nvGrpSpPr>
      <p:grpSpPr>
        <a:xfrm>
          <a:off x="0" y="0"/>
          <a:ext cx="0" cy="0"/>
          <a:chOff x="0" y="0"/>
          <a:chExt cx="0" cy="0"/>
        </a:xfrm>
      </p:grpSpPr>
      <p:sp>
        <p:nvSpPr>
          <p:cNvPr id="7" name="Freeform 6" title="Page Number Shape"/>
          <p:cNvSpPr/>
          <p:nvPr/>
        </p:nvSpPr>
        <p:spPr bwMode="auto">
          <a:xfrm>
            <a:off x="11784011" y="1393748"/>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1"/>
          <p:cNvSpPr>
            <a:spLocks noGrp="1"/>
          </p:cNvSpPr>
          <p:nvPr>
            <p:ph type="title"/>
          </p:nvPr>
        </p:nvSpPr>
        <p:spPr>
          <a:xfrm>
            <a:off x="1947673" y="2571722"/>
            <a:ext cx="8296654" cy="3286153"/>
          </a:xfrm>
        </p:spPr>
        <p:txBody>
          <a:bodyPr anchor="t">
            <a:normAutofit/>
          </a:bodyPr>
          <a:lstStyle>
            <a:lvl1pPr>
              <a:lnSpc>
                <a:spcPct val="85000"/>
              </a:lnSpc>
              <a:defRPr sz="7700" cap="all" baseline="0">
                <a:solidFill>
                  <a:schemeClr val="tx1">
                    <a:lumMod val="85000"/>
                    <a:lumOff val="1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1947673" y="1393748"/>
            <a:ext cx="8401429" cy="819150"/>
          </a:xfrm>
        </p:spPr>
        <p:txBody>
          <a:bodyPr anchor="ctr">
            <a:normAutofit/>
          </a:bodyPr>
          <a:lstStyle>
            <a:lvl1pPr marL="0" indent="0" algn="r">
              <a:lnSpc>
                <a:spcPct val="113000"/>
              </a:lnSpc>
              <a:spcBef>
                <a:spcPts val="0"/>
              </a:spcBef>
              <a:buNone/>
              <a:defRPr sz="2000" b="0" i="1" baseline="0">
                <a:solidFill>
                  <a:schemeClr val="tx1">
                    <a:lumMod val="85000"/>
                    <a:lumOff val="1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a:xfrm>
            <a:off x="8742955" y="6314439"/>
            <a:ext cx="1596622" cy="365125"/>
          </a:xfrm>
        </p:spPr>
        <p:txBody>
          <a:bodyPr/>
          <a:lstStyle>
            <a:lvl1pPr>
              <a:defRPr sz="1200">
                <a:solidFill>
                  <a:schemeClr val="tx1">
                    <a:lumMod val="85000"/>
                    <a:lumOff val="15000"/>
                  </a:schemeClr>
                </a:solidFill>
              </a:defRPr>
            </a:lvl1pPr>
          </a:lstStyle>
          <a:p>
            <a:fld id="{534E3D51-1DC0-4C97-BB30-F0652473AC41}" type="datetimeFigureOut">
              <a:rPr lang="en-US" smtClean="0"/>
              <a:t>4/23/2019</a:t>
            </a:fld>
            <a:endParaRPr lang="en-US"/>
          </a:p>
        </p:txBody>
      </p:sp>
      <p:sp>
        <p:nvSpPr>
          <p:cNvPr id="5" name="Footer Placeholder 4"/>
          <p:cNvSpPr>
            <a:spLocks noGrp="1"/>
          </p:cNvSpPr>
          <p:nvPr>
            <p:ph type="ftr" sz="quarter" idx="11"/>
          </p:nvPr>
        </p:nvSpPr>
        <p:spPr>
          <a:xfrm>
            <a:off x="1947673" y="6314440"/>
            <a:ext cx="6480226" cy="365125"/>
          </a:xfrm>
        </p:spPr>
        <p:txBody>
          <a:bodyPr/>
          <a:lstStyle>
            <a:lvl1pPr>
              <a:defRPr b="0">
                <a:solidFill>
                  <a:schemeClr val="tx1">
                    <a:lumMod val="85000"/>
                    <a:lumOff val="15000"/>
                  </a:schemeClr>
                </a:solidFill>
              </a:defRPr>
            </a:lvl1pPr>
          </a:lstStyle>
          <a:p>
            <a:endParaRPr lang="en-US"/>
          </a:p>
        </p:txBody>
      </p:sp>
      <p:sp>
        <p:nvSpPr>
          <p:cNvPr id="6" name="Slide Number Placeholder 5"/>
          <p:cNvSpPr>
            <a:spLocks noGrp="1"/>
          </p:cNvSpPr>
          <p:nvPr>
            <p:ph type="sldNum" sz="quarter" idx="12"/>
          </p:nvPr>
        </p:nvSpPr>
        <p:spPr>
          <a:xfrm>
            <a:off x="11784011" y="1620760"/>
            <a:ext cx="407988" cy="365125"/>
          </a:xfrm>
        </p:spPr>
        <p:txBody>
          <a:bodyPr/>
          <a:lstStyle>
            <a:lvl1pPr>
              <a:defRPr>
                <a:solidFill>
                  <a:schemeClr val="bg2"/>
                </a:solidFill>
              </a:defRPr>
            </a:lvl1pPr>
          </a:lstStyle>
          <a:p>
            <a:fld id="{68A8DE71-42E1-43C3-BA25-E6581BFEAF82}" type="slidenum">
              <a:rPr lang="en-US" smtClean="0"/>
              <a:t>‹#›</a:t>
            </a:fld>
            <a:endParaRPr lang="en-US"/>
          </a:p>
        </p:txBody>
      </p:sp>
      <p:cxnSp>
        <p:nvCxnSpPr>
          <p:cNvPr id="10" name="Straight Connector 9" title="Horizontal Rule Line"/>
          <p:cNvCxnSpPr/>
          <p:nvPr/>
        </p:nvCxnSpPr>
        <p:spPr>
          <a:xfrm flipH="1">
            <a:off x="1" y="6178167"/>
            <a:ext cx="10244326"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83912444"/>
      </p:ext>
    </p:extLst>
  </p:cSld>
  <p:clrMapOvr>
    <a:masterClrMapping/>
  </p:clrMapOvr>
  <p:extLst mod="1">
    <p:ext uri="{DCECCB84-F9BA-43D5-87BE-67443E8EF086}">
      <p15:sldGuideLst xmlns:p15="http://schemas.microsoft.com/office/powerpoint/2012/main">
        <p15:guide id="1" pos="6456">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5181600" y="540628"/>
            <a:ext cx="6248400" cy="2488946"/>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181600" y="3712467"/>
            <a:ext cx="6248400" cy="248222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534E3D51-1DC0-4C97-BB30-F0652473AC41}"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39657721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7784"/>
            <a:ext cx="3831336" cy="4956048"/>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5181600" y="558065"/>
            <a:ext cx="6245352" cy="914400"/>
          </a:xfrm>
        </p:spPr>
        <p:txBody>
          <a:bodyPr anchor="b">
            <a:normAutofit/>
          </a:bodyPr>
          <a:lstStyle>
            <a:lvl1pPr marL="0" indent="0">
              <a:lnSpc>
                <a:spcPct val="113000"/>
              </a:lnSpc>
              <a:spcBef>
                <a:spcPts val="0"/>
              </a:spcBef>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5181600" y="1526671"/>
            <a:ext cx="6245352" cy="175564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181600" y="3700826"/>
            <a:ext cx="6248400" cy="914400"/>
          </a:xfrm>
        </p:spPr>
        <p:txBody>
          <a:bodyPr anchor="b">
            <a:normAutofit/>
          </a:bodyPr>
          <a:lstStyle>
            <a:lvl1pPr marL="0" indent="0">
              <a:buNone/>
              <a:defRPr sz="2400" b="0" i="1" baseline="0">
                <a:solidFill>
                  <a:schemeClr val="tx1">
                    <a:lumMod val="85000"/>
                    <a:lumOff val="1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5181600" y="4669432"/>
            <a:ext cx="6245352" cy="175564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534E3D51-1DC0-4C97-BB30-F0652473AC41}" type="datetimeFigureOut">
              <a:rPr lang="en-US" smtClean="0"/>
              <a:t>4/23/2019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43596918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534E3D51-1DC0-4C97-BB30-F0652473AC41}" type="datetimeFigureOut">
              <a:rPr lang="en-US" smtClean="0"/>
              <a:t>4/23/2019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305560995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34E3D51-1DC0-4C97-BB30-F0652473AC41}" type="datetimeFigureOut">
              <a:rPr lang="en-US" smtClean="0"/>
              <a:t>4/23/2019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301185351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2000" y="555479"/>
            <a:ext cx="3838776" cy="1921022"/>
          </a:xfrm>
        </p:spPr>
        <p:txBody>
          <a:bodyPr anchor="t">
            <a:noAutofit/>
          </a:bodyPr>
          <a:lstStyle>
            <a:lvl1pPr>
              <a:lnSpc>
                <a:spcPct val="93000"/>
              </a:lnSpc>
              <a:defRPr sz="4000"/>
            </a:lvl1pPr>
          </a:lstStyle>
          <a:p>
            <a:r>
              <a:rPr lang="en-US" smtClean="0"/>
              <a:t>Click to edit Master title style</a:t>
            </a:r>
            <a:endParaRPr lang="en-US" dirty="0"/>
          </a:p>
        </p:txBody>
      </p:sp>
      <p:sp>
        <p:nvSpPr>
          <p:cNvPr id="3" name="Content Placeholder 2"/>
          <p:cNvSpPr>
            <a:spLocks noGrp="1"/>
          </p:cNvSpPr>
          <p:nvPr>
            <p:ph idx="1"/>
          </p:nvPr>
        </p:nvSpPr>
        <p:spPr>
          <a:xfrm>
            <a:off x="5181600" y="564147"/>
            <a:ext cx="6248400" cy="5622644"/>
          </a:xfrm>
        </p:spPr>
        <p:txBody>
          <a:bodyPr/>
          <a:lstStyle>
            <a:lvl1pPr>
              <a:lnSpc>
                <a:spcPct val="112000"/>
              </a:lnSpc>
              <a:defRPr sz="2000"/>
            </a:lvl1pPr>
            <a:lvl2pPr>
              <a:lnSpc>
                <a:spcPct val="112000"/>
              </a:lnSpc>
              <a:defRPr sz="1800"/>
            </a:lvl2pPr>
            <a:lvl3pPr>
              <a:lnSpc>
                <a:spcPct val="112000"/>
              </a:lnSpc>
              <a:defRPr sz="1600"/>
            </a:lvl3pPr>
            <a:lvl4pPr>
              <a:lnSpc>
                <a:spcPct val="112000"/>
              </a:lnSpc>
              <a:defRPr sz="1400"/>
            </a:lvl4pPr>
            <a:lvl5pPr>
              <a:lnSpc>
                <a:spcPct val="112000"/>
              </a:lnSpc>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762000" y="2621512"/>
            <a:ext cx="3838776" cy="3239537"/>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34E3D51-1DC0-4C97-BB30-F0652473AC41}"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14888396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58952" y="557261"/>
            <a:ext cx="3840480" cy="1919239"/>
          </a:xfrm>
        </p:spPr>
        <p:txBody>
          <a:bodyPr anchor="t">
            <a:noAutofit/>
          </a:bodyPr>
          <a:lstStyle>
            <a:lvl1pPr>
              <a:lnSpc>
                <a:spcPct val="93000"/>
              </a:lnSpc>
              <a:defRPr sz="4000" baseline="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5257800" y="0"/>
            <a:ext cx="6172200"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758952" y="2621512"/>
            <a:ext cx="3840480" cy="3236976"/>
          </a:xfrm>
        </p:spPr>
        <p:txBody>
          <a:bodyPr/>
          <a:lstStyle>
            <a:lvl1pPr marL="0" indent="0" algn="r">
              <a:lnSpc>
                <a:spcPct val="125000"/>
              </a:lnSpc>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534E3D51-1DC0-4C97-BB30-F0652473AC41}" type="datetimeFigureOut">
              <a:rPr lang="en-US" smtClean="0"/>
              <a:t>4/23/2019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8A8DE71-42E1-43C3-BA25-E6581BFEAF82}" type="slidenum">
              <a:rPr lang="en-US" smtClean="0"/>
              <a:t>‹#›</a:t>
            </a:fld>
            <a:endParaRPr lang="en-US"/>
          </a:p>
        </p:txBody>
      </p:sp>
    </p:spTree>
    <p:extLst>
      <p:ext uri="{BB962C8B-B14F-4D97-AF65-F5344CB8AC3E}">
        <p14:creationId xmlns:p14="http://schemas.microsoft.com/office/powerpoint/2010/main" val="16703887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0" name="Freeform 6" title="Page Number Shape"/>
          <p:cNvSpPr/>
          <p:nvPr/>
        </p:nvSpPr>
        <p:spPr bwMode="auto">
          <a:xfrm>
            <a:off x="11784011" y="5380580"/>
            <a:ext cx="407988" cy="819150"/>
          </a:xfrm>
          <a:custGeom>
            <a:avLst/>
            <a:gdLst/>
            <a:ahLst/>
            <a:cxnLst/>
            <a:rect l="0" t="0" r="r" b="b"/>
            <a:pathLst>
              <a:path w="1799" h="3612">
                <a:moveTo>
                  <a:pt x="1799" y="0"/>
                </a:moveTo>
                <a:lnTo>
                  <a:pt x="1799" y="3612"/>
                </a:lnTo>
                <a:lnTo>
                  <a:pt x="1686" y="3609"/>
                </a:lnTo>
                <a:lnTo>
                  <a:pt x="1574" y="3598"/>
                </a:lnTo>
                <a:lnTo>
                  <a:pt x="1464" y="3581"/>
                </a:lnTo>
                <a:lnTo>
                  <a:pt x="1357" y="3557"/>
                </a:lnTo>
                <a:lnTo>
                  <a:pt x="1251" y="3527"/>
                </a:lnTo>
                <a:lnTo>
                  <a:pt x="1150" y="3490"/>
                </a:lnTo>
                <a:lnTo>
                  <a:pt x="1050" y="3448"/>
                </a:lnTo>
                <a:lnTo>
                  <a:pt x="953" y="3401"/>
                </a:lnTo>
                <a:lnTo>
                  <a:pt x="860" y="3347"/>
                </a:lnTo>
                <a:lnTo>
                  <a:pt x="771" y="3289"/>
                </a:lnTo>
                <a:lnTo>
                  <a:pt x="686" y="3224"/>
                </a:lnTo>
                <a:lnTo>
                  <a:pt x="604" y="3156"/>
                </a:lnTo>
                <a:lnTo>
                  <a:pt x="527" y="3083"/>
                </a:lnTo>
                <a:lnTo>
                  <a:pt x="454" y="3005"/>
                </a:lnTo>
                <a:lnTo>
                  <a:pt x="386" y="2923"/>
                </a:lnTo>
                <a:lnTo>
                  <a:pt x="323" y="2838"/>
                </a:lnTo>
                <a:lnTo>
                  <a:pt x="265" y="2748"/>
                </a:lnTo>
                <a:lnTo>
                  <a:pt x="211" y="2655"/>
                </a:lnTo>
                <a:lnTo>
                  <a:pt x="163" y="2559"/>
                </a:lnTo>
                <a:lnTo>
                  <a:pt x="121" y="2459"/>
                </a:lnTo>
                <a:lnTo>
                  <a:pt x="85" y="2356"/>
                </a:lnTo>
                <a:lnTo>
                  <a:pt x="55" y="2251"/>
                </a:lnTo>
                <a:lnTo>
                  <a:pt x="32" y="2143"/>
                </a:lnTo>
                <a:lnTo>
                  <a:pt x="14" y="2033"/>
                </a:lnTo>
                <a:lnTo>
                  <a:pt x="4" y="1920"/>
                </a:lnTo>
                <a:lnTo>
                  <a:pt x="0" y="1806"/>
                </a:lnTo>
                <a:lnTo>
                  <a:pt x="4" y="1692"/>
                </a:lnTo>
                <a:lnTo>
                  <a:pt x="14" y="1580"/>
                </a:lnTo>
                <a:lnTo>
                  <a:pt x="32" y="1469"/>
                </a:lnTo>
                <a:lnTo>
                  <a:pt x="55" y="1362"/>
                </a:lnTo>
                <a:lnTo>
                  <a:pt x="85" y="1256"/>
                </a:lnTo>
                <a:lnTo>
                  <a:pt x="121" y="1154"/>
                </a:lnTo>
                <a:lnTo>
                  <a:pt x="163" y="1054"/>
                </a:lnTo>
                <a:lnTo>
                  <a:pt x="211" y="958"/>
                </a:lnTo>
                <a:lnTo>
                  <a:pt x="265" y="864"/>
                </a:lnTo>
                <a:lnTo>
                  <a:pt x="323" y="774"/>
                </a:lnTo>
                <a:lnTo>
                  <a:pt x="386" y="689"/>
                </a:lnTo>
                <a:lnTo>
                  <a:pt x="454" y="607"/>
                </a:lnTo>
                <a:lnTo>
                  <a:pt x="527" y="529"/>
                </a:lnTo>
                <a:lnTo>
                  <a:pt x="604" y="456"/>
                </a:lnTo>
                <a:lnTo>
                  <a:pt x="686" y="388"/>
                </a:lnTo>
                <a:lnTo>
                  <a:pt x="771" y="325"/>
                </a:lnTo>
                <a:lnTo>
                  <a:pt x="860" y="266"/>
                </a:lnTo>
                <a:lnTo>
                  <a:pt x="953" y="212"/>
                </a:lnTo>
                <a:lnTo>
                  <a:pt x="1050" y="164"/>
                </a:lnTo>
                <a:lnTo>
                  <a:pt x="1150" y="122"/>
                </a:lnTo>
                <a:lnTo>
                  <a:pt x="1251" y="85"/>
                </a:lnTo>
                <a:lnTo>
                  <a:pt x="1357" y="55"/>
                </a:lnTo>
                <a:lnTo>
                  <a:pt x="1464" y="32"/>
                </a:lnTo>
                <a:lnTo>
                  <a:pt x="1574" y="14"/>
                </a:lnTo>
                <a:lnTo>
                  <a:pt x="1686" y="5"/>
                </a:lnTo>
                <a:lnTo>
                  <a:pt x="1799" y="0"/>
                </a:lnTo>
                <a:close/>
              </a:path>
            </a:pathLst>
          </a:custGeom>
          <a:solidFill>
            <a:schemeClr val="tx1">
              <a:lumMod val="85000"/>
              <a:lumOff val="15000"/>
            </a:schemeClr>
          </a:solidFill>
          <a:ln w="0">
            <a:noFill/>
            <a:prstDash val="solid"/>
            <a:round/>
            <a:headEnd/>
            <a:tailEnd/>
          </a:ln>
        </p:spPr>
      </p:sp>
      <p:sp>
        <p:nvSpPr>
          <p:cNvPr id="2" name="Title Placeholder 1"/>
          <p:cNvSpPr>
            <a:spLocks noGrp="1"/>
          </p:cNvSpPr>
          <p:nvPr>
            <p:ph type="title"/>
          </p:nvPr>
        </p:nvSpPr>
        <p:spPr>
          <a:xfrm>
            <a:off x="762000" y="559678"/>
            <a:ext cx="3833906" cy="4952492"/>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5181600" y="569066"/>
            <a:ext cx="6248398" cy="5655156"/>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62001" y="5930060"/>
            <a:ext cx="3814856" cy="365125"/>
          </a:xfrm>
          <a:prstGeom prst="rect">
            <a:avLst/>
          </a:prstGeom>
        </p:spPr>
        <p:txBody>
          <a:bodyPr vert="horz" lIns="91440" tIns="45720" rIns="91440" bIns="45720" rtlCol="0" anchor="t"/>
          <a:lstStyle>
            <a:lvl1pPr algn="r">
              <a:defRPr sz="1000" b="0" i="1" baseline="0">
                <a:solidFill>
                  <a:schemeClr val="tx1">
                    <a:lumMod val="85000"/>
                    <a:lumOff val="15000"/>
                  </a:schemeClr>
                </a:solidFill>
                <a:latin typeface="+mj-lt"/>
              </a:defRPr>
            </a:lvl1pPr>
          </a:lstStyle>
          <a:p>
            <a:fld id="{534E3D51-1DC0-4C97-BB30-F0652473AC41}" type="datetimeFigureOut">
              <a:rPr lang="en-US" smtClean="0"/>
              <a:t>4/23/2019</a:t>
            </a:fld>
            <a:endParaRPr lang="en-US"/>
          </a:p>
        </p:txBody>
      </p:sp>
      <p:sp>
        <p:nvSpPr>
          <p:cNvPr id="5" name="Footer Placeholder 4"/>
          <p:cNvSpPr>
            <a:spLocks noGrp="1"/>
          </p:cNvSpPr>
          <p:nvPr>
            <p:ph type="ftr" sz="quarter" idx="3"/>
          </p:nvPr>
        </p:nvSpPr>
        <p:spPr>
          <a:xfrm>
            <a:off x="762001" y="6314440"/>
            <a:ext cx="3814856" cy="365125"/>
          </a:xfrm>
          <a:prstGeom prst="rect">
            <a:avLst/>
          </a:prstGeom>
        </p:spPr>
        <p:txBody>
          <a:bodyPr vert="horz" lIns="91440" tIns="45720" rIns="91440" bIns="45720" rtlCol="0" anchor="t"/>
          <a:lstStyle>
            <a:lvl1pPr algn="r">
              <a:defRPr sz="1200" b="1" i="1" baseline="0">
                <a:solidFill>
                  <a:schemeClr val="tx1">
                    <a:lumMod val="85000"/>
                    <a:lumOff val="15000"/>
                  </a:schemeClr>
                </a:solidFill>
                <a:latin typeface="+mj-lt"/>
              </a:defRPr>
            </a:lvl1pPr>
          </a:lstStyle>
          <a:p>
            <a:endParaRPr lang="en-US"/>
          </a:p>
        </p:txBody>
      </p:sp>
      <p:sp>
        <p:nvSpPr>
          <p:cNvPr id="6" name="Slide Number Placeholder 5"/>
          <p:cNvSpPr>
            <a:spLocks noGrp="1"/>
          </p:cNvSpPr>
          <p:nvPr>
            <p:ph type="sldNum" sz="quarter" idx="4"/>
          </p:nvPr>
        </p:nvSpPr>
        <p:spPr>
          <a:xfrm>
            <a:off x="11784011" y="5607592"/>
            <a:ext cx="407988" cy="365125"/>
          </a:xfrm>
          <a:prstGeom prst="rect">
            <a:avLst/>
          </a:prstGeom>
        </p:spPr>
        <p:txBody>
          <a:bodyPr vert="horz" lIns="91440" tIns="45720" rIns="91440" bIns="45720" rtlCol="0" anchor="ctr"/>
          <a:lstStyle>
            <a:lvl1pPr algn="r">
              <a:defRPr sz="1200" b="0" i="1" baseline="0">
                <a:solidFill>
                  <a:schemeClr val="bg2"/>
                </a:solidFill>
                <a:latin typeface="+mj-lt"/>
              </a:defRPr>
            </a:lvl1pPr>
          </a:lstStyle>
          <a:p>
            <a:fld id="{68A8DE71-42E1-43C3-BA25-E6581BFEAF82}" type="slidenum">
              <a:rPr lang="en-US" smtClean="0"/>
              <a:t>‹#›</a:t>
            </a:fld>
            <a:endParaRPr lang="en-US"/>
          </a:p>
        </p:txBody>
      </p:sp>
      <p:cxnSp>
        <p:nvCxnSpPr>
          <p:cNvPr id="10" name="Straight Connector 9" title="Horizontal Rule Line"/>
          <p:cNvCxnSpPr/>
          <p:nvPr/>
        </p:nvCxnSpPr>
        <p:spPr>
          <a:xfrm>
            <a:off x="0" y="6199730"/>
            <a:ext cx="4495800" cy="0"/>
          </a:xfrm>
          <a:prstGeom prst="line">
            <a:avLst/>
          </a:prstGeom>
          <a:ln w="25400">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32231456"/>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Lst>
  <p:txStyles>
    <p:titleStyle>
      <a:lvl1pPr algn="r" defTabSz="914400" rtl="0" eaLnBrk="1" latinLnBrk="0" hangingPunct="1">
        <a:lnSpc>
          <a:spcPct val="90000"/>
        </a:lnSpc>
        <a:spcBef>
          <a:spcPct val="0"/>
        </a:spcBef>
        <a:buNone/>
        <a:defRPr sz="5000" b="0" i="1" kern="1200" baseline="0">
          <a:solidFill>
            <a:schemeClr val="tx1">
              <a:lumMod val="85000"/>
              <a:lumOff val="15000"/>
            </a:schemeClr>
          </a:solidFill>
          <a:latin typeface="+mj-lt"/>
          <a:ea typeface="+mj-ea"/>
          <a:cs typeface="+mj-cs"/>
        </a:defRPr>
      </a:lvl1pPr>
    </p:titleStyle>
    <p:bodyStyle>
      <a:lvl1pPr marL="283464" indent="-283464" algn="l" defTabSz="914400" rtl="0" eaLnBrk="1" latinLnBrk="0" hangingPunct="1">
        <a:lnSpc>
          <a:spcPct val="112000"/>
        </a:lnSpc>
        <a:spcBef>
          <a:spcPts val="900"/>
        </a:spcBef>
        <a:buFont typeface="Arial" panose="020B0604020202020204" pitchFamily="34" charset="0"/>
        <a:buChar char="•"/>
        <a:defRPr sz="2000" kern="1200" baseline="0">
          <a:solidFill>
            <a:schemeClr val="tx1">
              <a:lumMod val="85000"/>
              <a:lumOff val="15000"/>
            </a:schemeClr>
          </a:solidFill>
          <a:latin typeface="+mn-lt"/>
          <a:ea typeface="+mn-ea"/>
          <a:cs typeface="+mn-cs"/>
        </a:defRPr>
      </a:lvl1pPr>
      <a:lvl2pPr marL="685800" indent="-283464" algn="l" defTabSz="914400" rtl="0" eaLnBrk="1" latinLnBrk="0" hangingPunct="1">
        <a:lnSpc>
          <a:spcPct val="112000"/>
        </a:lnSpc>
        <a:spcBef>
          <a:spcPts val="900"/>
        </a:spcBef>
        <a:buFont typeface="Corbel" panose="020B0503020204020204" pitchFamily="34" charset="0"/>
        <a:buChar char="–"/>
        <a:defRPr sz="1800" kern="1200" baseline="0">
          <a:solidFill>
            <a:schemeClr val="tx1">
              <a:lumMod val="85000"/>
              <a:lumOff val="15000"/>
            </a:schemeClr>
          </a:solidFill>
          <a:latin typeface="+mn-lt"/>
          <a:ea typeface="+mn-ea"/>
          <a:cs typeface="+mn-cs"/>
        </a:defRPr>
      </a:lvl2pPr>
      <a:lvl3pPr marL="1143000" indent="-283464" algn="l" defTabSz="914400" rtl="0" eaLnBrk="1" latinLnBrk="0" hangingPunct="1">
        <a:lnSpc>
          <a:spcPct val="112000"/>
        </a:lnSpc>
        <a:spcBef>
          <a:spcPts val="900"/>
        </a:spcBef>
        <a:buFont typeface="Arial" panose="020B0604020202020204" pitchFamily="34" charset="0"/>
        <a:buChar char="•"/>
        <a:defRPr sz="1600" kern="1200" baseline="0">
          <a:solidFill>
            <a:schemeClr val="tx1">
              <a:lumMod val="85000"/>
              <a:lumOff val="15000"/>
            </a:schemeClr>
          </a:solidFill>
          <a:latin typeface="+mn-lt"/>
          <a:ea typeface="+mn-ea"/>
          <a:cs typeface="+mn-cs"/>
        </a:defRPr>
      </a:lvl3pPr>
      <a:lvl4pPr marL="1600200" indent="-283464" algn="l" defTabSz="914400" rtl="0" eaLnBrk="1" latinLnBrk="0" hangingPunct="1">
        <a:lnSpc>
          <a:spcPct val="112000"/>
        </a:lnSpc>
        <a:spcBef>
          <a:spcPts val="900"/>
        </a:spcBef>
        <a:buFont typeface="Corbel" panose="020B0503020204020204" pitchFamily="34" charset="0"/>
        <a:buChar char="–"/>
        <a:defRPr sz="1400" kern="1200" baseline="0">
          <a:solidFill>
            <a:schemeClr val="tx1">
              <a:lumMod val="85000"/>
              <a:lumOff val="15000"/>
            </a:schemeClr>
          </a:solidFill>
          <a:latin typeface="+mn-lt"/>
          <a:ea typeface="+mn-ea"/>
          <a:cs typeface="+mn-cs"/>
        </a:defRPr>
      </a:lvl4pPr>
      <a:lvl5pPr marL="2057400" indent="-283464" algn="l" defTabSz="914400" rtl="0" eaLnBrk="1" latinLnBrk="0" hangingPunct="1">
        <a:lnSpc>
          <a:spcPct val="112000"/>
        </a:lnSpc>
        <a:spcBef>
          <a:spcPts val="9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5pPr>
      <a:lvl6pPr marL="25146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6pPr>
      <a:lvl7pPr marL="2971800" indent="-283464" algn="l" defTabSz="914400" rtl="0" eaLnBrk="1" latinLnBrk="0" hangingPunct="1">
        <a:lnSpc>
          <a:spcPct val="112000"/>
        </a:lnSpc>
        <a:spcBef>
          <a:spcPts val="1300"/>
        </a:spcBef>
        <a:buFont typeface="Arial" panose="020B0604020202020204" pitchFamily="34" charset="0"/>
        <a:buChar char="•"/>
        <a:defRPr sz="1400" i="1" kern="1200">
          <a:solidFill>
            <a:schemeClr val="tx1">
              <a:lumMod val="85000"/>
              <a:lumOff val="15000"/>
            </a:schemeClr>
          </a:solidFill>
          <a:latin typeface="+mn-lt"/>
          <a:ea typeface="+mn-ea"/>
          <a:cs typeface="+mn-cs"/>
        </a:defRPr>
      </a:lvl7pPr>
      <a:lvl8pPr marL="3429000" indent="-283464" algn="l" defTabSz="914400" rtl="0" eaLnBrk="1" latinLnBrk="0" hangingPunct="1">
        <a:lnSpc>
          <a:spcPct val="112000"/>
        </a:lnSpc>
        <a:spcBef>
          <a:spcPts val="1300"/>
        </a:spcBef>
        <a:buFont typeface="Corbel" panose="020B0503020204020204" pitchFamily="34" charset="0"/>
        <a:buChar char="–"/>
        <a:defRPr sz="1400" kern="1200">
          <a:solidFill>
            <a:schemeClr val="tx1">
              <a:lumMod val="85000"/>
              <a:lumOff val="15000"/>
            </a:schemeClr>
          </a:solidFill>
          <a:latin typeface="+mn-lt"/>
          <a:ea typeface="+mn-ea"/>
          <a:cs typeface="+mn-cs"/>
        </a:defRPr>
      </a:lvl8pPr>
      <a:lvl9pPr marL="3886200" indent="-283464" algn="l" defTabSz="914400" rtl="0" eaLnBrk="1" latinLnBrk="0" hangingPunct="1">
        <a:lnSpc>
          <a:spcPct val="112000"/>
        </a:lnSpc>
        <a:spcBef>
          <a:spcPts val="1300"/>
        </a:spcBef>
        <a:buFont typeface="Arial" panose="020B0604020202020204" pitchFamily="34" charset="0"/>
        <a:buChar char="•"/>
        <a:defRPr sz="1400" i="1" kern="1200" baseline="0">
          <a:solidFill>
            <a:schemeClr val="tx1">
              <a:lumMod val="85000"/>
              <a:lumOff val="1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2832">
          <p15:clr>
            <a:srgbClr val="F26B43"/>
          </p15:clr>
        </p15:guide>
        <p15:guide id="2" pos="480">
          <p15:clr>
            <a:srgbClr val="F26B43"/>
          </p15:clr>
        </p15:guide>
        <p15:guide id="3" orient="horz" pos="432">
          <p15:clr>
            <a:srgbClr val="F26B43"/>
          </p15:clr>
        </p15:guide>
        <p15:guide id="4" pos="7200">
          <p15:clr>
            <a:srgbClr val="F26B43"/>
          </p15:clr>
        </p15:guide>
        <p15:guide id="5" pos="3264">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139470" y="2486602"/>
            <a:ext cx="8791575" cy="731489"/>
          </a:xfrm>
        </p:spPr>
        <p:txBody>
          <a:bodyPr>
            <a:normAutofit/>
          </a:bodyPr>
          <a:lstStyle/>
          <a:p>
            <a:r>
              <a:rPr lang="en-US" sz="4400" dirty="0"/>
              <a:t>Elevating </a:t>
            </a:r>
            <a:r>
              <a:rPr lang="en-US" sz="4400" dirty="0" smtClean="0"/>
              <a:t>Access</a:t>
            </a:r>
            <a:endParaRPr lang="en-US" sz="4400" cap="none" dirty="0"/>
          </a:p>
        </p:txBody>
      </p:sp>
      <p:sp>
        <p:nvSpPr>
          <p:cNvPr id="3" name="Subtitle 2"/>
          <p:cNvSpPr>
            <a:spLocks noGrp="1"/>
          </p:cNvSpPr>
          <p:nvPr>
            <p:ph type="subTitle" idx="1"/>
          </p:nvPr>
        </p:nvSpPr>
        <p:spPr>
          <a:xfrm>
            <a:off x="2139470" y="3056590"/>
            <a:ext cx="8791575" cy="673730"/>
          </a:xfrm>
        </p:spPr>
        <p:txBody>
          <a:bodyPr>
            <a:normAutofit/>
          </a:bodyPr>
          <a:lstStyle/>
          <a:p>
            <a:r>
              <a:rPr lang="en-US" sz="2800" dirty="0">
                <a:solidFill>
                  <a:schemeClr val="tx2">
                    <a:lumMod val="60000"/>
                    <a:lumOff val="40000"/>
                  </a:schemeClr>
                </a:solidFill>
              </a:rPr>
              <a:t>Transitioning from OCLC discovery to EDS health</a:t>
            </a:r>
          </a:p>
        </p:txBody>
      </p:sp>
      <p:sp>
        <p:nvSpPr>
          <p:cNvPr id="4" name="Subtitle 2"/>
          <p:cNvSpPr txBox="1">
            <a:spLocks/>
          </p:cNvSpPr>
          <p:nvPr/>
        </p:nvSpPr>
        <p:spPr>
          <a:xfrm>
            <a:off x="2252203" y="4242550"/>
            <a:ext cx="8791575" cy="673730"/>
          </a:xfrm>
          <a:prstGeom prst="rect">
            <a:avLst/>
          </a:prstGeom>
        </p:spPr>
        <p:txBody>
          <a:bodyPr vert="horz" lIns="91440" tIns="45720" rIns="91440" bIns="45720" rtlCol="0">
            <a:normAutofit fontScale="62500" lnSpcReduction="20000"/>
          </a:bodyPr>
          <a:lstStyle>
            <a:lvl1pPr marL="0" indent="0" algn="l" defTabSz="914400" rtl="0" eaLnBrk="1" latinLnBrk="0" hangingPunct="1">
              <a:lnSpc>
                <a:spcPct val="120000"/>
              </a:lnSpc>
              <a:spcBef>
                <a:spcPts val="1000"/>
              </a:spcBef>
              <a:buSzPct val="125000"/>
              <a:buFont typeface="Arial" panose="020B0604020202020204" pitchFamily="34" charset="0"/>
              <a:buNone/>
              <a:defRPr sz="2000" kern="1200" cap="all" baseline="0">
                <a:solidFill>
                  <a:schemeClr val="tx2"/>
                </a:solidFill>
                <a:latin typeface="+mn-lt"/>
                <a:ea typeface="+mn-ea"/>
                <a:cs typeface="+mn-cs"/>
              </a:defRPr>
            </a:lvl1pPr>
            <a:lvl2pPr marL="457200" indent="0" algn="ctr" defTabSz="914400" rtl="0" eaLnBrk="1" latinLnBrk="0" hangingPunct="1">
              <a:lnSpc>
                <a:spcPct val="120000"/>
              </a:lnSpc>
              <a:spcBef>
                <a:spcPts val="500"/>
              </a:spcBef>
              <a:buSzPct val="125000"/>
              <a:buFont typeface="Arial" panose="020B0604020202020204" pitchFamily="34" charset="0"/>
              <a:buNone/>
              <a:defRPr sz="2000" kern="1200">
                <a:solidFill>
                  <a:schemeClr val="tx1"/>
                </a:solidFill>
                <a:latin typeface="+mn-lt"/>
                <a:ea typeface="+mn-ea"/>
                <a:cs typeface="+mn-cs"/>
              </a:defRPr>
            </a:lvl2pPr>
            <a:lvl3pPr marL="914400" indent="0" algn="ctr" defTabSz="914400" rtl="0" eaLnBrk="1" latinLnBrk="0" hangingPunct="1">
              <a:lnSpc>
                <a:spcPct val="120000"/>
              </a:lnSpc>
              <a:spcBef>
                <a:spcPts val="500"/>
              </a:spcBef>
              <a:buSzPct val="125000"/>
              <a:buFont typeface="Arial" panose="020B0604020202020204" pitchFamily="34" charset="0"/>
              <a:buNone/>
              <a:defRPr sz="1800" kern="1200">
                <a:solidFill>
                  <a:schemeClr val="tx1"/>
                </a:solidFill>
                <a:latin typeface="+mn-lt"/>
                <a:ea typeface="+mn-ea"/>
                <a:cs typeface="+mn-cs"/>
              </a:defRPr>
            </a:lvl3pPr>
            <a:lvl4pPr marL="1371600" indent="0" algn="ctr" defTabSz="914400" rtl="0" eaLnBrk="1" latinLnBrk="0" hangingPunct="1">
              <a:lnSpc>
                <a:spcPct val="120000"/>
              </a:lnSpc>
              <a:spcBef>
                <a:spcPts val="500"/>
              </a:spcBef>
              <a:buSzPct val="125000"/>
              <a:buFont typeface="Arial" panose="020B0604020202020204" pitchFamily="34" charset="0"/>
              <a:buNone/>
              <a:defRPr sz="1600" kern="1200">
                <a:solidFill>
                  <a:schemeClr val="tx1"/>
                </a:solidFill>
                <a:latin typeface="+mn-lt"/>
                <a:ea typeface="+mn-ea"/>
                <a:cs typeface="+mn-cs"/>
              </a:defRPr>
            </a:lvl4pPr>
            <a:lvl5pPr marL="1828800" indent="0" algn="ctr" defTabSz="914400" rtl="0" eaLnBrk="1" latinLnBrk="0" hangingPunct="1">
              <a:lnSpc>
                <a:spcPct val="120000"/>
              </a:lnSpc>
              <a:spcBef>
                <a:spcPts val="500"/>
              </a:spcBef>
              <a:buSzPct val="125000"/>
              <a:buFont typeface="Arial" panose="020B0604020202020204" pitchFamily="34" charset="0"/>
              <a:buNone/>
              <a:defRPr sz="1600" kern="1200">
                <a:solidFill>
                  <a:schemeClr val="tx1"/>
                </a:solidFill>
                <a:latin typeface="+mn-lt"/>
                <a:ea typeface="+mn-ea"/>
                <a:cs typeface="+mn-cs"/>
              </a:defRPr>
            </a:lvl5pPr>
            <a:lvl6pPr marL="2286000" indent="0" algn="ctr" defTabSz="914400" rtl="0" eaLnBrk="1" latinLnBrk="0" hangingPunct="1">
              <a:lnSpc>
                <a:spcPct val="120000"/>
              </a:lnSpc>
              <a:spcBef>
                <a:spcPts val="500"/>
              </a:spcBef>
              <a:buSzPct val="125000"/>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120000"/>
              </a:lnSpc>
              <a:spcBef>
                <a:spcPts val="500"/>
              </a:spcBef>
              <a:buSzPct val="125000"/>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120000"/>
              </a:lnSpc>
              <a:spcBef>
                <a:spcPts val="500"/>
              </a:spcBef>
              <a:buSzPct val="125000"/>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120000"/>
              </a:lnSpc>
              <a:spcBef>
                <a:spcPts val="500"/>
              </a:spcBef>
              <a:buSzPct val="125000"/>
              <a:buFont typeface="Arial" panose="020B0604020202020204" pitchFamily="34" charset="0"/>
              <a:buNone/>
              <a:defRPr sz="1600" kern="1200">
                <a:solidFill>
                  <a:schemeClr val="tx1"/>
                </a:solidFill>
                <a:latin typeface="+mn-lt"/>
                <a:ea typeface="+mn-ea"/>
                <a:cs typeface="+mn-cs"/>
              </a:defRPr>
            </a:lvl9pPr>
          </a:lstStyle>
          <a:p>
            <a:pPr>
              <a:spcBef>
                <a:spcPts val="0"/>
              </a:spcBef>
            </a:pPr>
            <a:r>
              <a:rPr lang="en-US" sz="2800" cap="none" dirty="0" smtClean="0">
                <a:solidFill>
                  <a:schemeClr val="tx2">
                    <a:lumMod val="60000"/>
                    <a:lumOff val="40000"/>
                  </a:schemeClr>
                </a:solidFill>
              </a:rPr>
              <a:t>Tiffney Gipson, Head of Collections, University of Louisville</a:t>
            </a:r>
          </a:p>
          <a:p>
            <a:pPr>
              <a:spcBef>
                <a:spcPts val="0"/>
              </a:spcBef>
            </a:pPr>
            <a:r>
              <a:rPr lang="en-US" sz="2800" cap="none" dirty="0" smtClean="0">
                <a:solidFill>
                  <a:schemeClr val="tx2">
                    <a:lumMod val="60000"/>
                    <a:lumOff val="40000"/>
                  </a:schemeClr>
                </a:solidFill>
              </a:rPr>
              <a:t>Lauren Robinson, Medicine Liaison </a:t>
            </a:r>
            <a:r>
              <a:rPr lang="en-US" sz="2800" cap="none" dirty="0">
                <a:solidFill>
                  <a:schemeClr val="tx2">
                    <a:lumMod val="60000"/>
                    <a:lumOff val="40000"/>
                  </a:schemeClr>
                </a:solidFill>
              </a:rPr>
              <a:t>L</a:t>
            </a:r>
            <a:r>
              <a:rPr lang="en-US" sz="2800" cap="none" dirty="0" smtClean="0">
                <a:solidFill>
                  <a:schemeClr val="tx2">
                    <a:lumMod val="60000"/>
                    <a:lumOff val="40000"/>
                  </a:schemeClr>
                </a:solidFill>
              </a:rPr>
              <a:t>ibrarian, </a:t>
            </a:r>
            <a:r>
              <a:rPr lang="en-US" sz="2800" cap="none" dirty="0">
                <a:solidFill>
                  <a:schemeClr val="tx2">
                    <a:lumMod val="60000"/>
                    <a:lumOff val="40000"/>
                  </a:schemeClr>
                </a:solidFill>
              </a:rPr>
              <a:t>University</a:t>
            </a:r>
            <a:r>
              <a:rPr lang="en-US" sz="2800" cap="none" dirty="0" smtClean="0">
                <a:solidFill>
                  <a:schemeClr val="tx2">
                    <a:lumMod val="60000"/>
                    <a:lumOff val="40000"/>
                  </a:schemeClr>
                </a:solidFill>
              </a:rPr>
              <a:t> of Kentucky</a:t>
            </a:r>
            <a:endParaRPr lang="en-US" sz="2800" cap="none" dirty="0">
              <a:solidFill>
                <a:schemeClr val="tx2">
                  <a:lumMod val="60000"/>
                  <a:lumOff val="40000"/>
                </a:schemeClr>
              </a:solidFill>
            </a:endParaRPr>
          </a:p>
        </p:txBody>
      </p:sp>
    </p:spTree>
    <p:extLst>
      <p:ext uri="{BB962C8B-B14F-4D97-AF65-F5344CB8AC3E}">
        <p14:creationId xmlns:p14="http://schemas.microsoft.com/office/powerpoint/2010/main" val="137558280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27846" y="568415"/>
            <a:ext cx="9905998" cy="809448"/>
          </a:xfrm>
        </p:spPr>
        <p:txBody>
          <a:bodyPr>
            <a:normAutofit/>
          </a:bodyPr>
          <a:lstStyle/>
          <a:p>
            <a:pPr algn="l"/>
            <a:r>
              <a:rPr lang="en-US" sz="4000" dirty="0" smtClean="0"/>
              <a:t>Background</a:t>
            </a:r>
            <a:endParaRPr lang="en-US" sz="4000" dirty="0"/>
          </a:p>
        </p:txBody>
      </p:sp>
      <p:sp>
        <p:nvSpPr>
          <p:cNvPr id="8" name="Rectangle 7"/>
          <p:cNvSpPr/>
          <p:nvPr/>
        </p:nvSpPr>
        <p:spPr>
          <a:xfrm>
            <a:off x="627846" y="1984355"/>
            <a:ext cx="4395090" cy="3200876"/>
          </a:xfrm>
          <a:prstGeom prst="rect">
            <a:avLst/>
          </a:prstGeom>
        </p:spPr>
        <p:txBody>
          <a:bodyPr wrap="square">
            <a:spAutoFit/>
          </a:bodyPr>
          <a:lstStyle/>
          <a:p>
            <a:pPr marL="285750" indent="-285750">
              <a:buFont typeface="Arial" panose="020B0604020202020204" pitchFamily="34" charset="0"/>
              <a:buChar char="•"/>
            </a:pPr>
            <a:r>
              <a:rPr lang="en-US" sz="2000" dirty="0" smtClean="0"/>
              <a:t>Five years </a:t>
            </a:r>
            <a:r>
              <a:rPr lang="en-US" sz="2000" dirty="0"/>
              <a:t>ago, the University of Louisville Libraries converted from Voyager to OCLC </a:t>
            </a:r>
            <a:r>
              <a:rPr lang="en-US" sz="2000" dirty="0" smtClean="0"/>
              <a:t>Discovery</a:t>
            </a:r>
          </a:p>
          <a:p>
            <a:endParaRPr lang="en-US" sz="2200" dirty="0" smtClean="0"/>
          </a:p>
          <a:p>
            <a:pPr marL="285750" indent="-285750">
              <a:buFont typeface="Arial" panose="020B0604020202020204" pitchFamily="34" charset="0"/>
              <a:buChar char="•"/>
            </a:pPr>
            <a:r>
              <a:rPr lang="en-US" sz="2000" dirty="0" smtClean="0"/>
              <a:t>Since </a:t>
            </a:r>
            <a:r>
              <a:rPr lang="en-US" sz="2000" dirty="0"/>
              <a:t>the conversion to OCLC Discovery, library staff and patrons have complained about access issues.  In a survey conducted among library patrons in the past year, there were over 70 complaints related to access</a:t>
            </a:r>
          </a:p>
        </p:txBody>
      </p:sp>
      <p:pic>
        <p:nvPicPr>
          <p:cNvPr id="6" name="Picture 5"/>
          <p:cNvPicPr>
            <a:picLocks noChangeAspect="1"/>
          </p:cNvPicPr>
          <p:nvPr/>
        </p:nvPicPr>
        <p:blipFill>
          <a:blip r:embed="rId2"/>
          <a:stretch>
            <a:fillRect/>
          </a:stretch>
        </p:blipFill>
        <p:spPr>
          <a:xfrm>
            <a:off x="5580844" y="484145"/>
            <a:ext cx="5441831" cy="3090024"/>
          </a:xfrm>
          <a:prstGeom prst="rect">
            <a:avLst/>
          </a:prstGeom>
        </p:spPr>
      </p:pic>
      <p:pic>
        <p:nvPicPr>
          <p:cNvPr id="4" name="Picture 3"/>
          <p:cNvPicPr>
            <a:picLocks noChangeAspect="1"/>
          </p:cNvPicPr>
          <p:nvPr/>
        </p:nvPicPr>
        <p:blipFill>
          <a:blip r:embed="rId3"/>
          <a:stretch>
            <a:fillRect/>
          </a:stretch>
        </p:blipFill>
        <p:spPr>
          <a:xfrm>
            <a:off x="7294726" y="3339544"/>
            <a:ext cx="4449580" cy="2628994"/>
          </a:xfrm>
          <a:prstGeom prst="rect">
            <a:avLst/>
          </a:prstGeom>
        </p:spPr>
      </p:pic>
    </p:spTree>
    <p:extLst>
      <p:ext uri="{BB962C8B-B14F-4D97-AF65-F5344CB8AC3E}">
        <p14:creationId xmlns:p14="http://schemas.microsoft.com/office/powerpoint/2010/main" val="9715808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p:cNvSpPr/>
          <p:nvPr/>
        </p:nvSpPr>
        <p:spPr>
          <a:xfrm>
            <a:off x="4882880" y="0"/>
            <a:ext cx="730912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p:cNvSpPr/>
          <p:nvPr/>
        </p:nvSpPr>
        <p:spPr>
          <a:xfrm>
            <a:off x="5252335" y="2449513"/>
            <a:ext cx="2329969" cy="2858475"/>
          </a:xfrm>
          <a:prstGeom prst="rect">
            <a:avLst/>
          </a:prstGeom>
          <a:solidFill>
            <a:schemeClr val="bg2">
              <a:lumMod val="75000"/>
              <a:lumOff val="25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a:lnSpc>
                <a:spcPct val="107000"/>
              </a:lnSpc>
              <a:spcAft>
                <a:spcPts val="800"/>
              </a:spcAft>
            </a:pPr>
            <a:r>
              <a:rPr lang="en-US" sz="1400" dirty="0">
                <a:solidFill>
                  <a:schemeClr val="tx1"/>
                </a:solidFill>
                <a:ea typeface="Calibri" panose="020F0502020204030204" pitchFamily="34" charset="0"/>
                <a:cs typeface="Times New Roman" panose="02020603050405020304" pitchFamily="18" charset="0"/>
              </a:rPr>
              <a:t>Improve the library's website. We should be easily able to search for journal articles by </a:t>
            </a:r>
            <a:r>
              <a:rPr lang="en-US" sz="1400" dirty="0" err="1">
                <a:solidFill>
                  <a:schemeClr val="tx1"/>
                </a:solidFill>
                <a:ea typeface="Calibri" panose="020F0502020204030204" pitchFamily="34" charset="0"/>
                <a:cs typeface="Times New Roman" panose="02020603050405020304" pitchFamily="18" charset="0"/>
              </a:rPr>
              <a:t>PubMedID</a:t>
            </a:r>
            <a:r>
              <a:rPr lang="en-US" sz="1400" dirty="0">
                <a:solidFill>
                  <a:schemeClr val="tx1"/>
                </a:solidFill>
                <a:ea typeface="Calibri" panose="020F0502020204030204" pitchFamily="34" charset="0"/>
                <a:cs typeface="Times New Roman" panose="02020603050405020304" pitchFamily="18" charset="0"/>
              </a:rPr>
              <a:t> or DOI. Finding that search ability is cumbersome which is shameful for any true research institution. It's also tedious to try and find current information on specific diseases using the access medicine database.</a:t>
            </a:r>
          </a:p>
        </p:txBody>
      </p:sp>
      <p:sp>
        <p:nvSpPr>
          <p:cNvPr id="5" name="Rectangle 4"/>
          <p:cNvSpPr/>
          <p:nvPr/>
        </p:nvSpPr>
        <p:spPr>
          <a:xfrm>
            <a:off x="8180950" y="2300422"/>
            <a:ext cx="3530195" cy="2346608"/>
          </a:xfrm>
          <a:prstGeom prst="rect">
            <a:avLst/>
          </a:prstGeom>
          <a:solidFill>
            <a:schemeClr val="tx2">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dirty="0">
                <a:solidFill>
                  <a:schemeClr val="bg1"/>
                </a:solidFill>
              </a:rPr>
              <a:t>We need more access to digital books. Especially for the students taking distance–learning or on–line courses. The University needs to invest in offer greater </a:t>
            </a:r>
            <a:r>
              <a:rPr lang="en-US" sz="1400" dirty="0" err="1">
                <a:solidFill>
                  <a:schemeClr val="bg1"/>
                </a:solidFill>
              </a:rPr>
              <a:t>accessability</a:t>
            </a:r>
            <a:r>
              <a:rPr lang="en-US" sz="1400" dirty="0">
                <a:solidFill>
                  <a:schemeClr val="bg1"/>
                </a:solidFill>
              </a:rPr>
              <a:t> to online format. I have had several instances in which I need a book and it is available digitally but UL does not grant access to the digital copy. So then I have to use ILL to get the books that I need. This is an </a:t>
            </a:r>
          </a:p>
        </p:txBody>
      </p:sp>
      <p:sp>
        <p:nvSpPr>
          <p:cNvPr id="7" name="Rectangle 6"/>
          <p:cNvSpPr/>
          <p:nvPr/>
        </p:nvSpPr>
        <p:spPr>
          <a:xfrm>
            <a:off x="5157296" y="1118656"/>
            <a:ext cx="3011130" cy="1015663"/>
          </a:xfrm>
          <a:prstGeom prst="rect">
            <a:avLst/>
          </a:prstGeom>
          <a:solidFill>
            <a:schemeClr val="tx2">
              <a:lumMod val="50000"/>
              <a:lumOff val="50000"/>
            </a:schemeClr>
          </a:solidFill>
          <a:ln>
            <a:noFill/>
          </a:ln>
        </p:spPr>
        <p:style>
          <a:lnRef idx="2">
            <a:schemeClr val="accent3"/>
          </a:lnRef>
          <a:fillRef idx="1">
            <a:schemeClr val="lt1"/>
          </a:fillRef>
          <a:effectRef idx="0">
            <a:schemeClr val="accent3"/>
          </a:effectRef>
          <a:fontRef idx="minor">
            <a:schemeClr val="dk1"/>
          </a:fontRef>
        </p:style>
        <p:txBody>
          <a:bodyPr wrap="square">
            <a:spAutoFit/>
          </a:bodyPr>
          <a:lstStyle/>
          <a:p>
            <a:r>
              <a:rPr lang="en-US"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Access to more impactful journals in science </a:t>
            </a:r>
            <a:r>
              <a:rPr lang="en-US" sz="2000" dirty="0" err="1" smtClean="0">
                <a:solidFill>
                  <a:schemeClr val="bg1"/>
                </a:solidFill>
                <a:latin typeface="Calibri" panose="020F0502020204030204" pitchFamily="34" charset="0"/>
                <a:ea typeface="Calibri" panose="020F0502020204030204" pitchFamily="34" charset="0"/>
                <a:cs typeface="Times New Roman" panose="02020603050405020304" pitchFamily="18" charset="0"/>
              </a:rPr>
              <a:t>ie</a:t>
            </a:r>
            <a:r>
              <a:rPr lang="en-US" sz="2000" dirty="0" smtClean="0">
                <a:solidFill>
                  <a:schemeClr val="bg1"/>
                </a:solidFill>
                <a:latin typeface="Calibri" panose="020F0502020204030204" pitchFamily="34" charset="0"/>
                <a:ea typeface="Calibri" panose="020F0502020204030204" pitchFamily="34" charset="0"/>
                <a:cs typeface="Times New Roman" panose="02020603050405020304" pitchFamily="18" charset="0"/>
              </a:rPr>
              <a:t> Nature Microbiology</a:t>
            </a:r>
            <a:endParaRPr lang="en-US" sz="2000" dirty="0">
              <a:solidFill>
                <a:schemeClr val="bg1"/>
              </a:solidFill>
            </a:endParaRPr>
          </a:p>
        </p:txBody>
      </p:sp>
      <p:sp>
        <p:nvSpPr>
          <p:cNvPr id="8" name="Rectangle 7"/>
          <p:cNvSpPr/>
          <p:nvPr/>
        </p:nvSpPr>
        <p:spPr>
          <a:xfrm>
            <a:off x="7424168" y="1182080"/>
            <a:ext cx="1715384" cy="3139321"/>
          </a:xfrm>
          <a:prstGeom prst="rect">
            <a:avLst/>
          </a:prstGeom>
          <a:solidFill>
            <a:schemeClr val="tx2">
              <a:lumMod val="20000"/>
              <a:lumOff val="80000"/>
            </a:schemeClr>
          </a:solidFill>
          <a:ln w="9525">
            <a:noFill/>
          </a:ln>
        </p:spPr>
        <p:style>
          <a:lnRef idx="2">
            <a:schemeClr val="accent5"/>
          </a:lnRef>
          <a:fillRef idx="1">
            <a:schemeClr val="lt1"/>
          </a:fillRef>
          <a:effectRef idx="0">
            <a:schemeClr val="accent5"/>
          </a:effectRef>
          <a:fontRef idx="minor">
            <a:schemeClr val="dk1"/>
          </a:fontRef>
        </p:style>
        <p:txBody>
          <a:bodyPr wrap="square">
            <a:spAutoFit/>
          </a:bodyPr>
          <a:lstStyle/>
          <a:p>
            <a:pPr lvl="0"/>
            <a:r>
              <a:rPr lang="en-US" dirty="0"/>
              <a:t>Obtaining articles on line is very problematic. Frequently I am unable to access a journal to read or copy an article which compromises patient care.</a:t>
            </a:r>
          </a:p>
        </p:txBody>
      </p:sp>
      <p:sp>
        <p:nvSpPr>
          <p:cNvPr id="10" name="Rectangle 9"/>
          <p:cNvSpPr/>
          <p:nvPr/>
        </p:nvSpPr>
        <p:spPr>
          <a:xfrm>
            <a:off x="9485044" y="4884746"/>
            <a:ext cx="1898840" cy="1673150"/>
          </a:xfrm>
          <a:prstGeom prst="rect">
            <a:avLst/>
          </a:prstGeom>
          <a:solidFill>
            <a:schemeClr val="tx2">
              <a:lumMod val="20000"/>
              <a:lumOff val="80000"/>
            </a:schemeClr>
          </a:solidFill>
          <a:ln w="9525">
            <a:noFill/>
          </a:ln>
        </p:spPr>
        <p:style>
          <a:lnRef idx="2">
            <a:schemeClr val="accent5"/>
          </a:lnRef>
          <a:fillRef idx="1">
            <a:schemeClr val="lt1"/>
          </a:fillRef>
          <a:effectRef idx="0">
            <a:schemeClr val="accent5"/>
          </a:effectRef>
          <a:fontRef idx="minor">
            <a:schemeClr val="dk1"/>
          </a:fontRef>
        </p:style>
        <p:txBody>
          <a:bodyPr wrap="square">
            <a:spAutoFit/>
          </a:bodyPr>
          <a:lstStyle/>
          <a:p>
            <a:pPr>
              <a:lnSpc>
                <a:spcPct val="107000"/>
              </a:lnSpc>
              <a:spcAft>
                <a:spcPts val="800"/>
              </a:spcAft>
            </a:pPr>
            <a:r>
              <a:rPr lang="en-US" sz="1600" dirty="0">
                <a:latin typeface="Calibri" panose="020F0502020204030204" pitchFamily="34" charset="0"/>
                <a:ea typeface="Calibri" panose="020F0502020204030204" pitchFamily="34" charset="0"/>
                <a:cs typeface="Times New Roman" panose="02020603050405020304" pitchFamily="18" charset="0"/>
              </a:rPr>
              <a:t>It would be nice to have access to more online journals instead of having to wait for inter library loan</a:t>
            </a:r>
          </a:p>
        </p:txBody>
      </p:sp>
      <p:sp>
        <p:nvSpPr>
          <p:cNvPr id="6" name="Rectangle 5"/>
          <p:cNvSpPr/>
          <p:nvPr/>
        </p:nvSpPr>
        <p:spPr>
          <a:xfrm>
            <a:off x="6137136" y="366798"/>
            <a:ext cx="5754763" cy="646331"/>
          </a:xfrm>
          <a:prstGeom prst="rect">
            <a:avLst/>
          </a:prstGeom>
          <a:solidFill>
            <a:schemeClr val="bg2">
              <a:lumMod val="50000"/>
              <a:lumOff val="50000"/>
            </a:schemeClr>
          </a:solidFill>
          <a:ln>
            <a:noFill/>
          </a:ln>
        </p:spPr>
        <p:style>
          <a:lnRef idx="2">
            <a:schemeClr val="accent6">
              <a:shade val="50000"/>
            </a:schemeClr>
          </a:lnRef>
          <a:fillRef idx="1">
            <a:schemeClr val="accent6"/>
          </a:fillRef>
          <a:effectRef idx="0">
            <a:schemeClr val="accent6"/>
          </a:effectRef>
          <a:fontRef idx="minor">
            <a:schemeClr val="lt1"/>
          </a:fontRef>
        </p:style>
        <p:txBody>
          <a:bodyPr wrap="square">
            <a:spAutoFit/>
          </a:bodyPr>
          <a:lstStyle/>
          <a:p>
            <a:pPr lvl="0"/>
            <a:r>
              <a:rPr lang="en-US" dirty="0">
                <a:solidFill>
                  <a:schemeClr val="tx1"/>
                </a:solidFill>
              </a:rPr>
              <a:t>Increase access to higher impact journals or more disciplined journals.</a:t>
            </a:r>
          </a:p>
        </p:txBody>
      </p:sp>
      <p:sp>
        <p:nvSpPr>
          <p:cNvPr id="13" name="Rectangle 12"/>
          <p:cNvSpPr/>
          <p:nvPr/>
        </p:nvSpPr>
        <p:spPr>
          <a:xfrm>
            <a:off x="8921587" y="4085025"/>
            <a:ext cx="2728722" cy="1077218"/>
          </a:xfrm>
          <a:prstGeom prst="rect">
            <a:avLst/>
          </a:prstGeom>
          <a:solidFill>
            <a:schemeClr val="bg1">
              <a:lumMod val="95000"/>
            </a:schemeClr>
          </a:solidFill>
          <a:ln>
            <a:noFill/>
          </a:ln>
        </p:spPr>
        <p:style>
          <a:lnRef idx="2">
            <a:schemeClr val="accent1"/>
          </a:lnRef>
          <a:fillRef idx="1">
            <a:schemeClr val="lt1"/>
          </a:fillRef>
          <a:effectRef idx="0">
            <a:schemeClr val="accent1"/>
          </a:effectRef>
          <a:fontRef idx="minor">
            <a:schemeClr val="dk1"/>
          </a:fontRef>
        </p:style>
        <p:txBody>
          <a:bodyPr wrap="square">
            <a:spAutoFit/>
          </a:bodyPr>
          <a:lstStyle/>
          <a:p>
            <a:r>
              <a:rPr lang="en-US" sz="1600" dirty="0"/>
              <a:t>WE MUST HAVE ACCESS THE e–COLLECTIONS; LIMITING e–COLLECTIONS WILL SUPPRESS RESEARCH.</a:t>
            </a:r>
            <a:endParaRPr lang="en-US" sz="1400" dirty="0"/>
          </a:p>
        </p:txBody>
      </p:sp>
      <p:sp>
        <p:nvSpPr>
          <p:cNvPr id="15" name="Title 1"/>
          <p:cNvSpPr>
            <a:spLocks noGrp="1"/>
          </p:cNvSpPr>
          <p:nvPr>
            <p:ph type="title"/>
          </p:nvPr>
        </p:nvSpPr>
        <p:spPr>
          <a:xfrm>
            <a:off x="614574" y="2617436"/>
            <a:ext cx="3726615" cy="1478570"/>
          </a:xfrm>
        </p:spPr>
        <p:txBody>
          <a:bodyPr>
            <a:noAutofit/>
          </a:bodyPr>
          <a:lstStyle/>
          <a:p>
            <a:pPr algn="l"/>
            <a:r>
              <a:rPr lang="en-US" sz="4000" dirty="0"/>
              <a:t>Is </a:t>
            </a:r>
            <a:r>
              <a:rPr lang="en-US" sz="4000" dirty="0" smtClean="0"/>
              <a:t>It </a:t>
            </a:r>
            <a:r>
              <a:rPr lang="en-US" sz="4000" dirty="0"/>
              <a:t>Access or Collections?</a:t>
            </a:r>
          </a:p>
        </p:txBody>
      </p:sp>
      <p:sp>
        <p:nvSpPr>
          <p:cNvPr id="16" name="Rectangle 15"/>
          <p:cNvSpPr/>
          <p:nvPr/>
        </p:nvSpPr>
        <p:spPr>
          <a:xfrm>
            <a:off x="9975416" y="471435"/>
            <a:ext cx="1704916" cy="1569660"/>
          </a:xfrm>
          <a:prstGeom prst="rect">
            <a:avLst/>
          </a:prstGeom>
          <a:solidFill>
            <a:schemeClr val="bg2">
              <a:lumMod val="75000"/>
              <a:lumOff val="25000"/>
            </a:schemeClr>
          </a:solid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lvl="0"/>
            <a:r>
              <a:rPr lang="en-US" sz="1600" dirty="0">
                <a:solidFill>
                  <a:schemeClr val="tx1"/>
                </a:solidFill>
              </a:rPr>
              <a:t>Increase number of journals available without having to go through inter library loan</a:t>
            </a:r>
          </a:p>
        </p:txBody>
      </p:sp>
      <p:sp>
        <p:nvSpPr>
          <p:cNvPr id="17" name="Rectangle 16"/>
          <p:cNvSpPr/>
          <p:nvPr/>
        </p:nvSpPr>
        <p:spPr>
          <a:xfrm>
            <a:off x="5994289" y="1988413"/>
            <a:ext cx="2174137" cy="2062103"/>
          </a:xfrm>
          <a:prstGeom prst="rect">
            <a:avLst/>
          </a:prstGeom>
          <a:solidFill>
            <a:schemeClr val="tx2">
              <a:lumMod val="10000"/>
              <a:lumOff val="90000"/>
            </a:schemeClr>
          </a:solid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lvl="0"/>
            <a:r>
              <a:rPr lang="en-US" sz="1600" dirty="0">
                <a:solidFill>
                  <a:schemeClr val="tx1"/>
                </a:solidFill>
              </a:rPr>
              <a:t>There are many journals of interest that the library does not subscribe to that would be helpful. </a:t>
            </a:r>
            <a:r>
              <a:rPr lang="en-US" sz="1600" b="1" dirty="0">
                <a:solidFill>
                  <a:schemeClr val="tx1"/>
                </a:solidFill>
              </a:rPr>
              <a:t>Neurology</a:t>
            </a:r>
            <a:r>
              <a:rPr lang="en-US" sz="1600" dirty="0">
                <a:solidFill>
                  <a:schemeClr val="tx1"/>
                </a:solidFill>
              </a:rPr>
              <a:t> is one of those and there are several others in the neurosciences.</a:t>
            </a:r>
          </a:p>
        </p:txBody>
      </p:sp>
      <p:sp>
        <p:nvSpPr>
          <p:cNvPr id="19" name="Rectangle 18"/>
          <p:cNvSpPr/>
          <p:nvPr/>
        </p:nvSpPr>
        <p:spPr>
          <a:xfrm>
            <a:off x="8366979" y="754841"/>
            <a:ext cx="1914242" cy="2400657"/>
          </a:xfrm>
          <a:prstGeom prst="rect">
            <a:avLst/>
          </a:prstGeom>
          <a:solidFill>
            <a:schemeClr val="accent4">
              <a:lumMod val="20000"/>
              <a:lumOff val="80000"/>
            </a:schemeClr>
          </a:solidFill>
          <a:ln>
            <a:noFill/>
          </a:ln>
        </p:spPr>
        <p:txBody>
          <a:bodyPr wrap="square">
            <a:spAutoFit/>
          </a:bodyPr>
          <a:lstStyle/>
          <a:p>
            <a:r>
              <a:rPr lang="en-US" sz="1500" dirty="0">
                <a:solidFill>
                  <a:sysClr val="windowText" lastClr="000000"/>
                </a:solidFill>
              </a:rPr>
              <a:t>Some of the articles I look up are not available through the online catalog, and sometimes, when it says that it is, it takes me to the journal and I have to look for the PDF through the Journal's website.</a:t>
            </a:r>
          </a:p>
        </p:txBody>
      </p:sp>
      <p:sp>
        <p:nvSpPr>
          <p:cNvPr id="20" name="Rectangle 19"/>
          <p:cNvSpPr/>
          <p:nvPr/>
        </p:nvSpPr>
        <p:spPr>
          <a:xfrm>
            <a:off x="7015005" y="4023933"/>
            <a:ext cx="2196902" cy="2450351"/>
          </a:xfrm>
          <a:prstGeom prst="rect">
            <a:avLst/>
          </a:prstGeom>
          <a:solidFill>
            <a:schemeClr val="tx2">
              <a:lumMod val="10000"/>
              <a:lumOff val="90000"/>
            </a:schemeClr>
          </a:solidFill>
          <a:ln w="6350">
            <a:noFill/>
          </a:ln>
        </p:spPr>
        <p:style>
          <a:lnRef idx="2">
            <a:schemeClr val="accent1"/>
          </a:lnRef>
          <a:fillRef idx="1">
            <a:schemeClr val="lt1"/>
          </a:fillRef>
          <a:effectRef idx="0">
            <a:schemeClr val="accent1"/>
          </a:effectRef>
          <a:fontRef idx="minor">
            <a:schemeClr val="dk1"/>
          </a:fontRef>
        </p:style>
        <p:txBody>
          <a:bodyPr wrap="square">
            <a:spAutoFit/>
          </a:bodyPr>
          <a:lstStyle/>
          <a:p>
            <a:pPr algn="r">
              <a:lnSpc>
                <a:spcPct val="107000"/>
              </a:lnSpc>
              <a:spcAft>
                <a:spcPts val="800"/>
              </a:spcAft>
            </a:pPr>
            <a:r>
              <a:rPr lang="en-US" sz="1600" dirty="0">
                <a:latin typeface="+mj-lt"/>
                <a:ea typeface="Calibri" panose="020F0502020204030204" pitchFamily="34" charset="0"/>
                <a:cs typeface="Times New Roman" panose="02020603050405020304" pitchFamily="18" charset="0"/>
              </a:rPr>
              <a:t>There are some pretty high impact online journals that we do not have access to such as cell host and microbe that would be super beneficial to my department.</a:t>
            </a:r>
          </a:p>
        </p:txBody>
      </p:sp>
      <p:sp>
        <p:nvSpPr>
          <p:cNvPr id="21" name="Rectangle 20"/>
          <p:cNvSpPr/>
          <p:nvPr/>
        </p:nvSpPr>
        <p:spPr>
          <a:xfrm>
            <a:off x="5372122" y="5068523"/>
            <a:ext cx="1266382" cy="1569660"/>
          </a:xfrm>
          <a:prstGeom prst="rect">
            <a:avLst/>
          </a:prstGeom>
          <a:solidFill>
            <a:schemeClr val="accent4">
              <a:lumMod val="20000"/>
              <a:lumOff val="80000"/>
            </a:schemeClr>
          </a:solidFill>
          <a:ln w="9525">
            <a:noFill/>
          </a:ln>
        </p:spPr>
        <p:style>
          <a:lnRef idx="2">
            <a:schemeClr val="accent5"/>
          </a:lnRef>
          <a:fillRef idx="1">
            <a:schemeClr val="lt1"/>
          </a:fillRef>
          <a:effectRef idx="0">
            <a:schemeClr val="accent5"/>
          </a:effectRef>
          <a:fontRef idx="minor">
            <a:schemeClr val="dk1"/>
          </a:fontRef>
        </p:style>
        <p:txBody>
          <a:bodyPr wrap="square">
            <a:spAutoFit/>
          </a:bodyPr>
          <a:lstStyle/>
          <a:p>
            <a:pPr lvl="0" algn="r"/>
            <a:r>
              <a:rPr lang="en-US" sz="1600" dirty="0"/>
              <a:t>Journal collections inadequate for a real research university.</a:t>
            </a:r>
          </a:p>
        </p:txBody>
      </p:sp>
      <p:sp>
        <p:nvSpPr>
          <p:cNvPr id="22" name="Rectangle 21"/>
          <p:cNvSpPr/>
          <p:nvPr/>
        </p:nvSpPr>
        <p:spPr>
          <a:xfrm>
            <a:off x="8206619" y="4929093"/>
            <a:ext cx="2596364" cy="523220"/>
          </a:xfrm>
          <a:prstGeom prst="rect">
            <a:avLst/>
          </a:prstGeom>
          <a:solidFill>
            <a:schemeClr val="accent4">
              <a:lumMod val="20000"/>
              <a:lumOff val="80000"/>
            </a:schemeClr>
          </a:solidFill>
          <a:ln w="9525">
            <a:noFill/>
          </a:ln>
        </p:spPr>
        <p:style>
          <a:lnRef idx="2">
            <a:schemeClr val="accent5"/>
          </a:lnRef>
          <a:fillRef idx="1">
            <a:schemeClr val="lt1"/>
          </a:fillRef>
          <a:effectRef idx="0">
            <a:schemeClr val="accent5"/>
          </a:effectRef>
          <a:fontRef idx="minor">
            <a:schemeClr val="dk1"/>
          </a:fontRef>
        </p:style>
        <p:txBody>
          <a:bodyPr wrap="square">
            <a:spAutoFit/>
          </a:bodyPr>
          <a:lstStyle/>
          <a:p>
            <a:pPr lvl="0"/>
            <a:r>
              <a:rPr lang="en-US" sz="1400" dirty="0"/>
              <a:t>Journal collections inadequate for a real research university.</a:t>
            </a:r>
          </a:p>
        </p:txBody>
      </p:sp>
      <p:sp>
        <p:nvSpPr>
          <p:cNvPr id="24" name="TextBox 23"/>
          <p:cNvSpPr txBox="1"/>
          <p:nvPr/>
        </p:nvSpPr>
        <p:spPr>
          <a:xfrm>
            <a:off x="7015005" y="1876195"/>
            <a:ext cx="3072527" cy="2898173"/>
          </a:xfrm>
          <a:prstGeom prst="ellipse">
            <a:avLst/>
          </a:prstGeom>
        </p:spPr>
        <p:style>
          <a:lnRef idx="0">
            <a:schemeClr val="dk1"/>
          </a:lnRef>
          <a:fillRef idx="3">
            <a:schemeClr val="dk1"/>
          </a:fillRef>
          <a:effectRef idx="3">
            <a:schemeClr val="dk1"/>
          </a:effectRef>
          <a:fontRef idx="minor">
            <a:schemeClr val="lt1"/>
          </a:fontRef>
        </p:style>
        <p:txBody>
          <a:bodyPr wrap="square" rtlCol="0" anchor="ctr" anchorCtr="0">
            <a:noAutofit/>
          </a:bodyPr>
          <a:lstStyle/>
          <a:p>
            <a:pPr algn="ctr"/>
            <a:r>
              <a:rPr lang="en-US" sz="11500" dirty="0">
                <a:ln>
                  <a:solidFill>
                    <a:srgbClr val="F0F0F0"/>
                  </a:solidFill>
                </a:ln>
              </a:rPr>
              <a:t>72</a:t>
            </a:r>
          </a:p>
        </p:txBody>
      </p:sp>
      <p:sp>
        <p:nvSpPr>
          <p:cNvPr id="12" name="Rectangle 11"/>
          <p:cNvSpPr/>
          <p:nvPr/>
        </p:nvSpPr>
        <p:spPr>
          <a:xfrm>
            <a:off x="10123318" y="1600131"/>
            <a:ext cx="1535193" cy="2462213"/>
          </a:xfrm>
          <a:prstGeom prst="rect">
            <a:avLst/>
          </a:prstGeom>
          <a:solidFill>
            <a:schemeClr val="bg1">
              <a:lumMod val="85000"/>
            </a:schemeClr>
          </a:solidFill>
          <a:ln>
            <a:noFill/>
          </a:ln>
        </p:spPr>
        <p:style>
          <a:lnRef idx="2">
            <a:schemeClr val="accent5"/>
          </a:lnRef>
          <a:fillRef idx="1">
            <a:schemeClr val="lt1"/>
          </a:fillRef>
          <a:effectRef idx="0">
            <a:schemeClr val="accent5"/>
          </a:effectRef>
          <a:fontRef idx="minor">
            <a:schemeClr val="dk1"/>
          </a:fontRef>
        </p:style>
        <p:txBody>
          <a:bodyPr wrap="square">
            <a:spAutoFit/>
          </a:bodyPr>
          <a:lstStyle/>
          <a:p>
            <a:pPr algn="r"/>
            <a:r>
              <a:rPr lang="en-US" sz="1400" dirty="0">
                <a:latin typeface="+mj-lt"/>
              </a:rPr>
              <a:t>Librarians are really helpful in answering questions regarding journal searches. Logging on to the online database off  site is difficult.</a:t>
            </a:r>
          </a:p>
        </p:txBody>
      </p:sp>
      <p:sp>
        <p:nvSpPr>
          <p:cNvPr id="14" name="Rectangle 13"/>
          <p:cNvSpPr/>
          <p:nvPr/>
        </p:nvSpPr>
        <p:spPr>
          <a:xfrm>
            <a:off x="6553683" y="5375930"/>
            <a:ext cx="1614743" cy="830997"/>
          </a:xfrm>
          <a:prstGeom prst="rect">
            <a:avLst/>
          </a:prstGeom>
          <a:solidFill>
            <a:schemeClr val="tx2">
              <a:lumMod val="50000"/>
              <a:lumOff val="50000"/>
            </a:schemeClr>
          </a:solidFill>
          <a:ln>
            <a:noFill/>
          </a:ln>
        </p:spPr>
        <p:style>
          <a:lnRef idx="2">
            <a:schemeClr val="accent3"/>
          </a:lnRef>
          <a:fillRef idx="1">
            <a:schemeClr val="lt1"/>
          </a:fillRef>
          <a:effectRef idx="0">
            <a:schemeClr val="accent3"/>
          </a:effectRef>
          <a:fontRef idx="minor">
            <a:schemeClr val="dk1"/>
          </a:fontRef>
        </p:style>
        <p:txBody>
          <a:bodyPr wrap="square">
            <a:spAutoFit/>
          </a:bodyPr>
          <a:lstStyle/>
          <a:p>
            <a:pPr lvl="0"/>
            <a:r>
              <a:rPr lang="en-US" sz="1600" dirty="0">
                <a:solidFill>
                  <a:schemeClr val="bg1"/>
                </a:solidFill>
              </a:rPr>
              <a:t>Increase access to additional journals</a:t>
            </a:r>
          </a:p>
        </p:txBody>
      </p:sp>
    </p:spTree>
    <p:extLst>
      <p:ext uri="{BB962C8B-B14F-4D97-AF65-F5344CB8AC3E}">
        <p14:creationId xmlns:p14="http://schemas.microsoft.com/office/powerpoint/2010/main" val="2003237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0"/>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12"/>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1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17"/>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18"/>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9"/>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grpId="0" nodeType="clickEffect">
                                  <p:stCondLst>
                                    <p:cond delay="0"/>
                                  </p:stCondLst>
                                  <p:childTnLst>
                                    <p:set>
                                      <p:cBhvr>
                                        <p:cTn id="54" dur="1" fill="hold">
                                          <p:stCondLst>
                                            <p:cond delay="0"/>
                                          </p:stCondLst>
                                        </p:cTn>
                                        <p:tgtEl>
                                          <p:spTgt spid="20"/>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grpId="0" nodeType="clickEffect">
                                  <p:stCondLst>
                                    <p:cond delay="0"/>
                                  </p:stCondLst>
                                  <p:childTnLst>
                                    <p:set>
                                      <p:cBhvr>
                                        <p:cTn id="58" dur="1" fill="hold">
                                          <p:stCondLst>
                                            <p:cond delay="0"/>
                                          </p:stCondLst>
                                        </p:cTn>
                                        <p:tgtEl>
                                          <p:spTgt spid="21"/>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2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ntr" presetSubtype="0" fill="hold" grpId="0" nodeType="clickEffect">
                                  <p:stCondLst>
                                    <p:cond delay="0"/>
                                  </p:stCondLst>
                                  <p:childTnLst>
                                    <p:set>
                                      <p:cBhvr>
                                        <p:cTn id="66" dur="1" fill="hold">
                                          <p:stCondLst>
                                            <p:cond delay="0"/>
                                          </p:stCondLst>
                                        </p:cTn>
                                        <p:tgtEl>
                                          <p:spTgt spid="2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5" grpId="0" animBg="1"/>
      <p:bldP spid="7" grpId="0" animBg="1"/>
      <p:bldP spid="8" grpId="0" animBg="1"/>
      <p:bldP spid="10" grpId="0" animBg="1"/>
      <p:bldP spid="6" grpId="0" animBg="1"/>
      <p:bldP spid="13" grpId="0" animBg="1"/>
      <p:bldP spid="16" grpId="0" animBg="1"/>
      <p:bldP spid="17" grpId="0" animBg="1"/>
      <p:bldP spid="19" grpId="0" animBg="1"/>
      <p:bldP spid="20" grpId="0" animBg="1"/>
      <p:bldP spid="21" grpId="0" animBg="1"/>
      <p:bldP spid="22" grpId="0" animBg="1"/>
      <p:bldP spid="24" grpId="0" animBg="1"/>
      <p:bldP spid="12" grpId="0" animBg="1"/>
      <p:bldP spid="14"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605" y="476712"/>
            <a:ext cx="4321586" cy="4952492"/>
          </a:xfrm>
        </p:spPr>
        <p:txBody>
          <a:bodyPr>
            <a:normAutofit/>
          </a:bodyPr>
          <a:lstStyle/>
          <a:p>
            <a:pPr algn="l"/>
            <a:r>
              <a:rPr lang="en-US" sz="4000" dirty="0" smtClean="0"/>
              <a:t>Transitioning to EDS Health</a:t>
            </a:r>
            <a:endParaRPr lang="en-US" sz="4000" dirty="0"/>
          </a:p>
        </p:txBody>
      </p:sp>
      <p:sp>
        <p:nvSpPr>
          <p:cNvPr id="6" name="Content Placeholder 5"/>
          <p:cNvSpPr>
            <a:spLocks noGrp="1"/>
          </p:cNvSpPr>
          <p:nvPr>
            <p:ph idx="1"/>
          </p:nvPr>
        </p:nvSpPr>
        <p:spPr>
          <a:xfrm>
            <a:off x="678605" y="1940283"/>
            <a:ext cx="4572615" cy="2624378"/>
          </a:xfrm>
        </p:spPr>
        <p:txBody>
          <a:bodyPr/>
          <a:lstStyle/>
          <a:p>
            <a:pPr marL="457200" indent="-457200">
              <a:buFont typeface="+mj-lt"/>
              <a:buAutoNum type="arabicPeriod"/>
            </a:pPr>
            <a:r>
              <a:rPr lang="en-US" dirty="0" smtClean="0"/>
              <a:t>Evaluating Products</a:t>
            </a:r>
          </a:p>
          <a:p>
            <a:pPr marL="457200" indent="-457200">
              <a:buFont typeface="+mj-lt"/>
              <a:buAutoNum type="arabicPeriod"/>
            </a:pPr>
            <a:r>
              <a:rPr lang="en-US" dirty="0" smtClean="0"/>
              <a:t>Attracting Buy In and Securing Funding</a:t>
            </a:r>
          </a:p>
          <a:p>
            <a:pPr marL="457200" indent="-457200">
              <a:buFont typeface="+mj-lt"/>
              <a:buAutoNum type="arabicPeriod"/>
            </a:pPr>
            <a:r>
              <a:rPr lang="en-US" dirty="0" smtClean="0"/>
              <a:t>Addressing challenges of transitioning between discovery platforms </a:t>
            </a:r>
            <a:endParaRPr lang="en-US" dirty="0"/>
          </a:p>
        </p:txBody>
      </p:sp>
      <p:graphicFrame>
        <p:nvGraphicFramePr>
          <p:cNvPr id="8" name="Content Placeholder 4"/>
          <p:cNvGraphicFramePr>
            <a:graphicFrameLocks/>
          </p:cNvGraphicFramePr>
          <p:nvPr>
            <p:extLst>
              <p:ext uri="{D42A27DB-BD31-4B8C-83A1-F6EECF244321}">
                <p14:modId xmlns:p14="http://schemas.microsoft.com/office/powerpoint/2010/main" val="1484684781"/>
              </p:ext>
            </p:extLst>
          </p:nvPr>
        </p:nvGraphicFramePr>
        <p:xfrm>
          <a:off x="5715276" y="1729718"/>
          <a:ext cx="5727785" cy="3045508"/>
        </p:xfrm>
        <a:graphic>
          <a:graphicData uri="http://schemas.openxmlformats.org/drawingml/2006/table">
            <a:tbl>
              <a:tblPr firstRow="1" bandRow="1">
                <a:tableStyleId>{073A0DAA-6AF3-43AB-8588-CEC1D06C72B9}</a:tableStyleId>
              </a:tblPr>
              <a:tblGrid>
                <a:gridCol w="2586445">
                  <a:extLst>
                    <a:ext uri="{9D8B030D-6E8A-4147-A177-3AD203B41FA5}">
                      <a16:colId xmlns:a16="http://schemas.microsoft.com/office/drawing/2014/main" val="1133826577"/>
                    </a:ext>
                  </a:extLst>
                </a:gridCol>
                <a:gridCol w="1463040">
                  <a:extLst>
                    <a:ext uri="{9D8B030D-6E8A-4147-A177-3AD203B41FA5}">
                      <a16:colId xmlns:a16="http://schemas.microsoft.com/office/drawing/2014/main" val="2363225356"/>
                    </a:ext>
                  </a:extLst>
                </a:gridCol>
                <a:gridCol w="1678300">
                  <a:extLst>
                    <a:ext uri="{9D8B030D-6E8A-4147-A177-3AD203B41FA5}">
                      <a16:colId xmlns:a16="http://schemas.microsoft.com/office/drawing/2014/main" val="1366629702"/>
                    </a:ext>
                  </a:extLst>
                </a:gridCol>
              </a:tblGrid>
              <a:tr h="679162">
                <a:tc>
                  <a:txBody>
                    <a:bodyPr/>
                    <a:lstStyle/>
                    <a:p>
                      <a:endParaRPr lang="en-US" dirty="0"/>
                    </a:p>
                  </a:txBody>
                  <a:tcPr>
                    <a:lnR w="12700" cap="flat" cmpd="sng" algn="ctr">
                      <a:solidFill>
                        <a:schemeClr val="bg1">
                          <a:lumMod val="95000"/>
                        </a:schemeClr>
                      </a:solidFill>
                      <a:prstDash val="solid"/>
                      <a:round/>
                      <a:headEnd type="none" w="med" len="med"/>
                      <a:tailEnd type="none" w="med" len="med"/>
                    </a:lnR>
                    <a:solidFill>
                      <a:schemeClr val="tx1">
                        <a:lumMod val="50000"/>
                        <a:lumOff val="50000"/>
                      </a:schemeClr>
                    </a:solidFill>
                  </a:tcPr>
                </a:tc>
                <a:tc>
                  <a:txBody>
                    <a:bodyPr/>
                    <a:lstStyle/>
                    <a:p>
                      <a:pPr algn="l"/>
                      <a:r>
                        <a:rPr lang="en-US" dirty="0" smtClean="0"/>
                        <a:t>EDS Health</a:t>
                      </a:r>
                      <a:endParaRPr lang="en-US" dirty="0">
                        <a:solidFill>
                          <a:sysClr val="windowText" lastClr="000000"/>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solidFill>
                      <a:schemeClr val="tx1">
                        <a:lumMod val="50000"/>
                        <a:lumOff val="50000"/>
                      </a:schemeClr>
                    </a:solidFill>
                  </a:tcPr>
                </a:tc>
                <a:tc>
                  <a:txBody>
                    <a:bodyPr/>
                    <a:lstStyle/>
                    <a:p>
                      <a:pPr algn="l"/>
                      <a:r>
                        <a:rPr lang="en-US" dirty="0" smtClean="0"/>
                        <a:t>OVID Discovery</a:t>
                      </a:r>
                      <a:endParaRPr lang="en-US" dirty="0">
                        <a:solidFill>
                          <a:sysClr val="windowText" lastClr="000000"/>
                        </a:solidFill>
                      </a:endParaRPr>
                    </a:p>
                  </a:txBody>
                  <a:tcPr anchor="ctr">
                    <a:lnL w="12700" cap="flat" cmpd="sng" algn="ctr">
                      <a:solidFill>
                        <a:schemeClr val="bg1">
                          <a:lumMod val="95000"/>
                        </a:schemeClr>
                      </a:solidFill>
                      <a:prstDash val="solid"/>
                      <a:round/>
                      <a:headEnd type="none" w="med" len="med"/>
                      <a:tailEnd type="none" w="med" len="med"/>
                    </a:lnL>
                    <a:solidFill>
                      <a:schemeClr val="tx1">
                        <a:lumMod val="50000"/>
                        <a:lumOff val="50000"/>
                      </a:schemeClr>
                    </a:solidFill>
                  </a:tcPr>
                </a:tc>
                <a:extLst>
                  <a:ext uri="{0D108BD9-81ED-4DB2-BD59-A6C34878D82A}">
                    <a16:rowId xmlns:a16="http://schemas.microsoft.com/office/drawing/2014/main" val="2946329242"/>
                  </a:ext>
                </a:extLst>
              </a:tr>
              <a:tr h="679162">
                <a:tc>
                  <a:txBody>
                    <a:bodyPr/>
                    <a:lstStyle/>
                    <a:p>
                      <a:r>
                        <a:rPr lang="en-US" dirty="0" smtClean="0"/>
                        <a:t>Price</a:t>
                      </a:r>
                      <a:r>
                        <a:rPr lang="en-US" baseline="0" dirty="0" smtClean="0"/>
                        <a:t> under $15,000 for annual subscription</a:t>
                      </a:r>
                      <a:endParaRPr lang="en-US" dirty="0"/>
                    </a:p>
                  </a:txBody>
                  <a:tcPr>
                    <a:lnR w="12700" cap="flat" cmpd="sng" algn="ctr">
                      <a:solidFill>
                        <a:schemeClr val="bg1">
                          <a:lumMod val="95000"/>
                        </a:schemeClr>
                      </a:solidFill>
                      <a:prstDash val="solid"/>
                      <a:round/>
                      <a:headEnd type="none" w="med" len="med"/>
                      <a:tailEnd type="none" w="med" len="med"/>
                    </a:lnR>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endParaRPr lang="en-US" dirty="0">
                        <a:solidFill>
                          <a:sysClr val="windowText" lastClr="000000"/>
                        </a:solidFill>
                      </a:endParaRPr>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endParaRPr lang="en-US" dirty="0">
                        <a:solidFill>
                          <a:sysClr val="windowText" lastClr="000000"/>
                        </a:solidFill>
                      </a:endParaRPr>
                    </a:p>
                  </a:txBody>
                  <a:tcPr anchor="ctr">
                    <a:lnL w="12700" cap="flat" cmpd="sng" algn="ctr">
                      <a:solidFill>
                        <a:schemeClr val="bg1">
                          <a:lumMod val="95000"/>
                        </a:schemeClr>
                      </a:solidFill>
                      <a:prstDash val="solid"/>
                      <a:round/>
                      <a:headEnd type="none" w="med" len="med"/>
                      <a:tailEnd type="none" w="med" len="med"/>
                    </a:lnL>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593013107"/>
                  </a:ext>
                </a:extLst>
              </a:tr>
              <a:tr h="421796">
                <a:tc>
                  <a:txBody>
                    <a:bodyPr/>
                    <a:lstStyle/>
                    <a:p>
                      <a:r>
                        <a:rPr lang="en-US" dirty="0" smtClean="0"/>
                        <a:t>Trial</a:t>
                      </a:r>
                      <a:endParaRPr lang="en-US" dirty="0"/>
                    </a:p>
                  </a:txBody>
                  <a:tcPr>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endParaRPr lang="en-US"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endParaRPr lang="en-US" dirty="0"/>
                    </a:p>
                  </a:txBody>
                  <a:tcPr anchor="ctr">
                    <a:lnL w="12700" cap="flat" cmpd="sng" algn="ctr">
                      <a:solidFill>
                        <a:schemeClr val="bg1">
                          <a:lumMod val="95000"/>
                        </a:schemeClr>
                      </a:solidFill>
                      <a:prstDash val="solid"/>
                      <a:round/>
                      <a:headEnd type="none" w="med" len="med"/>
                      <a:tailEnd type="none" w="med" len="med"/>
                    </a:lnL>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001159486"/>
                  </a:ext>
                </a:extLst>
              </a:tr>
              <a:tr h="421796">
                <a:tc>
                  <a:txBody>
                    <a:bodyPr/>
                    <a:lstStyle/>
                    <a:p>
                      <a:r>
                        <a:rPr lang="en-US" dirty="0" smtClean="0"/>
                        <a:t>Development Time</a:t>
                      </a:r>
                      <a:endParaRPr lang="en-US" dirty="0"/>
                    </a:p>
                  </a:txBody>
                  <a:tcPr>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r>
                        <a:rPr lang="en-US" dirty="0" smtClean="0"/>
                        <a:t>12 weeks</a:t>
                      </a:r>
                      <a:endParaRPr lang="en-US"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r>
                        <a:rPr lang="en-US" dirty="0" smtClean="0"/>
                        <a:t>N/A</a:t>
                      </a:r>
                      <a:endParaRPr lang="en-US" dirty="0"/>
                    </a:p>
                  </a:txBody>
                  <a:tcPr anchor="ctr">
                    <a:lnL w="12700" cap="flat" cmpd="sng" algn="ctr">
                      <a:solidFill>
                        <a:schemeClr val="bg1">
                          <a:lumMod val="95000"/>
                        </a:schemeClr>
                      </a:solidFill>
                      <a:prstDash val="solid"/>
                      <a:round/>
                      <a:headEnd type="none" w="med" len="med"/>
                      <a:tailEnd type="none" w="med" len="med"/>
                    </a:lnL>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375841856"/>
                  </a:ext>
                </a:extLst>
              </a:tr>
              <a:tr h="421796">
                <a:tc>
                  <a:txBody>
                    <a:bodyPr/>
                    <a:lstStyle/>
                    <a:p>
                      <a:r>
                        <a:rPr lang="en-US" dirty="0" smtClean="0"/>
                        <a:t>Maintenance</a:t>
                      </a:r>
                      <a:endParaRPr lang="en-US" dirty="0"/>
                    </a:p>
                  </a:txBody>
                  <a:tcPr>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endParaRPr lang="en-US"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tc>
                  <a:txBody>
                    <a:bodyPr/>
                    <a:lstStyle/>
                    <a:p>
                      <a:pPr algn="l"/>
                      <a:endParaRPr lang="en-US" dirty="0"/>
                    </a:p>
                  </a:txBody>
                  <a:tcPr anchor="ctr">
                    <a:lnL w="12700" cap="flat" cmpd="sng" algn="ctr">
                      <a:solidFill>
                        <a:schemeClr val="bg1">
                          <a:lumMod val="95000"/>
                        </a:schemeClr>
                      </a:solidFill>
                      <a:prstDash val="solid"/>
                      <a:round/>
                      <a:headEnd type="none" w="med" len="med"/>
                      <a:tailEnd type="none" w="med" len="med"/>
                    </a:lnL>
                    <a:lnT w="12700" cap="flat" cmpd="sng" algn="ctr">
                      <a:solidFill>
                        <a:schemeClr val="bg1">
                          <a:lumMod val="95000"/>
                        </a:schemeClr>
                      </a:solidFill>
                      <a:prstDash val="solid"/>
                      <a:round/>
                      <a:headEnd type="none" w="med" len="med"/>
                      <a:tailEnd type="none" w="med" len="med"/>
                    </a:lnT>
                    <a:lnB w="12700" cap="flat" cmpd="sng" algn="ctr">
                      <a:solidFill>
                        <a:schemeClr val="bg1">
                          <a:lumMod val="95000"/>
                        </a:schemeClr>
                      </a:solidFill>
                      <a:prstDash val="solid"/>
                      <a:round/>
                      <a:headEnd type="none" w="med" len="med"/>
                      <a:tailEnd type="none" w="med" len="med"/>
                    </a:lnB>
                    <a:solidFill>
                      <a:schemeClr val="bg1"/>
                    </a:solidFill>
                  </a:tcPr>
                </a:tc>
                <a:extLst>
                  <a:ext uri="{0D108BD9-81ED-4DB2-BD59-A6C34878D82A}">
                    <a16:rowId xmlns:a16="http://schemas.microsoft.com/office/drawing/2014/main" val="45554826"/>
                  </a:ext>
                </a:extLst>
              </a:tr>
              <a:tr h="421796">
                <a:tc>
                  <a:txBody>
                    <a:bodyPr/>
                    <a:lstStyle/>
                    <a:p>
                      <a:r>
                        <a:rPr lang="en-US" dirty="0" smtClean="0"/>
                        <a:t>Age of Product</a:t>
                      </a:r>
                      <a:endParaRPr lang="en-US" dirty="0"/>
                    </a:p>
                  </a:txBody>
                  <a:tcPr>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solidFill>
                      <a:schemeClr val="bg1"/>
                    </a:solidFill>
                  </a:tcPr>
                </a:tc>
                <a:tc>
                  <a:txBody>
                    <a:bodyPr/>
                    <a:lstStyle/>
                    <a:p>
                      <a:pPr algn="l"/>
                      <a:r>
                        <a:rPr lang="en-US" dirty="0" smtClean="0"/>
                        <a:t>6 years</a:t>
                      </a:r>
                      <a:endParaRPr lang="en-US" dirty="0"/>
                    </a:p>
                  </a:txBody>
                  <a:tcPr anchor="ctr">
                    <a:lnL w="12700" cap="flat" cmpd="sng" algn="ctr">
                      <a:solidFill>
                        <a:schemeClr val="bg1">
                          <a:lumMod val="95000"/>
                        </a:schemeClr>
                      </a:solidFill>
                      <a:prstDash val="solid"/>
                      <a:round/>
                      <a:headEnd type="none" w="med" len="med"/>
                      <a:tailEnd type="none" w="med" len="med"/>
                    </a:lnL>
                    <a:lnR w="12700" cap="flat" cmpd="sng" algn="ctr">
                      <a:solidFill>
                        <a:schemeClr val="bg1">
                          <a:lumMod val="95000"/>
                        </a:schemeClr>
                      </a:solidFill>
                      <a:prstDash val="solid"/>
                      <a:round/>
                      <a:headEnd type="none" w="med" len="med"/>
                      <a:tailEnd type="none" w="med" len="med"/>
                    </a:lnR>
                    <a:lnT w="12700" cap="flat" cmpd="sng" algn="ctr">
                      <a:solidFill>
                        <a:schemeClr val="bg1">
                          <a:lumMod val="95000"/>
                        </a:schemeClr>
                      </a:solidFill>
                      <a:prstDash val="solid"/>
                      <a:round/>
                      <a:headEnd type="none" w="med" len="med"/>
                      <a:tailEnd type="none" w="med" len="med"/>
                    </a:lnT>
                    <a:solidFill>
                      <a:schemeClr val="bg1"/>
                    </a:solidFill>
                  </a:tcPr>
                </a:tc>
                <a:tc>
                  <a:txBody>
                    <a:bodyPr/>
                    <a:lstStyle/>
                    <a:p>
                      <a:pPr algn="l"/>
                      <a:r>
                        <a:rPr lang="en-US" dirty="0" smtClean="0"/>
                        <a:t>Brand New</a:t>
                      </a:r>
                      <a:endParaRPr lang="en-US" dirty="0"/>
                    </a:p>
                  </a:txBody>
                  <a:tcPr anchor="ctr">
                    <a:lnL w="12700" cap="flat" cmpd="sng" algn="ctr">
                      <a:solidFill>
                        <a:schemeClr val="bg1">
                          <a:lumMod val="95000"/>
                        </a:schemeClr>
                      </a:solidFill>
                      <a:prstDash val="solid"/>
                      <a:round/>
                      <a:headEnd type="none" w="med" len="med"/>
                      <a:tailEnd type="none" w="med" len="med"/>
                    </a:lnL>
                    <a:lnT w="12700" cap="flat" cmpd="sng" algn="ctr">
                      <a:solidFill>
                        <a:schemeClr val="bg1">
                          <a:lumMod val="95000"/>
                        </a:schemeClr>
                      </a:solidFill>
                      <a:prstDash val="solid"/>
                      <a:round/>
                      <a:headEnd type="none" w="med" len="med"/>
                      <a:tailEnd type="none" w="med" len="med"/>
                    </a:lnT>
                    <a:solidFill>
                      <a:schemeClr val="bg1"/>
                    </a:solidFill>
                  </a:tcPr>
                </a:tc>
                <a:extLst>
                  <a:ext uri="{0D108BD9-81ED-4DB2-BD59-A6C34878D82A}">
                    <a16:rowId xmlns:a16="http://schemas.microsoft.com/office/drawing/2014/main" val="2366786021"/>
                  </a:ext>
                </a:extLst>
              </a:tr>
            </a:tbl>
          </a:graphicData>
        </a:graphic>
      </p:graphicFrame>
      <p:pic>
        <p:nvPicPr>
          <p:cNvPr id="9" name="Graphic 4" descr="Checkmark">
            <a:extLst>
              <a:ext uri="{FF2B5EF4-FFF2-40B4-BE49-F238E27FC236}">
                <a16:creationId xmlns:a16="http://schemas.microsoft.com/office/drawing/2014/main" id="{DE3949D9-7660-4C06-8F73-AA1D74DF70A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8768476" y="2546558"/>
            <a:ext cx="374650" cy="406400"/>
          </a:xfrm>
          <a:prstGeom prst="rect">
            <a:avLst/>
          </a:prstGeom>
        </p:spPr>
      </p:pic>
      <p:pic>
        <p:nvPicPr>
          <p:cNvPr id="10" name="Graphic 4" descr="Checkmark">
            <a:extLst>
              <a:ext uri="{FF2B5EF4-FFF2-40B4-BE49-F238E27FC236}">
                <a16:creationId xmlns:a16="http://schemas.microsoft.com/office/drawing/2014/main" id="{DE3949D9-7660-4C06-8F73-AA1D74DF70A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8768476" y="3088504"/>
            <a:ext cx="374650" cy="406400"/>
          </a:xfrm>
          <a:prstGeom prst="rect">
            <a:avLst/>
          </a:prstGeom>
        </p:spPr>
      </p:pic>
      <p:pic>
        <p:nvPicPr>
          <p:cNvPr id="11" name="Graphic 4" descr="Checkmark">
            <a:extLst>
              <a:ext uri="{FF2B5EF4-FFF2-40B4-BE49-F238E27FC236}">
                <a16:creationId xmlns:a16="http://schemas.microsoft.com/office/drawing/2014/main" id="{DE3949D9-7660-4C06-8F73-AA1D74DF70A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8768476" y="3931865"/>
            <a:ext cx="374650" cy="406400"/>
          </a:xfrm>
          <a:prstGeom prst="rect">
            <a:avLst/>
          </a:prstGeom>
        </p:spPr>
      </p:pic>
      <p:pic>
        <p:nvPicPr>
          <p:cNvPr id="12" name="Graphic 4" descr="Checkmark">
            <a:extLst>
              <a:ext uri="{FF2B5EF4-FFF2-40B4-BE49-F238E27FC236}">
                <a16:creationId xmlns:a16="http://schemas.microsoft.com/office/drawing/2014/main" id="{DE3949D9-7660-4C06-8F73-AA1D74DF70A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10366389" y="2546558"/>
            <a:ext cx="374650" cy="406400"/>
          </a:xfrm>
          <a:prstGeom prst="rect">
            <a:avLst/>
          </a:prstGeom>
        </p:spPr>
      </p:pic>
      <p:pic>
        <p:nvPicPr>
          <p:cNvPr id="13" name="Graphic 4" descr="Checkmark">
            <a:extLst>
              <a:ext uri="{FF2B5EF4-FFF2-40B4-BE49-F238E27FC236}">
                <a16:creationId xmlns:a16="http://schemas.microsoft.com/office/drawing/2014/main" id="{DE3949D9-7660-4C06-8F73-AA1D74DF70A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10366389" y="3088504"/>
            <a:ext cx="374650" cy="406400"/>
          </a:xfrm>
          <a:prstGeom prst="rect">
            <a:avLst/>
          </a:prstGeom>
        </p:spPr>
      </p:pic>
      <p:pic>
        <p:nvPicPr>
          <p:cNvPr id="14" name="Graphic 4" descr="Checkmark">
            <a:extLst>
              <a:ext uri="{FF2B5EF4-FFF2-40B4-BE49-F238E27FC236}">
                <a16:creationId xmlns:a16="http://schemas.microsoft.com/office/drawing/2014/main" id="{DE3949D9-7660-4C06-8F73-AA1D74DF70A0}"/>
              </a:ext>
            </a:extLst>
          </p:cNvPr>
          <p:cNvPicPr>
            <a:picLocks noChangeAspect="1"/>
          </p:cNvPicPr>
          <p:nvPr/>
        </p:nvPicPr>
        <p:blipFill>
          <a:blip r:embed="rId2">
            <a:extLst>
              <a:ext uri="{96DAC541-7B7A-43D3-8B79-37D633B846F1}">
                <asvg:svgBlip xmlns="" xmlns:asvg="http://schemas.microsoft.com/office/drawing/2016/SVG/main" r:embed="rId3"/>
              </a:ext>
            </a:extLst>
          </a:blip>
          <a:stretch>
            <a:fillRect/>
          </a:stretch>
        </p:blipFill>
        <p:spPr>
          <a:xfrm>
            <a:off x="10366389" y="3931865"/>
            <a:ext cx="374650" cy="406400"/>
          </a:xfrm>
          <a:prstGeom prst="rect">
            <a:avLst/>
          </a:prstGeom>
        </p:spPr>
      </p:pic>
    </p:spTree>
    <p:extLst>
      <p:ext uri="{BB962C8B-B14F-4D97-AF65-F5344CB8AC3E}">
        <p14:creationId xmlns:p14="http://schemas.microsoft.com/office/powerpoint/2010/main" val="4077973863"/>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78605" y="476712"/>
            <a:ext cx="4321586" cy="4952492"/>
          </a:xfrm>
        </p:spPr>
        <p:txBody>
          <a:bodyPr>
            <a:normAutofit/>
          </a:bodyPr>
          <a:lstStyle/>
          <a:p>
            <a:pPr algn="l"/>
            <a:r>
              <a:rPr lang="en-US" sz="4000" dirty="0" smtClean="0"/>
              <a:t>Future Planning</a:t>
            </a:r>
            <a:endParaRPr lang="en-US" sz="4000" dirty="0"/>
          </a:p>
        </p:txBody>
      </p:sp>
      <p:graphicFrame>
        <p:nvGraphicFramePr>
          <p:cNvPr id="3" name="Diagram 2"/>
          <p:cNvGraphicFramePr/>
          <p:nvPr>
            <p:extLst>
              <p:ext uri="{D42A27DB-BD31-4B8C-83A1-F6EECF244321}">
                <p14:modId xmlns:p14="http://schemas.microsoft.com/office/powerpoint/2010/main" val="3783512714"/>
              </p:ext>
            </p:extLst>
          </p:nvPr>
        </p:nvGraphicFramePr>
        <p:xfrm>
          <a:off x="822960" y="1439334"/>
          <a:ext cx="10891520" cy="492227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Rectangle 4"/>
          <p:cNvSpPr/>
          <p:nvPr/>
        </p:nvSpPr>
        <p:spPr>
          <a:xfrm>
            <a:off x="0" y="6074229"/>
            <a:ext cx="5000191" cy="404948"/>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08708413"/>
      </p:ext>
    </p:extLst>
  </p:cSld>
  <p:clrMapOvr>
    <a:masterClrMapping/>
  </p:clrMapOvr>
  <p:timing>
    <p:tnLst>
      <p:par>
        <p:cTn id="1" dur="indefinite" restart="never" nodeType="tmRoot"/>
      </p:par>
    </p:tnLst>
  </p:timing>
</p:sld>
</file>

<file path=ppt/theme/theme1.xml><?xml version="1.0" encoding="utf-8"?>
<a:theme xmlns:a="http://schemas.openxmlformats.org/drawingml/2006/main" name="Headlines">
  <a:themeElements>
    <a:clrScheme name="Headlines">
      <a:dk1>
        <a:sysClr val="windowText" lastClr="000000"/>
      </a:dk1>
      <a:lt1>
        <a:sysClr val="window" lastClr="FFFFFF"/>
      </a:lt1>
      <a:dk2>
        <a:srgbClr val="1D1A1D"/>
      </a:dk2>
      <a:lt2>
        <a:srgbClr val="F5F5F5"/>
      </a:lt2>
      <a:accent1>
        <a:srgbClr val="439EB7"/>
      </a:accent1>
      <a:accent2>
        <a:srgbClr val="E28B55"/>
      </a:accent2>
      <a:accent3>
        <a:srgbClr val="DCB64D"/>
      </a:accent3>
      <a:accent4>
        <a:srgbClr val="4CA198"/>
      </a:accent4>
      <a:accent5>
        <a:srgbClr val="835B82"/>
      </a:accent5>
      <a:accent6>
        <a:srgbClr val="645135"/>
      </a:accent6>
      <a:hlink>
        <a:srgbClr val="439EB7"/>
      </a:hlink>
      <a:folHlink>
        <a:srgbClr val="835B82"/>
      </a:folHlink>
    </a:clrScheme>
    <a:fontScheme name="Headlines">
      <a:majorFont>
        <a:latin typeface="Century Schoolbook" panose="02040604050505020304"/>
        <a:ea typeface=""/>
        <a:cs typeface=""/>
        <a:font script="Jpan" typeface="メイリオ"/>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orbel" panose="020B0503020204020204"/>
        <a:ea typeface=""/>
        <a:cs typeface=""/>
        <a:font script="Jpan" typeface="メイリオ"/>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Headlines">
      <a:fillStyleLst>
        <a:solidFill>
          <a:schemeClr val="phClr"/>
        </a:solidFill>
        <a:solidFill>
          <a:schemeClr val="phClr">
            <a:tint val="67000"/>
            <a:satMod val="105000"/>
          </a:schemeClr>
        </a:solidFill>
        <a:gradFill rotWithShape="1">
          <a:gsLst>
            <a:gs pos="0">
              <a:schemeClr val="phClr">
                <a:tint val="100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6350" cap="flat" cmpd="sng" algn="in">
          <a:solidFill>
            <a:schemeClr val="phClr"/>
          </a:solidFill>
          <a:prstDash val="solid"/>
        </a:ln>
        <a:ln w="12700" cap="flat" cmpd="sng" algn="in">
          <a:solidFill>
            <a:schemeClr val="phClr"/>
          </a:solidFill>
          <a:prstDash val="solid"/>
        </a:ln>
        <a:ln w="19050" cap="flat" cmpd="sng" algn="in">
          <a:solidFill>
            <a:schemeClr val="phClr">
              <a:satMod val="150000"/>
            </a:schemeClr>
          </a:solidFill>
          <a:prstDash val="solid"/>
        </a:ln>
      </a:lnStyleLst>
      <a:effectStyleLst>
        <a:effectStyle>
          <a:effectLst/>
        </a:effectStyle>
        <a:effectStyle>
          <a:effectLst/>
        </a:effectStyle>
        <a:effectStyle>
          <a:effectLst>
            <a:innerShdw blurRad="88900" dist="25400" dir="10800000">
              <a:srgbClr val="000000">
                <a:alpha val="25000"/>
              </a:srgbClr>
            </a:innerShdw>
            <a:outerShdw blurRad="25400" dist="25400" dir="5400000" rotWithShape="0">
              <a:srgbClr val="FFFFFF">
                <a:alpha val="1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Headlines" id="{3841520A-25F2-4EB8-BE4C-611DB5ABEED9}" vid="{ECD25A4C-D97E-4C12-84B1-63580BFFAEEB}"/>
    </a:ext>
  </a:extLst>
</a:theme>
</file>

<file path=docProps/app.xml><?xml version="1.0" encoding="utf-8"?>
<Properties xmlns="http://schemas.openxmlformats.org/officeDocument/2006/extended-properties" xmlns:vt="http://schemas.openxmlformats.org/officeDocument/2006/docPropsVTypes">
  <Template>TM10001103[[fn=Headlines]]</Template>
  <TotalTime>64</TotalTime>
  <Words>569</Words>
  <Application>Microsoft Office PowerPoint</Application>
  <PresentationFormat>Widescreen</PresentationFormat>
  <Paragraphs>46</Paragraphs>
  <Slides>5</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5</vt:i4>
      </vt:variant>
    </vt:vector>
  </HeadingPairs>
  <TitlesOfParts>
    <vt:vector size="11" baseType="lpstr">
      <vt:lpstr>Arial</vt:lpstr>
      <vt:lpstr>Calibri</vt:lpstr>
      <vt:lpstr>Century Schoolbook</vt:lpstr>
      <vt:lpstr>Corbel</vt:lpstr>
      <vt:lpstr>Times New Roman</vt:lpstr>
      <vt:lpstr>Headlines</vt:lpstr>
      <vt:lpstr>Elevating Access</vt:lpstr>
      <vt:lpstr>Background</vt:lpstr>
      <vt:lpstr>Is It Access or Collections?</vt:lpstr>
      <vt:lpstr>Transitioning to EDS Health</vt:lpstr>
      <vt:lpstr>Future Planning</vt:lpstr>
    </vt:vector>
  </TitlesOfParts>
  <Company>University of Kentucky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Elevating Access</dc:title>
  <dc:creator>Robinson, Lauren E.</dc:creator>
  <cp:lastModifiedBy>Robinson, Lauren E.</cp:lastModifiedBy>
  <cp:revision>10</cp:revision>
  <dcterms:created xsi:type="dcterms:W3CDTF">2019-04-19T15:43:34Z</dcterms:created>
  <dcterms:modified xsi:type="dcterms:W3CDTF">2019-04-23T14:59:10Z</dcterms:modified>
</cp:coreProperties>
</file>