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7" r:id="rId4"/>
    <p:sldId id="258" r:id="rId5"/>
    <p:sldId id="266" r:id="rId6"/>
    <p:sldId id="259" r:id="rId7"/>
    <p:sldId id="262" r:id="rId8"/>
    <p:sldId id="260" r:id="rId9"/>
    <p:sldId id="261" r:id="rId10"/>
    <p:sldId id="263" r:id="rId11"/>
    <p:sldId id="265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192" autoAdjust="0"/>
  </p:normalViewPr>
  <p:slideViewPr>
    <p:cSldViewPr>
      <p:cViewPr varScale="1">
        <p:scale>
          <a:sx n="96" d="100"/>
          <a:sy n="96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5160-164F-46AC-B58E-347C1B6664AE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783BE-D446-42A7-8362-55EAB240C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08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64334080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Contributors</a:t>
            </a:r>
            <a:r>
              <a:rPr lang="en-US" baseline="0" dirty="0" smtClean="0"/>
              <a:t> will submit documents to us for uploading, at least for now.  We’ll put them in the appropriate collection and series, or create one if needed</a:t>
            </a:r>
            <a:r>
              <a:rPr lang="en-US" baseline="0" smtClean="0"/>
              <a:t>. </a:t>
            </a:r>
          </a:p>
          <a:p>
            <a:r>
              <a:rPr lang="en-US" baseline="0" smtClean="0"/>
              <a:t>My </a:t>
            </a:r>
            <a:r>
              <a:rPr lang="en-US" dirty="0" smtClean="0"/>
              <a:t>Account – current faculty, staff, and students can use SPU username and password (CAS) to log in and see their author dashboard to see what</a:t>
            </a:r>
            <a:r>
              <a:rPr lang="en-US" baseline="0" dirty="0" smtClean="0"/>
              <a:t> searches people have used to find their contributions, how many times they’ve been downloaded,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, and to create/manage their </a:t>
            </a:r>
            <a:r>
              <a:rPr lang="en-US" baseline="0" dirty="0" err="1" smtClean="0"/>
              <a:t>SelectedWorks</a:t>
            </a:r>
            <a:r>
              <a:rPr lang="en-US" baseline="0" dirty="0" smtClean="0"/>
              <a:t> page.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783BE-D446-42A7-8362-55EAB240C36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93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From </a:t>
            </a:r>
            <a:r>
              <a:rPr lang="en-US" dirty="0" err="1" smtClean="0"/>
              <a:t>bepress’s</a:t>
            </a:r>
            <a:r>
              <a:rPr lang="en-US" dirty="0" smtClean="0"/>
              <a:t> Getting Faculty Excited</a:t>
            </a:r>
            <a:r>
              <a:rPr lang="en-US" baseline="0" dirty="0" smtClean="0"/>
              <a:t> about your IR: Really? Really! at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http://vimeo.com/64334080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783BE-D446-42A7-8362-55EAB240C36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39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Environmental</a:t>
            </a:r>
            <a:r>
              <a:rPr lang="en-US" baseline="0" dirty="0" smtClean="0"/>
              <a:t> scan: when I started here, I planned on trying to figure out what the needs on campus were in relation to scholarly communications.  That process has begun much easier than expected – just talking with faculty about what they’re currently working on and what we’re doing with Digital Commons brings up ways that we can meet their needs.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783BE-D446-42A7-8362-55EAB240C36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047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724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0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218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1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02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054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30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09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13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25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966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0B2E7-CE61-469F-80AD-84F707914091}" type="datetimeFigureOut">
              <a:rPr lang="en-US" smtClean="0"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8E9C2-5DA9-4A5E-823B-1EB0A66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2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igitalcommons.spu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You’re starting a what</a:t>
            </a:r>
            <a:r>
              <a:rPr lang="en-US" dirty="0"/>
              <a:t>?: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Talking </a:t>
            </a:r>
            <a:r>
              <a:rPr lang="en-US" sz="3600" dirty="0"/>
              <a:t>to faculty, staff, and students about </a:t>
            </a:r>
            <a:r>
              <a:rPr lang="en-US" sz="3600" dirty="0" err="1"/>
              <a:t>DigitalCommons@SPU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038600"/>
            <a:ext cx="7391400" cy="129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Kristen Hoffman</a:t>
            </a:r>
          </a:p>
          <a:p>
            <a:r>
              <a:rPr lang="en-US" dirty="0" smtClean="0"/>
              <a:t>Psychology and Scholarly Communications Librarian</a:t>
            </a:r>
          </a:p>
          <a:p>
            <a:r>
              <a:rPr lang="en-US" dirty="0" smtClean="0"/>
              <a:t>Seattle Pacific University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1099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82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What we can do:</a:t>
            </a:r>
          </a:p>
          <a:p>
            <a:r>
              <a:rPr lang="en-US" dirty="0" smtClean="0"/>
              <a:t>Listen: </a:t>
            </a:r>
            <a:r>
              <a:rPr lang="en-US" dirty="0"/>
              <a:t>What needs exist on our campus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Ask: “What have you been working on lately?”</a:t>
            </a:r>
            <a:endParaRPr lang="en-US" dirty="0"/>
          </a:p>
          <a:p>
            <a:r>
              <a:rPr lang="en-US" dirty="0" smtClean="0"/>
              <a:t>Share: How can </a:t>
            </a:r>
            <a:r>
              <a:rPr lang="en-US" dirty="0" err="1" smtClean="0"/>
              <a:t>DigitalCommons@SPU</a:t>
            </a:r>
            <a:r>
              <a:rPr lang="en-US" dirty="0" smtClean="0"/>
              <a:t> help?</a:t>
            </a:r>
          </a:p>
          <a:p>
            <a:r>
              <a:rPr lang="en-US" dirty="0" smtClean="0"/>
              <a:t>Consider: How can we continue to promote DC@SPU?</a:t>
            </a:r>
          </a:p>
          <a:p>
            <a:pPr lvl="1"/>
            <a:r>
              <a:rPr lang="en-US" dirty="0" smtClean="0"/>
              <a:t>Brochures, twitter, library homepage, blog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1099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638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  <a:p>
            <a:pPr lvl="1"/>
            <a:r>
              <a:rPr lang="en-US" dirty="0" smtClean="0"/>
              <a:t>Kristen Hoffman – main DC@SPU contact</a:t>
            </a:r>
          </a:p>
          <a:p>
            <a:pPr lvl="1"/>
            <a:r>
              <a:rPr lang="en-US" dirty="0" smtClean="0"/>
              <a:t>Adrienne Meier – digital archives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Find out more:</a:t>
            </a:r>
          </a:p>
          <a:p>
            <a:pPr lvl="1"/>
            <a:r>
              <a:rPr lang="en-US" dirty="0" smtClean="0"/>
              <a:t>digitalcommons.spu.edu - FAQ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1099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108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Practice: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Take turns asking the person next to you, “What is Digital Commons @ SPU?” and give a short (30-second) answer.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Think about what needs you’ve heard around campus lately that DC@SPU may help with. Write down the name or dept. and the need. How would you share about DC@SPU?</a:t>
            </a:r>
          </a:p>
          <a:p>
            <a:pPr marL="914400" lvl="1" indent="-514350"/>
            <a:r>
              <a:rPr lang="en-US" dirty="0" smtClean="0"/>
              <a:t>Example: a faculty member wants to start a peer-reviewed journal – DC@SPU offers peer-review capabilities and online journal publication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1099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84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000" dirty="0" err="1" smtClean="0"/>
              <a:t>DigitalCommons@SPU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Objectives:</a:t>
            </a:r>
          </a:p>
          <a:p>
            <a:r>
              <a:rPr lang="en-US" sz="2800" dirty="0" smtClean="0"/>
              <a:t>Create elevator speech</a:t>
            </a:r>
          </a:p>
          <a:p>
            <a:r>
              <a:rPr lang="en-US" sz="2800" dirty="0" smtClean="0"/>
              <a:t>Identify faculty, staff, and </a:t>
            </a:r>
          </a:p>
          <a:p>
            <a:pPr marL="400050" lvl="1" indent="0">
              <a:buNone/>
            </a:pPr>
            <a:r>
              <a:rPr lang="en-US" dirty="0" smtClean="0"/>
              <a:t>student needs that can </a:t>
            </a:r>
          </a:p>
          <a:p>
            <a:pPr marL="400050" lvl="1" indent="0">
              <a:buNone/>
            </a:pPr>
            <a:r>
              <a:rPr lang="en-US" dirty="0" smtClean="0"/>
              <a:t>be met by DC@SPU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905000"/>
            <a:ext cx="2800350" cy="3733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1099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52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000" dirty="0" err="1" smtClean="0"/>
              <a:t>DigitalCommons@SPU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Outcome:</a:t>
            </a:r>
          </a:p>
          <a:p>
            <a:pPr marL="0" indent="0">
              <a:buNone/>
            </a:pPr>
            <a:r>
              <a:rPr lang="en-US" sz="3000" dirty="0" smtClean="0"/>
              <a:t>Library staff and faculty should be able to explain </a:t>
            </a:r>
          </a:p>
          <a:p>
            <a:pPr lvl="1"/>
            <a:r>
              <a:rPr lang="en-US" dirty="0" smtClean="0"/>
              <a:t>what DC@SPU is, </a:t>
            </a:r>
          </a:p>
          <a:p>
            <a:pPr lvl="1"/>
            <a:r>
              <a:rPr lang="en-US" dirty="0" smtClean="0"/>
              <a:t>how it may help meet a campus need, </a:t>
            </a:r>
          </a:p>
          <a:p>
            <a:pPr lvl="1"/>
            <a:r>
              <a:rPr lang="en-US" dirty="0" smtClean="0"/>
              <a:t>who to contact, and </a:t>
            </a:r>
          </a:p>
          <a:p>
            <a:pPr lvl="1"/>
            <a:r>
              <a:rPr lang="en-US" dirty="0" smtClean="0"/>
              <a:t>where to find more information.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1099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251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4000" dirty="0" err="1">
                <a:solidFill>
                  <a:prstClr val="black"/>
                </a:solidFill>
              </a:rPr>
              <a:t>DigitalCommons@SPU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 what is it?</a:t>
            </a:r>
          </a:p>
          <a:p>
            <a:pPr marL="0" indent="0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b="1" i="1" dirty="0" smtClean="0"/>
              <a:t>Discover</a:t>
            </a:r>
            <a:r>
              <a:rPr lang="en-US" i="1" dirty="0" smtClean="0"/>
              <a:t>, Create, </a:t>
            </a:r>
            <a:r>
              <a:rPr lang="en-US" b="1" i="1" dirty="0" smtClean="0"/>
              <a:t>Share</a:t>
            </a:r>
          </a:p>
          <a:p>
            <a:pPr marL="0" indent="0" algn="ctr">
              <a:buNone/>
            </a:pPr>
            <a:endParaRPr lang="en-US" sz="1200" b="1" i="1" dirty="0" smtClean="0"/>
          </a:p>
          <a:p>
            <a:pPr marL="0" lvl="0" indent="0">
              <a:buNone/>
            </a:pPr>
            <a:endParaRPr lang="en-US" sz="2400" dirty="0" smtClean="0"/>
          </a:p>
          <a:p>
            <a:pPr marL="0" lvl="0" indent="0">
              <a:buNone/>
            </a:pPr>
            <a:r>
              <a:rPr lang="en-US" dirty="0" smtClean="0"/>
              <a:t>Digital Commons @ SPU:</a:t>
            </a:r>
          </a:p>
          <a:p>
            <a:pPr marL="0" lvl="0" indent="0">
              <a:buNone/>
            </a:pPr>
            <a:r>
              <a:rPr lang="en-US" dirty="0" smtClean="0"/>
              <a:t>Facilitates discovery and sharing of scholarly and creative work associated with SPU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1099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166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4000" dirty="0" err="1">
                <a:solidFill>
                  <a:prstClr val="black"/>
                </a:solidFill>
              </a:rPr>
              <a:t>DigitalCommons@SPU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lvl="0"/>
            <a:r>
              <a:rPr lang="en-US" dirty="0" smtClean="0"/>
              <a:t>Includes </a:t>
            </a:r>
            <a:r>
              <a:rPr lang="en-US" dirty="0" err="1" smtClean="0"/>
              <a:t>SelectedWorks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Can archive </a:t>
            </a:r>
            <a:r>
              <a:rPr lang="en-US" dirty="0"/>
              <a:t>articles, data, media, ETDs, digital </a:t>
            </a:r>
            <a:r>
              <a:rPr lang="en-US" dirty="0" smtClean="0"/>
              <a:t>archives; </a:t>
            </a:r>
            <a:r>
              <a:rPr lang="en-US" dirty="0"/>
              <a:t>publish conference papers, journals and books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1099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49365"/>
            <a:ext cx="7754178" cy="101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800600"/>
            <a:ext cx="52578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306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digitalcommons.spu.edu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19200"/>
            <a:ext cx="6477000" cy="528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284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/>
              <a:t>Campus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Faculty, staff, and students will participate if we address their needs and concerns:</a:t>
            </a:r>
          </a:p>
          <a:p>
            <a:r>
              <a:rPr lang="en-US" dirty="0" smtClean="0"/>
              <a:t>tenure </a:t>
            </a:r>
            <a:r>
              <a:rPr lang="en-US" dirty="0"/>
              <a:t>and review</a:t>
            </a:r>
          </a:p>
          <a:p>
            <a:r>
              <a:rPr lang="en-US" dirty="0"/>
              <a:t>research and publication</a:t>
            </a:r>
          </a:p>
          <a:p>
            <a:r>
              <a:rPr lang="en-US" dirty="0"/>
              <a:t>scholarly reputation</a:t>
            </a:r>
          </a:p>
          <a:p>
            <a:r>
              <a:rPr lang="en-US" dirty="0"/>
              <a:t>citation counts</a:t>
            </a:r>
          </a:p>
          <a:p>
            <a:r>
              <a:rPr lang="en-US" dirty="0"/>
              <a:t>grant requirements</a:t>
            </a:r>
          </a:p>
          <a:p>
            <a:r>
              <a:rPr lang="en-US" dirty="0"/>
              <a:t>collaboration with other colleagues</a:t>
            </a:r>
          </a:p>
          <a:p>
            <a:r>
              <a:rPr lang="en-US" dirty="0"/>
              <a:t>finding out what their colleagues are doing</a:t>
            </a:r>
          </a:p>
          <a:p>
            <a:r>
              <a:rPr lang="en-US" dirty="0"/>
              <a:t>dissemination and visibility of their work</a:t>
            </a:r>
          </a:p>
          <a:p>
            <a:r>
              <a:rPr lang="en-US" dirty="0"/>
              <a:t>teaching</a:t>
            </a:r>
          </a:p>
          <a:p>
            <a:r>
              <a:rPr lang="en-US" dirty="0"/>
              <a:t>their scholarly legacy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1099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207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000" dirty="0"/>
              <a:t>Campus Needs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Collections </a:t>
            </a:r>
            <a:r>
              <a:rPr lang="en-US" dirty="0"/>
              <a:t>in process or planned:</a:t>
            </a:r>
          </a:p>
          <a:p>
            <a:r>
              <a:rPr lang="en-US" dirty="0" smtClean="0"/>
              <a:t>Faculty scholarship: full text articles (published or unpublished), links to books, etc.</a:t>
            </a:r>
          </a:p>
          <a:p>
            <a:r>
              <a:rPr lang="en-US" dirty="0" smtClean="0"/>
              <a:t>Conference proceedings - </a:t>
            </a:r>
          </a:p>
          <a:p>
            <a:r>
              <a:rPr lang="en-US" dirty="0" smtClean="0"/>
              <a:t>Archival materials - Adrienne</a:t>
            </a:r>
          </a:p>
          <a:p>
            <a:r>
              <a:rPr lang="en-US" dirty="0" smtClean="0"/>
              <a:t>Brainstorm blog - UC</a:t>
            </a:r>
          </a:p>
          <a:p>
            <a:r>
              <a:rPr lang="en-US" dirty="0" err="1" smtClean="0"/>
              <a:t>iTunesU</a:t>
            </a:r>
            <a:r>
              <a:rPr lang="en-US" dirty="0" smtClean="0"/>
              <a:t>/YouTube videos - ETM</a:t>
            </a:r>
          </a:p>
          <a:p>
            <a:r>
              <a:rPr lang="en-US" dirty="0" smtClean="0"/>
              <a:t>ETDs – graduate depts.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1099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654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000" dirty="0"/>
              <a:t>Campus Needs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Other possible campus needs:</a:t>
            </a:r>
          </a:p>
          <a:p>
            <a:r>
              <a:rPr lang="en-US" dirty="0" smtClean="0"/>
              <a:t>Dataset storage (Biology, Psychology)</a:t>
            </a:r>
          </a:p>
          <a:p>
            <a:r>
              <a:rPr lang="en-US" dirty="0" smtClean="0"/>
              <a:t>Peer-reviewed journal</a:t>
            </a:r>
          </a:p>
          <a:p>
            <a:r>
              <a:rPr lang="en-US" dirty="0" smtClean="0"/>
              <a:t>Student Research Conferences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1099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34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U Libra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7252</TotalTime>
  <Words>557</Words>
  <Application>Microsoft Office PowerPoint</Application>
  <PresentationFormat>On-screen Show (4:3)</PresentationFormat>
  <Paragraphs>80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SPU Library</vt:lpstr>
      <vt:lpstr>You’re starting a what?:  Talking to faculty, staff, and students about DigitalCommons@SPU </vt:lpstr>
      <vt:lpstr>DigitalCommons@SPU</vt:lpstr>
      <vt:lpstr>DigitalCommons@SPU</vt:lpstr>
      <vt:lpstr>DigitalCommons@SPU</vt:lpstr>
      <vt:lpstr>DigitalCommons@SPU</vt:lpstr>
      <vt:lpstr>digitalcommons.spu.edu</vt:lpstr>
      <vt:lpstr>Campus Needs</vt:lpstr>
      <vt:lpstr>Campus Needs</vt:lpstr>
      <vt:lpstr>Campus Needs</vt:lpstr>
      <vt:lpstr>PowerPoint Presentation</vt:lpstr>
      <vt:lpstr>PowerPoint Presentation</vt:lpstr>
      <vt:lpstr>PowerPoint Presentation</vt:lpstr>
    </vt:vector>
  </TitlesOfParts>
  <Company>Seattle Pacific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Hoffman, Kristen</dc:creator>
  <cp:lastModifiedBy>Hoffman, Kristen</cp:lastModifiedBy>
  <cp:revision>29</cp:revision>
  <dcterms:created xsi:type="dcterms:W3CDTF">2013-08-15T17:51:57Z</dcterms:created>
  <dcterms:modified xsi:type="dcterms:W3CDTF">2013-08-20T18:44:39Z</dcterms:modified>
</cp:coreProperties>
</file>