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1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2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3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9" r:id="rId1"/>
  </p:sldMasterIdLst>
  <p:notesMasterIdLst>
    <p:notesMasterId r:id="rId21"/>
  </p:notesMasterIdLst>
  <p:handoutMasterIdLst>
    <p:handoutMasterId r:id="rId22"/>
  </p:handoutMasterIdLst>
  <p:sldIdLst>
    <p:sldId id="256" r:id="rId2"/>
    <p:sldId id="288" r:id="rId3"/>
    <p:sldId id="284" r:id="rId4"/>
    <p:sldId id="257" r:id="rId5"/>
    <p:sldId id="273" r:id="rId6"/>
    <p:sldId id="258" r:id="rId7"/>
    <p:sldId id="259" r:id="rId8"/>
    <p:sldId id="274" r:id="rId9"/>
    <p:sldId id="275" r:id="rId10"/>
    <p:sldId id="287" r:id="rId11"/>
    <p:sldId id="283" r:id="rId12"/>
    <p:sldId id="269" r:id="rId13"/>
    <p:sldId id="268" r:id="rId14"/>
    <p:sldId id="270" r:id="rId15"/>
    <p:sldId id="281" r:id="rId16"/>
    <p:sldId id="289" r:id="rId17"/>
    <p:sldId id="285" r:id="rId18"/>
    <p:sldId id="286" r:id="rId19"/>
    <p:sldId id="276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17" autoAdjust="0"/>
    <p:restoredTop sz="49003" autoAdjust="0"/>
  </p:normalViewPr>
  <p:slideViewPr>
    <p:cSldViewPr snapToGrid="0">
      <p:cViewPr varScale="1">
        <p:scale>
          <a:sx n="53" d="100"/>
          <a:sy n="53" d="100"/>
        </p:scale>
        <p:origin x="2712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91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4" d="100"/>
          <a:sy n="64" d="100"/>
        </p:scale>
        <p:origin x="806" y="8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0E067C3-5F36-4946-89E2-A1DFD2A47DB9}" type="doc">
      <dgm:prSet loTypeId="urn:microsoft.com/office/officeart/2005/8/layout/hList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1A801F2-C3DB-D54F-BAE9-E46B0577EC5F}">
      <dgm:prSet phldrT="[Text]"/>
      <dgm:spPr/>
      <dgm:t>
        <a:bodyPr/>
        <a:lstStyle/>
        <a:p>
          <a:r>
            <a:rPr lang="en-US" dirty="0" smtClean="0"/>
            <a:t>In the library</a:t>
          </a:r>
          <a:endParaRPr lang="en-US" dirty="0"/>
        </a:p>
      </dgm:t>
    </dgm:pt>
    <dgm:pt modelId="{41630B55-623D-9844-A398-62EDF5EB1ECF}" type="parTrans" cxnId="{51C66853-1AB7-584A-ACD7-7E621111D24E}">
      <dgm:prSet/>
      <dgm:spPr/>
      <dgm:t>
        <a:bodyPr/>
        <a:lstStyle/>
        <a:p>
          <a:endParaRPr lang="en-US"/>
        </a:p>
      </dgm:t>
    </dgm:pt>
    <dgm:pt modelId="{6617CF16-37A2-2446-9521-D90FEE8B40C7}" type="sibTrans" cxnId="{51C66853-1AB7-584A-ACD7-7E621111D24E}">
      <dgm:prSet/>
      <dgm:spPr/>
      <dgm:t>
        <a:bodyPr/>
        <a:lstStyle/>
        <a:p>
          <a:endParaRPr lang="en-US"/>
        </a:p>
      </dgm:t>
    </dgm:pt>
    <dgm:pt modelId="{E41C9695-D7A0-C940-B23C-B9CDD676C266}">
      <dgm:prSet phldrT="[Text]"/>
      <dgm:spPr/>
      <dgm:t>
        <a:bodyPr/>
        <a:lstStyle/>
        <a:p>
          <a:r>
            <a:rPr lang="en-US" dirty="0" smtClean="0"/>
            <a:t>Tours</a:t>
          </a:r>
          <a:endParaRPr lang="en-US" dirty="0"/>
        </a:p>
      </dgm:t>
    </dgm:pt>
    <dgm:pt modelId="{D486C6D9-A2B2-BB4B-9765-53D1082147D6}" type="parTrans" cxnId="{78158352-08BF-BF44-9A95-368345F0AAED}">
      <dgm:prSet/>
      <dgm:spPr/>
      <dgm:t>
        <a:bodyPr/>
        <a:lstStyle/>
        <a:p>
          <a:endParaRPr lang="en-US"/>
        </a:p>
      </dgm:t>
    </dgm:pt>
    <dgm:pt modelId="{91BAFFE9-594B-624C-A2D2-765D49A9B170}" type="sibTrans" cxnId="{78158352-08BF-BF44-9A95-368345F0AAED}">
      <dgm:prSet/>
      <dgm:spPr/>
      <dgm:t>
        <a:bodyPr/>
        <a:lstStyle/>
        <a:p>
          <a:endParaRPr lang="en-US"/>
        </a:p>
      </dgm:t>
    </dgm:pt>
    <dgm:pt modelId="{7AA9DC17-A52E-DE49-BEE1-958C54617D97}">
      <dgm:prSet phldrT="[Text]"/>
      <dgm:spPr/>
      <dgm:t>
        <a:bodyPr/>
        <a:lstStyle/>
        <a:p>
          <a:r>
            <a:rPr lang="en-US" dirty="0" smtClean="0"/>
            <a:t>In the classroom</a:t>
          </a:r>
          <a:endParaRPr lang="en-US" dirty="0"/>
        </a:p>
      </dgm:t>
    </dgm:pt>
    <dgm:pt modelId="{4E1B3899-8EBC-E84C-8597-0B45BEA3BA4F}" type="parTrans" cxnId="{7B85BD0A-4B1D-A443-B9E3-1BD2907E4B58}">
      <dgm:prSet/>
      <dgm:spPr/>
      <dgm:t>
        <a:bodyPr/>
        <a:lstStyle/>
        <a:p>
          <a:endParaRPr lang="en-US"/>
        </a:p>
      </dgm:t>
    </dgm:pt>
    <dgm:pt modelId="{82DE950B-8908-6D4A-AAA4-3E01BA95C0B9}" type="sibTrans" cxnId="{7B85BD0A-4B1D-A443-B9E3-1BD2907E4B58}">
      <dgm:prSet/>
      <dgm:spPr/>
      <dgm:t>
        <a:bodyPr/>
        <a:lstStyle/>
        <a:p>
          <a:endParaRPr lang="en-US"/>
        </a:p>
      </dgm:t>
    </dgm:pt>
    <dgm:pt modelId="{E0E7F59B-0053-A64C-9F8A-2A4CAAC542D9}">
      <dgm:prSet phldrT="[Text]"/>
      <dgm:spPr/>
      <dgm:t>
        <a:bodyPr/>
        <a:lstStyle/>
        <a:p>
          <a:r>
            <a:rPr lang="en-US" dirty="0" smtClean="0"/>
            <a:t>One-shot</a:t>
          </a:r>
          <a:endParaRPr lang="en-US" dirty="0"/>
        </a:p>
      </dgm:t>
    </dgm:pt>
    <dgm:pt modelId="{DA1F646F-524A-BF48-A59D-9943AF7C9A3F}" type="parTrans" cxnId="{ED403C1F-370A-F14D-8FAF-3E7B7A0AF498}">
      <dgm:prSet/>
      <dgm:spPr/>
      <dgm:t>
        <a:bodyPr/>
        <a:lstStyle/>
        <a:p>
          <a:endParaRPr lang="en-US"/>
        </a:p>
      </dgm:t>
    </dgm:pt>
    <dgm:pt modelId="{96D74293-03AA-5144-B63A-B39A17C6C25A}" type="sibTrans" cxnId="{ED403C1F-370A-F14D-8FAF-3E7B7A0AF498}">
      <dgm:prSet/>
      <dgm:spPr/>
      <dgm:t>
        <a:bodyPr/>
        <a:lstStyle/>
        <a:p>
          <a:endParaRPr lang="en-US"/>
        </a:p>
      </dgm:t>
    </dgm:pt>
    <dgm:pt modelId="{3EAC8812-BA47-D742-9DA1-5A100E3CFE4C}">
      <dgm:prSet phldrT="[Text]"/>
      <dgm:spPr/>
      <dgm:t>
        <a:bodyPr/>
        <a:lstStyle/>
        <a:p>
          <a:r>
            <a:rPr lang="en-US" dirty="0" smtClean="0"/>
            <a:t>Embedded</a:t>
          </a:r>
          <a:endParaRPr lang="en-US" dirty="0"/>
        </a:p>
      </dgm:t>
    </dgm:pt>
    <dgm:pt modelId="{C2F6217B-D26A-9D49-94B9-73B908FB10DF}" type="parTrans" cxnId="{871DBB64-63F6-F247-9BEC-6ED102E16862}">
      <dgm:prSet/>
      <dgm:spPr/>
      <dgm:t>
        <a:bodyPr/>
        <a:lstStyle/>
        <a:p>
          <a:endParaRPr lang="en-US"/>
        </a:p>
      </dgm:t>
    </dgm:pt>
    <dgm:pt modelId="{48F11253-03D5-E749-A002-B94F60454C5A}" type="sibTrans" cxnId="{871DBB64-63F6-F247-9BEC-6ED102E16862}">
      <dgm:prSet/>
      <dgm:spPr/>
      <dgm:t>
        <a:bodyPr/>
        <a:lstStyle/>
        <a:p>
          <a:endParaRPr lang="en-US"/>
        </a:p>
      </dgm:t>
    </dgm:pt>
    <dgm:pt modelId="{00A8FBAA-6BA8-CE46-84FC-7D6592F0637A}" type="pres">
      <dgm:prSet presAssocID="{60E067C3-5F36-4946-89E2-A1DFD2A47DB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CA"/>
        </a:p>
      </dgm:t>
    </dgm:pt>
    <dgm:pt modelId="{F959F27C-D849-1844-84E2-832328166DC9}" type="pres">
      <dgm:prSet presAssocID="{81A801F2-C3DB-D54F-BAE9-E46B0577EC5F}" presName="composite" presStyleCnt="0"/>
      <dgm:spPr/>
    </dgm:pt>
    <dgm:pt modelId="{062E2B6A-5387-8C49-B266-E9E002E1FBB0}" type="pres">
      <dgm:prSet presAssocID="{81A801F2-C3DB-D54F-BAE9-E46B0577EC5F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14D4B4B-3CD9-214C-8B20-A9611B548974}" type="pres">
      <dgm:prSet presAssocID="{81A801F2-C3DB-D54F-BAE9-E46B0577EC5F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103F30-0B03-6E40-801B-515DC5F8D403}" type="pres">
      <dgm:prSet presAssocID="{6617CF16-37A2-2446-9521-D90FEE8B40C7}" presName="space" presStyleCnt="0"/>
      <dgm:spPr/>
    </dgm:pt>
    <dgm:pt modelId="{6E25E157-F5A1-E443-9A29-DB46E94127AD}" type="pres">
      <dgm:prSet presAssocID="{7AA9DC17-A52E-DE49-BEE1-958C54617D97}" presName="composite" presStyleCnt="0"/>
      <dgm:spPr/>
    </dgm:pt>
    <dgm:pt modelId="{F601284A-C2D5-8943-8DE1-D342DE1C3A34}" type="pres">
      <dgm:prSet presAssocID="{7AA9DC17-A52E-DE49-BEE1-958C54617D97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4722A782-5627-8349-97D3-1E45122CA246}" type="pres">
      <dgm:prSet presAssocID="{7AA9DC17-A52E-DE49-BEE1-958C54617D97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E516D5A-2A0B-8241-A493-C316998EC104}" type="presOf" srcId="{E41C9695-D7A0-C940-B23C-B9CDD676C266}" destId="{F14D4B4B-3CD9-214C-8B20-A9611B548974}" srcOrd="0" destOrd="0" presId="urn:microsoft.com/office/officeart/2005/8/layout/hList1"/>
    <dgm:cxn modelId="{871DBB64-63F6-F247-9BEC-6ED102E16862}" srcId="{7AA9DC17-A52E-DE49-BEE1-958C54617D97}" destId="{3EAC8812-BA47-D742-9DA1-5A100E3CFE4C}" srcOrd="1" destOrd="0" parTransId="{C2F6217B-D26A-9D49-94B9-73B908FB10DF}" sibTransId="{48F11253-03D5-E749-A002-B94F60454C5A}"/>
    <dgm:cxn modelId="{78158352-08BF-BF44-9A95-368345F0AAED}" srcId="{81A801F2-C3DB-D54F-BAE9-E46B0577EC5F}" destId="{E41C9695-D7A0-C940-B23C-B9CDD676C266}" srcOrd="0" destOrd="0" parTransId="{D486C6D9-A2B2-BB4B-9765-53D1082147D6}" sibTransId="{91BAFFE9-594B-624C-A2D2-765D49A9B170}"/>
    <dgm:cxn modelId="{FB23F3B4-C00D-884A-984C-B44E44D6CD14}" type="presOf" srcId="{60E067C3-5F36-4946-89E2-A1DFD2A47DB9}" destId="{00A8FBAA-6BA8-CE46-84FC-7D6592F0637A}" srcOrd="0" destOrd="0" presId="urn:microsoft.com/office/officeart/2005/8/layout/hList1"/>
    <dgm:cxn modelId="{51C66853-1AB7-584A-ACD7-7E621111D24E}" srcId="{60E067C3-5F36-4946-89E2-A1DFD2A47DB9}" destId="{81A801F2-C3DB-D54F-BAE9-E46B0577EC5F}" srcOrd="0" destOrd="0" parTransId="{41630B55-623D-9844-A398-62EDF5EB1ECF}" sibTransId="{6617CF16-37A2-2446-9521-D90FEE8B40C7}"/>
    <dgm:cxn modelId="{CE40442C-34D3-914F-94F1-60A286D56E1D}" type="presOf" srcId="{E0E7F59B-0053-A64C-9F8A-2A4CAAC542D9}" destId="{4722A782-5627-8349-97D3-1E45122CA246}" srcOrd="0" destOrd="0" presId="urn:microsoft.com/office/officeart/2005/8/layout/hList1"/>
    <dgm:cxn modelId="{B3CDE33B-EB1F-3A42-BDBE-C4CB06D13601}" type="presOf" srcId="{3EAC8812-BA47-D742-9DA1-5A100E3CFE4C}" destId="{4722A782-5627-8349-97D3-1E45122CA246}" srcOrd="0" destOrd="1" presId="urn:microsoft.com/office/officeart/2005/8/layout/hList1"/>
    <dgm:cxn modelId="{3A1D4D3A-233B-A045-AB7F-6EEB8E4BB772}" type="presOf" srcId="{81A801F2-C3DB-D54F-BAE9-E46B0577EC5F}" destId="{062E2B6A-5387-8C49-B266-E9E002E1FBB0}" srcOrd="0" destOrd="0" presId="urn:microsoft.com/office/officeart/2005/8/layout/hList1"/>
    <dgm:cxn modelId="{ED403C1F-370A-F14D-8FAF-3E7B7A0AF498}" srcId="{7AA9DC17-A52E-DE49-BEE1-958C54617D97}" destId="{E0E7F59B-0053-A64C-9F8A-2A4CAAC542D9}" srcOrd="0" destOrd="0" parTransId="{DA1F646F-524A-BF48-A59D-9943AF7C9A3F}" sibTransId="{96D74293-03AA-5144-B63A-B39A17C6C25A}"/>
    <dgm:cxn modelId="{7B85BD0A-4B1D-A443-B9E3-1BD2907E4B58}" srcId="{60E067C3-5F36-4946-89E2-A1DFD2A47DB9}" destId="{7AA9DC17-A52E-DE49-BEE1-958C54617D97}" srcOrd="1" destOrd="0" parTransId="{4E1B3899-8EBC-E84C-8597-0B45BEA3BA4F}" sibTransId="{82DE950B-8908-6D4A-AAA4-3E01BA95C0B9}"/>
    <dgm:cxn modelId="{6EFE8908-3821-AB48-9E62-EA8E683D8C90}" type="presOf" srcId="{7AA9DC17-A52E-DE49-BEE1-958C54617D97}" destId="{F601284A-C2D5-8943-8DE1-D342DE1C3A34}" srcOrd="0" destOrd="0" presId="urn:microsoft.com/office/officeart/2005/8/layout/hList1"/>
    <dgm:cxn modelId="{51E40125-345E-3549-9C39-BA943D77D902}" type="presParOf" srcId="{00A8FBAA-6BA8-CE46-84FC-7D6592F0637A}" destId="{F959F27C-D849-1844-84E2-832328166DC9}" srcOrd="0" destOrd="0" presId="urn:microsoft.com/office/officeart/2005/8/layout/hList1"/>
    <dgm:cxn modelId="{2C72F326-512E-A04E-BF11-13F30F2CB7FD}" type="presParOf" srcId="{F959F27C-D849-1844-84E2-832328166DC9}" destId="{062E2B6A-5387-8C49-B266-E9E002E1FBB0}" srcOrd="0" destOrd="0" presId="urn:microsoft.com/office/officeart/2005/8/layout/hList1"/>
    <dgm:cxn modelId="{B3D20766-9AE4-614A-AF2C-941ECD309E43}" type="presParOf" srcId="{F959F27C-D849-1844-84E2-832328166DC9}" destId="{F14D4B4B-3CD9-214C-8B20-A9611B548974}" srcOrd="1" destOrd="0" presId="urn:microsoft.com/office/officeart/2005/8/layout/hList1"/>
    <dgm:cxn modelId="{E1FAD172-0A2D-2D45-B50E-6E2F6E9308A7}" type="presParOf" srcId="{00A8FBAA-6BA8-CE46-84FC-7D6592F0637A}" destId="{F2103F30-0B03-6E40-801B-515DC5F8D403}" srcOrd="1" destOrd="0" presId="urn:microsoft.com/office/officeart/2005/8/layout/hList1"/>
    <dgm:cxn modelId="{6BA9D28F-E71A-FC45-971A-A545F169B3C6}" type="presParOf" srcId="{00A8FBAA-6BA8-CE46-84FC-7D6592F0637A}" destId="{6E25E157-F5A1-E443-9A29-DB46E94127AD}" srcOrd="2" destOrd="0" presId="urn:microsoft.com/office/officeart/2005/8/layout/hList1"/>
    <dgm:cxn modelId="{04134C7A-4A20-184A-B863-EEF1DD561FF2}" type="presParOf" srcId="{6E25E157-F5A1-E443-9A29-DB46E94127AD}" destId="{F601284A-C2D5-8943-8DE1-D342DE1C3A34}" srcOrd="0" destOrd="0" presId="urn:microsoft.com/office/officeart/2005/8/layout/hList1"/>
    <dgm:cxn modelId="{51332905-2E77-654D-B316-80BCC28517BA}" type="presParOf" srcId="{6E25E157-F5A1-E443-9A29-DB46E94127AD}" destId="{4722A782-5627-8349-97D3-1E45122CA246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24D351B-8D99-C04B-A0A1-BEAF14975A9E}" type="doc">
      <dgm:prSet loTypeId="urn:microsoft.com/office/officeart/2008/layout/VerticalCurvedList" loCatId="" qsTypeId="urn:microsoft.com/office/officeart/2005/8/quickstyle/simple4" qsCatId="simple" csTypeId="urn:microsoft.com/office/officeart/2005/8/colors/accent1_2" csCatId="accent1" phldr="1"/>
      <dgm:spPr/>
    </dgm:pt>
    <dgm:pt modelId="{0A0666DA-1521-FB47-A19F-99E71CC4522E}">
      <dgm:prSet phldrT="[Text]"/>
      <dgm:spPr/>
      <dgm:t>
        <a:bodyPr/>
        <a:lstStyle/>
        <a:p>
          <a:r>
            <a:rPr lang="en-US" dirty="0" smtClean="0"/>
            <a:t>Competence for task at hand</a:t>
          </a:r>
          <a:endParaRPr lang="en-US" dirty="0"/>
        </a:p>
      </dgm:t>
    </dgm:pt>
    <dgm:pt modelId="{E35F65DA-DF62-E44B-A940-583D3FAD249B}" type="parTrans" cxnId="{86414F64-99EF-DE47-9CAC-F7DF20AE0BB8}">
      <dgm:prSet/>
      <dgm:spPr/>
      <dgm:t>
        <a:bodyPr/>
        <a:lstStyle/>
        <a:p>
          <a:endParaRPr lang="en-US"/>
        </a:p>
      </dgm:t>
    </dgm:pt>
    <dgm:pt modelId="{538A8CE5-D489-5349-AD24-67AE3CEA94A3}" type="sibTrans" cxnId="{86414F64-99EF-DE47-9CAC-F7DF20AE0BB8}">
      <dgm:prSet/>
      <dgm:spPr/>
      <dgm:t>
        <a:bodyPr/>
        <a:lstStyle/>
        <a:p>
          <a:endParaRPr lang="en-US"/>
        </a:p>
      </dgm:t>
    </dgm:pt>
    <dgm:pt modelId="{D15BE735-2406-3D4C-81DA-54A2D42B3D95}">
      <dgm:prSet phldrT="[Text]"/>
      <dgm:spPr/>
      <dgm:t>
        <a:bodyPr/>
        <a:lstStyle/>
        <a:p>
          <a:r>
            <a:rPr lang="en-US" dirty="0" smtClean="0"/>
            <a:t>Respect, tolerance, trust</a:t>
          </a:r>
          <a:endParaRPr lang="en-US" dirty="0"/>
        </a:p>
      </dgm:t>
    </dgm:pt>
    <dgm:pt modelId="{374F19C3-9CC6-204C-A1C2-C98C8AB37CB0}" type="parTrans" cxnId="{0824DE25-5016-B44B-A4F6-1511C0A6B770}">
      <dgm:prSet/>
      <dgm:spPr/>
      <dgm:t>
        <a:bodyPr/>
        <a:lstStyle/>
        <a:p>
          <a:endParaRPr lang="en-US"/>
        </a:p>
      </dgm:t>
    </dgm:pt>
    <dgm:pt modelId="{B1DFBA9D-3379-9D43-92BE-BA5DCB13837F}" type="sibTrans" cxnId="{0824DE25-5016-B44B-A4F6-1511C0A6B770}">
      <dgm:prSet/>
      <dgm:spPr/>
      <dgm:t>
        <a:bodyPr/>
        <a:lstStyle/>
        <a:p>
          <a:endParaRPr lang="en-US"/>
        </a:p>
      </dgm:t>
    </dgm:pt>
    <dgm:pt modelId="{1B4D35D9-BDED-3148-8A07-915E804B6BCA}">
      <dgm:prSet phldrT="[Text]"/>
      <dgm:spPr/>
      <dgm:t>
        <a:bodyPr/>
        <a:lstStyle/>
        <a:p>
          <a:r>
            <a:rPr lang="en-US" dirty="0" smtClean="0"/>
            <a:t>Communication</a:t>
          </a:r>
          <a:endParaRPr lang="en-US" dirty="0"/>
        </a:p>
      </dgm:t>
    </dgm:pt>
    <dgm:pt modelId="{3BF8BDAF-3FE5-F744-8859-0F713F15D028}" type="parTrans" cxnId="{F1201052-A140-D841-A573-749E3E4B6592}">
      <dgm:prSet/>
      <dgm:spPr/>
      <dgm:t>
        <a:bodyPr/>
        <a:lstStyle/>
        <a:p>
          <a:endParaRPr lang="en-US"/>
        </a:p>
      </dgm:t>
    </dgm:pt>
    <dgm:pt modelId="{6A68E4AD-5D0C-154B-8BA3-0A2B3AA4EF93}" type="sibTrans" cxnId="{F1201052-A140-D841-A573-749E3E4B6592}">
      <dgm:prSet/>
      <dgm:spPr/>
      <dgm:t>
        <a:bodyPr/>
        <a:lstStyle/>
        <a:p>
          <a:endParaRPr lang="en-US"/>
        </a:p>
      </dgm:t>
    </dgm:pt>
    <dgm:pt modelId="{EE028429-CD49-DF4A-A767-C7CB5EA0A18B}">
      <dgm:prSet phldrT="[Text]"/>
      <dgm:spPr/>
      <dgm:t>
        <a:bodyPr/>
        <a:lstStyle/>
        <a:p>
          <a:r>
            <a:rPr lang="en-US" dirty="0" smtClean="0"/>
            <a:t>Shared, understood goal</a:t>
          </a:r>
          <a:endParaRPr lang="en-US" dirty="0"/>
        </a:p>
      </dgm:t>
    </dgm:pt>
    <dgm:pt modelId="{56C73BD5-4A7D-B148-8842-F829248F1DF6}" type="parTrans" cxnId="{5037DDFB-946A-F24C-B2AC-87AFD4B75D65}">
      <dgm:prSet/>
      <dgm:spPr/>
      <dgm:t>
        <a:bodyPr/>
        <a:lstStyle/>
        <a:p>
          <a:endParaRPr lang="en-CA"/>
        </a:p>
      </dgm:t>
    </dgm:pt>
    <dgm:pt modelId="{A0740EAC-BAA8-7D4F-A237-E219E853E30E}" type="sibTrans" cxnId="{5037DDFB-946A-F24C-B2AC-87AFD4B75D65}">
      <dgm:prSet/>
      <dgm:spPr/>
      <dgm:t>
        <a:bodyPr/>
        <a:lstStyle/>
        <a:p>
          <a:endParaRPr lang="en-CA"/>
        </a:p>
      </dgm:t>
    </dgm:pt>
    <dgm:pt modelId="{9BF9706E-B9DF-D949-ADDF-CEC179BDC0B0}" type="pres">
      <dgm:prSet presAssocID="{624D351B-8D99-C04B-A0A1-BEAF14975A9E}" presName="Name0" presStyleCnt="0">
        <dgm:presLayoutVars>
          <dgm:chMax val="7"/>
          <dgm:chPref val="7"/>
          <dgm:dir/>
        </dgm:presLayoutVars>
      </dgm:prSet>
      <dgm:spPr/>
    </dgm:pt>
    <dgm:pt modelId="{8ED78C06-26B3-5340-AD97-44FB4877F157}" type="pres">
      <dgm:prSet presAssocID="{624D351B-8D99-C04B-A0A1-BEAF14975A9E}" presName="Name1" presStyleCnt="0"/>
      <dgm:spPr/>
    </dgm:pt>
    <dgm:pt modelId="{FEF43372-7CDE-B443-B409-1E5D535DAB9B}" type="pres">
      <dgm:prSet presAssocID="{624D351B-8D99-C04B-A0A1-BEAF14975A9E}" presName="cycle" presStyleCnt="0"/>
      <dgm:spPr/>
    </dgm:pt>
    <dgm:pt modelId="{C1C96902-4A13-D547-B284-A1A5D283B504}" type="pres">
      <dgm:prSet presAssocID="{624D351B-8D99-C04B-A0A1-BEAF14975A9E}" presName="srcNode" presStyleLbl="node1" presStyleIdx="0" presStyleCnt="4"/>
      <dgm:spPr/>
    </dgm:pt>
    <dgm:pt modelId="{5C03FEB4-88D4-2044-9FFF-7FCD73B9E5E6}" type="pres">
      <dgm:prSet presAssocID="{624D351B-8D99-C04B-A0A1-BEAF14975A9E}" presName="conn" presStyleLbl="parChTrans1D2" presStyleIdx="0" presStyleCnt="1"/>
      <dgm:spPr/>
      <dgm:t>
        <a:bodyPr/>
        <a:lstStyle/>
        <a:p>
          <a:endParaRPr lang="en-US"/>
        </a:p>
      </dgm:t>
    </dgm:pt>
    <dgm:pt modelId="{96265A15-04DE-E046-AA07-64B254503DB6}" type="pres">
      <dgm:prSet presAssocID="{624D351B-8D99-C04B-A0A1-BEAF14975A9E}" presName="extraNode" presStyleLbl="node1" presStyleIdx="0" presStyleCnt="4"/>
      <dgm:spPr/>
    </dgm:pt>
    <dgm:pt modelId="{9549D181-9FE5-BB48-8583-2FC095BBA5E7}" type="pres">
      <dgm:prSet presAssocID="{624D351B-8D99-C04B-A0A1-BEAF14975A9E}" presName="dstNode" presStyleLbl="node1" presStyleIdx="0" presStyleCnt="4"/>
      <dgm:spPr/>
    </dgm:pt>
    <dgm:pt modelId="{893BFB7D-F07A-6447-8D7F-11ED15F02396}" type="pres">
      <dgm:prSet presAssocID="{EE028429-CD49-DF4A-A767-C7CB5EA0A18B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70705A-9AF7-804A-9C1E-DB5FAEA52378}" type="pres">
      <dgm:prSet presAssocID="{EE028429-CD49-DF4A-A767-C7CB5EA0A18B}" presName="accent_1" presStyleCnt="0"/>
      <dgm:spPr/>
    </dgm:pt>
    <dgm:pt modelId="{6A40C58E-4CFE-6E48-9C61-3EBC66CC3217}" type="pres">
      <dgm:prSet presAssocID="{EE028429-CD49-DF4A-A767-C7CB5EA0A18B}" presName="accentRepeatNode" presStyleLbl="solidFgAcc1" presStyleIdx="0" presStyleCnt="4"/>
      <dgm:spPr/>
    </dgm:pt>
    <dgm:pt modelId="{52A860E9-A641-2D42-9180-F329D70459F0}" type="pres">
      <dgm:prSet presAssocID="{0A0666DA-1521-FB47-A19F-99E71CC4522E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965B12F3-D255-5246-B3F1-C11A2B53D4FF}" type="pres">
      <dgm:prSet presAssocID="{0A0666DA-1521-FB47-A19F-99E71CC4522E}" presName="accent_2" presStyleCnt="0"/>
      <dgm:spPr/>
    </dgm:pt>
    <dgm:pt modelId="{055D5302-0DB1-B048-8532-14A630FC86FD}" type="pres">
      <dgm:prSet presAssocID="{0A0666DA-1521-FB47-A19F-99E71CC4522E}" presName="accentRepeatNode" presStyleLbl="solidFgAcc1" presStyleIdx="1" presStyleCnt="4"/>
      <dgm:spPr/>
    </dgm:pt>
    <dgm:pt modelId="{629F5E35-B41B-6145-B2A5-49D0A9455E82}" type="pres">
      <dgm:prSet presAssocID="{D15BE735-2406-3D4C-81DA-54A2D42B3D95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2AFDEED8-340D-9343-A777-933ECCD9DA7C}" type="pres">
      <dgm:prSet presAssocID="{D15BE735-2406-3D4C-81DA-54A2D42B3D95}" presName="accent_3" presStyleCnt="0"/>
      <dgm:spPr/>
    </dgm:pt>
    <dgm:pt modelId="{C1008D99-3FEC-6447-A366-39C9AFDFB9B4}" type="pres">
      <dgm:prSet presAssocID="{D15BE735-2406-3D4C-81DA-54A2D42B3D95}" presName="accentRepeatNode" presStyleLbl="solidFgAcc1" presStyleIdx="2" presStyleCnt="4"/>
      <dgm:spPr/>
    </dgm:pt>
    <dgm:pt modelId="{5D7DF44A-5CC8-354C-9286-819490BC821E}" type="pres">
      <dgm:prSet presAssocID="{1B4D35D9-BDED-3148-8A07-915E804B6BCA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1D942F2A-0F4E-D548-BA03-865E63C90287}" type="pres">
      <dgm:prSet presAssocID="{1B4D35D9-BDED-3148-8A07-915E804B6BCA}" presName="accent_4" presStyleCnt="0"/>
      <dgm:spPr/>
    </dgm:pt>
    <dgm:pt modelId="{76D53B8E-25B3-B34C-8262-5768915FA077}" type="pres">
      <dgm:prSet presAssocID="{1B4D35D9-BDED-3148-8A07-915E804B6BCA}" presName="accentRepeatNode" presStyleLbl="solidFgAcc1" presStyleIdx="3" presStyleCnt="4"/>
      <dgm:spPr/>
    </dgm:pt>
  </dgm:ptLst>
  <dgm:cxnLst>
    <dgm:cxn modelId="{01D39F57-2226-E24B-B866-FE92E37B16DB}" type="presOf" srcId="{A0740EAC-BAA8-7D4F-A237-E219E853E30E}" destId="{5C03FEB4-88D4-2044-9FFF-7FCD73B9E5E6}" srcOrd="0" destOrd="0" presId="urn:microsoft.com/office/officeart/2008/layout/VerticalCurvedList"/>
    <dgm:cxn modelId="{18BFE33A-E817-434E-9531-651EC969E30A}" type="presOf" srcId="{1B4D35D9-BDED-3148-8A07-915E804B6BCA}" destId="{5D7DF44A-5CC8-354C-9286-819490BC821E}" srcOrd="0" destOrd="0" presId="urn:microsoft.com/office/officeart/2008/layout/VerticalCurvedList"/>
    <dgm:cxn modelId="{F1201052-A140-D841-A573-749E3E4B6592}" srcId="{624D351B-8D99-C04B-A0A1-BEAF14975A9E}" destId="{1B4D35D9-BDED-3148-8A07-915E804B6BCA}" srcOrd="3" destOrd="0" parTransId="{3BF8BDAF-3FE5-F744-8859-0F713F15D028}" sibTransId="{6A68E4AD-5D0C-154B-8BA3-0A2B3AA4EF93}"/>
    <dgm:cxn modelId="{E5B4091B-2591-5949-A10E-6C562F482554}" type="presOf" srcId="{0A0666DA-1521-FB47-A19F-99E71CC4522E}" destId="{52A860E9-A641-2D42-9180-F329D70459F0}" srcOrd="0" destOrd="0" presId="urn:microsoft.com/office/officeart/2008/layout/VerticalCurvedList"/>
    <dgm:cxn modelId="{0824DE25-5016-B44B-A4F6-1511C0A6B770}" srcId="{624D351B-8D99-C04B-A0A1-BEAF14975A9E}" destId="{D15BE735-2406-3D4C-81DA-54A2D42B3D95}" srcOrd="2" destOrd="0" parTransId="{374F19C3-9CC6-204C-A1C2-C98C8AB37CB0}" sibTransId="{B1DFBA9D-3379-9D43-92BE-BA5DCB13837F}"/>
    <dgm:cxn modelId="{9610DDE3-1A8C-E844-87A7-15924FE1C4CD}" type="presOf" srcId="{624D351B-8D99-C04B-A0A1-BEAF14975A9E}" destId="{9BF9706E-B9DF-D949-ADDF-CEC179BDC0B0}" srcOrd="0" destOrd="0" presId="urn:microsoft.com/office/officeart/2008/layout/VerticalCurvedList"/>
    <dgm:cxn modelId="{07031091-C3B0-EB42-9D52-B332234D9C56}" type="presOf" srcId="{EE028429-CD49-DF4A-A767-C7CB5EA0A18B}" destId="{893BFB7D-F07A-6447-8D7F-11ED15F02396}" srcOrd="0" destOrd="0" presId="urn:microsoft.com/office/officeart/2008/layout/VerticalCurvedList"/>
    <dgm:cxn modelId="{9C5BB3EF-4C7D-C643-BC69-6FEC9DE78BC2}" type="presOf" srcId="{D15BE735-2406-3D4C-81DA-54A2D42B3D95}" destId="{629F5E35-B41B-6145-B2A5-49D0A9455E82}" srcOrd="0" destOrd="0" presId="urn:microsoft.com/office/officeart/2008/layout/VerticalCurvedList"/>
    <dgm:cxn modelId="{86414F64-99EF-DE47-9CAC-F7DF20AE0BB8}" srcId="{624D351B-8D99-C04B-A0A1-BEAF14975A9E}" destId="{0A0666DA-1521-FB47-A19F-99E71CC4522E}" srcOrd="1" destOrd="0" parTransId="{E35F65DA-DF62-E44B-A940-583D3FAD249B}" sibTransId="{538A8CE5-D489-5349-AD24-67AE3CEA94A3}"/>
    <dgm:cxn modelId="{5037DDFB-946A-F24C-B2AC-87AFD4B75D65}" srcId="{624D351B-8D99-C04B-A0A1-BEAF14975A9E}" destId="{EE028429-CD49-DF4A-A767-C7CB5EA0A18B}" srcOrd="0" destOrd="0" parTransId="{56C73BD5-4A7D-B148-8842-F829248F1DF6}" sibTransId="{A0740EAC-BAA8-7D4F-A237-E219E853E30E}"/>
    <dgm:cxn modelId="{08BF45D8-7281-1B40-91BB-A683368D030D}" type="presParOf" srcId="{9BF9706E-B9DF-D949-ADDF-CEC179BDC0B0}" destId="{8ED78C06-26B3-5340-AD97-44FB4877F157}" srcOrd="0" destOrd="0" presId="urn:microsoft.com/office/officeart/2008/layout/VerticalCurvedList"/>
    <dgm:cxn modelId="{018682C4-7F8E-EA48-AA73-0C1F08F6527E}" type="presParOf" srcId="{8ED78C06-26B3-5340-AD97-44FB4877F157}" destId="{FEF43372-7CDE-B443-B409-1E5D535DAB9B}" srcOrd="0" destOrd="0" presId="urn:microsoft.com/office/officeart/2008/layout/VerticalCurvedList"/>
    <dgm:cxn modelId="{DAA18A30-2841-BF48-868B-B00501251483}" type="presParOf" srcId="{FEF43372-7CDE-B443-B409-1E5D535DAB9B}" destId="{C1C96902-4A13-D547-B284-A1A5D283B504}" srcOrd="0" destOrd="0" presId="urn:microsoft.com/office/officeart/2008/layout/VerticalCurvedList"/>
    <dgm:cxn modelId="{8782C278-5141-CF4B-BBD0-7A86122FB00E}" type="presParOf" srcId="{FEF43372-7CDE-B443-B409-1E5D535DAB9B}" destId="{5C03FEB4-88D4-2044-9FFF-7FCD73B9E5E6}" srcOrd="1" destOrd="0" presId="urn:microsoft.com/office/officeart/2008/layout/VerticalCurvedList"/>
    <dgm:cxn modelId="{A6864ADF-5C63-4245-896A-2F0D028AE98D}" type="presParOf" srcId="{FEF43372-7CDE-B443-B409-1E5D535DAB9B}" destId="{96265A15-04DE-E046-AA07-64B254503DB6}" srcOrd="2" destOrd="0" presId="urn:microsoft.com/office/officeart/2008/layout/VerticalCurvedList"/>
    <dgm:cxn modelId="{52C39DCD-DF6F-EC45-947A-0A98CE00E88A}" type="presParOf" srcId="{FEF43372-7CDE-B443-B409-1E5D535DAB9B}" destId="{9549D181-9FE5-BB48-8583-2FC095BBA5E7}" srcOrd="3" destOrd="0" presId="urn:microsoft.com/office/officeart/2008/layout/VerticalCurvedList"/>
    <dgm:cxn modelId="{20F9FB9C-6C17-3E48-8DAE-760C39FE1D1E}" type="presParOf" srcId="{8ED78C06-26B3-5340-AD97-44FB4877F157}" destId="{893BFB7D-F07A-6447-8D7F-11ED15F02396}" srcOrd="1" destOrd="0" presId="urn:microsoft.com/office/officeart/2008/layout/VerticalCurvedList"/>
    <dgm:cxn modelId="{F6995BB5-010B-5847-A1BD-2E72AEB65B84}" type="presParOf" srcId="{8ED78C06-26B3-5340-AD97-44FB4877F157}" destId="{FC70705A-9AF7-804A-9C1E-DB5FAEA52378}" srcOrd="2" destOrd="0" presId="urn:microsoft.com/office/officeart/2008/layout/VerticalCurvedList"/>
    <dgm:cxn modelId="{6A486555-6C86-0A48-A27F-A43DB9977E2B}" type="presParOf" srcId="{FC70705A-9AF7-804A-9C1E-DB5FAEA52378}" destId="{6A40C58E-4CFE-6E48-9C61-3EBC66CC3217}" srcOrd="0" destOrd="0" presId="urn:microsoft.com/office/officeart/2008/layout/VerticalCurvedList"/>
    <dgm:cxn modelId="{C1DEE2F0-92C8-9145-984D-B3A1E62363E0}" type="presParOf" srcId="{8ED78C06-26B3-5340-AD97-44FB4877F157}" destId="{52A860E9-A641-2D42-9180-F329D70459F0}" srcOrd="3" destOrd="0" presId="urn:microsoft.com/office/officeart/2008/layout/VerticalCurvedList"/>
    <dgm:cxn modelId="{55199A05-64D4-A041-AE8D-E3035F4EF11D}" type="presParOf" srcId="{8ED78C06-26B3-5340-AD97-44FB4877F157}" destId="{965B12F3-D255-5246-B3F1-C11A2B53D4FF}" srcOrd="4" destOrd="0" presId="urn:microsoft.com/office/officeart/2008/layout/VerticalCurvedList"/>
    <dgm:cxn modelId="{B70BC070-C046-3944-B58C-4058797FAA1E}" type="presParOf" srcId="{965B12F3-D255-5246-B3F1-C11A2B53D4FF}" destId="{055D5302-0DB1-B048-8532-14A630FC86FD}" srcOrd="0" destOrd="0" presId="urn:microsoft.com/office/officeart/2008/layout/VerticalCurvedList"/>
    <dgm:cxn modelId="{4A4467C6-31CE-A840-A19E-4D1F9BAE2CA6}" type="presParOf" srcId="{8ED78C06-26B3-5340-AD97-44FB4877F157}" destId="{629F5E35-B41B-6145-B2A5-49D0A9455E82}" srcOrd="5" destOrd="0" presId="urn:microsoft.com/office/officeart/2008/layout/VerticalCurvedList"/>
    <dgm:cxn modelId="{073775C6-284C-294E-8349-113A0365901A}" type="presParOf" srcId="{8ED78C06-26B3-5340-AD97-44FB4877F157}" destId="{2AFDEED8-340D-9343-A777-933ECCD9DA7C}" srcOrd="6" destOrd="0" presId="urn:microsoft.com/office/officeart/2008/layout/VerticalCurvedList"/>
    <dgm:cxn modelId="{23A0FB13-FB93-A14F-BB8A-D087B7ABF849}" type="presParOf" srcId="{2AFDEED8-340D-9343-A777-933ECCD9DA7C}" destId="{C1008D99-3FEC-6447-A366-39C9AFDFB9B4}" srcOrd="0" destOrd="0" presId="urn:microsoft.com/office/officeart/2008/layout/VerticalCurvedList"/>
    <dgm:cxn modelId="{D8FED8CB-4213-8A45-951D-398AB85684CC}" type="presParOf" srcId="{8ED78C06-26B3-5340-AD97-44FB4877F157}" destId="{5D7DF44A-5CC8-354C-9286-819490BC821E}" srcOrd="7" destOrd="0" presId="urn:microsoft.com/office/officeart/2008/layout/VerticalCurvedList"/>
    <dgm:cxn modelId="{F8CE04D4-0A62-E144-BF4E-8BAA89264B19}" type="presParOf" srcId="{8ED78C06-26B3-5340-AD97-44FB4877F157}" destId="{1D942F2A-0F4E-D548-BA03-865E63C90287}" srcOrd="8" destOrd="0" presId="urn:microsoft.com/office/officeart/2008/layout/VerticalCurvedList"/>
    <dgm:cxn modelId="{7C19DAE4-A1D0-334F-9FBD-524F08056A1B}" type="presParOf" srcId="{1D942F2A-0F4E-D548-BA03-865E63C90287}" destId="{76D53B8E-25B3-B34C-8262-5768915FA077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38D7693-1B6B-4758-BFD7-77856E970D55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3D20CFBA-00F1-4279-89D1-6DFDE65C33EA}">
      <dgm:prSet phldrT="[Text]"/>
      <dgm:spPr/>
      <dgm:t>
        <a:bodyPr/>
        <a:lstStyle/>
        <a:p>
          <a:r>
            <a:rPr lang="en-US" dirty="0" smtClean="0"/>
            <a:t>How students learn</a:t>
          </a:r>
          <a:endParaRPr lang="en-US" dirty="0"/>
        </a:p>
      </dgm:t>
    </dgm:pt>
    <dgm:pt modelId="{182E283B-873D-4BE5-8B7E-58EF9D36EFE9}" type="parTrans" cxnId="{B797074B-1F6E-47B5-B633-6C9F969F5EF1}">
      <dgm:prSet/>
      <dgm:spPr/>
      <dgm:t>
        <a:bodyPr/>
        <a:lstStyle/>
        <a:p>
          <a:endParaRPr lang="en-US"/>
        </a:p>
      </dgm:t>
    </dgm:pt>
    <dgm:pt modelId="{33BEDC6E-9288-4113-B006-340BFDD21641}" type="sibTrans" cxnId="{B797074B-1F6E-47B5-B633-6C9F969F5EF1}">
      <dgm:prSet/>
      <dgm:spPr/>
      <dgm:t>
        <a:bodyPr/>
        <a:lstStyle/>
        <a:p>
          <a:endParaRPr lang="en-US"/>
        </a:p>
      </dgm:t>
    </dgm:pt>
    <dgm:pt modelId="{E8DB1903-229C-4653-B6C6-295EB3707422}">
      <dgm:prSet phldrT="[Text]"/>
      <dgm:spPr/>
      <dgm:t>
        <a:bodyPr/>
        <a:lstStyle/>
        <a:p>
          <a:r>
            <a:rPr lang="en-US" dirty="0" smtClean="0"/>
            <a:t>Teaching influences learning</a:t>
          </a:r>
          <a:endParaRPr lang="en-US" dirty="0"/>
        </a:p>
      </dgm:t>
    </dgm:pt>
    <dgm:pt modelId="{4E8F0CA7-79AB-4A41-93FC-FE35B461B215}" type="sibTrans" cxnId="{18355D51-7931-4CA2-B48E-EB0D00BB89DC}">
      <dgm:prSet/>
      <dgm:spPr/>
      <dgm:t>
        <a:bodyPr/>
        <a:lstStyle/>
        <a:p>
          <a:endParaRPr lang="en-US"/>
        </a:p>
      </dgm:t>
    </dgm:pt>
    <dgm:pt modelId="{CB04CB45-A894-469F-93B0-B6E9B7E442C6}" type="parTrans" cxnId="{18355D51-7931-4CA2-B48E-EB0D00BB89DC}">
      <dgm:prSet/>
      <dgm:spPr/>
      <dgm:t>
        <a:bodyPr/>
        <a:lstStyle/>
        <a:p>
          <a:endParaRPr lang="en-US"/>
        </a:p>
      </dgm:t>
    </dgm:pt>
    <dgm:pt modelId="{38EDD05A-1361-46B3-A7C3-E182048218F7}">
      <dgm:prSet phldrT="[Text]"/>
      <dgm:spPr/>
      <dgm:t>
        <a:bodyPr/>
        <a:lstStyle/>
        <a:p>
          <a:r>
            <a:rPr lang="en-US" dirty="0" smtClean="0"/>
            <a:t>Quality Learning Environment</a:t>
          </a:r>
          <a:endParaRPr lang="en-US" dirty="0"/>
        </a:p>
      </dgm:t>
    </dgm:pt>
    <dgm:pt modelId="{E719C392-1CC0-42C6-9F05-76682B5A298F}" type="sibTrans" cxnId="{573D28ED-4051-4B46-80B9-13D38C244C34}">
      <dgm:prSet/>
      <dgm:spPr/>
      <dgm:t>
        <a:bodyPr/>
        <a:lstStyle/>
        <a:p>
          <a:endParaRPr lang="en-US"/>
        </a:p>
      </dgm:t>
    </dgm:pt>
    <dgm:pt modelId="{3976F5E2-8829-46D3-91EA-B65FDADDF541}" type="parTrans" cxnId="{573D28ED-4051-4B46-80B9-13D38C244C34}">
      <dgm:prSet/>
      <dgm:spPr/>
      <dgm:t>
        <a:bodyPr/>
        <a:lstStyle/>
        <a:p>
          <a:endParaRPr lang="en-US"/>
        </a:p>
      </dgm:t>
    </dgm:pt>
    <dgm:pt modelId="{00EC1C75-044B-455D-A3C0-A581BB7DDF2B}">
      <dgm:prSet phldrT="[Text]"/>
      <dgm:spPr/>
      <dgm:t>
        <a:bodyPr/>
        <a:lstStyle/>
        <a:p>
          <a:r>
            <a:rPr lang="en-US" dirty="0" smtClean="0"/>
            <a:t>Barriers to Learning</a:t>
          </a:r>
          <a:endParaRPr lang="en-US" dirty="0"/>
        </a:p>
      </dgm:t>
    </dgm:pt>
    <dgm:pt modelId="{374515DF-559C-4A3A-A5C6-DBDE4E894439}" type="parTrans" cxnId="{66E21FAF-BAEA-41A3-877E-714F9B157FE8}">
      <dgm:prSet/>
      <dgm:spPr/>
      <dgm:t>
        <a:bodyPr/>
        <a:lstStyle/>
        <a:p>
          <a:endParaRPr lang="en-US"/>
        </a:p>
      </dgm:t>
    </dgm:pt>
    <dgm:pt modelId="{0A63F686-766E-4A34-984C-D1CCC0F1344D}" type="sibTrans" cxnId="{66E21FAF-BAEA-41A3-877E-714F9B157FE8}">
      <dgm:prSet/>
      <dgm:spPr/>
      <dgm:t>
        <a:bodyPr/>
        <a:lstStyle/>
        <a:p>
          <a:endParaRPr lang="en-US"/>
        </a:p>
      </dgm:t>
    </dgm:pt>
    <dgm:pt modelId="{9D2841B6-480C-4086-A014-1B95638DF527}">
      <dgm:prSet phldrT="[Text]"/>
      <dgm:spPr/>
      <dgm:t>
        <a:bodyPr/>
        <a:lstStyle/>
        <a:p>
          <a:r>
            <a:rPr lang="en-US" dirty="0" smtClean="0"/>
            <a:t>Student Success</a:t>
          </a:r>
          <a:endParaRPr lang="en-US" dirty="0"/>
        </a:p>
      </dgm:t>
    </dgm:pt>
    <dgm:pt modelId="{4A651EA0-D921-4D3D-ADD8-4A96FC230232}" type="parTrans" cxnId="{9F777BA6-8479-4FE2-968B-8B44F4DCE678}">
      <dgm:prSet/>
      <dgm:spPr/>
      <dgm:t>
        <a:bodyPr/>
        <a:lstStyle/>
        <a:p>
          <a:endParaRPr lang="en-US"/>
        </a:p>
      </dgm:t>
    </dgm:pt>
    <dgm:pt modelId="{F93AB2C1-A01C-480B-8179-1D14F243FC0E}" type="sibTrans" cxnId="{9F777BA6-8479-4FE2-968B-8B44F4DCE678}">
      <dgm:prSet/>
      <dgm:spPr/>
      <dgm:t>
        <a:bodyPr/>
        <a:lstStyle/>
        <a:p>
          <a:endParaRPr lang="en-US"/>
        </a:p>
      </dgm:t>
    </dgm:pt>
    <dgm:pt modelId="{7F6431BA-4255-4E00-B17D-3BC9C2BB892E}" type="pres">
      <dgm:prSet presAssocID="{138D7693-1B6B-4758-BFD7-77856E970D55}" presName="CompostProcess" presStyleCnt="0">
        <dgm:presLayoutVars>
          <dgm:dir/>
          <dgm:resizeHandles val="exact"/>
        </dgm:presLayoutVars>
      </dgm:prSet>
      <dgm:spPr/>
    </dgm:pt>
    <dgm:pt modelId="{7B142CA1-AB00-43F4-9E28-2669730A4FC7}" type="pres">
      <dgm:prSet presAssocID="{138D7693-1B6B-4758-BFD7-77856E970D55}" presName="arrow" presStyleLbl="bgShp" presStyleIdx="0" presStyleCnt="1"/>
      <dgm:spPr/>
    </dgm:pt>
    <dgm:pt modelId="{CDF685C9-A2B8-4E39-9449-64958FA7DFD2}" type="pres">
      <dgm:prSet presAssocID="{138D7693-1B6B-4758-BFD7-77856E970D55}" presName="linearProcess" presStyleCnt="0"/>
      <dgm:spPr/>
    </dgm:pt>
    <dgm:pt modelId="{7B96A6AD-8E01-4F0C-A8DB-F8A4371A01C4}" type="pres">
      <dgm:prSet presAssocID="{3D20CFBA-00F1-4279-89D1-6DFDE65C33EA}" presName="tex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0913431-4C94-4DDD-BD24-FF71AAE88233}" type="pres">
      <dgm:prSet presAssocID="{33BEDC6E-9288-4113-B006-340BFDD21641}" presName="sibTrans" presStyleCnt="0"/>
      <dgm:spPr/>
    </dgm:pt>
    <dgm:pt modelId="{A6B791A1-FE85-4D42-B120-46D835988559}" type="pres">
      <dgm:prSet presAssocID="{E8DB1903-229C-4653-B6C6-295EB3707422}" presName="text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DD2FE27-2DC5-4C7C-ACBB-D379B056AB0A}" type="pres">
      <dgm:prSet presAssocID="{4E8F0CA7-79AB-4A41-93FC-FE35B461B215}" presName="sibTrans" presStyleCnt="0"/>
      <dgm:spPr/>
    </dgm:pt>
    <dgm:pt modelId="{384ECF4F-8FF8-4B39-ADBA-759742A9F6CA}" type="pres">
      <dgm:prSet presAssocID="{38EDD05A-1361-46B3-A7C3-E182048218F7}" presName="text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16F274-FDA4-40E8-8C67-DFE6052ADC6C}" type="pres">
      <dgm:prSet presAssocID="{E719C392-1CC0-42C6-9F05-76682B5A298F}" presName="sibTrans" presStyleCnt="0"/>
      <dgm:spPr/>
    </dgm:pt>
    <dgm:pt modelId="{2456686D-52C7-4A77-89D6-E6286C4ECC8A}" type="pres">
      <dgm:prSet presAssocID="{00EC1C75-044B-455D-A3C0-A581BB7DDF2B}" presName="text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414EE8-ED0C-4BB1-BBED-CA21FBFF479A}" type="pres">
      <dgm:prSet presAssocID="{0A63F686-766E-4A34-984C-D1CCC0F1344D}" presName="sibTrans" presStyleCnt="0"/>
      <dgm:spPr/>
    </dgm:pt>
    <dgm:pt modelId="{500004D6-0076-4B4C-86C7-6C179409F7D6}" type="pres">
      <dgm:prSet presAssocID="{9D2841B6-480C-4086-A014-1B95638DF527}" presName="text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8355D51-7931-4CA2-B48E-EB0D00BB89DC}" srcId="{138D7693-1B6B-4758-BFD7-77856E970D55}" destId="{E8DB1903-229C-4653-B6C6-295EB3707422}" srcOrd="1" destOrd="0" parTransId="{CB04CB45-A894-469F-93B0-B6E9B7E442C6}" sibTransId="{4E8F0CA7-79AB-4A41-93FC-FE35B461B215}"/>
    <dgm:cxn modelId="{A8BE812E-7F19-484C-9E2F-A79596D3E88A}" type="presOf" srcId="{38EDD05A-1361-46B3-A7C3-E182048218F7}" destId="{384ECF4F-8FF8-4B39-ADBA-759742A9F6CA}" srcOrd="0" destOrd="0" presId="urn:microsoft.com/office/officeart/2005/8/layout/hProcess9"/>
    <dgm:cxn modelId="{A0C0A944-A68B-4E59-91E3-3B716C39782C}" type="presOf" srcId="{E8DB1903-229C-4653-B6C6-295EB3707422}" destId="{A6B791A1-FE85-4D42-B120-46D835988559}" srcOrd="0" destOrd="0" presId="urn:microsoft.com/office/officeart/2005/8/layout/hProcess9"/>
    <dgm:cxn modelId="{4E0A27C0-7388-44B2-A087-3F9F0E20C904}" type="presOf" srcId="{138D7693-1B6B-4758-BFD7-77856E970D55}" destId="{7F6431BA-4255-4E00-B17D-3BC9C2BB892E}" srcOrd="0" destOrd="0" presId="urn:microsoft.com/office/officeart/2005/8/layout/hProcess9"/>
    <dgm:cxn modelId="{A46EA500-B44F-40DE-ABC2-85081B6EE00F}" type="presOf" srcId="{00EC1C75-044B-455D-A3C0-A581BB7DDF2B}" destId="{2456686D-52C7-4A77-89D6-E6286C4ECC8A}" srcOrd="0" destOrd="0" presId="urn:microsoft.com/office/officeart/2005/8/layout/hProcess9"/>
    <dgm:cxn modelId="{FD2DA983-BBB6-482F-8A3B-93F3CA769776}" type="presOf" srcId="{3D20CFBA-00F1-4279-89D1-6DFDE65C33EA}" destId="{7B96A6AD-8E01-4F0C-A8DB-F8A4371A01C4}" srcOrd="0" destOrd="0" presId="urn:microsoft.com/office/officeart/2005/8/layout/hProcess9"/>
    <dgm:cxn modelId="{B797074B-1F6E-47B5-B633-6C9F969F5EF1}" srcId="{138D7693-1B6B-4758-BFD7-77856E970D55}" destId="{3D20CFBA-00F1-4279-89D1-6DFDE65C33EA}" srcOrd="0" destOrd="0" parTransId="{182E283B-873D-4BE5-8B7E-58EF9D36EFE9}" sibTransId="{33BEDC6E-9288-4113-B006-340BFDD21641}"/>
    <dgm:cxn modelId="{9F777BA6-8479-4FE2-968B-8B44F4DCE678}" srcId="{138D7693-1B6B-4758-BFD7-77856E970D55}" destId="{9D2841B6-480C-4086-A014-1B95638DF527}" srcOrd="4" destOrd="0" parTransId="{4A651EA0-D921-4D3D-ADD8-4A96FC230232}" sibTransId="{F93AB2C1-A01C-480B-8179-1D14F243FC0E}"/>
    <dgm:cxn modelId="{573D28ED-4051-4B46-80B9-13D38C244C34}" srcId="{138D7693-1B6B-4758-BFD7-77856E970D55}" destId="{38EDD05A-1361-46B3-A7C3-E182048218F7}" srcOrd="2" destOrd="0" parTransId="{3976F5E2-8829-46D3-91EA-B65FDADDF541}" sibTransId="{E719C392-1CC0-42C6-9F05-76682B5A298F}"/>
    <dgm:cxn modelId="{66E21FAF-BAEA-41A3-877E-714F9B157FE8}" srcId="{138D7693-1B6B-4758-BFD7-77856E970D55}" destId="{00EC1C75-044B-455D-A3C0-A581BB7DDF2B}" srcOrd="3" destOrd="0" parTransId="{374515DF-559C-4A3A-A5C6-DBDE4E894439}" sibTransId="{0A63F686-766E-4A34-984C-D1CCC0F1344D}"/>
    <dgm:cxn modelId="{D0E858A3-AC53-4325-9CA6-60C6CD4F3360}" type="presOf" srcId="{9D2841B6-480C-4086-A014-1B95638DF527}" destId="{500004D6-0076-4B4C-86C7-6C179409F7D6}" srcOrd="0" destOrd="0" presId="urn:microsoft.com/office/officeart/2005/8/layout/hProcess9"/>
    <dgm:cxn modelId="{95F79898-AFCD-415B-8D86-D4FB9AD57898}" type="presParOf" srcId="{7F6431BA-4255-4E00-B17D-3BC9C2BB892E}" destId="{7B142CA1-AB00-43F4-9E28-2669730A4FC7}" srcOrd="0" destOrd="0" presId="urn:microsoft.com/office/officeart/2005/8/layout/hProcess9"/>
    <dgm:cxn modelId="{18D429BC-2225-40B2-9C16-84A65E300FAB}" type="presParOf" srcId="{7F6431BA-4255-4E00-B17D-3BC9C2BB892E}" destId="{CDF685C9-A2B8-4E39-9449-64958FA7DFD2}" srcOrd="1" destOrd="0" presId="urn:microsoft.com/office/officeart/2005/8/layout/hProcess9"/>
    <dgm:cxn modelId="{656FA37B-9BAF-4585-B14D-2904B65639EF}" type="presParOf" srcId="{CDF685C9-A2B8-4E39-9449-64958FA7DFD2}" destId="{7B96A6AD-8E01-4F0C-A8DB-F8A4371A01C4}" srcOrd="0" destOrd="0" presId="urn:microsoft.com/office/officeart/2005/8/layout/hProcess9"/>
    <dgm:cxn modelId="{30CB07B4-47ED-400C-9462-DB51D3E7406C}" type="presParOf" srcId="{CDF685C9-A2B8-4E39-9449-64958FA7DFD2}" destId="{40913431-4C94-4DDD-BD24-FF71AAE88233}" srcOrd="1" destOrd="0" presId="urn:microsoft.com/office/officeart/2005/8/layout/hProcess9"/>
    <dgm:cxn modelId="{810CB9FD-782D-4F64-9292-7491D014CFAB}" type="presParOf" srcId="{CDF685C9-A2B8-4E39-9449-64958FA7DFD2}" destId="{A6B791A1-FE85-4D42-B120-46D835988559}" srcOrd="2" destOrd="0" presId="urn:microsoft.com/office/officeart/2005/8/layout/hProcess9"/>
    <dgm:cxn modelId="{97824B85-2524-4E5A-BCF0-5AF32140A460}" type="presParOf" srcId="{CDF685C9-A2B8-4E39-9449-64958FA7DFD2}" destId="{0DD2FE27-2DC5-4C7C-ACBB-D379B056AB0A}" srcOrd="3" destOrd="0" presId="urn:microsoft.com/office/officeart/2005/8/layout/hProcess9"/>
    <dgm:cxn modelId="{B8AEAC2D-8A8E-4B6C-9533-CF6ADCD2D073}" type="presParOf" srcId="{CDF685C9-A2B8-4E39-9449-64958FA7DFD2}" destId="{384ECF4F-8FF8-4B39-ADBA-759742A9F6CA}" srcOrd="4" destOrd="0" presId="urn:microsoft.com/office/officeart/2005/8/layout/hProcess9"/>
    <dgm:cxn modelId="{3A84F227-4B02-43D7-980B-C693BD39E98A}" type="presParOf" srcId="{CDF685C9-A2B8-4E39-9449-64958FA7DFD2}" destId="{4916F274-FDA4-40E8-8C67-DFE6052ADC6C}" srcOrd="5" destOrd="0" presId="urn:microsoft.com/office/officeart/2005/8/layout/hProcess9"/>
    <dgm:cxn modelId="{321A2021-04FB-43AB-B282-9A6829C218FC}" type="presParOf" srcId="{CDF685C9-A2B8-4E39-9449-64958FA7DFD2}" destId="{2456686D-52C7-4A77-89D6-E6286C4ECC8A}" srcOrd="6" destOrd="0" presId="urn:microsoft.com/office/officeart/2005/8/layout/hProcess9"/>
    <dgm:cxn modelId="{48FA955C-570E-483A-8305-79DA8482C3F5}" type="presParOf" srcId="{CDF685C9-A2B8-4E39-9449-64958FA7DFD2}" destId="{34414EE8-ED0C-4BB1-BBED-CA21FBFF479A}" srcOrd="7" destOrd="0" presId="urn:microsoft.com/office/officeart/2005/8/layout/hProcess9"/>
    <dgm:cxn modelId="{8CCC659C-D8C9-4B7A-9267-E91311972826}" type="presParOf" srcId="{CDF685C9-A2B8-4E39-9449-64958FA7DFD2}" destId="{500004D6-0076-4B4C-86C7-6C179409F7D6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9860EB0-1D19-4970-A771-2FD534F0E928}" type="doc">
      <dgm:prSet loTypeId="urn:microsoft.com/office/officeart/2005/8/layout/equation1" loCatId="relationship" qsTypeId="urn:microsoft.com/office/officeart/2005/8/quickstyle/simple1" qsCatId="simple" csTypeId="urn:microsoft.com/office/officeart/2005/8/colors/accent2_2" csCatId="accent2" phldr="1"/>
      <dgm:spPr/>
    </dgm:pt>
    <dgm:pt modelId="{BBEB2D50-A11B-43CC-9E37-D66F861D029A}">
      <dgm:prSet phldrT="[Text]"/>
      <dgm:spPr/>
      <dgm:t>
        <a:bodyPr/>
        <a:lstStyle/>
        <a:p>
          <a:r>
            <a:rPr lang="en-US" dirty="0" smtClean="0"/>
            <a:t>Increased collaboration</a:t>
          </a:r>
          <a:endParaRPr lang="en-US" dirty="0"/>
        </a:p>
      </dgm:t>
    </dgm:pt>
    <dgm:pt modelId="{11267D43-3F59-4716-B040-93907B2D983D}" type="parTrans" cxnId="{347A39B6-4462-4E23-A780-8E9CEEDAEBE4}">
      <dgm:prSet/>
      <dgm:spPr/>
      <dgm:t>
        <a:bodyPr/>
        <a:lstStyle/>
        <a:p>
          <a:endParaRPr lang="en-US"/>
        </a:p>
      </dgm:t>
    </dgm:pt>
    <dgm:pt modelId="{BB437721-7F26-4E4B-9FFF-35018863F5D0}" type="sibTrans" cxnId="{347A39B6-4462-4E23-A780-8E9CEEDAEBE4}">
      <dgm:prSet/>
      <dgm:spPr/>
      <dgm:t>
        <a:bodyPr/>
        <a:lstStyle/>
        <a:p>
          <a:endParaRPr lang="en-US"/>
        </a:p>
      </dgm:t>
    </dgm:pt>
    <dgm:pt modelId="{02F042AE-AE92-4220-9D15-B347DA92C17D}">
      <dgm:prSet phldrT="[Text]"/>
      <dgm:spPr/>
      <dgm:t>
        <a:bodyPr/>
        <a:lstStyle/>
        <a:p>
          <a:r>
            <a:rPr lang="en-US" dirty="0" smtClean="0"/>
            <a:t>Just do you</a:t>
          </a:r>
          <a:endParaRPr lang="en-US" dirty="0"/>
        </a:p>
      </dgm:t>
    </dgm:pt>
    <dgm:pt modelId="{57B0DEFA-782C-48AD-BABA-7576ECABB47B}" type="parTrans" cxnId="{9839EDB0-C564-46E0-A76F-0C2F6E60FEFD}">
      <dgm:prSet/>
      <dgm:spPr/>
      <dgm:t>
        <a:bodyPr/>
        <a:lstStyle/>
        <a:p>
          <a:endParaRPr lang="en-US"/>
        </a:p>
      </dgm:t>
    </dgm:pt>
    <dgm:pt modelId="{2B099307-4F5B-4270-BCF4-EC9BE7B2DF94}" type="sibTrans" cxnId="{9839EDB0-C564-46E0-A76F-0C2F6E60FEFD}">
      <dgm:prSet/>
      <dgm:spPr/>
      <dgm:t>
        <a:bodyPr/>
        <a:lstStyle/>
        <a:p>
          <a:endParaRPr lang="en-US"/>
        </a:p>
      </dgm:t>
    </dgm:pt>
    <dgm:pt modelId="{6047DF84-051C-4431-8522-D944E7E8AFD9}">
      <dgm:prSet phldrT="[Text]"/>
      <dgm:spPr/>
      <dgm:t>
        <a:bodyPr/>
        <a:lstStyle/>
        <a:p>
          <a:r>
            <a:rPr lang="en-US" dirty="0" smtClean="0"/>
            <a:t>Positive impact on student learning</a:t>
          </a:r>
          <a:endParaRPr lang="en-US" dirty="0"/>
        </a:p>
      </dgm:t>
    </dgm:pt>
    <dgm:pt modelId="{3701FE0F-9DAC-42C8-891F-3530DFE84CD4}" type="parTrans" cxnId="{79BE4B99-562E-4D85-B4CE-832EAA1F8434}">
      <dgm:prSet/>
      <dgm:spPr/>
      <dgm:t>
        <a:bodyPr/>
        <a:lstStyle/>
        <a:p>
          <a:endParaRPr lang="en-US"/>
        </a:p>
      </dgm:t>
    </dgm:pt>
    <dgm:pt modelId="{BF384F01-4E9F-41B0-953B-AA17A0252AC4}" type="sibTrans" cxnId="{79BE4B99-562E-4D85-B4CE-832EAA1F8434}">
      <dgm:prSet/>
      <dgm:spPr/>
      <dgm:t>
        <a:bodyPr/>
        <a:lstStyle/>
        <a:p>
          <a:endParaRPr lang="en-US"/>
        </a:p>
      </dgm:t>
    </dgm:pt>
    <dgm:pt modelId="{BC88A73D-2D78-4181-A45E-DCCDD0A10675}" type="pres">
      <dgm:prSet presAssocID="{79860EB0-1D19-4970-A771-2FD534F0E928}" presName="linearFlow" presStyleCnt="0">
        <dgm:presLayoutVars>
          <dgm:dir/>
          <dgm:resizeHandles val="exact"/>
        </dgm:presLayoutVars>
      </dgm:prSet>
      <dgm:spPr/>
    </dgm:pt>
    <dgm:pt modelId="{C89656BA-4AB3-413A-827F-36F7EC50E223}" type="pres">
      <dgm:prSet presAssocID="{BBEB2D50-A11B-43CC-9E37-D66F861D029A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CB7B2B-FE94-492D-9446-8E862335399E}" type="pres">
      <dgm:prSet presAssocID="{BB437721-7F26-4E4B-9FFF-35018863F5D0}" presName="spacerL" presStyleCnt="0"/>
      <dgm:spPr/>
    </dgm:pt>
    <dgm:pt modelId="{12D46FD9-B0AF-4FD0-9B27-53C7460440B9}" type="pres">
      <dgm:prSet presAssocID="{BB437721-7F26-4E4B-9FFF-35018863F5D0}" presName="sibTrans" presStyleLbl="sibTrans2D1" presStyleIdx="0" presStyleCnt="2"/>
      <dgm:spPr/>
      <dgm:t>
        <a:bodyPr/>
        <a:lstStyle/>
        <a:p>
          <a:endParaRPr lang="en-US"/>
        </a:p>
      </dgm:t>
    </dgm:pt>
    <dgm:pt modelId="{A177F61B-970B-49C8-BD78-75830AC71C6B}" type="pres">
      <dgm:prSet presAssocID="{BB437721-7F26-4E4B-9FFF-35018863F5D0}" presName="spacerR" presStyleCnt="0"/>
      <dgm:spPr/>
    </dgm:pt>
    <dgm:pt modelId="{ABFC04FE-CDC8-41DC-8B31-3D4D92C84082}" type="pres">
      <dgm:prSet presAssocID="{02F042AE-AE92-4220-9D15-B347DA92C17D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4850F9-BE60-4445-8CE4-2946EF51A9DB}" type="pres">
      <dgm:prSet presAssocID="{2B099307-4F5B-4270-BCF4-EC9BE7B2DF94}" presName="spacerL" presStyleCnt="0"/>
      <dgm:spPr/>
    </dgm:pt>
    <dgm:pt modelId="{34F442D1-B338-4D6D-9465-37B8423E0931}" type="pres">
      <dgm:prSet presAssocID="{2B099307-4F5B-4270-BCF4-EC9BE7B2DF94}" presName="sibTrans" presStyleLbl="sibTrans2D1" presStyleIdx="1" presStyleCnt="2"/>
      <dgm:spPr/>
      <dgm:t>
        <a:bodyPr/>
        <a:lstStyle/>
        <a:p>
          <a:endParaRPr lang="en-US"/>
        </a:p>
      </dgm:t>
    </dgm:pt>
    <dgm:pt modelId="{6B4E4797-EE92-42EA-9F6E-47D6D94CC2E8}" type="pres">
      <dgm:prSet presAssocID="{2B099307-4F5B-4270-BCF4-EC9BE7B2DF94}" presName="spacerR" presStyleCnt="0"/>
      <dgm:spPr/>
    </dgm:pt>
    <dgm:pt modelId="{9B6D896F-B9C5-4CEE-BD2E-4405CDEFD6D0}" type="pres">
      <dgm:prSet presAssocID="{6047DF84-051C-4431-8522-D944E7E8AFD9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E4F6E2D-036E-4A9A-88BC-00F51F421EB4}" type="presOf" srcId="{79860EB0-1D19-4970-A771-2FD534F0E928}" destId="{BC88A73D-2D78-4181-A45E-DCCDD0A10675}" srcOrd="0" destOrd="0" presId="urn:microsoft.com/office/officeart/2005/8/layout/equation1"/>
    <dgm:cxn modelId="{8336334D-0215-4931-BA06-FA6E9F97A9DE}" type="presOf" srcId="{2B099307-4F5B-4270-BCF4-EC9BE7B2DF94}" destId="{34F442D1-B338-4D6D-9465-37B8423E0931}" srcOrd="0" destOrd="0" presId="urn:microsoft.com/office/officeart/2005/8/layout/equation1"/>
    <dgm:cxn modelId="{9839EDB0-C564-46E0-A76F-0C2F6E60FEFD}" srcId="{79860EB0-1D19-4970-A771-2FD534F0E928}" destId="{02F042AE-AE92-4220-9D15-B347DA92C17D}" srcOrd="1" destOrd="0" parTransId="{57B0DEFA-782C-48AD-BABA-7576ECABB47B}" sibTransId="{2B099307-4F5B-4270-BCF4-EC9BE7B2DF94}"/>
    <dgm:cxn modelId="{79BE4B99-562E-4D85-B4CE-832EAA1F8434}" srcId="{79860EB0-1D19-4970-A771-2FD534F0E928}" destId="{6047DF84-051C-4431-8522-D944E7E8AFD9}" srcOrd="2" destOrd="0" parTransId="{3701FE0F-9DAC-42C8-891F-3530DFE84CD4}" sibTransId="{BF384F01-4E9F-41B0-953B-AA17A0252AC4}"/>
    <dgm:cxn modelId="{347A39B6-4462-4E23-A780-8E9CEEDAEBE4}" srcId="{79860EB0-1D19-4970-A771-2FD534F0E928}" destId="{BBEB2D50-A11B-43CC-9E37-D66F861D029A}" srcOrd="0" destOrd="0" parTransId="{11267D43-3F59-4716-B040-93907B2D983D}" sibTransId="{BB437721-7F26-4E4B-9FFF-35018863F5D0}"/>
    <dgm:cxn modelId="{9C719E33-48B8-4B48-A033-B7235580DFA9}" type="presOf" srcId="{02F042AE-AE92-4220-9D15-B347DA92C17D}" destId="{ABFC04FE-CDC8-41DC-8B31-3D4D92C84082}" srcOrd="0" destOrd="0" presId="urn:microsoft.com/office/officeart/2005/8/layout/equation1"/>
    <dgm:cxn modelId="{4316F331-8659-4522-A286-28FF8BC362FB}" type="presOf" srcId="{6047DF84-051C-4431-8522-D944E7E8AFD9}" destId="{9B6D896F-B9C5-4CEE-BD2E-4405CDEFD6D0}" srcOrd="0" destOrd="0" presId="urn:microsoft.com/office/officeart/2005/8/layout/equation1"/>
    <dgm:cxn modelId="{3772FF2E-32D6-4072-970E-6EE7635DBB3C}" type="presOf" srcId="{BBEB2D50-A11B-43CC-9E37-D66F861D029A}" destId="{C89656BA-4AB3-413A-827F-36F7EC50E223}" srcOrd="0" destOrd="0" presId="urn:microsoft.com/office/officeart/2005/8/layout/equation1"/>
    <dgm:cxn modelId="{64CCEFBC-877B-4A42-B087-C3A87C695ABA}" type="presOf" srcId="{BB437721-7F26-4E4B-9FFF-35018863F5D0}" destId="{12D46FD9-B0AF-4FD0-9B27-53C7460440B9}" srcOrd="0" destOrd="0" presId="urn:microsoft.com/office/officeart/2005/8/layout/equation1"/>
    <dgm:cxn modelId="{3EC28122-486F-4228-B637-18BA26C803D2}" type="presParOf" srcId="{BC88A73D-2D78-4181-A45E-DCCDD0A10675}" destId="{C89656BA-4AB3-413A-827F-36F7EC50E223}" srcOrd="0" destOrd="0" presId="urn:microsoft.com/office/officeart/2005/8/layout/equation1"/>
    <dgm:cxn modelId="{2A7DC102-5197-45C0-ACB0-37B7395EBA8E}" type="presParOf" srcId="{BC88A73D-2D78-4181-A45E-DCCDD0A10675}" destId="{7CCB7B2B-FE94-492D-9446-8E862335399E}" srcOrd="1" destOrd="0" presId="urn:microsoft.com/office/officeart/2005/8/layout/equation1"/>
    <dgm:cxn modelId="{9A226136-A351-4562-8CA0-8ABA4A7AF796}" type="presParOf" srcId="{BC88A73D-2D78-4181-A45E-DCCDD0A10675}" destId="{12D46FD9-B0AF-4FD0-9B27-53C7460440B9}" srcOrd="2" destOrd="0" presId="urn:microsoft.com/office/officeart/2005/8/layout/equation1"/>
    <dgm:cxn modelId="{05255965-106B-4481-9936-5404278981FD}" type="presParOf" srcId="{BC88A73D-2D78-4181-A45E-DCCDD0A10675}" destId="{A177F61B-970B-49C8-BD78-75830AC71C6B}" srcOrd="3" destOrd="0" presId="urn:microsoft.com/office/officeart/2005/8/layout/equation1"/>
    <dgm:cxn modelId="{5D813C60-25D7-491A-BD85-E193CCF35644}" type="presParOf" srcId="{BC88A73D-2D78-4181-A45E-DCCDD0A10675}" destId="{ABFC04FE-CDC8-41DC-8B31-3D4D92C84082}" srcOrd="4" destOrd="0" presId="urn:microsoft.com/office/officeart/2005/8/layout/equation1"/>
    <dgm:cxn modelId="{5DE46C45-003B-4077-A667-F96AAEF848E6}" type="presParOf" srcId="{BC88A73D-2D78-4181-A45E-DCCDD0A10675}" destId="{514850F9-BE60-4445-8CE4-2946EF51A9DB}" srcOrd="5" destOrd="0" presId="urn:microsoft.com/office/officeart/2005/8/layout/equation1"/>
    <dgm:cxn modelId="{B882D209-8E71-488F-926B-EBA07C920301}" type="presParOf" srcId="{BC88A73D-2D78-4181-A45E-DCCDD0A10675}" destId="{34F442D1-B338-4D6D-9465-37B8423E0931}" srcOrd="6" destOrd="0" presId="urn:microsoft.com/office/officeart/2005/8/layout/equation1"/>
    <dgm:cxn modelId="{C20872C8-A5E5-46D9-B3E2-5EA4F6D38115}" type="presParOf" srcId="{BC88A73D-2D78-4181-A45E-DCCDD0A10675}" destId="{6B4E4797-EE92-42EA-9F6E-47D6D94CC2E8}" srcOrd="7" destOrd="0" presId="urn:microsoft.com/office/officeart/2005/8/layout/equation1"/>
    <dgm:cxn modelId="{B6551E48-7FB6-44C6-B1C5-3F14182FCDAC}" type="presParOf" srcId="{BC88A73D-2D78-4181-A45E-DCCDD0A10675}" destId="{9B6D896F-B9C5-4CEE-BD2E-4405CDEFD6D0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0E3D87B-9944-46C5-8C51-96E8090F52CA}" type="doc">
      <dgm:prSet loTypeId="urn:microsoft.com/office/officeart/2005/8/layout/radial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CA"/>
        </a:p>
      </dgm:t>
    </dgm:pt>
    <dgm:pt modelId="{13A65146-161D-4410-801B-F4B74DC44F62}">
      <dgm:prSet phldrT="[Text]"/>
      <dgm:spPr/>
      <dgm:t>
        <a:bodyPr/>
        <a:lstStyle/>
        <a:p>
          <a:r>
            <a:rPr lang="en-CA" dirty="0" smtClean="0"/>
            <a:t>Student Learning</a:t>
          </a:r>
          <a:endParaRPr lang="en-CA" dirty="0"/>
        </a:p>
      </dgm:t>
    </dgm:pt>
    <dgm:pt modelId="{0EB0E421-EFF4-4EEC-A5AE-D1BB79DDECE1}" type="parTrans" cxnId="{D3408BDD-CFC6-4852-A091-36787B086853}">
      <dgm:prSet/>
      <dgm:spPr/>
      <dgm:t>
        <a:bodyPr/>
        <a:lstStyle/>
        <a:p>
          <a:endParaRPr lang="en-CA"/>
        </a:p>
      </dgm:t>
    </dgm:pt>
    <dgm:pt modelId="{6BA8B405-561D-4AC7-A990-F330ECB7F7E6}" type="sibTrans" cxnId="{D3408BDD-CFC6-4852-A091-36787B086853}">
      <dgm:prSet/>
      <dgm:spPr/>
      <dgm:t>
        <a:bodyPr/>
        <a:lstStyle/>
        <a:p>
          <a:endParaRPr lang="en-CA"/>
        </a:p>
      </dgm:t>
    </dgm:pt>
    <dgm:pt modelId="{9E0BC0EC-3787-4227-ACDD-BF6E8D3A7FDB}">
      <dgm:prSet phldrT="[Text]"/>
      <dgm:spPr/>
      <dgm:t>
        <a:bodyPr/>
        <a:lstStyle/>
        <a:p>
          <a:r>
            <a:rPr lang="en-CA" dirty="0" smtClean="0"/>
            <a:t>Pedagogy</a:t>
          </a:r>
          <a:endParaRPr lang="en-CA" dirty="0"/>
        </a:p>
      </dgm:t>
    </dgm:pt>
    <dgm:pt modelId="{610C36C8-EC55-42E0-BD04-0BE650DCC798}" type="parTrans" cxnId="{AE91ED92-7A2B-42EE-9462-CAF4C6823262}">
      <dgm:prSet/>
      <dgm:spPr/>
      <dgm:t>
        <a:bodyPr/>
        <a:lstStyle/>
        <a:p>
          <a:endParaRPr lang="en-CA"/>
        </a:p>
      </dgm:t>
    </dgm:pt>
    <dgm:pt modelId="{7FA320D5-EC3F-498A-AC41-DB103634FCE7}" type="sibTrans" cxnId="{AE91ED92-7A2B-42EE-9462-CAF4C6823262}">
      <dgm:prSet/>
      <dgm:spPr/>
      <dgm:t>
        <a:bodyPr/>
        <a:lstStyle/>
        <a:p>
          <a:endParaRPr lang="en-CA"/>
        </a:p>
      </dgm:t>
    </dgm:pt>
    <dgm:pt modelId="{258097A5-3E1D-4FF5-8E59-1541E43F7EAB}">
      <dgm:prSet phldrT="[Text]"/>
      <dgm:spPr/>
      <dgm:t>
        <a:bodyPr/>
        <a:lstStyle/>
        <a:p>
          <a:r>
            <a:rPr lang="en-CA" dirty="0" smtClean="0"/>
            <a:t>Space</a:t>
          </a:r>
          <a:endParaRPr lang="en-CA" dirty="0"/>
        </a:p>
      </dgm:t>
    </dgm:pt>
    <dgm:pt modelId="{6C7009D1-FCF1-4C4D-9763-2449855CEB53}" type="parTrans" cxnId="{3701B8C9-7C99-4048-96E8-49DD213ED8E8}">
      <dgm:prSet/>
      <dgm:spPr/>
      <dgm:t>
        <a:bodyPr/>
        <a:lstStyle/>
        <a:p>
          <a:endParaRPr lang="en-CA"/>
        </a:p>
      </dgm:t>
    </dgm:pt>
    <dgm:pt modelId="{919FEE01-B1B6-4EA1-A983-841E38B8624E}" type="sibTrans" cxnId="{3701B8C9-7C99-4048-96E8-49DD213ED8E8}">
      <dgm:prSet/>
      <dgm:spPr/>
      <dgm:t>
        <a:bodyPr/>
        <a:lstStyle/>
        <a:p>
          <a:endParaRPr lang="en-CA"/>
        </a:p>
      </dgm:t>
    </dgm:pt>
    <dgm:pt modelId="{50DF47EC-0BE8-444B-88F3-4FE484030911}" type="asst">
      <dgm:prSet phldrT="[Text]"/>
      <dgm:spPr/>
      <dgm:t>
        <a:bodyPr/>
        <a:lstStyle/>
        <a:p>
          <a:r>
            <a:rPr lang="en-CA" dirty="0" smtClean="0"/>
            <a:t>Co-Curriculum</a:t>
          </a:r>
          <a:endParaRPr lang="en-CA" dirty="0"/>
        </a:p>
      </dgm:t>
    </dgm:pt>
    <dgm:pt modelId="{E69EF863-BAC3-4F74-815C-B1FEE26ED7CC}" type="parTrans" cxnId="{AF9840A6-0A18-425B-944A-762BF3117004}">
      <dgm:prSet/>
      <dgm:spPr/>
      <dgm:t>
        <a:bodyPr/>
        <a:lstStyle/>
        <a:p>
          <a:endParaRPr lang="en-CA"/>
        </a:p>
      </dgm:t>
    </dgm:pt>
    <dgm:pt modelId="{62759758-70FC-4E7F-A832-84D90CFB2513}" type="sibTrans" cxnId="{AF9840A6-0A18-425B-944A-762BF3117004}">
      <dgm:prSet/>
      <dgm:spPr/>
      <dgm:t>
        <a:bodyPr/>
        <a:lstStyle/>
        <a:p>
          <a:endParaRPr lang="en-CA"/>
        </a:p>
      </dgm:t>
    </dgm:pt>
    <dgm:pt modelId="{17CC5A89-6DB3-40C6-87A3-6F81E87A7BCE}">
      <dgm:prSet phldrT="[Text]"/>
      <dgm:spPr/>
      <dgm:t>
        <a:bodyPr/>
        <a:lstStyle/>
        <a:p>
          <a:r>
            <a:rPr lang="en-CA" dirty="0" smtClean="0"/>
            <a:t>Professional Development</a:t>
          </a:r>
          <a:endParaRPr lang="en-CA" dirty="0"/>
        </a:p>
      </dgm:t>
    </dgm:pt>
    <dgm:pt modelId="{720E3371-ECBB-4BEB-B6B9-CCE23DB2E487}" type="sibTrans" cxnId="{FC5E6F89-72CA-4CD7-9441-E1107CDF914B}">
      <dgm:prSet/>
      <dgm:spPr/>
      <dgm:t>
        <a:bodyPr/>
        <a:lstStyle/>
        <a:p>
          <a:endParaRPr lang="en-CA"/>
        </a:p>
      </dgm:t>
    </dgm:pt>
    <dgm:pt modelId="{196DD1D2-B020-4114-9799-DC35F344C063}" type="parTrans" cxnId="{FC5E6F89-72CA-4CD7-9441-E1107CDF914B}">
      <dgm:prSet/>
      <dgm:spPr/>
      <dgm:t>
        <a:bodyPr/>
        <a:lstStyle/>
        <a:p>
          <a:endParaRPr lang="en-CA"/>
        </a:p>
      </dgm:t>
    </dgm:pt>
    <dgm:pt modelId="{C476662F-A6B2-4A5D-B5B7-DA48655E0AB1}">
      <dgm:prSet phldrT="[Text]"/>
      <dgm:spPr/>
      <dgm:t>
        <a:bodyPr/>
        <a:lstStyle/>
        <a:p>
          <a:r>
            <a:rPr lang="en-CA" dirty="0" smtClean="0"/>
            <a:t>Curriculum</a:t>
          </a:r>
          <a:endParaRPr lang="en-CA" dirty="0"/>
        </a:p>
      </dgm:t>
    </dgm:pt>
    <dgm:pt modelId="{9700F795-0F53-46C5-817B-E8A4B80D3AB5}" type="parTrans" cxnId="{8FF522F7-6ED6-4CC7-9DD3-38875382C961}">
      <dgm:prSet/>
      <dgm:spPr/>
      <dgm:t>
        <a:bodyPr/>
        <a:lstStyle/>
        <a:p>
          <a:endParaRPr lang="en-US"/>
        </a:p>
      </dgm:t>
    </dgm:pt>
    <dgm:pt modelId="{D15113CD-1D5F-4C15-A16B-D885C73AC94A}" type="sibTrans" cxnId="{8FF522F7-6ED6-4CC7-9DD3-38875382C961}">
      <dgm:prSet/>
      <dgm:spPr/>
      <dgm:t>
        <a:bodyPr/>
        <a:lstStyle/>
        <a:p>
          <a:endParaRPr lang="en-US"/>
        </a:p>
      </dgm:t>
    </dgm:pt>
    <dgm:pt modelId="{08EF73F6-D601-4B51-8901-0DF8B30677C0}" type="asst">
      <dgm:prSet phldrT="[Text]"/>
      <dgm:spPr/>
      <dgm:t>
        <a:bodyPr/>
        <a:lstStyle/>
        <a:p>
          <a:r>
            <a:rPr lang="en-CA" smtClean="0"/>
            <a:t>Lifelong Learning/Skills Development</a:t>
          </a:r>
          <a:endParaRPr lang="en-CA" dirty="0"/>
        </a:p>
      </dgm:t>
    </dgm:pt>
    <dgm:pt modelId="{C7FA64BE-7144-4A81-AE0C-7BC13640EC54}" type="parTrans" cxnId="{206E208D-2EBF-41E0-AB7E-67B2E9DC93CE}">
      <dgm:prSet/>
      <dgm:spPr/>
      <dgm:t>
        <a:bodyPr/>
        <a:lstStyle/>
        <a:p>
          <a:endParaRPr lang="en-US"/>
        </a:p>
      </dgm:t>
    </dgm:pt>
    <dgm:pt modelId="{41ECFC0D-117E-43E4-B5F2-BC1103199B31}" type="sibTrans" cxnId="{206E208D-2EBF-41E0-AB7E-67B2E9DC93CE}">
      <dgm:prSet/>
      <dgm:spPr/>
      <dgm:t>
        <a:bodyPr/>
        <a:lstStyle/>
        <a:p>
          <a:endParaRPr lang="en-US"/>
        </a:p>
      </dgm:t>
    </dgm:pt>
    <dgm:pt modelId="{16ACBC7C-71EB-4FA7-B532-776C7653733C}" type="pres">
      <dgm:prSet presAssocID="{A0E3D87B-9944-46C5-8C51-96E8090F52CA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CA"/>
        </a:p>
      </dgm:t>
    </dgm:pt>
    <dgm:pt modelId="{97FB27B4-7DA9-4087-B517-880916FBD4BB}" type="pres">
      <dgm:prSet presAssocID="{A0E3D87B-9944-46C5-8C51-96E8090F52CA}" presName="radial" presStyleCnt="0">
        <dgm:presLayoutVars>
          <dgm:animLvl val="ctr"/>
        </dgm:presLayoutVars>
      </dgm:prSet>
      <dgm:spPr/>
    </dgm:pt>
    <dgm:pt modelId="{82A17778-776A-4525-AC3B-CBB587E60D83}" type="pres">
      <dgm:prSet presAssocID="{13A65146-161D-4410-801B-F4B74DC44F62}" presName="centerShape" presStyleLbl="vennNode1" presStyleIdx="0" presStyleCnt="7"/>
      <dgm:spPr/>
      <dgm:t>
        <a:bodyPr/>
        <a:lstStyle/>
        <a:p>
          <a:endParaRPr lang="en-CA"/>
        </a:p>
      </dgm:t>
    </dgm:pt>
    <dgm:pt modelId="{A53CDA2B-C89A-4A09-A7DF-7AA5638E4579}" type="pres">
      <dgm:prSet presAssocID="{50DF47EC-0BE8-444B-88F3-4FE484030911}" presName="node" presStyleLbl="venn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F518DCA0-7D64-48D1-92C7-78B4850DC77A}" type="pres">
      <dgm:prSet presAssocID="{08EF73F6-D601-4B51-8901-0DF8B30677C0}" presName="node" presStyleLbl="venn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6BC16C-39C4-493A-B7D3-60AE59B745F6}" type="pres">
      <dgm:prSet presAssocID="{9E0BC0EC-3787-4227-ACDD-BF6E8D3A7FDB}" presName="node" presStyleLbl="venn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78AB44E6-480E-4CCE-9063-99F496FBDC22}" type="pres">
      <dgm:prSet presAssocID="{17CC5A89-6DB3-40C6-87A3-6F81E87A7BCE}" presName="node" presStyleLbl="venn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FCDDD039-A529-4789-A038-6CFBE0096E36}" type="pres">
      <dgm:prSet presAssocID="{258097A5-3E1D-4FF5-8E59-1541E43F7EAB}" presName="node" presStyleLbl="venn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C723B278-2013-4424-8E4C-5A417ECFE8B1}" type="pres">
      <dgm:prSet presAssocID="{C476662F-A6B2-4A5D-B5B7-DA48655E0AB1}" presName="node" presStyleLbl="venn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06E208D-2EBF-41E0-AB7E-67B2E9DC93CE}" srcId="{13A65146-161D-4410-801B-F4B74DC44F62}" destId="{08EF73F6-D601-4B51-8901-0DF8B30677C0}" srcOrd="1" destOrd="0" parTransId="{C7FA64BE-7144-4A81-AE0C-7BC13640EC54}" sibTransId="{41ECFC0D-117E-43E4-B5F2-BC1103199B31}"/>
    <dgm:cxn modelId="{86AECD65-0DB1-4A51-B771-A40944261A84}" type="presOf" srcId="{258097A5-3E1D-4FF5-8E59-1541E43F7EAB}" destId="{FCDDD039-A529-4789-A038-6CFBE0096E36}" srcOrd="0" destOrd="0" presId="urn:microsoft.com/office/officeart/2005/8/layout/radial3"/>
    <dgm:cxn modelId="{ECC0E44A-946A-4E0A-A22F-EAE6B2557FE4}" type="presOf" srcId="{9E0BC0EC-3787-4227-ACDD-BF6E8D3A7FDB}" destId="{506BC16C-39C4-493A-B7D3-60AE59B745F6}" srcOrd="0" destOrd="0" presId="urn:microsoft.com/office/officeart/2005/8/layout/radial3"/>
    <dgm:cxn modelId="{C8F67555-BD91-47B3-A7EE-DD4668030476}" type="presOf" srcId="{C476662F-A6B2-4A5D-B5B7-DA48655E0AB1}" destId="{C723B278-2013-4424-8E4C-5A417ECFE8B1}" srcOrd="0" destOrd="0" presId="urn:microsoft.com/office/officeart/2005/8/layout/radial3"/>
    <dgm:cxn modelId="{8FF522F7-6ED6-4CC7-9DD3-38875382C961}" srcId="{13A65146-161D-4410-801B-F4B74DC44F62}" destId="{C476662F-A6B2-4A5D-B5B7-DA48655E0AB1}" srcOrd="5" destOrd="0" parTransId="{9700F795-0F53-46C5-817B-E8A4B80D3AB5}" sibTransId="{D15113CD-1D5F-4C15-A16B-D885C73AC94A}"/>
    <dgm:cxn modelId="{D3408BDD-CFC6-4852-A091-36787B086853}" srcId="{A0E3D87B-9944-46C5-8C51-96E8090F52CA}" destId="{13A65146-161D-4410-801B-F4B74DC44F62}" srcOrd="0" destOrd="0" parTransId="{0EB0E421-EFF4-4EEC-A5AE-D1BB79DDECE1}" sibTransId="{6BA8B405-561D-4AC7-A990-F330ECB7F7E6}"/>
    <dgm:cxn modelId="{3609E811-49FA-4B10-84EC-1F6C2416C684}" type="presOf" srcId="{08EF73F6-D601-4B51-8901-0DF8B30677C0}" destId="{F518DCA0-7D64-48D1-92C7-78B4850DC77A}" srcOrd="0" destOrd="0" presId="urn:microsoft.com/office/officeart/2005/8/layout/radial3"/>
    <dgm:cxn modelId="{AF9840A6-0A18-425B-944A-762BF3117004}" srcId="{13A65146-161D-4410-801B-F4B74DC44F62}" destId="{50DF47EC-0BE8-444B-88F3-4FE484030911}" srcOrd="0" destOrd="0" parTransId="{E69EF863-BAC3-4F74-815C-B1FEE26ED7CC}" sibTransId="{62759758-70FC-4E7F-A832-84D90CFB2513}"/>
    <dgm:cxn modelId="{AE91ED92-7A2B-42EE-9462-CAF4C6823262}" srcId="{13A65146-161D-4410-801B-F4B74DC44F62}" destId="{9E0BC0EC-3787-4227-ACDD-BF6E8D3A7FDB}" srcOrd="2" destOrd="0" parTransId="{610C36C8-EC55-42E0-BD04-0BE650DCC798}" sibTransId="{7FA320D5-EC3F-498A-AC41-DB103634FCE7}"/>
    <dgm:cxn modelId="{87BA3EBB-DEA9-4410-836E-2EE3C1560C13}" type="presOf" srcId="{17CC5A89-6DB3-40C6-87A3-6F81E87A7BCE}" destId="{78AB44E6-480E-4CCE-9063-99F496FBDC22}" srcOrd="0" destOrd="0" presId="urn:microsoft.com/office/officeart/2005/8/layout/radial3"/>
    <dgm:cxn modelId="{7F9D7565-F36B-4095-9918-C43A0910EC90}" type="presOf" srcId="{A0E3D87B-9944-46C5-8C51-96E8090F52CA}" destId="{16ACBC7C-71EB-4FA7-B532-776C7653733C}" srcOrd="0" destOrd="0" presId="urn:microsoft.com/office/officeart/2005/8/layout/radial3"/>
    <dgm:cxn modelId="{FC5E6F89-72CA-4CD7-9441-E1107CDF914B}" srcId="{13A65146-161D-4410-801B-F4B74DC44F62}" destId="{17CC5A89-6DB3-40C6-87A3-6F81E87A7BCE}" srcOrd="3" destOrd="0" parTransId="{196DD1D2-B020-4114-9799-DC35F344C063}" sibTransId="{720E3371-ECBB-4BEB-B6B9-CCE23DB2E487}"/>
    <dgm:cxn modelId="{3AE68311-B8AA-4B5A-8560-3DC293C09217}" type="presOf" srcId="{50DF47EC-0BE8-444B-88F3-4FE484030911}" destId="{A53CDA2B-C89A-4A09-A7DF-7AA5638E4579}" srcOrd="0" destOrd="0" presId="urn:microsoft.com/office/officeart/2005/8/layout/radial3"/>
    <dgm:cxn modelId="{3701B8C9-7C99-4048-96E8-49DD213ED8E8}" srcId="{13A65146-161D-4410-801B-F4B74DC44F62}" destId="{258097A5-3E1D-4FF5-8E59-1541E43F7EAB}" srcOrd="4" destOrd="0" parTransId="{6C7009D1-FCF1-4C4D-9763-2449855CEB53}" sibTransId="{919FEE01-B1B6-4EA1-A983-841E38B8624E}"/>
    <dgm:cxn modelId="{3BBF214A-F953-467F-ADB5-331C851150FC}" type="presOf" srcId="{13A65146-161D-4410-801B-F4B74DC44F62}" destId="{82A17778-776A-4525-AC3B-CBB587E60D83}" srcOrd="0" destOrd="0" presId="urn:microsoft.com/office/officeart/2005/8/layout/radial3"/>
    <dgm:cxn modelId="{6AE4EC47-87F0-4873-979C-D9CF22D69B85}" type="presParOf" srcId="{16ACBC7C-71EB-4FA7-B532-776C7653733C}" destId="{97FB27B4-7DA9-4087-B517-880916FBD4BB}" srcOrd="0" destOrd="0" presId="urn:microsoft.com/office/officeart/2005/8/layout/radial3"/>
    <dgm:cxn modelId="{EB0CB280-8ED1-4216-9BFF-2116C20FC3FD}" type="presParOf" srcId="{97FB27B4-7DA9-4087-B517-880916FBD4BB}" destId="{82A17778-776A-4525-AC3B-CBB587E60D83}" srcOrd="0" destOrd="0" presId="urn:microsoft.com/office/officeart/2005/8/layout/radial3"/>
    <dgm:cxn modelId="{A6CB759A-82BA-47EC-AC95-EC5F7CD4D5D6}" type="presParOf" srcId="{97FB27B4-7DA9-4087-B517-880916FBD4BB}" destId="{A53CDA2B-C89A-4A09-A7DF-7AA5638E4579}" srcOrd="1" destOrd="0" presId="urn:microsoft.com/office/officeart/2005/8/layout/radial3"/>
    <dgm:cxn modelId="{ACCDF128-B1AE-4D11-BC3A-21B3236B3E70}" type="presParOf" srcId="{97FB27B4-7DA9-4087-B517-880916FBD4BB}" destId="{F518DCA0-7D64-48D1-92C7-78B4850DC77A}" srcOrd="2" destOrd="0" presId="urn:microsoft.com/office/officeart/2005/8/layout/radial3"/>
    <dgm:cxn modelId="{8083D072-FCA5-4A66-9FF4-5A21BF849473}" type="presParOf" srcId="{97FB27B4-7DA9-4087-B517-880916FBD4BB}" destId="{506BC16C-39C4-493A-B7D3-60AE59B745F6}" srcOrd="3" destOrd="0" presId="urn:microsoft.com/office/officeart/2005/8/layout/radial3"/>
    <dgm:cxn modelId="{9D555B29-A9FD-454A-8ADE-56EBC0A38186}" type="presParOf" srcId="{97FB27B4-7DA9-4087-B517-880916FBD4BB}" destId="{78AB44E6-480E-4CCE-9063-99F496FBDC22}" srcOrd="4" destOrd="0" presId="urn:microsoft.com/office/officeart/2005/8/layout/radial3"/>
    <dgm:cxn modelId="{9B21FEF0-077B-491F-BAD7-4FA11F957ACA}" type="presParOf" srcId="{97FB27B4-7DA9-4087-B517-880916FBD4BB}" destId="{FCDDD039-A529-4789-A038-6CFBE0096E36}" srcOrd="5" destOrd="0" presId="urn:microsoft.com/office/officeart/2005/8/layout/radial3"/>
    <dgm:cxn modelId="{9FCDDAF4-3020-4C68-9072-C803C65E3C71}" type="presParOf" srcId="{97FB27B4-7DA9-4087-B517-880916FBD4BB}" destId="{C723B278-2013-4424-8E4C-5A417ECFE8B1}" srcOrd="6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0E3D87B-9944-46C5-8C51-96E8090F52CA}" type="doc">
      <dgm:prSet loTypeId="urn:microsoft.com/office/officeart/2005/8/layout/radial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CA"/>
        </a:p>
      </dgm:t>
    </dgm:pt>
    <dgm:pt modelId="{13A65146-161D-4410-801B-F4B74DC44F62}">
      <dgm:prSet phldrT="[Text]"/>
      <dgm:spPr/>
      <dgm:t>
        <a:bodyPr/>
        <a:lstStyle/>
        <a:p>
          <a:r>
            <a:rPr lang="en-CA" dirty="0" smtClean="0"/>
            <a:t>Student Learning</a:t>
          </a:r>
          <a:endParaRPr lang="en-CA" dirty="0"/>
        </a:p>
      </dgm:t>
    </dgm:pt>
    <dgm:pt modelId="{0EB0E421-EFF4-4EEC-A5AE-D1BB79DDECE1}" type="parTrans" cxnId="{D3408BDD-CFC6-4852-A091-36787B086853}">
      <dgm:prSet/>
      <dgm:spPr/>
      <dgm:t>
        <a:bodyPr/>
        <a:lstStyle/>
        <a:p>
          <a:endParaRPr lang="en-CA"/>
        </a:p>
      </dgm:t>
    </dgm:pt>
    <dgm:pt modelId="{6BA8B405-561D-4AC7-A990-F330ECB7F7E6}" type="sibTrans" cxnId="{D3408BDD-CFC6-4852-A091-36787B086853}">
      <dgm:prSet/>
      <dgm:spPr/>
      <dgm:t>
        <a:bodyPr/>
        <a:lstStyle/>
        <a:p>
          <a:endParaRPr lang="en-CA"/>
        </a:p>
      </dgm:t>
    </dgm:pt>
    <dgm:pt modelId="{9E0BC0EC-3787-4227-ACDD-BF6E8D3A7FDB}">
      <dgm:prSet phldrT="[Text]"/>
      <dgm:spPr/>
      <dgm:t>
        <a:bodyPr/>
        <a:lstStyle/>
        <a:p>
          <a:r>
            <a:rPr lang="en-CA" dirty="0" smtClean="0"/>
            <a:t>Pedagogy</a:t>
          </a:r>
          <a:endParaRPr lang="en-CA" dirty="0"/>
        </a:p>
      </dgm:t>
    </dgm:pt>
    <dgm:pt modelId="{610C36C8-EC55-42E0-BD04-0BE650DCC798}" type="parTrans" cxnId="{AE91ED92-7A2B-42EE-9462-CAF4C6823262}">
      <dgm:prSet/>
      <dgm:spPr/>
      <dgm:t>
        <a:bodyPr/>
        <a:lstStyle/>
        <a:p>
          <a:endParaRPr lang="en-CA"/>
        </a:p>
      </dgm:t>
    </dgm:pt>
    <dgm:pt modelId="{7FA320D5-EC3F-498A-AC41-DB103634FCE7}" type="sibTrans" cxnId="{AE91ED92-7A2B-42EE-9462-CAF4C6823262}">
      <dgm:prSet/>
      <dgm:spPr/>
      <dgm:t>
        <a:bodyPr/>
        <a:lstStyle/>
        <a:p>
          <a:endParaRPr lang="en-CA"/>
        </a:p>
      </dgm:t>
    </dgm:pt>
    <dgm:pt modelId="{258097A5-3E1D-4FF5-8E59-1541E43F7EAB}">
      <dgm:prSet phldrT="[Text]"/>
      <dgm:spPr/>
      <dgm:t>
        <a:bodyPr/>
        <a:lstStyle/>
        <a:p>
          <a:r>
            <a:rPr lang="en-CA" dirty="0" smtClean="0"/>
            <a:t>Space</a:t>
          </a:r>
          <a:endParaRPr lang="en-CA" dirty="0"/>
        </a:p>
      </dgm:t>
    </dgm:pt>
    <dgm:pt modelId="{6C7009D1-FCF1-4C4D-9763-2449855CEB53}" type="parTrans" cxnId="{3701B8C9-7C99-4048-96E8-49DD213ED8E8}">
      <dgm:prSet/>
      <dgm:spPr/>
      <dgm:t>
        <a:bodyPr/>
        <a:lstStyle/>
        <a:p>
          <a:endParaRPr lang="en-CA"/>
        </a:p>
      </dgm:t>
    </dgm:pt>
    <dgm:pt modelId="{919FEE01-B1B6-4EA1-A983-841E38B8624E}" type="sibTrans" cxnId="{3701B8C9-7C99-4048-96E8-49DD213ED8E8}">
      <dgm:prSet/>
      <dgm:spPr/>
      <dgm:t>
        <a:bodyPr/>
        <a:lstStyle/>
        <a:p>
          <a:endParaRPr lang="en-CA"/>
        </a:p>
      </dgm:t>
    </dgm:pt>
    <dgm:pt modelId="{50DF47EC-0BE8-444B-88F3-4FE484030911}" type="asst">
      <dgm:prSet phldrT="[Text]"/>
      <dgm:spPr/>
      <dgm:t>
        <a:bodyPr/>
        <a:lstStyle/>
        <a:p>
          <a:r>
            <a:rPr lang="en-CA" dirty="0" smtClean="0"/>
            <a:t>Co-Curriculum</a:t>
          </a:r>
          <a:endParaRPr lang="en-CA" dirty="0"/>
        </a:p>
      </dgm:t>
    </dgm:pt>
    <dgm:pt modelId="{E69EF863-BAC3-4F74-815C-B1FEE26ED7CC}" type="parTrans" cxnId="{AF9840A6-0A18-425B-944A-762BF3117004}">
      <dgm:prSet/>
      <dgm:spPr/>
      <dgm:t>
        <a:bodyPr/>
        <a:lstStyle/>
        <a:p>
          <a:endParaRPr lang="en-CA"/>
        </a:p>
      </dgm:t>
    </dgm:pt>
    <dgm:pt modelId="{62759758-70FC-4E7F-A832-84D90CFB2513}" type="sibTrans" cxnId="{AF9840A6-0A18-425B-944A-762BF3117004}">
      <dgm:prSet/>
      <dgm:spPr/>
      <dgm:t>
        <a:bodyPr/>
        <a:lstStyle/>
        <a:p>
          <a:endParaRPr lang="en-CA"/>
        </a:p>
      </dgm:t>
    </dgm:pt>
    <dgm:pt modelId="{17CC5A89-6DB3-40C6-87A3-6F81E87A7BCE}">
      <dgm:prSet phldrT="[Text]"/>
      <dgm:spPr/>
      <dgm:t>
        <a:bodyPr/>
        <a:lstStyle/>
        <a:p>
          <a:r>
            <a:rPr lang="en-CA" dirty="0" smtClean="0"/>
            <a:t>Professional Development</a:t>
          </a:r>
          <a:endParaRPr lang="en-CA" dirty="0"/>
        </a:p>
      </dgm:t>
    </dgm:pt>
    <dgm:pt modelId="{720E3371-ECBB-4BEB-B6B9-CCE23DB2E487}" type="sibTrans" cxnId="{FC5E6F89-72CA-4CD7-9441-E1107CDF914B}">
      <dgm:prSet/>
      <dgm:spPr/>
      <dgm:t>
        <a:bodyPr/>
        <a:lstStyle/>
        <a:p>
          <a:endParaRPr lang="en-CA"/>
        </a:p>
      </dgm:t>
    </dgm:pt>
    <dgm:pt modelId="{196DD1D2-B020-4114-9799-DC35F344C063}" type="parTrans" cxnId="{FC5E6F89-72CA-4CD7-9441-E1107CDF914B}">
      <dgm:prSet/>
      <dgm:spPr/>
      <dgm:t>
        <a:bodyPr/>
        <a:lstStyle/>
        <a:p>
          <a:endParaRPr lang="en-CA"/>
        </a:p>
      </dgm:t>
    </dgm:pt>
    <dgm:pt modelId="{C476662F-A6B2-4A5D-B5B7-DA48655E0AB1}">
      <dgm:prSet phldrT="[Text]"/>
      <dgm:spPr/>
      <dgm:t>
        <a:bodyPr/>
        <a:lstStyle/>
        <a:p>
          <a:r>
            <a:rPr lang="en-CA" dirty="0" smtClean="0"/>
            <a:t>Curriculum</a:t>
          </a:r>
          <a:endParaRPr lang="en-CA" dirty="0"/>
        </a:p>
      </dgm:t>
    </dgm:pt>
    <dgm:pt modelId="{9700F795-0F53-46C5-817B-E8A4B80D3AB5}" type="parTrans" cxnId="{8FF522F7-6ED6-4CC7-9DD3-38875382C961}">
      <dgm:prSet/>
      <dgm:spPr/>
      <dgm:t>
        <a:bodyPr/>
        <a:lstStyle/>
        <a:p>
          <a:endParaRPr lang="en-US"/>
        </a:p>
      </dgm:t>
    </dgm:pt>
    <dgm:pt modelId="{D15113CD-1D5F-4C15-A16B-D885C73AC94A}" type="sibTrans" cxnId="{8FF522F7-6ED6-4CC7-9DD3-38875382C961}">
      <dgm:prSet/>
      <dgm:spPr/>
      <dgm:t>
        <a:bodyPr/>
        <a:lstStyle/>
        <a:p>
          <a:endParaRPr lang="en-US"/>
        </a:p>
      </dgm:t>
    </dgm:pt>
    <dgm:pt modelId="{08EF73F6-D601-4B51-8901-0DF8B30677C0}" type="asst">
      <dgm:prSet phldrT="[Text]"/>
      <dgm:spPr/>
      <dgm:t>
        <a:bodyPr/>
        <a:lstStyle/>
        <a:p>
          <a:r>
            <a:rPr lang="en-CA" smtClean="0"/>
            <a:t>Lifelong Learning/Skills Development</a:t>
          </a:r>
          <a:endParaRPr lang="en-CA" dirty="0"/>
        </a:p>
      </dgm:t>
    </dgm:pt>
    <dgm:pt modelId="{C7FA64BE-7144-4A81-AE0C-7BC13640EC54}" type="parTrans" cxnId="{206E208D-2EBF-41E0-AB7E-67B2E9DC93CE}">
      <dgm:prSet/>
      <dgm:spPr/>
      <dgm:t>
        <a:bodyPr/>
        <a:lstStyle/>
        <a:p>
          <a:endParaRPr lang="en-US"/>
        </a:p>
      </dgm:t>
    </dgm:pt>
    <dgm:pt modelId="{41ECFC0D-117E-43E4-B5F2-BC1103199B31}" type="sibTrans" cxnId="{206E208D-2EBF-41E0-AB7E-67B2E9DC93CE}">
      <dgm:prSet/>
      <dgm:spPr/>
      <dgm:t>
        <a:bodyPr/>
        <a:lstStyle/>
        <a:p>
          <a:endParaRPr lang="en-US"/>
        </a:p>
      </dgm:t>
    </dgm:pt>
    <dgm:pt modelId="{16ACBC7C-71EB-4FA7-B532-776C7653733C}" type="pres">
      <dgm:prSet presAssocID="{A0E3D87B-9944-46C5-8C51-96E8090F52CA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CA"/>
        </a:p>
      </dgm:t>
    </dgm:pt>
    <dgm:pt modelId="{97FB27B4-7DA9-4087-B517-880916FBD4BB}" type="pres">
      <dgm:prSet presAssocID="{A0E3D87B-9944-46C5-8C51-96E8090F52CA}" presName="radial" presStyleCnt="0">
        <dgm:presLayoutVars>
          <dgm:animLvl val="ctr"/>
        </dgm:presLayoutVars>
      </dgm:prSet>
      <dgm:spPr/>
    </dgm:pt>
    <dgm:pt modelId="{82A17778-776A-4525-AC3B-CBB587E60D83}" type="pres">
      <dgm:prSet presAssocID="{13A65146-161D-4410-801B-F4B74DC44F62}" presName="centerShape" presStyleLbl="vennNode1" presStyleIdx="0" presStyleCnt="7"/>
      <dgm:spPr/>
      <dgm:t>
        <a:bodyPr/>
        <a:lstStyle/>
        <a:p>
          <a:endParaRPr lang="en-CA"/>
        </a:p>
      </dgm:t>
    </dgm:pt>
    <dgm:pt modelId="{A53CDA2B-C89A-4A09-A7DF-7AA5638E4579}" type="pres">
      <dgm:prSet presAssocID="{50DF47EC-0BE8-444B-88F3-4FE484030911}" presName="node" presStyleLbl="venn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F518DCA0-7D64-48D1-92C7-78B4850DC77A}" type="pres">
      <dgm:prSet presAssocID="{08EF73F6-D601-4B51-8901-0DF8B30677C0}" presName="node" presStyleLbl="venn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6BC16C-39C4-493A-B7D3-60AE59B745F6}" type="pres">
      <dgm:prSet presAssocID="{9E0BC0EC-3787-4227-ACDD-BF6E8D3A7FDB}" presName="node" presStyleLbl="venn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78AB44E6-480E-4CCE-9063-99F496FBDC22}" type="pres">
      <dgm:prSet presAssocID="{17CC5A89-6DB3-40C6-87A3-6F81E87A7BCE}" presName="node" presStyleLbl="venn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FCDDD039-A529-4789-A038-6CFBE0096E36}" type="pres">
      <dgm:prSet presAssocID="{258097A5-3E1D-4FF5-8E59-1541E43F7EAB}" presName="node" presStyleLbl="venn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C723B278-2013-4424-8E4C-5A417ECFE8B1}" type="pres">
      <dgm:prSet presAssocID="{C476662F-A6B2-4A5D-B5B7-DA48655E0AB1}" presName="node" presStyleLbl="venn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06E208D-2EBF-41E0-AB7E-67B2E9DC93CE}" srcId="{13A65146-161D-4410-801B-F4B74DC44F62}" destId="{08EF73F6-D601-4B51-8901-0DF8B30677C0}" srcOrd="1" destOrd="0" parTransId="{C7FA64BE-7144-4A81-AE0C-7BC13640EC54}" sibTransId="{41ECFC0D-117E-43E4-B5F2-BC1103199B31}"/>
    <dgm:cxn modelId="{86AECD65-0DB1-4A51-B771-A40944261A84}" type="presOf" srcId="{258097A5-3E1D-4FF5-8E59-1541E43F7EAB}" destId="{FCDDD039-A529-4789-A038-6CFBE0096E36}" srcOrd="0" destOrd="0" presId="urn:microsoft.com/office/officeart/2005/8/layout/radial3"/>
    <dgm:cxn modelId="{ECC0E44A-946A-4E0A-A22F-EAE6B2557FE4}" type="presOf" srcId="{9E0BC0EC-3787-4227-ACDD-BF6E8D3A7FDB}" destId="{506BC16C-39C4-493A-B7D3-60AE59B745F6}" srcOrd="0" destOrd="0" presId="urn:microsoft.com/office/officeart/2005/8/layout/radial3"/>
    <dgm:cxn modelId="{C8F67555-BD91-47B3-A7EE-DD4668030476}" type="presOf" srcId="{C476662F-A6B2-4A5D-B5B7-DA48655E0AB1}" destId="{C723B278-2013-4424-8E4C-5A417ECFE8B1}" srcOrd="0" destOrd="0" presId="urn:microsoft.com/office/officeart/2005/8/layout/radial3"/>
    <dgm:cxn modelId="{8FF522F7-6ED6-4CC7-9DD3-38875382C961}" srcId="{13A65146-161D-4410-801B-F4B74DC44F62}" destId="{C476662F-A6B2-4A5D-B5B7-DA48655E0AB1}" srcOrd="5" destOrd="0" parTransId="{9700F795-0F53-46C5-817B-E8A4B80D3AB5}" sibTransId="{D15113CD-1D5F-4C15-A16B-D885C73AC94A}"/>
    <dgm:cxn modelId="{D3408BDD-CFC6-4852-A091-36787B086853}" srcId="{A0E3D87B-9944-46C5-8C51-96E8090F52CA}" destId="{13A65146-161D-4410-801B-F4B74DC44F62}" srcOrd="0" destOrd="0" parTransId="{0EB0E421-EFF4-4EEC-A5AE-D1BB79DDECE1}" sibTransId="{6BA8B405-561D-4AC7-A990-F330ECB7F7E6}"/>
    <dgm:cxn modelId="{3609E811-49FA-4B10-84EC-1F6C2416C684}" type="presOf" srcId="{08EF73F6-D601-4B51-8901-0DF8B30677C0}" destId="{F518DCA0-7D64-48D1-92C7-78B4850DC77A}" srcOrd="0" destOrd="0" presId="urn:microsoft.com/office/officeart/2005/8/layout/radial3"/>
    <dgm:cxn modelId="{AF9840A6-0A18-425B-944A-762BF3117004}" srcId="{13A65146-161D-4410-801B-F4B74DC44F62}" destId="{50DF47EC-0BE8-444B-88F3-4FE484030911}" srcOrd="0" destOrd="0" parTransId="{E69EF863-BAC3-4F74-815C-B1FEE26ED7CC}" sibTransId="{62759758-70FC-4E7F-A832-84D90CFB2513}"/>
    <dgm:cxn modelId="{AE91ED92-7A2B-42EE-9462-CAF4C6823262}" srcId="{13A65146-161D-4410-801B-F4B74DC44F62}" destId="{9E0BC0EC-3787-4227-ACDD-BF6E8D3A7FDB}" srcOrd="2" destOrd="0" parTransId="{610C36C8-EC55-42E0-BD04-0BE650DCC798}" sibTransId="{7FA320D5-EC3F-498A-AC41-DB103634FCE7}"/>
    <dgm:cxn modelId="{87BA3EBB-DEA9-4410-836E-2EE3C1560C13}" type="presOf" srcId="{17CC5A89-6DB3-40C6-87A3-6F81E87A7BCE}" destId="{78AB44E6-480E-4CCE-9063-99F496FBDC22}" srcOrd="0" destOrd="0" presId="urn:microsoft.com/office/officeart/2005/8/layout/radial3"/>
    <dgm:cxn modelId="{7F9D7565-F36B-4095-9918-C43A0910EC90}" type="presOf" srcId="{A0E3D87B-9944-46C5-8C51-96E8090F52CA}" destId="{16ACBC7C-71EB-4FA7-B532-776C7653733C}" srcOrd="0" destOrd="0" presId="urn:microsoft.com/office/officeart/2005/8/layout/radial3"/>
    <dgm:cxn modelId="{FC5E6F89-72CA-4CD7-9441-E1107CDF914B}" srcId="{13A65146-161D-4410-801B-F4B74DC44F62}" destId="{17CC5A89-6DB3-40C6-87A3-6F81E87A7BCE}" srcOrd="3" destOrd="0" parTransId="{196DD1D2-B020-4114-9799-DC35F344C063}" sibTransId="{720E3371-ECBB-4BEB-B6B9-CCE23DB2E487}"/>
    <dgm:cxn modelId="{3AE68311-B8AA-4B5A-8560-3DC293C09217}" type="presOf" srcId="{50DF47EC-0BE8-444B-88F3-4FE484030911}" destId="{A53CDA2B-C89A-4A09-A7DF-7AA5638E4579}" srcOrd="0" destOrd="0" presId="urn:microsoft.com/office/officeart/2005/8/layout/radial3"/>
    <dgm:cxn modelId="{3701B8C9-7C99-4048-96E8-49DD213ED8E8}" srcId="{13A65146-161D-4410-801B-F4B74DC44F62}" destId="{258097A5-3E1D-4FF5-8E59-1541E43F7EAB}" srcOrd="4" destOrd="0" parTransId="{6C7009D1-FCF1-4C4D-9763-2449855CEB53}" sibTransId="{919FEE01-B1B6-4EA1-A983-841E38B8624E}"/>
    <dgm:cxn modelId="{3BBF214A-F953-467F-ADB5-331C851150FC}" type="presOf" srcId="{13A65146-161D-4410-801B-F4B74DC44F62}" destId="{82A17778-776A-4525-AC3B-CBB587E60D83}" srcOrd="0" destOrd="0" presId="urn:microsoft.com/office/officeart/2005/8/layout/radial3"/>
    <dgm:cxn modelId="{6AE4EC47-87F0-4873-979C-D9CF22D69B85}" type="presParOf" srcId="{16ACBC7C-71EB-4FA7-B532-776C7653733C}" destId="{97FB27B4-7DA9-4087-B517-880916FBD4BB}" srcOrd="0" destOrd="0" presId="urn:microsoft.com/office/officeart/2005/8/layout/radial3"/>
    <dgm:cxn modelId="{EB0CB280-8ED1-4216-9BFF-2116C20FC3FD}" type="presParOf" srcId="{97FB27B4-7DA9-4087-B517-880916FBD4BB}" destId="{82A17778-776A-4525-AC3B-CBB587E60D83}" srcOrd="0" destOrd="0" presId="urn:microsoft.com/office/officeart/2005/8/layout/radial3"/>
    <dgm:cxn modelId="{A6CB759A-82BA-47EC-AC95-EC5F7CD4D5D6}" type="presParOf" srcId="{97FB27B4-7DA9-4087-B517-880916FBD4BB}" destId="{A53CDA2B-C89A-4A09-A7DF-7AA5638E4579}" srcOrd="1" destOrd="0" presId="urn:microsoft.com/office/officeart/2005/8/layout/radial3"/>
    <dgm:cxn modelId="{ACCDF128-B1AE-4D11-BC3A-21B3236B3E70}" type="presParOf" srcId="{97FB27B4-7DA9-4087-B517-880916FBD4BB}" destId="{F518DCA0-7D64-48D1-92C7-78B4850DC77A}" srcOrd="2" destOrd="0" presId="urn:microsoft.com/office/officeart/2005/8/layout/radial3"/>
    <dgm:cxn modelId="{8083D072-FCA5-4A66-9FF4-5A21BF849473}" type="presParOf" srcId="{97FB27B4-7DA9-4087-B517-880916FBD4BB}" destId="{506BC16C-39C4-493A-B7D3-60AE59B745F6}" srcOrd="3" destOrd="0" presId="urn:microsoft.com/office/officeart/2005/8/layout/radial3"/>
    <dgm:cxn modelId="{9D555B29-A9FD-454A-8ADE-56EBC0A38186}" type="presParOf" srcId="{97FB27B4-7DA9-4087-B517-880916FBD4BB}" destId="{78AB44E6-480E-4CCE-9063-99F496FBDC22}" srcOrd="4" destOrd="0" presId="urn:microsoft.com/office/officeart/2005/8/layout/radial3"/>
    <dgm:cxn modelId="{9B21FEF0-077B-491F-BAD7-4FA11F957ACA}" type="presParOf" srcId="{97FB27B4-7DA9-4087-B517-880916FBD4BB}" destId="{FCDDD039-A529-4789-A038-6CFBE0096E36}" srcOrd="5" destOrd="0" presId="urn:microsoft.com/office/officeart/2005/8/layout/radial3"/>
    <dgm:cxn modelId="{9FCDDAF4-3020-4C68-9072-C803C65E3C71}" type="presParOf" srcId="{97FB27B4-7DA9-4087-B517-880916FBD4BB}" destId="{C723B278-2013-4424-8E4C-5A417ECFE8B1}" srcOrd="6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0E3D87B-9944-46C5-8C51-96E8090F52CA}" type="doc">
      <dgm:prSet loTypeId="urn:microsoft.com/office/officeart/2005/8/layout/radial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CA"/>
        </a:p>
      </dgm:t>
    </dgm:pt>
    <dgm:pt modelId="{13A65146-161D-4410-801B-F4B74DC44F62}">
      <dgm:prSet phldrT="[Text]"/>
      <dgm:spPr/>
      <dgm:t>
        <a:bodyPr/>
        <a:lstStyle/>
        <a:p>
          <a:r>
            <a:rPr lang="en-CA" dirty="0" smtClean="0"/>
            <a:t>Student Learning</a:t>
          </a:r>
          <a:endParaRPr lang="en-CA" dirty="0"/>
        </a:p>
      </dgm:t>
    </dgm:pt>
    <dgm:pt modelId="{0EB0E421-EFF4-4EEC-A5AE-D1BB79DDECE1}" type="parTrans" cxnId="{D3408BDD-CFC6-4852-A091-36787B086853}">
      <dgm:prSet/>
      <dgm:spPr/>
      <dgm:t>
        <a:bodyPr/>
        <a:lstStyle/>
        <a:p>
          <a:endParaRPr lang="en-CA"/>
        </a:p>
      </dgm:t>
    </dgm:pt>
    <dgm:pt modelId="{6BA8B405-561D-4AC7-A990-F330ECB7F7E6}" type="sibTrans" cxnId="{D3408BDD-CFC6-4852-A091-36787B086853}">
      <dgm:prSet/>
      <dgm:spPr/>
      <dgm:t>
        <a:bodyPr/>
        <a:lstStyle/>
        <a:p>
          <a:endParaRPr lang="en-CA"/>
        </a:p>
      </dgm:t>
    </dgm:pt>
    <dgm:pt modelId="{2C1D3EC5-2BA7-4129-9D42-D24A2F937CCA}" type="asst">
      <dgm:prSet phldrT="[Text]"/>
      <dgm:spPr/>
      <dgm:t>
        <a:bodyPr/>
        <a:lstStyle/>
        <a:p>
          <a:r>
            <a:rPr lang="en-CA" dirty="0" smtClean="0"/>
            <a:t>Curriculum</a:t>
          </a:r>
          <a:endParaRPr lang="en-CA" dirty="0"/>
        </a:p>
      </dgm:t>
    </dgm:pt>
    <dgm:pt modelId="{02EF8316-2944-4AAE-B71E-8DBB66472710}" type="parTrans" cxnId="{6428EAF7-6A21-4F74-992A-65B272CC651B}">
      <dgm:prSet/>
      <dgm:spPr/>
      <dgm:t>
        <a:bodyPr/>
        <a:lstStyle/>
        <a:p>
          <a:endParaRPr lang="en-CA"/>
        </a:p>
      </dgm:t>
    </dgm:pt>
    <dgm:pt modelId="{3E00CB9C-F38C-477F-AE72-0D7E0AEAAE7A}" type="sibTrans" cxnId="{6428EAF7-6A21-4F74-992A-65B272CC651B}">
      <dgm:prSet/>
      <dgm:spPr/>
      <dgm:t>
        <a:bodyPr/>
        <a:lstStyle/>
        <a:p>
          <a:endParaRPr lang="en-CA"/>
        </a:p>
      </dgm:t>
    </dgm:pt>
    <dgm:pt modelId="{9E0BC0EC-3787-4227-ACDD-BF6E8D3A7FDB}">
      <dgm:prSet phldrT="[Text]"/>
      <dgm:spPr/>
      <dgm:t>
        <a:bodyPr/>
        <a:lstStyle/>
        <a:p>
          <a:r>
            <a:rPr lang="en-CA" dirty="0" smtClean="0"/>
            <a:t>Pedagogy</a:t>
          </a:r>
          <a:endParaRPr lang="en-CA" dirty="0"/>
        </a:p>
      </dgm:t>
    </dgm:pt>
    <dgm:pt modelId="{610C36C8-EC55-42E0-BD04-0BE650DCC798}" type="parTrans" cxnId="{AE91ED92-7A2B-42EE-9462-CAF4C6823262}">
      <dgm:prSet/>
      <dgm:spPr/>
      <dgm:t>
        <a:bodyPr/>
        <a:lstStyle/>
        <a:p>
          <a:endParaRPr lang="en-CA"/>
        </a:p>
      </dgm:t>
    </dgm:pt>
    <dgm:pt modelId="{7FA320D5-EC3F-498A-AC41-DB103634FCE7}" type="sibTrans" cxnId="{AE91ED92-7A2B-42EE-9462-CAF4C6823262}">
      <dgm:prSet/>
      <dgm:spPr/>
      <dgm:t>
        <a:bodyPr/>
        <a:lstStyle/>
        <a:p>
          <a:endParaRPr lang="en-CA"/>
        </a:p>
      </dgm:t>
    </dgm:pt>
    <dgm:pt modelId="{46938769-8A6A-49E8-B0FD-FDBD448A7771}">
      <dgm:prSet phldrT="[Text]"/>
      <dgm:spPr/>
      <dgm:t>
        <a:bodyPr/>
        <a:lstStyle/>
        <a:p>
          <a:r>
            <a:rPr lang="en-CA" dirty="0" smtClean="0"/>
            <a:t>Lifelong Learning/Skills Development</a:t>
          </a:r>
          <a:endParaRPr lang="en-CA" dirty="0"/>
        </a:p>
      </dgm:t>
    </dgm:pt>
    <dgm:pt modelId="{80D1193A-622D-4761-A618-FC12C3269AC4}" type="parTrans" cxnId="{70AC6ACD-5CA6-4BED-BCD1-ED02F84D8435}">
      <dgm:prSet/>
      <dgm:spPr/>
      <dgm:t>
        <a:bodyPr/>
        <a:lstStyle/>
        <a:p>
          <a:endParaRPr lang="en-CA"/>
        </a:p>
      </dgm:t>
    </dgm:pt>
    <dgm:pt modelId="{076401B6-377D-4C51-9A44-18CDB2F98F82}" type="sibTrans" cxnId="{70AC6ACD-5CA6-4BED-BCD1-ED02F84D8435}">
      <dgm:prSet/>
      <dgm:spPr/>
      <dgm:t>
        <a:bodyPr/>
        <a:lstStyle/>
        <a:p>
          <a:endParaRPr lang="en-CA"/>
        </a:p>
      </dgm:t>
    </dgm:pt>
    <dgm:pt modelId="{258097A5-3E1D-4FF5-8E59-1541E43F7EAB}">
      <dgm:prSet phldrT="[Text]"/>
      <dgm:spPr/>
      <dgm:t>
        <a:bodyPr/>
        <a:lstStyle/>
        <a:p>
          <a:r>
            <a:rPr lang="en-CA" dirty="0" smtClean="0"/>
            <a:t>Space</a:t>
          </a:r>
          <a:endParaRPr lang="en-CA" dirty="0"/>
        </a:p>
      </dgm:t>
    </dgm:pt>
    <dgm:pt modelId="{6C7009D1-FCF1-4C4D-9763-2449855CEB53}" type="parTrans" cxnId="{3701B8C9-7C99-4048-96E8-49DD213ED8E8}">
      <dgm:prSet/>
      <dgm:spPr/>
      <dgm:t>
        <a:bodyPr/>
        <a:lstStyle/>
        <a:p>
          <a:endParaRPr lang="en-CA"/>
        </a:p>
      </dgm:t>
    </dgm:pt>
    <dgm:pt modelId="{919FEE01-B1B6-4EA1-A983-841E38B8624E}" type="sibTrans" cxnId="{3701B8C9-7C99-4048-96E8-49DD213ED8E8}">
      <dgm:prSet/>
      <dgm:spPr/>
      <dgm:t>
        <a:bodyPr/>
        <a:lstStyle/>
        <a:p>
          <a:endParaRPr lang="en-CA"/>
        </a:p>
      </dgm:t>
    </dgm:pt>
    <dgm:pt modelId="{50DF47EC-0BE8-444B-88F3-4FE484030911}" type="asst">
      <dgm:prSet phldrT="[Text]"/>
      <dgm:spPr/>
      <dgm:t>
        <a:bodyPr/>
        <a:lstStyle/>
        <a:p>
          <a:r>
            <a:rPr lang="en-CA" dirty="0" smtClean="0"/>
            <a:t>Co-Curriculum</a:t>
          </a:r>
          <a:endParaRPr lang="en-CA" dirty="0"/>
        </a:p>
      </dgm:t>
    </dgm:pt>
    <dgm:pt modelId="{E69EF863-BAC3-4F74-815C-B1FEE26ED7CC}" type="parTrans" cxnId="{AF9840A6-0A18-425B-944A-762BF3117004}">
      <dgm:prSet/>
      <dgm:spPr/>
      <dgm:t>
        <a:bodyPr/>
        <a:lstStyle/>
        <a:p>
          <a:endParaRPr lang="en-CA"/>
        </a:p>
      </dgm:t>
    </dgm:pt>
    <dgm:pt modelId="{62759758-70FC-4E7F-A832-84D90CFB2513}" type="sibTrans" cxnId="{AF9840A6-0A18-425B-944A-762BF3117004}">
      <dgm:prSet/>
      <dgm:spPr/>
      <dgm:t>
        <a:bodyPr/>
        <a:lstStyle/>
        <a:p>
          <a:endParaRPr lang="en-CA"/>
        </a:p>
      </dgm:t>
    </dgm:pt>
    <dgm:pt modelId="{17CC5A89-6DB3-40C6-87A3-6F81E87A7BCE}">
      <dgm:prSet phldrT="[Text]"/>
      <dgm:spPr/>
      <dgm:t>
        <a:bodyPr/>
        <a:lstStyle/>
        <a:p>
          <a:r>
            <a:rPr lang="en-CA" dirty="0" smtClean="0"/>
            <a:t>Professional Development</a:t>
          </a:r>
          <a:endParaRPr lang="en-CA" dirty="0"/>
        </a:p>
      </dgm:t>
    </dgm:pt>
    <dgm:pt modelId="{720E3371-ECBB-4BEB-B6B9-CCE23DB2E487}" type="sibTrans" cxnId="{FC5E6F89-72CA-4CD7-9441-E1107CDF914B}">
      <dgm:prSet/>
      <dgm:spPr/>
      <dgm:t>
        <a:bodyPr/>
        <a:lstStyle/>
        <a:p>
          <a:endParaRPr lang="en-CA"/>
        </a:p>
      </dgm:t>
    </dgm:pt>
    <dgm:pt modelId="{196DD1D2-B020-4114-9799-DC35F344C063}" type="parTrans" cxnId="{FC5E6F89-72CA-4CD7-9441-E1107CDF914B}">
      <dgm:prSet/>
      <dgm:spPr/>
      <dgm:t>
        <a:bodyPr/>
        <a:lstStyle/>
        <a:p>
          <a:endParaRPr lang="en-CA"/>
        </a:p>
      </dgm:t>
    </dgm:pt>
    <dgm:pt modelId="{16ACBC7C-71EB-4FA7-B532-776C7653733C}" type="pres">
      <dgm:prSet presAssocID="{A0E3D87B-9944-46C5-8C51-96E8090F52CA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CA"/>
        </a:p>
      </dgm:t>
    </dgm:pt>
    <dgm:pt modelId="{97FB27B4-7DA9-4087-B517-880916FBD4BB}" type="pres">
      <dgm:prSet presAssocID="{A0E3D87B-9944-46C5-8C51-96E8090F52CA}" presName="radial" presStyleCnt="0">
        <dgm:presLayoutVars>
          <dgm:animLvl val="ctr"/>
        </dgm:presLayoutVars>
      </dgm:prSet>
      <dgm:spPr/>
    </dgm:pt>
    <dgm:pt modelId="{82A17778-776A-4525-AC3B-CBB587E60D83}" type="pres">
      <dgm:prSet presAssocID="{13A65146-161D-4410-801B-F4B74DC44F62}" presName="centerShape" presStyleLbl="vennNode1" presStyleIdx="0" presStyleCnt="7"/>
      <dgm:spPr/>
      <dgm:t>
        <a:bodyPr/>
        <a:lstStyle/>
        <a:p>
          <a:endParaRPr lang="en-CA"/>
        </a:p>
      </dgm:t>
    </dgm:pt>
    <dgm:pt modelId="{648DD136-2226-46A7-BD44-711CDAA3B231}" type="pres">
      <dgm:prSet presAssocID="{2C1D3EC5-2BA7-4129-9D42-D24A2F937CCA}" presName="node" presStyleLbl="venn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A53CDA2B-C89A-4A09-A7DF-7AA5638E4579}" type="pres">
      <dgm:prSet presAssocID="{50DF47EC-0BE8-444B-88F3-4FE484030911}" presName="node" presStyleLbl="venn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506BC16C-39C4-493A-B7D3-60AE59B745F6}" type="pres">
      <dgm:prSet presAssocID="{9E0BC0EC-3787-4227-ACDD-BF6E8D3A7FDB}" presName="node" presStyleLbl="venn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78AB44E6-480E-4CCE-9063-99F496FBDC22}" type="pres">
      <dgm:prSet presAssocID="{17CC5A89-6DB3-40C6-87A3-6F81E87A7BCE}" presName="node" presStyleLbl="venn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5E4A91E8-5ECA-4668-9F73-A2704353A28C}" type="pres">
      <dgm:prSet presAssocID="{46938769-8A6A-49E8-B0FD-FDBD448A7771}" presName="node" presStyleLbl="venn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FCDDD039-A529-4789-A038-6CFBE0096E36}" type="pres">
      <dgm:prSet presAssocID="{258097A5-3E1D-4FF5-8E59-1541E43F7EAB}" presName="node" presStyleLbl="venn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</dgm:ptLst>
  <dgm:cxnLst>
    <dgm:cxn modelId="{3701B8C9-7C99-4048-96E8-49DD213ED8E8}" srcId="{13A65146-161D-4410-801B-F4B74DC44F62}" destId="{258097A5-3E1D-4FF5-8E59-1541E43F7EAB}" srcOrd="5" destOrd="0" parTransId="{6C7009D1-FCF1-4C4D-9763-2449855CEB53}" sibTransId="{919FEE01-B1B6-4EA1-A983-841E38B8624E}"/>
    <dgm:cxn modelId="{DA022838-AC60-4748-9744-9F996C0E9196}" type="presOf" srcId="{9E0BC0EC-3787-4227-ACDD-BF6E8D3A7FDB}" destId="{506BC16C-39C4-493A-B7D3-60AE59B745F6}" srcOrd="0" destOrd="0" presId="urn:microsoft.com/office/officeart/2005/8/layout/radial3"/>
    <dgm:cxn modelId="{AE91ED92-7A2B-42EE-9462-CAF4C6823262}" srcId="{13A65146-161D-4410-801B-F4B74DC44F62}" destId="{9E0BC0EC-3787-4227-ACDD-BF6E8D3A7FDB}" srcOrd="2" destOrd="0" parTransId="{610C36C8-EC55-42E0-BD04-0BE650DCC798}" sibTransId="{7FA320D5-EC3F-498A-AC41-DB103634FCE7}"/>
    <dgm:cxn modelId="{70AC6ACD-5CA6-4BED-BCD1-ED02F84D8435}" srcId="{13A65146-161D-4410-801B-F4B74DC44F62}" destId="{46938769-8A6A-49E8-B0FD-FDBD448A7771}" srcOrd="4" destOrd="0" parTransId="{80D1193A-622D-4761-A618-FC12C3269AC4}" sibTransId="{076401B6-377D-4C51-9A44-18CDB2F98F82}"/>
    <dgm:cxn modelId="{74D7D6AA-55A9-465F-AF6E-4BABC6F3B4BA}" type="presOf" srcId="{46938769-8A6A-49E8-B0FD-FDBD448A7771}" destId="{5E4A91E8-5ECA-4668-9F73-A2704353A28C}" srcOrd="0" destOrd="0" presId="urn:microsoft.com/office/officeart/2005/8/layout/radial3"/>
    <dgm:cxn modelId="{D3408BDD-CFC6-4852-A091-36787B086853}" srcId="{A0E3D87B-9944-46C5-8C51-96E8090F52CA}" destId="{13A65146-161D-4410-801B-F4B74DC44F62}" srcOrd="0" destOrd="0" parTransId="{0EB0E421-EFF4-4EEC-A5AE-D1BB79DDECE1}" sibTransId="{6BA8B405-561D-4AC7-A990-F330ECB7F7E6}"/>
    <dgm:cxn modelId="{DFC3CC6B-0FB5-4023-AE41-721DADFAE2FE}" type="presOf" srcId="{17CC5A89-6DB3-40C6-87A3-6F81E87A7BCE}" destId="{78AB44E6-480E-4CCE-9063-99F496FBDC22}" srcOrd="0" destOrd="0" presId="urn:microsoft.com/office/officeart/2005/8/layout/radial3"/>
    <dgm:cxn modelId="{FC5E6F89-72CA-4CD7-9441-E1107CDF914B}" srcId="{13A65146-161D-4410-801B-F4B74DC44F62}" destId="{17CC5A89-6DB3-40C6-87A3-6F81E87A7BCE}" srcOrd="3" destOrd="0" parTransId="{196DD1D2-B020-4114-9799-DC35F344C063}" sibTransId="{720E3371-ECBB-4BEB-B6B9-CCE23DB2E487}"/>
    <dgm:cxn modelId="{AF9840A6-0A18-425B-944A-762BF3117004}" srcId="{13A65146-161D-4410-801B-F4B74DC44F62}" destId="{50DF47EC-0BE8-444B-88F3-4FE484030911}" srcOrd="1" destOrd="0" parTransId="{E69EF863-BAC3-4F74-815C-B1FEE26ED7CC}" sibTransId="{62759758-70FC-4E7F-A832-84D90CFB2513}"/>
    <dgm:cxn modelId="{881B08FE-ED1C-4C55-9570-B0A5C146CA12}" type="presOf" srcId="{A0E3D87B-9944-46C5-8C51-96E8090F52CA}" destId="{16ACBC7C-71EB-4FA7-B532-776C7653733C}" srcOrd="0" destOrd="0" presId="urn:microsoft.com/office/officeart/2005/8/layout/radial3"/>
    <dgm:cxn modelId="{7CD98C91-2843-4A60-920D-AE105F1A49BE}" type="presOf" srcId="{2C1D3EC5-2BA7-4129-9D42-D24A2F937CCA}" destId="{648DD136-2226-46A7-BD44-711CDAA3B231}" srcOrd="0" destOrd="0" presId="urn:microsoft.com/office/officeart/2005/8/layout/radial3"/>
    <dgm:cxn modelId="{A575EACF-A378-4020-BC42-10D80AD996FF}" type="presOf" srcId="{258097A5-3E1D-4FF5-8E59-1541E43F7EAB}" destId="{FCDDD039-A529-4789-A038-6CFBE0096E36}" srcOrd="0" destOrd="0" presId="urn:microsoft.com/office/officeart/2005/8/layout/radial3"/>
    <dgm:cxn modelId="{6428EAF7-6A21-4F74-992A-65B272CC651B}" srcId="{13A65146-161D-4410-801B-F4B74DC44F62}" destId="{2C1D3EC5-2BA7-4129-9D42-D24A2F937CCA}" srcOrd="0" destOrd="0" parTransId="{02EF8316-2944-4AAE-B71E-8DBB66472710}" sibTransId="{3E00CB9C-F38C-477F-AE72-0D7E0AEAAE7A}"/>
    <dgm:cxn modelId="{21C112FB-6262-42DE-AA90-D3A8387F3D4C}" type="presOf" srcId="{50DF47EC-0BE8-444B-88F3-4FE484030911}" destId="{A53CDA2B-C89A-4A09-A7DF-7AA5638E4579}" srcOrd="0" destOrd="0" presId="urn:microsoft.com/office/officeart/2005/8/layout/radial3"/>
    <dgm:cxn modelId="{649B3186-232D-45FF-A760-EAFA954E00EB}" type="presOf" srcId="{13A65146-161D-4410-801B-F4B74DC44F62}" destId="{82A17778-776A-4525-AC3B-CBB587E60D83}" srcOrd="0" destOrd="0" presId="urn:microsoft.com/office/officeart/2005/8/layout/radial3"/>
    <dgm:cxn modelId="{7C3D4BEB-5479-4743-836F-CA27CD0FFFB7}" type="presParOf" srcId="{16ACBC7C-71EB-4FA7-B532-776C7653733C}" destId="{97FB27B4-7DA9-4087-B517-880916FBD4BB}" srcOrd="0" destOrd="0" presId="urn:microsoft.com/office/officeart/2005/8/layout/radial3"/>
    <dgm:cxn modelId="{107F048A-937C-4FB4-8F6A-D95B16CCE7EA}" type="presParOf" srcId="{97FB27B4-7DA9-4087-B517-880916FBD4BB}" destId="{82A17778-776A-4525-AC3B-CBB587E60D83}" srcOrd="0" destOrd="0" presId="urn:microsoft.com/office/officeart/2005/8/layout/radial3"/>
    <dgm:cxn modelId="{053DF384-2091-4946-AD6D-4F83EB7214B4}" type="presParOf" srcId="{97FB27B4-7DA9-4087-B517-880916FBD4BB}" destId="{648DD136-2226-46A7-BD44-711CDAA3B231}" srcOrd="1" destOrd="0" presId="urn:microsoft.com/office/officeart/2005/8/layout/radial3"/>
    <dgm:cxn modelId="{48E2DADC-8B85-4C53-B4DF-590B83586B54}" type="presParOf" srcId="{97FB27B4-7DA9-4087-B517-880916FBD4BB}" destId="{A53CDA2B-C89A-4A09-A7DF-7AA5638E4579}" srcOrd="2" destOrd="0" presId="urn:microsoft.com/office/officeart/2005/8/layout/radial3"/>
    <dgm:cxn modelId="{9C43AAD2-F32D-45DA-8AE0-D6EC054E585D}" type="presParOf" srcId="{97FB27B4-7DA9-4087-B517-880916FBD4BB}" destId="{506BC16C-39C4-493A-B7D3-60AE59B745F6}" srcOrd="3" destOrd="0" presId="urn:microsoft.com/office/officeart/2005/8/layout/radial3"/>
    <dgm:cxn modelId="{62AC02FC-11FB-4CEC-A0DF-84FAE957924E}" type="presParOf" srcId="{97FB27B4-7DA9-4087-B517-880916FBD4BB}" destId="{78AB44E6-480E-4CCE-9063-99F496FBDC22}" srcOrd="4" destOrd="0" presId="urn:microsoft.com/office/officeart/2005/8/layout/radial3"/>
    <dgm:cxn modelId="{ADF4250D-3CC2-4E20-944E-E2E9C3950DA5}" type="presParOf" srcId="{97FB27B4-7DA9-4087-B517-880916FBD4BB}" destId="{5E4A91E8-5ECA-4668-9F73-A2704353A28C}" srcOrd="5" destOrd="0" presId="urn:microsoft.com/office/officeart/2005/8/layout/radial3"/>
    <dgm:cxn modelId="{AAD66151-F7E1-4463-B4C1-467675AEC4C4}" type="presParOf" srcId="{97FB27B4-7DA9-4087-B517-880916FBD4BB}" destId="{FCDDD039-A529-4789-A038-6CFBE0096E36}" srcOrd="6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2E2B6A-5387-8C49-B266-E9E002E1FBB0}">
      <dsp:nvSpPr>
        <dsp:cNvPr id="0" name=""/>
        <dsp:cNvSpPr/>
      </dsp:nvSpPr>
      <dsp:spPr>
        <a:xfrm>
          <a:off x="43" y="5550"/>
          <a:ext cx="4127687" cy="109440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7000"/>
                <a:satMod val="100000"/>
                <a:lumMod val="10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100000"/>
                <a:satMod val="103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satMod val="110000"/>
                <a:lumMod val="99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0256" tIns="154432" rIns="270256" bIns="154432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800" kern="1200" dirty="0" smtClean="0"/>
            <a:t>In the library</a:t>
          </a:r>
          <a:endParaRPr lang="en-US" sz="3800" kern="1200" dirty="0"/>
        </a:p>
      </dsp:txBody>
      <dsp:txXfrm>
        <a:off x="43" y="5550"/>
        <a:ext cx="4127687" cy="1094400"/>
      </dsp:txXfrm>
    </dsp:sp>
    <dsp:sp modelId="{F14D4B4B-3CD9-214C-8B20-A9611B548974}">
      <dsp:nvSpPr>
        <dsp:cNvPr id="0" name=""/>
        <dsp:cNvSpPr/>
      </dsp:nvSpPr>
      <dsp:spPr>
        <a:xfrm>
          <a:off x="43" y="1099950"/>
          <a:ext cx="4127687" cy="166896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2692" tIns="202692" rIns="270256" bIns="304038" numCol="1" spcCol="1270" anchor="t" anchorCtr="0">
          <a:noAutofit/>
        </a:bodyPr>
        <a:lstStyle/>
        <a:p>
          <a:pPr marL="285750" lvl="1" indent="-285750" algn="l" defTabSz="1689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800" kern="1200" dirty="0" smtClean="0"/>
            <a:t>Tours</a:t>
          </a:r>
          <a:endParaRPr lang="en-US" sz="3800" kern="1200" dirty="0"/>
        </a:p>
      </dsp:txBody>
      <dsp:txXfrm>
        <a:off x="43" y="1099950"/>
        <a:ext cx="4127687" cy="1668960"/>
      </dsp:txXfrm>
    </dsp:sp>
    <dsp:sp modelId="{F601284A-C2D5-8943-8DE1-D342DE1C3A34}">
      <dsp:nvSpPr>
        <dsp:cNvPr id="0" name=""/>
        <dsp:cNvSpPr/>
      </dsp:nvSpPr>
      <dsp:spPr>
        <a:xfrm>
          <a:off x="4705607" y="5550"/>
          <a:ext cx="4127687" cy="109440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7000"/>
                <a:satMod val="100000"/>
                <a:lumMod val="10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100000"/>
                <a:satMod val="103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satMod val="110000"/>
                <a:lumMod val="99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0256" tIns="154432" rIns="270256" bIns="154432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800" kern="1200" dirty="0" smtClean="0"/>
            <a:t>In the classroom</a:t>
          </a:r>
          <a:endParaRPr lang="en-US" sz="3800" kern="1200" dirty="0"/>
        </a:p>
      </dsp:txBody>
      <dsp:txXfrm>
        <a:off x="4705607" y="5550"/>
        <a:ext cx="4127687" cy="1094400"/>
      </dsp:txXfrm>
    </dsp:sp>
    <dsp:sp modelId="{4722A782-5627-8349-97D3-1E45122CA246}">
      <dsp:nvSpPr>
        <dsp:cNvPr id="0" name=""/>
        <dsp:cNvSpPr/>
      </dsp:nvSpPr>
      <dsp:spPr>
        <a:xfrm>
          <a:off x="4705607" y="1099950"/>
          <a:ext cx="4127687" cy="166896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2692" tIns="202692" rIns="270256" bIns="304038" numCol="1" spcCol="1270" anchor="t" anchorCtr="0">
          <a:noAutofit/>
        </a:bodyPr>
        <a:lstStyle/>
        <a:p>
          <a:pPr marL="285750" lvl="1" indent="-285750" algn="l" defTabSz="1689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800" kern="1200" dirty="0" smtClean="0"/>
            <a:t>One-shot</a:t>
          </a:r>
          <a:endParaRPr lang="en-US" sz="3800" kern="1200" dirty="0"/>
        </a:p>
        <a:p>
          <a:pPr marL="285750" lvl="1" indent="-285750" algn="l" defTabSz="1689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800" kern="1200" dirty="0" smtClean="0"/>
            <a:t>Embedded</a:t>
          </a:r>
          <a:endParaRPr lang="en-US" sz="3800" kern="1200" dirty="0"/>
        </a:p>
      </dsp:txBody>
      <dsp:txXfrm>
        <a:off x="4705607" y="1099950"/>
        <a:ext cx="4127687" cy="166896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03FEB4-88D4-2044-9FFF-7FCD73B9E5E6}">
      <dsp:nvSpPr>
        <dsp:cNvPr id="0" name=""/>
        <dsp:cNvSpPr/>
      </dsp:nvSpPr>
      <dsp:spPr>
        <a:xfrm>
          <a:off x="-3816223" y="-586114"/>
          <a:ext cx="4548474" cy="4548474"/>
        </a:xfrm>
        <a:prstGeom prst="blockArc">
          <a:avLst>
            <a:gd name="adj1" fmla="val 18900000"/>
            <a:gd name="adj2" fmla="val 2700000"/>
            <a:gd name="adj3" fmla="val 475"/>
          </a:avLst>
        </a:pr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3BFB7D-F07A-6447-8D7F-11ED15F02396}">
      <dsp:nvSpPr>
        <dsp:cNvPr id="0" name=""/>
        <dsp:cNvSpPr/>
      </dsp:nvSpPr>
      <dsp:spPr>
        <a:xfrm>
          <a:off x="383783" y="259565"/>
          <a:ext cx="10163692" cy="51940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7000"/>
                <a:satMod val="100000"/>
                <a:lumMod val="10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100000"/>
                <a:satMod val="103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satMod val="110000"/>
                <a:lumMod val="99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2275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Shared, understood goal</a:t>
          </a:r>
          <a:endParaRPr lang="en-US" sz="2800" kern="1200" dirty="0"/>
        </a:p>
      </dsp:txBody>
      <dsp:txXfrm>
        <a:off x="383783" y="259565"/>
        <a:ext cx="10163692" cy="519401"/>
      </dsp:txXfrm>
    </dsp:sp>
    <dsp:sp modelId="{6A40C58E-4CFE-6E48-9C61-3EBC66CC3217}">
      <dsp:nvSpPr>
        <dsp:cNvPr id="0" name=""/>
        <dsp:cNvSpPr/>
      </dsp:nvSpPr>
      <dsp:spPr>
        <a:xfrm>
          <a:off x="59157" y="194640"/>
          <a:ext cx="649252" cy="64925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2A860E9-A641-2D42-9180-F329D70459F0}">
      <dsp:nvSpPr>
        <dsp:cNvPr id="0" name=""/>
        <dsp:cNvSpPr/>
      </dsp:nvSpPr>
      <dsp:spPr>
        <a:xfrm>
          <a:off x="681568" y="1038803"/>
          <a:ext cx="9865907" cy="51940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7000"/>
                <a:satMod val="100000"/>
                <a:lumMod val="10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100000"/>
                <a:satMod val="103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satMod val="110000"/>
                <a:lumMod val="99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2275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Competence for task at hand</a:t>
          </a:r>
          <a:endParaRPr lang="en-US" sz="2800" kern="1200" dirty="0"/>
        </a:p>
      </dsp:txBody>
      <dsp:txXfrm>
        <a:off x="681568" y="1038803"/>
        <a:ext cx="9865907" cy="519401"/>
      </dsp:txXfrm>
    </dsp:sp>
    <dsp:sp modelId="{055D5302-0DB1-B048-8532-14A630FC86FD}">
      <dsp:nvSpPr>
        <dsp:cNvPr id="0" name=""/>
        <dsp:cNvSpPr/>
      </dsp:nvSpPr>
      <dsp:spPr>
        <a:xfrm>
          <a:off x="356942" y="973878"/>
          <a:ext cx="649252" cy="64925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29F5E35-B41B-6145-B2A5-49D0A9455E82}">
      <dsp:nvSpPr>
        <dsp:cNvPr id="0" name=""/>
        <dsp:cNvSpPr/>
      </dsp:nvSpPr>
      <dsp:spPr>
        <a:xfrm>
          <a:off x="681568" y="1818040"/>
          <a:ext cx="9865907" cy="51940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7000"/>
                <a:satMod val="100000"/>
                <a:lumMod val="10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100000"/>
                <a:satMod val="103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satMod val="110000"/>
                <a:lumMod val="99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2275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Respect, tolerance, trust</a:t>
          </a:r>
          <a:endParaRPr lang="en-US" sz="2800" kern="1200" dirty="0"/>
        </a:p>
      </dsp:txBody>
      <dsp:txXfrm>
        <a:off x="681568" y="1818040"/>
        <a:ext cx="9865907" cy="519401"/>
      </dsp:txXfrm>
    </dsp:sp>
    <dsp:sp modelId="{C1008D99-3FEC-6447-A366-39C9AFDFB9B4}">
      <dsp:nvSpPr>
        <dsp:cNvPr id="0" name=""/>
        <dsp:cNvSpPr/>
      </dsp:nvSpPr>
      <dsp:spPr>
        <a:xfrm>
          <a:off x="356942" y="1753115"/>
          <a:ext cx="649252" cy="64925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D7DF44A-5CC8-354C-9286-819490BC821E}">
      <dsp:nvSpPr>
        <dsp:cNvPr id="0" name=""/>
        <dsp:cNvSpPr/>
      </dsp:nvSpPr>
      <dsp:spPr>
        <a:xfrm>
          <a:off x="383783" y="2597278"/>
          <a:ext cx="10163692" cy="51940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7000"/>
                <a:satMod val="100000"/>
                <a:lumMod val="10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100000"/>
                <a:satMod val="103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satMod val="110000"/>
                <a:lumMod val="99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2275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Communication</a:t>
          </a:r>
          <a:endParaRPr lang="en-US" sz="2800" kern="1200" dirty="0"/>
        </a:p>
      </dsp:txBody>
      <dsp:txXfrm>
        <a:off x="383783" y="2597278"/>
        <a:ext cx="10163692" cy="519401"/>
      </dsp:txXfrm>
    </dsp:sp>
    <dsp:sp modelId="{76D53B8E-25B3-B34C-8262-5768915FA077}">
      <dsp:nvSpPr>
        <dsp:cNvPr id="0" name=""/>
        <dsp:cNvSpPr/>
      </dsp:nvSpPr>
      <dsp:spPr>
        <a:xfrm>
          <a:off x="59157" y="2532353"/>
          <a:ext cx="649252" cy="64925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142CA1-AB00-43F4-9E28-2669730A4FC7}">
      <dsp:nvSpPr>
        <dsp:cNvPr id="0" name=""/>
        <dsp:cNvSpPr/>
      </dsp:nvSpPr>
      <dsp:spPr>
        <a:xfrm>
          <a:off x="579834" y="0"/>
          <a:ext cx="6571456" cy="3101975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96A6AD-8E01-4F0C-A8DB-F8A4371A01C4}">
      <dsp:nvSpPr>
        <dsp:cNvPr id="0" name=""/>
        <dsp:cNvSpPr/>
      </dsp:nvSpPr>
      <dsp:spPr>
        <a:xfrm>
          <a:off x="3397" y="930592"/>
          <a:ext cx="1485448" cy="124079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How students learn</a:t>
          </a:r>
          <a:endParaRPr lang="en-US" sz="1800" kern="1200" dirty="0"/>
        </a:p>
      </dsp:txBody>
      <dsp:txXfrm>
        <a:off x="63967" y="991162"/>
        <a:ext cx="1364308" cy="1119650"/>
      </dsp:txXfrm>
    </dsp:sp>
    <dsp:sp modelId="{A6B791A1-FE85-4D42-B120-46D835988559}">
      <dsp:nvSpPr>
        <dsp:cNvPr id="0" name=""/>
        <dsp:cNvSpPr/>
      </dsp:nvSpPr>
      <dsp:spPr>
        <a:xfrm>
          <a:off x="1563117" y="930592"/>
          <a:ext cx="1485448" cy="124079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Teaching influences learning</a:t>
          </a:r>
          <a:endParaRPr lang="en-US" sz="1800" kern="1200" dirty="0"/>
        </a:p>
      </dsp:txBody>
      <dsp:txXfrm>
        <a:off x="1623687" y="991162"/>
        <a:ext cx="1364308" cy="1119650"/>
      </dsp:txXfrm>
    </dsp:sp>
    <dsp:sp modelId="{384ECF4F-8FF8-4B39-ADBA-759742A9F6CA}">
      <dsp:nvSpPr>
        <dsp:cNvPr id="0" name=""/>
        <dsp:cNvSpPr/>
      </dsp:nvSpPr>
      <dsp:spPr>
        <a:xfrm>
          <a:off x="3122838" y="930592"/>
          <a:ext cx="1485448" cy="124079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Quality Learning Environment</a:t>
          </a:r>
          <a:endParaRPr lang="en-US" sz="1800" kern="1200" dirty="0"/>
        </a:p>
      </dsp:txBody>
      <dsp:txXfrm>
        <a:off x="3183408" y="991162"/>
        <a:ext cx="1364308" cy="1119650"/>
      </dsp:txXfrm>
    </dsp:sp>
    <dsp:sp modelId="{2456686D-52C7-4A77-89D6-E6286C4ECC8A}">
      <dsp:nvSpPr>
        <dsp:cNvPr id="0" name=""/>
        <dsp:cNvSpPr/>
      </dsp:nvSpPr>
      <dsp:spPr>
        <a:xfrm>
          <a:off x="4682558" y="930592"/>
          <a:ext cx="1485448" cy="124079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Barriers to Learning</a:t>
          </a:r>
          <a:endParaRPr lang="en-US" sz="1800" kern="1200" dirty="0"/>
        </a:p>
      </dsp:txBody>
      <dsp:txXfrm>
        <a:off x="4743128" y="991162"/>
        <a:ext cx="1364308" cy="1119650"/>
      </dsp:txXfrm>
    </dsp:sp>
    <dsp:sp modelId="{500004D6-0076-4B4C-86C7-6C179409F7D6}">
      <dsp:nvSpPr>
        <dsp:cNvPr id="0" name=""/>
        <dsp:cNvSpPr/>
      </dsp:nvSpPr>
      <dsp:spPr>
        <a:xfrm>
          <a:off x="6242279" y="930592"/>
          <a:ext cx="1485448" cy="124079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Student Success</a:t>
          </a:r>
          <a:endParaRPr lang="en-US" sz="1800" kern="1200" dirty="0"/>
        </a:p>
      </dsp:txBody>
      <dsp:txXfrm>
        <a:off x="6302849" y="991162"/>
        <a:ext cx="1364308" cy="111965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9656BA-4AB3-413A-827F-36F7EC50E223}">
      <dsp:nvSpPr>
        <dsp:cNvPr id="0" name=""/>
        <dsp:cNvSpPr/>
      </dsp:nvSpPr>
      <dsp:spPr>
        <a:xfrm>
          <a:off x="1300" y="689352"/>
          <a:ext cx="1723270" cy="172327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Increased collaboration</a:t>
          </a:r>
          <a:endParaRPr lang="en-US" sz="1700" kern="1200" dirty="0"/>
        </a:p>
      </dsp:txBody>
      <dsp:txXfrm>
        <a:off x="253667" y="941719"/>
        <a:ext cx="1218536" cy="1218536"/>
      </dsp:txXfrm>
    </dsp:sp>
    <dsp:sp modelId="{12D46FD9-B0AF-4FD0-9B27-53C7460440B9}">
      <dsp:nvSpPr>
        <dsp:cNvPr id="0" name=""/>
        <dsp:cNvSpPr/>
      </dsp:nvSpPr>
      <dsp:spPr>
        <a:xfrm>
          <a:off x="1864500" y="1051238"/>
          <a:ext cx="999497" cy="999497"/>
        </a:xfrm>
        <a:prstGeom prst="mathPlus">
          <a:avLst/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1996983" y="1433446"/>
        <a:ext cx="734531" cy="235081"/>
      </dsp:txXfrm>
    </dsp:sp>
    <dsp:sp modelId="{ABFC04FE-CDC8-41DC-8B31-3D4D92C84082}">
      <dsp:nvSpPr>
        <dsp:cNvPr id="0" name=""/>
        <dsp:cNvSpPr/>
      </dsp:nvSpPr>
      <dsp:spPr>
        <a:xfrm>
          <a:off x="3003927" y="689352"/>
          <a:ext cx="1723270" cy="172327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Just do you</a:t>
          </a:r>
          <a:endParaRPr lang="en-US" sz="1700" kern="1200" dirty="0"/>
        </a:p>
      </dsp:txBody>
      <dsp:txXfrm>
        <a:off x="3256294" y="941719"/>
        <a:ext cx="1218536" cy="1218536"/>
      </dsp:txXfrm>
    </dsp:sp>
    <dsp:sp modelId="{34F442D1-B338-4D6D-9465-37B8423E0931}">
      <dsp:nvSpPr>
        <dsp:cNvPr id="0" name=""/>
        <dsp:cNvSpPr/>
      </dsp:nvSpPr>
      <dsp:spPr>
        <a:xfrm>
          <a:off x="4867127" y="1051238"/>
          <a:ext cx="999497" cy="999497"/>
        </a:xfrm>
        <a:prstGeom prst="mathEqual">
          <a:avLst/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4999610" y="1257134"/>
        <a:ext cx="734531" cy="587705"/>
      </dsp:txXfrm>
    </dsp:sp>
    <dsp:sp modelId="{9B6D896F-B9C5-4CEE-BD2E-4405CDEFD6D0}">
      <dsp:nvSpPr>
        <dsp:cNvPr id="0" name=""/>
        <dsp:cNvSpPr/>
      </dsp:nvSpPr>
      <dsp:spPr>
        <a:xfrm>
          <a:off x="6006554" y="689352"/>
          <a:ext cx="1723270" cy="172327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Positive impact on student learning</a:t>
          </a:r>
          <a:endParaRPr lang="en-US" sz="1700" kern="1200" dirty="0"/>
        </a:p>
      </dsp:txBody>
      <dsp:txXfrm>
        <a:off x="6258921" y="941719"/>
        <a:ext cx="1218536" cy="121853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A17778-776A-4525-AC3B-CBB587E60D83}">
      <dsp:nvSpPr>
        <dsp:cNvPr id="0" name=""/>
        <dsp:cNvSpPr/>
      </dsp:nvSpPr>
      <dsp:spPr>
        <a:xfrm>
          <a:off x="3915117" y="1077928"/>
          <a:ext cx="2685365" cy="268536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2070" tIns="52070" rIns="52070" bIns="5207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4100" kern="1200" dirty="0" smtClean="0"/>
            <a:t>Student Learning</a:t>
          </a:r>
          <a:endParaRPr lang="en-CA" sz="4100" kern="1200" dirty="0"/>
        </a:p>
      </dsp:txBody>
      <dsp:txXfrm>
        <a:off x="4308380" y="1471191"/>
        <a:ext cx="1898839" cy="1898839"/>
      </dsp:txXfrm>
    </dsp:sp>
    <dsp:sp modelId="{A53CDA2B-C89A-4A09-A7DF-7AA5638E4579}">
      <dsp:nvSpPr>
        <dsp:cNvPr id="0" name=""/>
        <dsp:cNvSpPr/>
      </dsp:nvSpPr>
      <dsp:spPr>
        <a:xfrm>
          <a:off x="4586458" y="479"/>
          <a:ext cx="1342682" cy="134268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200" kern="1200" dirty="0" smtClean="0"/>
            <a:t>Co-Curriculum</a:t>
          </a:r>
          <a:endParaRPr lang="en-CA" sz="1200" kern="1200" dirty="0"/>
        </a:p>
      </dsp:txBody>
      <dsp:txXfrm>
        <a:off x="4783089" y="197110"/>
        <a:ext cx="949420" cy="949420"/>
      </dsp:txXfrm>
    </dsp:sp>
    <dsp:sp modelId="{F518DCA0-7D64-48D1-92C7-78B4850DC77A}">
      <dsp:nvSpPr>
        <dsp:cNvPr id="0" name=""/>
        <dsp:cNvSpPr/>
      </dsp:nvSpPr>
      <dsp:spPr>
        <a:xfrm>
          <a:off x="6100955" y="874874"/>
          <a:ext cx="1342682" cy="134268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200" kern="1200" smtClean="0"/>
            <a:t>Lifelong Learning/Skills Development</a:t>
          </a:r>
          <a:endParaRPr lang="en-CA" sz="1200" kern="1200" dirty="0"/>
        </a:p>
      </dsp:txBody>
      <dsp:txXfrm>
        <a:off x="6297586" y="1071505"/>
        <a:ext cx="949420" cy="949420"/>
      </dsp:txXfrm>
    </dsp:sp>
    <dsp:sp modelId="{506BC16C-39C4-493A-B7D3-60AE59B745F6}">
      <dsp:nvSpPr>
        <dsp:cNvPr id="0" name=""/>
        <dsp:cNvSpPr/>
      </dsp:nvSpPr>
      <dsp:spPr>
        <a:xfrm>
          <a:off x="6100955" y="2623664"/>
          <a:ext cx="1342682" cy="134268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200" kern="1200" dirty="0" smtClean="0"/>
            <a:t>Pedagogy</a:t>
          </a:r>
          <a:endParaRPr lang="en-CA" sz="1200" kern="1200" dirty="0"/>
        </a:p>
      </dsp:txBody>
      <dsp:txXfrm>
        <a:off x="6297586" y="2820295"/>
        <a:ext cx="949420" cy="949420"/>
      </dsp:txXfrm>
    </dsp:sp>
    <dsp:sp modelId="{78AB44E6-480E-4CCE-9063-99F496FBDC22}">
      <dsp:nvSpPr>
        <dsp:cNvPr id="0" name=""/>
        <dsp:cNvSpPr/>
      </dsp:nvSpPr>
      <dsp:spPr>
        <a:xfrm>
          <a:off x="4586458" y="3498060"/>
          <a:ext cx="1342682" cy="134268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200" kern="1200" dirty="0" smtClean="0"/>
            <a:t>Professional Development</a:t>
          </a:r>
          <a:endParaRPr lang="en-CA" sz="1200" kern="1200" dirty="0"/>
        </a:p>
      </dsp:txBody>
      <dsp:txXfrm>
        <a:off x="4783089" y="3694691"/>
        <a:ext cx="949420" cy="949420"/>
      </dsp:txXfrm>
    </dsp:sp>
    <dsp:sp modelId="{FCDDD039-A529-4789-A038-6CFBE0096E36}">
      <dsp:nvSpPr>
        <dsp:cNvPr id="0" name=""/>
        <dsp:cNvSpPr/>
      </dsp:nvSpPr>
      <dsp:spPr>
        <a:xfrm>
          <a:off x="3071961" y="2623664"/>
          <a:ext cx="1342682" cy="134268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200" kern="1200" dirty="0" smtClean="0"/>
            <a:t>Space</a:t>
          </a:r>
          <a:endParaRPr lang="en-CA" sz="1200" kern="1200" dirty="0"/>
        </a:p>
      </dsp:txBody>
      <dsp:txXfrm>
        <a:off x="3268592" y="2820295"/>
        <a:ext cx="949420" cy="949420"/>
      </dsp:txXfrm>
    </dsp:sp>
    <dsp:sp modelId="{C723B278-2013-4424-8E4C-5A417ECFE8B1}">
      <dsp:nvSpPr>
        <dsp:cNvPr id="0" name=""/>
        <dsp:cNvSpPr/>
      </dsp:nvSpPr>
      <dsp:spPr>
        <a:xfrm>
          <a:off x="3071961" y="874874"/>
          <a:ext cx="1342682" cy="134268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200" kern="1200" dirty="0" smtClean="0"/>
            <a:t>Curriculum</a:t>
          </a:r>
          <a:endParaRPr lang="en-CA" sz="1200" kern="1200" dirty="0"/>
        </a:p>
      </dsp:txBody>
      <dsp:txXfrm>
        <a:off x="3268592" y="1071505"/>
        <a:ext cx="949420" cy="94942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A17778-776A-4525-AC3B-CBB587E60D83}">
      <dsp:nvSpPr>
        <dsp:cNvPr id="0" name=""/>
        <dsp:cNvSpPr/>
      </dsp:nvSpPr>
      <dsp:spPr>
        <a:xfrm>
          <a:off x="3915117" y="1077928"/>
          <a:ext cx="2685365" cy="268536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2070" tIns="52070" rIns="52070" bIns="5207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4100" kern="1200" dirty="0" smtClean="0"/>
            <a:t>Student Learning</a:t>
          </a:r>
          <a:endParaRPr lang="en-CA" sz="4100" kern="1200" dirty="0"/>
        </a:p>
      </dsp:txBody>
      <dsp:txXfrm>
        <a:off x="4308380" y="1471191"/>
        <a:ext cx="1898839" cy="1898839"/>
      </dsp:txXfrm>
    </dsp:sp>
    <dsp:sp modelId="{A53CDA2B-C89A-4A09-A7DF-7AA5638E4579}">
      <dsp:nvSpPr>
        <dsp:cNvPr id="0" name=""/>
        <dsp:cNvSpPr/>
      </dsp:nvSpPr>
      <dsp:spPr>
        <a:xfrm>
          <a:off x="4586458" y="479"/>
          <a:ext cx="1342682" cy="134268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200" kern="1200" dirty="0" smtClean="0"/>
            <a:t>Co-Curriculum</a:t>
          </a:r>
          <a:endParaRPr lang="en-CA" sz="1200" kern="1200" dirty="0"/>
        </a:p>
      </dsp:txBody>
      <dsp:txXfrm>
        <a:off x="4783089" y="197110"/>
        <a:ext cx="949420" cy="949420"/>
      </dsp:txXfrm>
    </dsp:sp>
    <dsp:sp modelId="{F518DCA0-7D64-48D1-92C7-78B4850DC77A}">
      <dsp:nvSpPr>
        <dsp:cNvPr id="0" name=""/>
        <dsp:cNvSpPr/>
      </dsp:nvSpPr>
      <dsp:spPr>
        <a:xfrm>
          <a:off x="6100955" y="874874"/>
          <a:ext cx="1342682" cy="134268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200" kern="1200" smtClean="0"/>
            <a:t>Lifelong Learning/Skills Development</a:t>
          </a:r>
          <a:endParaRPr lang="en-CA" sz="1200" kern="1200" dirty="0"/>
        </a:p>
      </dsp:txBody>
      <dsp:txXfrm>
        <a:off x="6297586" y="1071505"/>
        <a:ext cx="949420" cy="949420"/>
      </dsp:txXfrm>
    </dsp:sp>
    <dsp:sp modelId="{506BC16C-39C4-493A-B7D3-60AE59B745F6}">
      <dsp:nvSpPr>
        <dsp:cNvPr id="0" name=""/>
        <dsp:cNvSpPr/>
      </dsp:nvSpPr>
      <dsp:spPr>
        <a:xfrm>
          <a:off x="6100955" y="2623664"/>
          <a:ext cx="1342682" cy="134268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200" kern="1200" dirty="0" smtClean="0"/>
            <a:t>Pedagogy</a:t>
          </a:r>
          <a:endParaRPr lang="en-CA" sz="1200" kern="1200" dirty="0"/>
        </a:p>
      </dsp:txBody>
      <dsp:txXfrm>
        <a:off x="6297586" y="2820295"/>
        <a:ext cx="949420" cy="949420"/>
      </dsp:txXfrm>
    </dsp:sp>
    <dsp:sp modelId="{78AB44E6-480E-4CCE-9063-99F496FBDC22}">
      <dsp:nvSpPr>
        <dsp:cNvPr id="0" name=""/>
        <dsp:cNvSpPr/>
      </dsp:nvSpPr>
      <dsp:spPr>
        <a:xfrm>
          <a:off x="4586458" y="3498060"/>
          <a:ext cx="1342682" cy="134268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200" kern="1200" dirty="0" smtClean="0"/>
            <a:t>Professional Development</a:t>
          </a:r>
          <a:endParaRPr lang="en-CA" sz="1200" kern="1200" dirty="0"/>
        </a:p>
      </dsp:txBody>
      <dsp:txXfrm>
        <a:off x="4783089" y="3694691"/>
        <a:ext cx="949420" cy="949420"/>
      </dsp:txXfrm>
    </dsp:sp>
    <dsp:sp modelId="{FCDDD039-A529-4789-A038-6CFBE0096E36}">
      <dsp:nvSpPr>
        <dsp:cNvPr id="0" name=""/>
        <dsp:cNvSpPr/>
      </dsp:nvSpPr>
      <dsp:spPr>
        <a:xfrm>
          <a:off x="3071961" y="2623664"/>
          <a:ext cx="1342682" cy="134268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200" kern="1200" dirty="0" smtClean="0"/>
            <a:t>Space</a:t>
          </a:r>
          <a:endParaRPr lang="en-CA" sz="1200" kern="1200" dirty="0"/>
        </a:p>
      </dsp:txBody>
      <dsp:txXfrm>
        <a:off x="3268592" y="2820295"/>
        <a:ext cx="949420" cy="949420"/>
      </dsp:txXfrm>
    </dsp:sp>
    <dsp:sp modelId="{C723B278-2013-4424-8E4C-5A417ECFE8B1}">
      <dsp:nvSpPr>
        <dsp:cNvPr id="0" name=""/>
        <dsp:cNvSpPr/>
      </dsp:nvSpPr>
      <dsp:spPr>
        <a:xfrm>
          <a:off x="3071961" y="874874"/>
          <a:ext cx="1342682" cy="134268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200" kern="1200" dirty="0" smtClean="0"/>
            <a:t>Curriculum</a:t>
          </a:r>
          <a:endParaRPr lang="en-CA" sz="1200" kern="1200" dirty="0"/>
        </a:p>
      </dsp:txBody>
      <dsp:txXfrm>
        <a:off x="3268592" y="1071505"/>
        <a:ext cx="949420" cy="94942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A17778-776A-4525-AC3B-CBB587E60D83}">
      <dsp:nvSpPr>
        <dsp:cNvPr id="0" name=""/>
        <dsp:cNvSpPr/>
      </dsp:nvSpPr>
      <dsp:spPr>
        <a:xfrm>
          <a:off x="3915117" y="1077928"/>
          <a:ext cx="2685365" cy="268536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2070" tIns="52070" rIns="52070" bIns="5207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4100" kern="1200" dirty="0" smtClean="0"/>
            <a:t>Student Learning</a:t>
          </a:r>
          <a:endParaRPr lang="en-CA" sz="4100" kern="1200" dirty="0"/>
        </a:p>
      </dsp:txBody>
      <dsp:txXfrm>
        <a:off x="4308380" y="1471191"/>
        <a:ext cx="1898839" cy="1898839"/>
      </dsp:txXfrm>
    </dsp:sp>
    <dsp:sp modelId="{648DD136-2226-46A7-BD44-711CDAA3B231}">
      <dsp:nvSpPr>
        <dsp:cNvPr id="0" name=""/>
        <dsp:cNvSpPr/>
      </dsp:nvSpPr>
      <dsp:spPr>
        <a:xfrm>
          <a:off x="4586458" y="479"/>
          <a:ext cx="1342682" cy="134268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200" kern="1200" dirty="0" smtClean="0"/>
            <a:t>Curriculum</a:t>
          </a:r>
          <a:endParaRPr lang="en-CA" sz="1200" kern="1200" dirty="0"/>
        </a:p>
      </dsp:txBody>
      <dsp:txXfrm>
        <a:off x="4783089" y="197110"/>
        <a:ext cx="949420" cy="949420"/>
      </dsp:txXfrm>
    </dsp:sp>
    <dsp:sp modelId="{A53CDA2B-C89A-4A09-A7DF-7AA5638E4579}">
      <dsp:nvSpPr>
        <dsp:cNvPr id="0" name=""/>
        <dsp:cNvSpPr/>
      </dsp:nvSpPr>
      <dsp:spPr>
        <a:xfrm>
          <a:off x="6100955" y="874874"/>
          <a:ext cx="1342682" cy="134268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200" kern="1200" dirty="0" smtClean="0"/>
            <a:t>Co-Curriculum</a:t>
          </a:r>
          <a:endParaRPr lang="en-CA" sz="1200" kern="1200" dirty="0"/>
        </a:p>
      </dsp:txBody>
      <dsp:txXfrm>
        <a:off x="6297586" y="1071505"/>
        <a:ext cx="949420" cy="949420"/>
      </dsp:txXfrm>
    </dsp:sp>
    <dsp:sp modelId="{506BC16C-39C4-493A-B7D3-60AE59B745F6}">
      <dsp:nvSpPr>
        <dsp:cNvPr id="0" name=""/>
        <dsp:cNvSpPr/>
      </dsp:nvSpPr>
      <dsp:spPr>
        <a:xfrm>
          <a:off x="6100955" y="2623664"/>
          <a:ext cx="1342682" cy="134268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200" kern="1200" dirty="0" smtClean="0"/>
            <a:t>Pedagogy</a:t>
          </a:r>
          <a:endParaRPr lang="en-CA" sz="1200" kern="1200" dirty="0"/>
        </a:p>
      </dsp:txBody>
      <dsp:txXfrm>
        <a:off x="6297586" y="2820295"/>
        <a:ext cx="949420" cy="949420"/>
      </dsp:txXfrm>
    </dsp:sp>
    <dsp:sp modelId="{78AB44E6-480E-4CCE-9063-99F496FBDC22}">
      <dsp:nvSpPr>
        <dsp:cNvPr id="0" name=""/>
        <dsp:cNvSpPr/>
      </dsp:nvSpPr>
      <dsp:spPr>
        <a:xfrm>
          <a:off x="4586458" y="3498060"/>
          <a:ext cx="1342682" cy="134268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200" kern="1200" dirty="0" smtClean="0"/>
            <a:t>Professional Development</a:t>
          </a:r>
          <a:endParaRPr lang="en-CA" sz="1200" kern="1200" dirty="0"/>
        </a:p>
      </dsp:txBody>
      <dsp:txXfrm>
        <a:off x="4783089" y="3694691"/>
        <a:ext cx="949420" cy="949420"/>
      </dsp:txXfrm>
    </dsp:sp>
    <dsp:sp modelId="{5E4A91E8-5ECA-4668-9F73-A2704353A28C}">
      <dsp:nvSpPr>
        <dsp:cNvPr id="0" name=""/>
        <dsp:cNvSpPr/>
      </dsp:nvSpPr>
      <dsp:spPr>
        <a:xfrm>
          <a:off x="3071961" y="2623664"/>
          <a:ext cx="1342682" cy="134268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200" kern="1200" dirty="0" smtClean="0"/>
            <a:t>Lifelong Learning/Skills Development</a:t>
          </a:r>
          <a:endParaRPr lang="en-CA" sz="1200" kern="1200" dirty="0"/>
        </a:p>
      </dsp:txBody>
      <dsp:txXfrm>
        <a:off x="3268592" y="2820295"/>
        <a:ext cx="949420" cy="949420"/>
      </dsp:txXfrm>
    </dsp:sp>
    <dsp:sp modelId="{FCDDD039-A529-4789-A038-6CFBE0096E36}">
      <dsp:nvSpPr>
        <dsp:cNvPr id="0" name=""/>
        <dsp:cNvSpPr/>
      </dsp:nvSpPr>
      <dsp:spPr>
        <a:xfrm>
          <a:off x="3071961" y="874874"/>
          <a:ext cx="1342682" cy="134268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200" kern="1200" dirty="0" smtClean="0"/>
            <a:t>Space</a:t>
          </a:r>
          <a:endParaRPr lang="en-CA" sz="1200" kern="1200" dirty="0"/>
        </a:p>
      </dsp:txBody>
      <dsp:txXfrm>
        <a:off x="3268592" y="1071505"/>
        <a:ext cx="949420" cy="9494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D1A859-E5EF-CA4B-88E5-BD33521273E2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88E9A4-2759-0C4E-B975-80A78C3DD9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1715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1ABB89-DCE7-4420-A20B-348C37AB8757}" type="datetimeFigureOut">
              <a:rPr lang="en-CA" smtClean="0"/>
              <a:t>2019-01-18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59E3F2-B921-4A26-8304-29A61726F8F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35801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59E3F2-B921-4A26-8304-29A61726F8F0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030098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59E3F2-B921-4A26-8304-29A61726F8F0}" type="slidenum">
              <a:rPr lang="en-CA" smtClean="0"/>
              <a:t>10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579939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59E3F2-B921-4A26-8304-29A61726F8F0}" type="slidenum">
              <a:rPr lang="en-CA" smtClean="0"/>
              <a:t>11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052482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59E3F2-B921-4A26-8304-29A61726F8F0}" type="slidenum">
              <a:rPr lang="en-CA" smtClean="0"/>
              <a:t>12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2513621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59E3F2-B921-4A26-8304-29A61726F8F0}" type="slidenum">
              <a:rPr lang="en-CA" smtClean="0"/>
              <a:t>13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6607398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59E3F2-B921-4A26-8304-29A61726F8F0}" type="slidenum">
              <a:rPr lang="en-CA" smtClean="0"/>
              <a:t>14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9201041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59E3F2-B921-4A26-8304-29A61726F8F0}" type="slidenum">
              <a:rPr lang="en-CA" smtClean="0"/>
              <a:t>15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9201041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59E3F2-B921-4A26-8304-29A61726F8F0}" type="slidenum">
              <a:rPr lang="en-CA" smtClean="0"/>
              <a:t>16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9281326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59E3F2-B921-4A26-8304-29A61726F8F0}" type="slidenum">
              <a:rPr lang="en-CA" smtClean="0"/>
              <a:t>17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7514755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59E3F2-B921-4A26-8304-29A61726F8F0}" type="slidenum">
              <a:rPr lang="en-CA" smtClean="0"/>
              <a:t>18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3495833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59E3F2-B921-4A26-8304-29A61726F8F0}" type="slidenum">
              <a:rPr lang="en-CA" smtClean="0"/>
              <a:t>19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332956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59E3F2-B921-4A26-8304-29A61726F8F0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424395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59E3F2-B921-4A26-8304-29A61726F8F0}" type="slidenum">
              <a:rPr lang="en-CA" smtClean="0"/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307022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59E3F2-B921-4A26-8304-29A61726F8F0}" type="slidenum">
              <a:rPr lang="en-CA" smtClean="0"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526203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59E3F2-B921-4A26-8304-29A61726F8F0}" type="slidenum">
              <a:rPr lang="en-CA" smtClean="0"/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707191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59E3F2-B921-4A26-8304-29A61726F8F0}" type="slidenum">
              <a:rPr lang="en-CA" smtClean="0"/>
              <a:t>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359452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strike="sngStrike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59E3F2-B921-4A26-8304-29A61726F8F0}" type="slidenum">
              <a:rPr lang="en-CA" smtClean="0"/>
              <a:t>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317576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59E3F2-B921-4A26-8304-29A61726F8F0}" type="slidenum">
              <a:rPr lang="en-CA" smtClean="0"/>
              <a:t>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699626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59E3F2-B921-4A26-8304-29A61726F8F0}" type="slidenum">
              <a:rPr lang="en-CA" smtClean="0"/>
              <a:t>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614604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CE64E-FFFE-4222-8644-B5A921A6649A}" type="datetimeFigureOut">
              <a:rPr lang="en-CA" smtClean="0"/>
              <a:t>2019-01-18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609E8-A636-4BA2-B477-3D7FC0DBD05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675187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CE64E-FFFE-4222-8644-B5A921A6649A}" type="datetimeFigureOut">
              <a:rPr lang="en-CA" smtClean="0"/>
              <a:t>2019-01-18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609E8-A636-4BA2-B477-3D7FC0DBD05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601340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CE64E-FFFE-4222-8644-B5A921A6649A}" type="datetimeFigureOut">
              <a:rPr lang="en-CA" smtClean="0"/>
              <a:t>2019-01-18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609E8-A636-4BA2-B477-3D7FC0DBD05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92724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CE64E-FFFE-4222-8644-B5A921A6649A}" type="datetimeFigureOut">
              <a:rPr lang="en-CA" smtClean="0"/>
              <a:t>2019-01-18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609E8-A636-4BA2-B477-3D7FC0DBD05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49763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CE64E-FFFE-4222-8644-B5A921A6649A}" type="datetimeFigureOut">
              <a:rPr lang="en-CA" smtClean="0"/>
              <a:t>2019-01-18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609E8-A636-4BA2-B477-3D7FC0DBD05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5029666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CE64E-FFFE-4222-8644-B5A921A6649A}" type="datetimeFigureOut">
              <a:rPr lang="en-CA" smtClean="0"/>
              <a:t>2019-01-18</a:t>
            </a:fld>
            <a:endParaRPr lang="en-C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609E8-A636-4BA2-B477-3D7FC0DBD05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33884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CE64E-FFFE-4222-8644-B5A921A6649A}" type="datetimeFigureOut">
              <a:rPr lang="en-CA" smtClean="0"/>
              <a:t>2019-01-18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609E8-A636-4BA2-B477-3D7FC0DBD051}" type="slidenum">
              <a:rPr lang="en-CA" smtClean="0"/>
              <a:t>‹#›</a:t>
            </a:fld>
            <a:endParaRPr lang="en-CA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61485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CE64E-FFFE-4222-8644-B5A921A6649A}" type="datetimeFigureOut">
              <a:rPr lang="en-CA" smtClean="0"/>
              <a:t>2019-01-18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609E8-A636-4BA2-B477-3D7FC0DBD05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99938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CE64E-FFFE-4222-8644-B5A921A6649A}" type="datetimeFigureOut">
              <a:rPr lang="en-CA" smtClean="0"/>
              <a:t>2019-01-18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609E8-A636-4BA2-B477-3D7FC0DBD05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369975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CE64E-FFFE-4222-8644-B5A921A6649A}" type="datetimeFigureOut">
              <a:rPr lang="en-CA" smtClean="0"/>
              <a:t>2019-01-18</a:t>
            </a:fld>
            <a:endParaRPr lang="en-C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CA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609E8-A636-4BA2-B477-3D7FC0DBD05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82531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10ACE64E-FFFE-4222-8644-B5A921A6649A}" type="datetimeFigureOut">
              <a:rPr lang="en-CA" smtClean="0"/>
              <a:t>2019-01-18</a:t>
            </a:fld>
            <a:endParaRPr lang="en-C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CA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609E8-A636-4BA2-B477-3D7FC0DBD05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719789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0ACE64E-FFFE-4222-8644-B5A921A6649A}" type="datetimeFigureOut">
              <a:rPr lang="en-CA" smtClean="0"/>
              <a:t>2019-01-18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50E609E8-A636-4BA2-B477-3D7FC0DBD05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87970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0" r:id="rId1"/>
    <p:sldLayoutId id="2147483891" r:id="rId2"/>
    <p:sldLayoutId id="2147483892" r:id="rId3"/>
    <p:sldLayoutId id="2147483893" r:id="rId4"/>
    <p:sldLayoutId id="2147483894" r:id="rId5"/>
    <p:sldLayoutId id="2147483895" r:id="rId6"/>
    <p:sldLayoutId id="2147483896" r:id="rId7"/>
    <p:sldLayoutId id="2147483897" r:id="rId8"/>
    <p:sldLayoutId id="2147483898" r:id="rId9"/>
    <p:sldLayoutId id="2147483899" r:id="rId10"/>
    <p:sldLayoutId id="2147483900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8.pn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12" Type="http://schemas.openxmlformats.org/officeDocument/2006/relationships/image" Target="../media/image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11" Type="http://schemas.openxmlformats.org/officeDocument/2006/relationships/image" Target="../media/image6.png"/><Relationship Id="rId5" Type="http://schemas.openxmlformats.org/officeDocument/2006/relationships/diagramQuickStyle" Target="../diagrams/quickStyle6.xml"/><Relationship Id="rId10" Type="http://schemas.openxmlformats.org/officeDocument/2006/relationships/image" Target="../media/image5.png"/><Relationship Id="rId4" Type="http://schemas.openxmlformats.org/officeDocument/2006/relationships/diagramLayout" Target="../diagrams/layout6.xml"/><Relationship Id="rId9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46912" y="2386744"/>
            <a:ext cx="9878290" cy="1645920"/>
          </a:xfrm>
        </p:spPr>
        <p:txBody>
          <a:bodyPr>
            <a:normAutofit fontScale="90000"/>
          </a:bodyPr>
          <a:lstStyle/>
          <a:p>
            <a:r>
              <a:rPr lang="en-CA" b="1" dirty="0" smtClean="0"/>
              <a:t>Putting Student Learning First: </a:t>
            </a:r>
            <a:r>
              <a:rPr lang="en-CA" dirty="0" smtClean="0"/>
              <a:t>Strategies for Librarian-Faculty Collaboration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dirty="0" smtClean="0"/>
              <a:t>Heather Campbell, Brescia University College</a:t>
            </a:r>
          </a:p>
          <a:p>
            <a:r>
              <a:rPr lang="en-CA" dirty="0" smtClean="0"/>
              <a:t>Kim McPhee, Western University</a:t>
            </a:r>
          </a:p>
          <a:p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733652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Many forms to “student learning”</a:t>
            </a:r>
            <a:endParaRPr lang="en-CA" dirty="0"/>
          </a:p>
        </p:txBody>
      </p:sp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00875047"/>
              </p:ext>
            </p:extLst>
          </p:nvPr>
        </p:nvGraphicFramePr>
        <p:xfrm>
          <a:off x="2230438" y="2638425"/>
          <a:ext cx="7731125" cy="3101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938344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Importance of collaboration</a:t>
            </a:r>
            <a:endParaRPr lang="en-CA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977125"/>
              </p:ext>
            </p:extLst>
          </p:nvPr>
        </p:nvGraphicFramePr>
        <p:xfrm>
          <a:off x="2230438" y="2638425"/>
          <a:ext cx="7731125" cy="3101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50111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136" y="341238"/>
            <a:ext cx="7729728" cy="1188720"/>
          </a:xfrm>
        </p:spPr>
        <p:txBody>
          <a:bodyPr>
            <a:normAutofit/>
          </a:bodyPr>
          <a:lstStyle/>
          <a:p>
            <a:r>
              <a:rPr lang="en-CA" dirty="0" smtClean="0"/>
              <a:t>Putting Students First: Faculty-Librarian Collaboration</a:t>
            </a:r>
            <a:endParaRPr lang="en-C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00515823"/>
              </p:ext>
            </p:extLst>
          </p:nvPr>
        </p:nvGraphicFramePr>
        <p:xfrm>
          <a:off x="838200" y="1685364"/>
          <a:ext cx="10515600" cy="4841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205668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136" y="320345"/>
            <a:ext cx="7729728" cy="1188720"/>
          </a:xfrm>
        </p:spPr>
        <p:txBody>
          <a:bodyPr/>
          <a:lstStyle/>
          <a:p>
            <a:r>
              <a:rPr lang="en-CA" dirty="0" smtClean="0"/>
              <a:t>Examples from the literature</a:t>
            </a:r>
            <a:endParaRPr lang="en-CA" dirty="0"/>
          </a:p>
        </p:txBody>
      </p:sp>
      <p:graphicFrame>
        <p:nvGraphicFramePr>
          <p:cNvPr id="5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9690087"/>
              </p:ext>
            </p:extLst>
          </p:nvPr>
        </p:nvGraphicFramePr>
        <p:xfrm>
          <a:off x="838200" y="1685364"/>
          <a:ext cx="10515600" cy="4841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38200" y="2010080"/>
            <a:ext cx="2509861" cy="832319"/>
          </a:xfrm>
          <a:prstGeom prst="rect">
            <a:avLst/>
          </a:prstGeom>
        </p:spPr>
      </p:pic>
      <p:pic>
        <p:nvPicPr>
          <p:cNvPr id="7" name="Picture 2" descr="https://upload.wikimedia.org/wikipedia/en/thumb/5/51/University_of_Maryland_Seal.svg/1024px-University_of_Maryland_Seal.svg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6755" y="1722655"/>
            <a:ext cx="973242" cy="973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525001" y="3307815"/>
            <a:ext cx="1828799" cy="103366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575964" y="5773222"/>
            <a:ext cx="2388066" cy="796022"/>
          </a:xfrm>
          <a:prstGeom prst="rect">
            <a:avLst/>
          </a:prstGeom>
        </p:spPr>
      </p:pic>
      <p:pic>
        <p:nvPicPr>
          <p:cNvPr id="10" name="Picture 6" descr="http://www.businessmba.org/wp-content/uploads/2011/12/University-of-Nevada-Executive-MBA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4336" y="5777393"/>
            <a:ext cx="1320889" cy="925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www.nwmissouri.edu/marketing/images/design/logos/N60-2Stack-G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177" y="3786119"/>
            <a:ext cx="1294206" cy="1462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0991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pPr algn="ctr"/>
            <a:r>
              <a:rPr lang="en-CA" dirty="0" smtClean="0">
                <a:solidFill>
                  <a:schemeClr val="bg1"/>
                </a:solidFill>
              </a:rPr>
              <a:t>Blue Sky: If We </a:t>
            </a:r>
            <a:r>
              <a:rPr lang="en-CA" dirty="0">
                <a:solidFill>
                  <a:schemeClr val="bg1"/>
                </a:solidFill>
              </a:rPr>
              <a:t>B</a:t>
            </a:r>
            <a:r>
              <a:rPr lang="en-CA" dirty="0" smtClean="0">
                <a:solidFill>
                  <a:schemeClr val="bg1"/>
                </a:solidFill>
              </a:rPr>
              <a:t>uild </a:t>
            </a:r>
            <a:r>
              <a:rPr lang="en-CA" dirty="0">
                <a:solidFill>
                  <a:schemeClr val="bg1"/>
                </a:solidFill>
              </a:rPr>
              <a:t>I</a:t>
            </a:r>
            <a:r>
              <a:rPr lang="en-CA" dirty="0" smtClean="0">
                <a:solidFill>
                  <a:schemeClr val="bg1"/>
                </a:solidFill>
              </a:rPr>
              <a:t>t…</a:t>
            </a: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CA" b="1" dirty="0" smtClean="0"/>
              <a:t>On your own:</a:t>
            </a:r>
          </a:p>
          <a:p>
            <a:pPr marL="0" indent="0">
              <a:buNone/>
            </a:pPr>
            <a:r>
              <a:rPr lang="en-CA" dirty="0" smtClean="0"/>
              <a:t>Brainstorm potential librarian-faculty collaboration opportunities on your campus.</a:t>
            </a:r>
          </a:p>
          <a:p>
            <a:pPr marL="0" indent="0">
              <a:buNone/>
            </a:pPr>
            <a:r>
              <a:rPr lang="en-CA" dirty="0" smtClean="0"/>
              <a:t>How would students benefit?</a:t>
            </a:r>
          </a:p>
          <a:p>
            <a:pPr marL="0" indent="0">
              <a:buNone/>
            </a:pPr>
            <a:endParaRPr lang="en-CA" dirty="0" smtClean="0"/>
          </a:p>
        </p:txBody>
      </p:sp>
    </p:spTree>
    <p:extLst>
      <p:ext uri="{BB962C8B-B14F-4D97-AF65-F5344CB8AC3E}">
        <p14:creationId xmlns:p14="http://schemas.microsoft.com/office/powerpoint/2010/main" val="93027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 smtClean="0"/>
              <a:t>Blue Sky: If We </a:t>
            </a:r>
            <a:r>
              <a:rPr lang="en-CA" dirty="0"/>
              <a:t>B</a:t>
            </a:r>
            <a:r>
              <a:rPr lang="en-CA" dirty="0" smtClean="0"/>
              <a:t>uild </a:t>
            </a:r>
            <a:r>
              <a:rPr lang="en-CA" dirty="0"/>
              <a:t>I</a:t>
            </a:r>
            <a:r>
              <a:rPr lang="en-CA" dirty="0" smtClean="0"/>
              <a:t>t…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CA" b="1" dirty="0" smtClean="0"/>
              <a:t>Working in pairs or trios, choose an idea. To make it work:</a:t>
            </a:r>
          </a:p>
          <a:p>
            <a:pPr marL="0" indent="0">
              <a:buNone/>
            </a:pPr>
            <a:r>
              <a:rPr lang="en-CA" dirty="0" smtClean="0"/>
              <a:t>Who needs to be involved?</a:t>
            </a:r>
          </a:p>
          <a:p>
            <a:pPr marL="0" indent="0">
              <a:buNone/>
            </a:pPr>
            <a:r>
              <a:rPr lang="en-CA" dirty="0" smtClean="0"/>
              <a:t>Why is this idea important?</a:t>
            </a:r>
          </a:p>
          <a:p>
            <a:pPr marL="0" indent="0">
              <a:buNone/>
            </a:pPr>
            <a:r>
              <a:rPr lang="en-CA" dirty="0" smtClean="0"/>
              <a:t>What are three concrete steps you can take to get this collaboration started?</a:t>
            </a:r>
          </a:p>
          <a:p>
            <a:pPr marL="0" indent="0">
              <a:buNone/>
            </a:pPr>
            <a:endParaRPr lang="en-CA" dirty="0" smtClean="0"/>
          </a:p>
        </p:txBody>
      </p:sp>
    </p:spTree>
    <p:extLst>
      <p:ext uri="{BB962C8B-B14F-4D97-AF65-F5344CB8AC3E}">
        <p14:creationId xmlns:p14="http://schemas.microsoft.com/office/powerpoint/2010/main" val="2032804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136" y="378624"/>
            <a:ext cx="7729728" cy="1188720"/>
          </a:xfrm>
        </p:spPr>
        <p:txBody>
          <a:bodyPr/>
          <a:lstStyle/>
          <a:p>
            <a:r>
              <a:rPr lang="en-CA" dirty="0" smtClean="0"/>
              <a:t>Debrief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62160001"/>
              </p:ext>
            </p:extLst>
          </p:nvPr>
        </p:nvGraphicFramePr>
        <p:xfrm>
          <a:off x="838200" y="1685364"/>
          <a:ext cx="10515600" cy="4841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941699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Summary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No quick fix for ‘student learning’ but collaborating certainly helps!</a:t>
            </a:r>
          </a:p>
          <a:p>
            <a:r>
              <a:rPr lang="en-CA" dirty="0" smtClean="0"/>
              <a:t>Think outside the ‘classroom’: </a:t>
            </a:r>
          </a:p>
          <a:p>
            <a:pPr lvl="1"/>
            <a:r>
              <a:rPr lang="en-CA" dirty="0" smtClean="0"/>
              <a:t>Where are students learning? </a:t>
            </a:r>
          </a:p>
          <a:p>
            <a:pPr lvl="1"/>
            <a:r>
              <a:rPr lang="en-CA" dirty="0" smtClean="0"/>
              <a:t>Where are you contributing? </a:t>
            </a:r>
          </a:p>
          <a:p>
            <a:r>
              <a:rPr lang="en-CA" dirty="0" smtClean="0"/>
              <a:t>How can we work together?</a:t>
            </a:r>
          </a:p>
          <a:p>
            <a:endParaRPr lang="en-CA" dirty="0" smtClean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803200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/>
              <a:t>Questions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17269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136" y="617210"/>
            <a:ext cx="7729728" cy="1188720"/>
          </a:xfrm>
        </p:spPr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805930"/>
            <a:ext cx="10972800" cy="4114512"/>
          </a:xfrm>
        </p:spPr>
        <p:txBody>
          <a:bodyPr>
            <a:normAutofit fontScale="77500" lnSpcReduction="20000"/>
          </a:bodyPr>
          <a:lstStyle/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Bolan</a:t>
            </a:r>
            <a:r>
              <a:rPr lang="en-US" dirty="0"/>
              <a:t>, J., Bellamy, P., </a:t>
            </a:r>
            <a:r>
              <a:rPr lang="en-US" dirty="0" err="1"/>
              <a:t>Rolheiser</a:t>
            </a:r>
            <a:r>
              <a:rPr lang="en-US" dirty="0"/>
              <a:t>, C., </a:t>
            </a:r>
            <a:r>
              <a:rPr lang="en-US" dirty="0" err="1"/>
              <a:t>Szurmak</a:t>
            </a:r>
            <a:r>
              <a:rPr lang="en-US" dirty="0"/>
              <a:t>, J., &amp; Vine, R. (2015). Realizing partnership potential: a reporting on a formal collaboration between a teaching and learning </a:t>
            </a:r>
            <a:r>
              <a:rPr lang="en-US" dirty="0" err="1"/>
              <a:t>centre</a:t>
            </a:r>
            <a:r>
              <a:rPr lang="en-US" dirty="0"/>
              <a:t> and libraries at the University of Toronto. Collected Essays on Learning and Teaching (CELT), VIII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CA" dirty="0" err="1"/>
              <a:t>Kezar</a:t>
            </a:r>
            <a:r>
              <a:rPr lang="en-CA" dirty="0"/>
              <a:t>, A.J. &amp; Lester, J. (2009). </a:t>
            </a:r>
            <a:r>
              <a:rPr lang="en-CA" i="1" dirty="0"/>
              <a:t>Organizing higher education for collaboration: a guide for campus leaders.</a:t>
            </a:r>
            <a:r>
              <a:rPr lang="en-CA" dirty="0"/>
              <a:t> San Francisco: </a:t>
            </a:r>
            <a:r>
              <a:rPr lang="en-CA" dirty="0" err="1"/>
              <a:t>Jossey</a:t>
            </a:r>
            <a:r>
              <a:rPr lang="en-CA" dirty="0"/>
              <a:t>-Bass</a:t>
            </a:r>
            <a:r>
              <a:rPr lang="en-CA" dirty="0" smtClean="0"/>
              <a:t>.</a:t>
            </a:r>
          </a:p>
          <a:p>
            <a:pPr marL="0" indent="0">
              <a:buNone/>
            </a:pPr>
            <a:endParaRPr lang="en-CA" dirty="0" smtClean="0"/>
          </a:p>
          <a:p>
            <a:pPr marL="0" indent="0">
              <a:buNone/>
            </a:pPr>
            <a:r>
              <a:rPr lang="en-CA" dirty="0" err="1" smtClean="0"/>
              <a:t>Kuh</a:t>
            </a:r>
            <a:r>
              <a:rPr lang="en-CA" dirty="0"/>
              <a:t>, G.D., </a:t>
            </a:r>
            <a:r>
              <a:rPr lang="en-CA" dirty="0" err="1"/>
              <a:t>Kinzie</a:t>
            </a:r>
            <a:r>
              <a:rPr lang="en-CA" dirty="0"/>
              <a:t>, J., </a:t>
            </a:r>
            <a:r>
              <a:rPr lang="en-CA" dirty="0" err="1"/>
              <a:t>Schuh</a:t>
            </a:r>
            <a:r>
              <a:rPr lang="en-CA" dirty="0"/>
              <a:t>, J.H., Whitt, E.J., et al. (2005). </a:t>
            </a:r>
            <a:r>
              <a:rPr lang="en-CA" i="1" dirty="0"/>
              <a:t>Student success in college: creating conditions that matter</a:t>
            </a:r>
            <a:r>
              <a:rPr lang="en-CA" dirty="0"/>
              <a:t>. Washington: </a:t>
            </a:r>
            <a:r>
              <a:rPr lang="en-CA" dirty="0" err="1"/>
              <a:t>Jossey</a:t>
            </a:r>
            <a:r>
              <a:rPr lang="en-CA" dirty="0"/>
              <a:t>-Bass. </a:t>
            </a:r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Pritchard</a:t>
            </a:r>
            <a:r>
              <a:rPr lang="en-US" dirty="0"/>
              <a:t>, P. A. (2010). The Embedded Science Librarian: Partner in Curriculum Design and Delivery. </a:t>
            </a:r>
            <a:r>
              <a:rPr lang="en-US" i="1" dirty="0"/>
              <a:t>Journal Of Library Administration</a:t>
            </a:r>
            <a:r>
              <a:rPr lang="en-US" dirty="0"/>
              <a:t>, </a:t>
            </a:r>
            <a:r>
              <a:rPr lang="en-US" i="1" dirty="0"/>
              <a:t>50</a:t>
            </a:r>
            <a:r>
              <a:rPr lang="en-US" dirty="0"/>
              <a:t>(4), 373-396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Whitlock, B. </a:t>
            </a:r>
            <a:r>
              <a:rPr lang="en-US" dirty="0" smtClean="0"/>
              <a:t>B.</a:t>
            </a:r>
            <a:r>
              <a:rPr lang="en-US" dirty="0"/>
              <a:t>, &amp; </a:t>
            </a:r>
            <a:r>
              <a:rPr lang="en-US" dirty="0" err="1"/>
              <a:t>Ebrahimi</a:t>
            </a:r>
            <a:r>
              <a:rPr lang="en-US" dirty="0"/>
              <a:t>, N. </a:t>
            </a:r>
            <a:r>
              <a:rPr lang="en-US" dirty="0" smtClean="0"/>
              <a:t>N. </a:t>
            </a:r>
            <a:r>
              <a:rPr lang="en-US" dirty="0"/>
              <a:t>(2016). Beyond the Library: Using Multiple, Mixed Measures Simultaneously in a College-Wide Assessment of Information Literacy. </a:t>
            </a:r>
            <a:r>
              <a:rPr lang="en-US" i="1" dirty="0"/>
              <a:t>College &amp; Research Libraries</a:t>
            </a:r>
            <a:r>
              <a:rPr lang="en-US" dirty="0"/>
              <a:t>, </a:t>
            </a:r>
            <a:r>
              <a:rPr lang="en-US" i="1" dirty="0"/>
              <a:t>77</a:t>
            </a:r>
            <a:r>
              <a:rPr lang="en-US" dirty="0"/>
              <a:t>(2), 236-262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CA" dirty="0" err="1"/>
              <a:t>Wiggers</a:t>
            </a:r>
            <a:r>
              <a:rPr lang="en-CA" dirty="0"/>
              <a:t>, R. &amp; Arnold, C. (2011). </a:t>
            </a:r>
            <a:r>
              <a:rPr lang="en-CA" i="1" dirty="0"/>
              <a:t>Defining, Measuring and Achieving “Student Success” in Ontario Colleges and Universities</a:t>
            </a:r>
            <a:r>
              <a:rPr lang="en-CA" dirty="0"/>
              <a:t>. Toronto: Higher Education Quality Council of Ontario.</a:t>
            </a:r>
          </a:p>
          <a:p>
            <a:endParaRPr lang="en-CA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5203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Welcome / Who we are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CA" dirty="0" smtClean="0"/>
              <a:t>Heather Campbell</a:t>
            </a:r>
          </a:p>
          <a:p>
            <a:pPr lvl="1"/>
            <a:r>
              <a:rPr lang="en-CA" dirty="0" smtClean="0"/>
              <a:t>Associate Director,  Advanced Learning &amp; Teaching Centre (but still a librarian at heart)</a:t>
            </a:r>
          </a:p>
          <a:p>
            <a:pPr lvl="1"/>
            <a:r>
              <a:rPr lang="en-CA" dirty="0" smtClean="0"/>
              <a:t>Brescia University College:  Canada’s only women’s university, affiliated college with Western University</a:t>
            </a:r>
          </a:p>
          <a:p>
            <a:pPr lvl="1"/>
            <a:endParaRPr lang="en-C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CA" dirty="0" smtClean="0"/>
              <a:t>Kim McPhee</a:t>
            </a:r>
          </a:p>
          <a:p>
            <a:pPr lvl="1"/>
            <a:r>
              <a:rPr lang="en-CA" dirty="0" smtClean="0"/>
              <a:t>Teaching &amp; Learning Librarian,  Western Libraries &amp; Teaching Support Centre</a:t>
            </a:r>
          </a:p>
          <a:p>
            <a:pPr lvl="1"/>
            <a:r>
              <a:rPr lang="en-CA" dirty="0" smtClean="0"/>
              <a:t>Western University: Large, research-intensive university with eight libraries/archives service locations</a:t>
            </a:r>
            <a:endParaRPr lang="en-CA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2797" y="5106613"/>
            <a:ext cx="3110895" cy="1034373"/>
          </a:xfrm>
          <a:prstGeom prst="rect">
            <a:avLst/>
          </a:prstGeom>
        </p:spPr>
      </p:pic>
      <p:pic>
        <p:nvPicPr>
          <p:cNvPr id="1026" name="Picture 2" descr="http://communications.uwo.ca/comms/img/logo_teasers/Horizontal_Full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7260" y="5130789"/>
            <a:ext cx="3761302" cy="900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7061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Workshop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Learning outcomes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Current Collaborations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Shifting Focus: Student learning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Blue Sky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Debrief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Questions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17464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Learning Outcomes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By the end of the workshop, participants will be able to:</a:t>
            </a:r>
          </a:p>
          <a:p>
            <a:endParaRPr lang="en-CA" dirty="0"/>
          </a:p>
          <a:p>
            <a:pPr marL="914400" lvl="1" indent="-457200">
              <a:buFont typeface="+mj-lt"/>
              <a:buAutoNum type="arabicPeriod"/>
            </a:pPr>
            <a:r>
              <a:rPr lang="en-CA" dirty="0" smtClean="0"/>
              <a:t>Identify existing and potential partnership opportunities between librarians and faculty on their campuses</a:t>
            </a:r>
            <a:br>
              <a:rPr lang="en-CA" dirty="0" smtClean="0"/>
            </a:br>
            <a:endParaRPr lang="en-CA" dirty="0" smtClean="0"/>
          </a:p>
          <a:p>
            <a:pPr marL="914400" lvl="1" indent="-457200">
              <a:buFont typeface="+mj-lt"/>
              <a:buAutoNum type="arabicPeriod"/>
            </a:pPr>
            <a:r>
              <a:rPr lang="en-CA" dirty="0" smtClean="0"/>
              <a:t>Articulate how collaboration between librarians and faculty is beneficial for our students’ learning and lifelong success</a:t>
            </a:r>
          </a:p>
        </p:txBody>
      </p:sp>
    </p:spTree>
    <p:extLst>
      <p:ext uri="{BB962C8B-B14F-4D97-AF65-F5344CB8AC3E}">
        <p14:creationId xmlns:p14="http://schemas.microsoft.com/office/powerpoint/2010/main" val="304104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Current Local Collaborations</a:t>
            </a:r>
            <a:endParaRPr lang="en-CA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4130326327"/>
              </p:ext>
            </p:extLst>
          </p:nvPr>
        </p:nvGraphicFramePr>
        <p:xfrm>
          <a:off x="1758462" y="2641601"/>
          <a:ext cx="8833338" cy="27744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661429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/>
              <a:t>A look at the literature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09120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Opportunity: Shifting focus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CA" sz="2600" dirty="0" smtClean="0"/>
              <a:t>Mental shift needed from service orientation to student learning </a:t>
            </a:r>
          </a:p>
          <a:p>
            <a:r>
              <a:rPr lang="en-CA" sz="2600" dirty="0" smtClean="0"/>
              <a:t>Complementary specialties</a:t>
            </a:r>
            <a:endParaRPr lang="en-CA" sz="2600" dirty="0"/>
          </a:p>
          <a:p>
            <a:r>
              <a:rPr lang="en-CA" sz="2600" dirty="0"/>
              <a:t>K</a:t>
            </a:r>
            <a:r>
              <a:rPr lang="en-CA" sz="2600" dirty="0" smtClean="0"/>
              <a:t>ey to building genuine partnerships between faculty and librarians</a:t>
            </a:r>
          </a:p>
          <a:p>
            <a:pPr marL="0" indent="0">
              <a:buNone/>
            </a:pPr>
            <a:r>
              <a:rPr lang="en-CA" sz="2600" dirty="0" smtClean="0"/>
              <a:t>	</a:t>
            </a:r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endParaRPr lang="en-CA" dirty="0" smtClean="0"/>
          </a:p>
          <a:p>
            <a:pPr marL="0" indent="0">
              <a:buNone/>
            </a:pPr>
            <a:endParaRPr lang="en-CA" sz="1900" dirty="0"/>
          </a:p>
          <a:p>
            <a:pPr marL="0" indent="0">
              <a:buNone/>
            </a:pPr>
            <a:r>
              <a:rPr lang="en-CA" sz="1900" dirty="0" err="1" smtClean="0"/>
              <a:t>Meulemas</a:t>
            </a:r>
            <a:r>
              <a:rPr lang="en-CA" sz="1900" dirty="0" smtClean="0"/>
              <a:t>, Y.N., &amp; Carr, A. (2013). Not at your service: Building genuine faculty-librarian partnerships. </a:t>
            </a:r>
            <a:r>
              <a:rPr lang="en-CA" sz="1900" i="1" dirty="0" smtClean="0"/>
              <a:t>Reference Services Review, 41</a:t>
            </a:r>
            <a:r>
              <a:rPr lang="en-CA" sz="1900" dirty="0" smtClean="0"/>
              <a:t>(1), 80-90.</a:t>
            </a:r>
            <a:endParaRPr lang="en-CA" sz="1900" dirty="0"/>
          </a:p>
        </p:txBody>
      </p:sp>
    </p:spTree>
    <p:extLst>
      <p:ext uri="{BB962C8B-B14F-4D97-AF65-F5344CB8AC3E}">
        <p14:creationId xmlns:p14="http://schemas.microsoft.com/office/powerpoint/2010/main" val="94349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What makes for successful collaboration?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5410200"/>
            <a:ext cx="9855200" cy="13335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CA" dirty="0" smtClean="0"/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r>
              <a:rPr lang="en-CA" sz="1500" dirty="0" smtClean="0"/>
              <a:t>Ivey, R. (2003). Information literacy: How do librarians and academics work together to deliver effective learning programs? </a:t>
            </a:r>
            <a:r>
              <a:rPr lang="en-CA" sz="1500" i="1" dirty="0" smtClean="0"/>
              <a:t>Australian Academic Research Libraries, 34</a:t>
            </a:r>
            <a:r>
              <a:rPr lang="en-CA" sz="1500" dirty="0" smtClean="0"/>
              <a:t>(2), 100-113.</a:t>
            </a:r>
          </a:p>
          <a:p>
            <a:pPr marL="0" indent="0">
              <a:buNone/>
            </a:pPr>
            <a:endParaRPr lang="en-CA" dirty="0" smtClean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890601326"/>
              </p:ext>
            </p:extLst>
          </p:nvPr>
        </p:nvGraphicFramePr>
        <p:xfrm>
          <a:off x="840155" y="2479431"/>
          <a:ext cx="10591800" cy="33762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81014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/>
              <a:t>Our goal: putting student learning first 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29510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TM10001115[[fn=Parcel]]</Template>
  <TotalTime>12001</TotalTime>
  <Words>669</Words>
  <Application>Microsoft Office PowerPoint</Application>
  <PresentationFormat>Widescreen</PresentationFormat>
  <Paragraphs>130</Paragraphs>
  <Slides>19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Gill Sans MT</vt:lpstr>
      <vt:lpstr>Parcel</vt:lpstr>
      <vt:lpstr>Putting Student Learning First: Strategies for Librarian-Faculty Collaboration</vt:lpstr>
      <vt:lpstr>Welcome / Who we are</vt:lpstr>
      <vt:lpstr>Workshop Outline</vt:lpstr>
      <vt:lpstr>Learning Outcomes</vt:lpstr>
      <vt:lpstr>Current Local Collaborations</vt:lpstr>
      <vt:lpstr>A look at the literature</vt:lpstr>
      <vt:lpstr>Opportunity: Shifting focus</vt:lpstr>
      <vt:lpstr>What makes for successful collaboration?</vt:lpstr>
      <vt:lpstr>Our goal: putting student learning first </vt:lpstr>
      <vt:lpstr>Many forms to “student learning”</vt:lpstr>
      <vt:lpstr>Importance of collaboration</vt:lpstr>
      <vt:lpstr>Putting Students First: Faculty-Librarian Collaboration</vt:lpstr>
      <vt:lpstr>Examples from the literature</vt:lpstr>
      <vt:lpstr>Blue Sky: If We Build It…</vt:lpstr>
      <vt:lpstr>Blue Sky: If We Build It…</vt:lpstr>
      <vt:lpstr>Debrief</vt:lpstr>
      <vt:lpstr>Summary</vt:lpstr>
      <vt:lpstr>Questions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Putting Student Success First</dc:title>
  <dc:creator>Heather Prangley</dc:creator>
  <cp:lastModifiedBy>Kim McPhee</cp:lastModifiedBy>
  <cp:revision>132</cp:revision>
  <cp:lastPrinted>2016-06-22T16:07:28Z</cp:lastPrinted>
  <dcterms:created xsi:type="dcterms:W3CDTF">2016-05-25T13:01:33Z</dcterms:created>
  <dcterms:modified xsi:type="dcterms:W3CDTF">2019-01-18T16:23:13Z</dcterms:modified>
</cp:coreProperties>
</file>