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2" r:id="rId6"/>
    <p:sldId id="258" r:id="rId7"/>
    <p:sldId id="263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77358" autoAdjust="0"/>
  </p:normalViewPr>
  <p:slideViewPr>
    <p:cSldViewPr snapToGrid="0">
      <p:cViewPr varScale="1">
        <p:scale>
          <a:sx n="71" d="100"/>
          <a:sy n="71" d="100"/>
        </p:scale>
        <p:origin x="79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27FA3-6D48-476B-A997-C7E812F95460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181C93-8738-4D67-9EBB-C93A60941B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1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457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 smtClean="0"/>
              <a:t>abstract, keyword being two of the most important fields to include when you upload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 smtClean="0"/>
              <a:t>Show author dashboard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baseline="0" dirty="0" smtClean="0"/>
              <a:t>Readership map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13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Honors in the Major collection, last 30 days, pulled</a:t>
            </a:r>
            <a:r>
              <a:rPr lang="en-US" baseline="0" dirty="0" smtClean="0"/>
              <a:t> Monday, Feb 22</a:t>
            </a:r>
            <a:r>
              <a:rPr lang="en-US" baseline="30000" dirty="0" smtClean="0"/>
              <a:t>nd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30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from dashboard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606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Once you complete format review,</a:t>
            </a:r>
            <a:r>
              <a:rPr lang="en-US" baseline="0" dirty="0" smtClean="0"/>
              <a:t> you will receive instructions on how to submit, as well as a checklist of what you need to have handy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17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http://stars.library.ucf.edu/cgi/ir_submit.cgi?context=honorstheses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19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181C93-8738-4D67-9EBB-C93A60941B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572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668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7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68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5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349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92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6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548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40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958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84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4C0AA-2FB5-4A2E-9D08-1B261AE1DA2E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4CF25-50E1-4E14-A0D8-FCBA8C818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7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tars.library.ucf.ed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ars.library.ucf.edu/cgi/myaccount.cg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://stars.library.ucf.edu/cgi/ir_submit.cgi?context=honorsthese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sarah.norris@ucf.ed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7979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Honors in the Major </a:t>
            </a:r>
            <a:br>
              <a:rPr lang="en-US" dirty="0" smtClean="0"/>
            </a:br>
            <a:r>
              <a:rPr lang="en-US" dirty="0" smtClean="0"/>
              <a:t>Formatting Workshop:</a:t>
            </a:r>
            <a:br>
              <a:rPr lang="en-US" dirty="0" smtClean="0"/>
            </a:br>
            <a:r>
              <a:rPr lang="en-US" b="1" dirty="0" smtClean="0">
                <a:latin typeface="Bradley Hand ITC" panose="03070402050302030203" pitchFamily="66" charset="0"/>
              </a:rPr>
              <a:t>STARS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594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Kerri Bottorff</a:t>
            </a:r>
          </a:p>
          <a:p>
            <a:r>
              <a:rPr lang="en-US" dirty="0" smtClean="0"/>
              <a:t>Digital Projects Librarian</a:t>
            </a:r>
          </a:p>
          <a:p>
            <a:endParaRPr lang="en-US" dirty="0" smtClean="0"/>
          </a:p>
          <a:p>
            <a:r>
              <a:rPr lang="en-US" dirty="0" smtClean="0"/>
              <a:t>Spring 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80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7558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What is </a:t>
            </a:r>
            <a:r>
              <a:rPr lang="en-US" b="1" dirty="0" smtClean="0">
                <a:latin typeface="Bradley Hand ITC" panose="03070402050302030203" pitchFamily="66" charset="0"/>
              </a:rPr>
              <a:t>STARS</a:t>
            </a:r>
            <a:r>
              <a:rPr lang="en-US" dirty="0" smtClean="0"/>
              <a:t>?</a:t>
            </a:r>
            <a:endParaRPr lang="en-US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03121"/>
            <a:ext cx="10515600" cy="3173842"/>
          </a:xfrm>
        </p:spPr>
        <p:txBody>
          <a:bodyPr/>
          <a:lstStyle/>
          <a:p>
            <a:r>
              <a:rPr lang="en-US" dirty="0" smtClean="0"/>
              <a:t>UCF’s new Institutional Repository</a:t>
            </a:r>
          </a:p>
          <a:p>
            <a:pPr lvl="1"/>
            <a:r>
              <a:rPr lang="en-US" dirty="0" smtClean="0"/>
              <a:t>publicizes, disseminates, </a:t>
            </a:r>
            <a:r>
              <a:rPr lang="en-US" dirty="0"/>
              <a:t>and </a:t>
            </a:r>
            <a:r>
              <a:rPr lang="en-US" dirty="0" smtClean="0"/>
              <a:t>provides </a:t>
            </a:r>
            <a:r>
              <a:rPr lang="en-US" dirty="0"/>
              <a:t>ready access to works by, for, and </a:t>
            </a:r>
            <a:r>
              <a:rPr lang="en-US" dirty="0" smtClean="0"/>
              <a:t>about UCF</a:t>
            </a:r>
          </a:p>
          <a:p>
            <a:pPr lvl="1"/>
            <a:r>
              <a:rPr lang="en-US" dirty="0" smtClean="0"/>
              <a:t>Provides access to your work as broadly as possible and for as long as possible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154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7558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Why publish in </a:t>
            </a:r>
            <a:r>
              <a:rPr lang="en-US" b="1" dirty="0" smtClean="0">
                <a:latin typeface="Bradley Hand ITC" panose="03070402050302030203" pitchFamily="66" charset="0"/>
              </a:rPr>
              <a:t>STARS</a:t>
            </a:r>
            <a:r>
              <a:rPr lang="en-US" dirty="0" smtClean="0"/>
              <a:t>?</a:t>
            </a:r>
            <a:endParaRPr lang="en-US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03121"/>
            <a:ext cx="10515600" cy="3173842"/>
          </a:xfrm>
        </p:spPr>
        <p:txBody>
          <a:bodyPr/>
          <a:lstStyle/>
          <a:p>
            <a:r>
              <a:rPr lang="en-US" dirty="0" smtClean="0"/>
              <a:t>Persistent access to your work</a:t>
            </a:r>
          </a:p>
          <a:p>
            <a:r>
              <a:rPr lang="en-US" dirty="0" smtClean="0"/>
              <a:t>Items indexed in Google and Google Scholar</a:t>
            </a:r>
          </a:p>
          <a:p>
            <a:r>
              <a:rPr lang="en-US" dirty="0" smtClean="0"/>
              <a:t>Authors receive monthly readership reports</a:t>
            </a:r>
          </a:p>
          <a:p>
            <a:r>
              <a:rPr lang="en-US" dirty="0" smtClean="0"/>
              <a:t>Access to author dashboard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9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68" y="1675007"/>
            <a:ext cx="11328485" cy="51206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10989" y="6338794"/>
            <a:ext cx="1949823" cy="48374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0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" y="1905840"/>
            <a:ext cx="4908501" cy="4937760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76801" y="2478815"/>
            <a:ext cx="4834820" cy="43513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0277" y="2702859"/>
            <a:ext cx="4601723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22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7558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Submitting to </a:t>
            </a:r>
            <a:r>
              <a:rPr lang="en-US" b="1" dirty="0" smtClean="0">
                <a:latin typeface="Bradley Hand ITC" panose="03070402050302030203" pitchFamily="66" charset="0"/>
              </a:rPr>
              <a:t>STARS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03121"/>
            <a:ext cx="10515600" cy="3760750"/>
          </a:xfrm>
        </p:spPr>
        <p:txBody>
          <a:bodyPr/>
          <a:lstStyle/>
          <a:p>
            <a:r>
              <a:rPr lang="en-US" dirty="0" smtClean="0"/>
              <a:t>Create your </a:t>
            </a:r>
            <a:r>
              <a:rPr lang="en-US" dirty="0" smtClean="0"/>
              <a:t>account</a:t>
            </a:r>
          </a:p>
          <a:p>
            <a:pPr lvl="1"/>
            <a:r>
              <a:rPr lang="en-US" dirty="0" smtClean="0"/>
              <a:t>Name</a:t>
            </a:r>
          </a:p>
          <a:p>
            <a:pPr lvl="1"/>
            <a:r>
              <a:rPr lang="en-US" dirty="0" smtClean="0"/>
              <a:t>Email address</a:t>
            </a:r>
            <a:endParaRPr lang="en-US" dirty="0" smtClean="0"/>
          </a:p>
          <a:p>
            <a:r>
              <a:rPr lang="en-US" dirty="0" smtClean="0"/>
              <a:t>Make sure you have everything ready to submit your document</a:t>
            </a:r>
          </a:p>
          <a:p>
            <a:pPr lvl="1"/>
            <a:r>
              <a:rPr lang="en-US" dirty="0" smtClean="0"/>
              <a:t>You can only submit ONCE</a:t>
            </a:r>
          </a:p>
          <a:p>
            <a:r>
              <a:rPr lang="en-US" dirty="0" smtClean="0"/>
              <a:t>ABSOLUTELY NO CHANGES ONCE YOU SUBMIT</a:t>
            </a:r>
          </a:p>
          <a:p>
            <a:pPr lvl="1"/>
            <a:r>
              <a:rPr lang="en-US" dirty="0" smtClean="0"/>
              <a:t>No, seriously, no changes</a:t>
            </a:r>
          </a:p>
          <a:p>
            <a:pPr lvl="1"/>
            <a:r>
              <a:rPr lang="en-US" dirty="0" smtClean="0"/>
              <a:t>I’m not joking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88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  <p:pic>
        <p:nvPicPr>
          <p:cNvPr id="9" name="Picture 8">
            <a:hlinkClick r:id="rId4"/>
          </p:cNvPr>
          <p:cNvPicPr>
            <a:picLocks noChangeAspect="1"/>
          </p:cNvPicPr>
          <p:nvPr/>
        </p:nvPicPr>
        <p:blipFill rotWithShape="1">
          <a:blip r:embed="rId5"/>
          <a:srcRect t="10332"/>
          <a:stretch/>
        </p:blipFill>
        <p:spPr>
          <a:xfrm>
            <a:off x="530048" y="1701901"/>
            <a:ext cx="4091697" cy="5120640"/>
          </a:xfrm>
          <a:prstGeom prst="rect">
            <a:avLst/>
          </a:prstGeom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760258" y="1825625"/>
            <a:ext cx="6593541" cy="4996916"/>
          </a:xfrm>
        </p:spPr>
        <p:txBody>
          <a:bodyPr/>
          <a:lstStyle/>
          <a:p>
            <a:r>
              <a:rPr lang="en-US" dirty="0" smtClean="0"/>
              <a:t>Before you complete the Submission Agreement, have the following ready:</a:t>
            </a:r>
          </a:p>
          <a:p>
            <a:pPr lvl="1"/>
            <a:r>
              <a:rPr lang="en-US" dirty="0" smtClean="0"/>
              <a:t>Approved Title</a:t>
            </a:r>
          </a:p>
          <a:p>
            <a:pPr lvl="1"/>
            <a:r>
              <a:rPr lang="en-US" dirty="0" smtClean="0"/>
              <a:t>Keywords</a:t>
            </a:r>
          </a:p>
          <a:p>
            <a:pPr lvl="1"/>
            <a:r>
              <a:rPr lang="en-US" dirty="0" smtClean="0"/>
              <a:t>Abstract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s text, not copied and pasted from your pdf</a:t>
            </a:r>
          </a:p>
          <a:p>
            <a:pPr lvl="1"/>
            <a:r>
              <a:rPr lang="en-US" dirty="0" smtClean="0"/>
              <a:t>Advisor(s)</a:t>
            </a:r>
          </a:p>
          <a:p>
            <a:pPr lvl="1"/>
            <a:r>
              <a:rPr lang="en-US" dirty="0" smtClean="0"/>
              <a:t>Embargo/Dissemination choice</a:t>
            </a:r>
          </a:p>
          <a:p>
            <a:pPr lvl="1"/>
            <a:r>
              <a:rPr lang="en-US" dirty="0" smtClean="0"/>
              <a:t>Your thesis and any supplemental files</a:t>
            </a:r>
          </a:p>
          <a:p>
            <a:r>
              <a:rPr lang="en-US" dirty="0" smtClean="0"/>
              <a:t>You will receive notification once your thesis has been added and is available.</a:t>
            </a:r>
          </a:p>
        </p:txBody>
      </p:sp>
    </p:spTree>
    <p:extLst>
      <p:ext uri="{BB962C8B-B14F-4D97-AF65-F5344CB8AC3E}">
        <p14:creationId xmlns:p14="http://schemas.microsoft.com/office/powerpoint/2010/main" val="370860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7558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Questions?</a:t>
            </a:r>
            <a:br>
              <a:rPr lang="en-US" dirty="0" smtClean="0"/>
            </a:br>
            <a:r>
              <a:rPr lang="en-US" dirty="0" smtClean="0"/>
              <a:t>Contact me!</a:t>
            </a:r>
            <a:endParaRPr lang="en-US" b="1" dirty="0">
              <a:latin typeface="Bradley Hand ITC" panose="03070402050302030203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03811"/>
            <a:ext cx="10515600" cy="3160059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4000" dirty="0" smtClean="0"/>
              <a:t>Kerri Bottorff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 smtClean="0"/>
              <a:t>Digital Project Librarian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 smtClean="0">
                <a:hlinkClick r:id="rId3"/>
              </a:rPr>
              <a:t>kerri.bottorff@ucf.edu</a:t>
            </a:r>
            <a:endParaRPr lang="en-US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 smtClean="0"/>
              <a:t>(407) 823-1129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899" r="2566"/>
          <a:stretch/>
        </p:blipFill>
        <p:spPr>
          <a:xfrm>
            <a:off x="7" y="-3"/>
            <a:ext cx="12188408" cy="167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48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253</Words>
  <Application>Microsoft Office PowerPoint</Application>
  <PresentationFormat>Widescreen</PresentationFormat>
  <Paragraphs>51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Bradley Hand ITC</vt:lpstr>
      <vt:lpstr>Calibri</vt:lpstr>
      <vt:lpstr>Calibri Light</vt:lpstr>
      <vt:lpstr>Office Theme</vt:lpstr>
      <vt:lpstr>Honors in the Major  Formatting Workshop: STARS</vt:lpstr>
      <vt:lpstr>What is STARS?</vt:lpstr>
      <vt:lpstr>Why publish in STARS?</vt:lpstr>
      <vt:lpstr>PowerPoint Presentation</vt:lpstr>
      <vt:lpstr>PowerPoint Presentation</vt:lpstr>
      <vt:lpstr>Submitting to STARS</vt:lpstr>
      <vt:lpstr>PowerPoint Presentation</vt:lpstr>
      <vt:lpstr>Questions? Contact me!</vt:lpstr>
    </vt:vector>
  </TitlesOfParts>
  <Company>UCF Libraries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Kerri Bottorff</dc:creator>
  <cp:lastModifiedBy>Kerri Bottorff</cp:lastModifiedBy>
  <cp:revision>20</cp:revision>
  <dcterms:created xsi:type="dcterms:W3CDTF">2016-02-22T14:55:15Z</dcterms:created>
  <dcterms:modified xsi:type="dcterms:W3CDTF">2016-02-23T15:58:49Z</dcterms:modified>
</cp:coreProperties>
</file>