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9" r:id="rId4"/>
    <p:sldId id="258" r:id="rId5"/>
    <p:sldId id="305" r:id="rId6"/>
    <p:sldId id="262" r:id="rId7"/>
    <p:sldId id="307" r:id="rId8"/>
    <p:sldId id="306" r:id="rId9"/>
    <p:sldId id="264" r:id="rId10"/>
    <p:sldId id="265" r:id="rId11"/>
    <p:sldId id="266" r:id="rId12"/>
    <p:sldId id="267" r:id="rId13"/>
    <p:sldId id="269" r:id="rId14"/>
    <p:sldId id="274" r:id="rId15"/>
    <p:sldId id="285" r:id="rId16"/>
    <p:sldId id="287" r:id="rId17"/>
    <p:sldId id="288" r:id="rId18"/>
    <p:sldId id="295" r:id="rId19"/>
    <p:sldId id="296" r:id="rId20"/>
    <p:sldId id="304" r:id="rId21"/>
    <p:sldId id="268" r:id="rId22"/>
    <p:sldId id="278" r:id="rId23"/>
    <p:sldId id="297" r:id="rId24"/>
    <p:sldId id="279" r:id="rId25"/>
    <p:sldId id="298" r:id="rId26"/>
    <p:sldId id="280" r:id="rId27"/>
    <p:sldId id="302" r:id="rId28"/>
    <p:sldId id="271" r:id="rId29"/>
    <p:sldId id="272" r:id="rId30"/>
    <p:sldId id="290" r:id="rId31"/>
    <p:sldId id="291" r:id="rId32"/>
    <p:sldId id="303" r:id="rId33"/>
    <p:sldId id="299" r:id="rId34"/>
    <p:sldId id="310" r:id="rId35"/>
    <p:sldId id="282" r:id="rId36"/>
    <p:sldId id="311" r:id="rId37"/>
    <p:sldId id="281" r:id="rId38"/>
    <p:sldId id="292" r:id="rId39"/>
    <p:sldId id="309" r:id="rId40"/>
    <p:sldId id="284" r:id="rId41"/>
    <p:sldId id="283" r:id="rId42"/>
    <p:sldId id="308" r:id="rId43"/>
    <p:sldId id="293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1F6CF5-051B-51CD-9F27-1CCC5A6E2FFD}" v="11" dt="2019-05-02T03:45:57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5" d="100"/>
          <a:sy n="95" d="100"/>
        </p:scale>
        <p:origin x="-208" y="-4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C27BE-83C7-43A2-9B4A-A264E2040B2F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E1A4B4B-FC43-4B30-BCA6-782685FD26CF}">
      <dgm:prSet/>
      <dgm:spPr/>
      <dgm:t>
        <a:bodyPr/>
        <a:lstStyle/>
        <a:p>
          <a:r>
            <a:rPr lang="en-US"/>
            <a:t>&lt;</a:t>
          </a:r>
          <a:r>
            <a:rPr lang="en-US" err="1"/>
            <a:t>GrimaForm</a:t>
          </a:r>
          <a:r>
            <a:rPr lang="en-US"/>
            <a:t>&gt;</a:t>
          </a:r>
        </a:p>
      </dgm:t>
    </dgm:pt>
    <dgm:pt modelId="{FCC141C3-27D8-408C-ABFE-091DC4F77E70}" type="parTrans" cxnId="{D1ACA72D-D703-4D2E-962D-1BCF449F590F}">
      <dgm:prSet/>
      <dgm:spPr/>
      <dgm:t>
        <a:bodyPr/>
        <a:lstStyle/>
        <a:p>
          <a:endParaRPr lang="en-US"/>
        </a:p>
      </dgm:t>
    </dgm:pt>
    <dgm:pt modelId="{893F133B-0B94-4986-B7A3-2750F5540EF4}" type="sibTrans" cxnId="{D1ACA72D-D703-4D2E-962D-1BCF449F590F}">
      <dgm:prSet/>
      <dgm:spPr/>
      <dgm:t>
        <a:bodyPr/>
        <a:lstStyle/>
        <a:p>
          <a:endParaRPr lang="en-US"/>
        </a:p>
      </dgm:t>
    </dgm:pt>
    <dgm:pt modelId="{5AEFF8C1-2F15-44F1-AEBB-52A4C1232D8C}">
      <dgm:prSet/>
      <dgm:spPr/>
      <dgm:t>
        <a:bodyPr/>
        <a:lstStyle/>
        <a:p>
          <a:r>
            <a:rPr lang="en-US"/>
            <a:t>        &lt;Title&gt;Grima: Delete Bib&lt;/Title&gt;</a:t>
          </a:r>
        </a:p>
      </dgm:t>
    </dgm:pt>
    <dgm:pt modelId="{CAB1787C-7732-45F0-9335-7D6FFDFD2AB1}" type="parTrans" cxnId="{41173798-4A43-4F35-818F-7100DD7560D6}">
      <dgm:prSet/>
      <dgm:spPr/>
      <dgm:t>
        <a:bodyPr/>
        <a:lstStyle/>
        <a:p>
          <a:endParaRPr lang="en-US"/>
        </a:p>
      </dgm:t>
    </dgm:pt>
    <dgm:pt modelId="{087F8325-7F3B-42C2-A0C6-00EE3F5ABF04}" type="sibTrans" cxnId="{41173798-4A43-4F35-818F-7100DD7560D6}">
      <dgm:prSet/>
      <dgm:spPr/>
      <dgm:t>
        <a:bodyPr/>
        <a:lstStyle/>
        <a:p>
          <a:endParaRPr lang="en-US"/>
        </a:p>
      </dgm:t>
    </dgm:pt>
    <dgm:pt modelId="{29111732-2DD0-4792-B8F1-9E8DF625CAA9}">
      <dgm:prSet/>
      <dgm:spPr/>
      <dgm:t>
        <a:bodyPr/>
        <a:lstStyle/>
        <a:p>
          <a:r>
            <a:rPr lang="en-US"/>
            <a:t>        &lt;Field</a:t>
          </a:r>
        </a:p>
      </dgm:t>
    </dgm:pt>
    <dgm:pt modelId="{B9558B56-1467-40F4-BECA-2DC9F22E92D6}" type="parTrans" cxnId="{143EEA30-5177-4C5D-A494-833A3C779F97}">
      <dgm:prSet/>
      <dgm:spPr/>
      <dgm:t>
        <a:bodyPr/>
        <a:lstStyle/>
        <a:p>
          <a:endParaRPr lang="en-US"/>
        </a:p>
      </dgm:t>
    </dgm:pt>
    <dgm:pt modelId="{C2E1F131-5F78-481B-B4A4-9F11A7F0975D}" type="sibTrans" cxnId="{143EEA30-5177-4C5D-A494-833A3C779F97}">
      <dgm:prSet/>
      <dgm:spPr/>
      <dgm:t>
        <a:bodyPr/>
        <a:lstStyle/>
        <a:p>
          <a:endParaRPr lang="en-US"/>
        </a:p>
      </dgm:t>
    </dgm:pt>
    <dgm:pt modelId="{9465A2D2-AB99-453E-B439-ECFB49D62DFA}">
      <dgm:prSet/>
      <dgm:spPr/>
      <dgm:t>
        <a:bodyPr/>
        <a:lstStyle/>
        <a:p>
          <a:r>
            <a:rPr lang="en-US"/>
            <a:t>                name="</a:t>
          </a:r>
          <a:r>
            <a:rPr lang="en-US" err="1"/>
            <a:t>mms_id</a:t>
          </a:r>
          <a:r>
            <a:rPr lang="en-US" dirty="0"/>
            <a:t>"</a:t>
          </a:r>
        </a:p>
      </dgm:t>
    </dgm:pt>
    <dgm:pt modelId="{DCBCF8D5-DAF2-4DB0-9910-1D14000F99AB}" type="parTrans" cxnId="{FC419222-FCEA-4239-A894-50CFE7DCEFD1}">
      <dgm:prSet/>
      <dgm:spPr/>
      <dgm:t>
        <a:bodyPr/>
        <a:lstStyle/>
        <a:p>
          <a:endParaRPr lang="en-US"/>
        </a:p>
      </dgm:t>
    </dgm:pt>
    <dgm:pt modelId="{9E119265-9A04-452E-AFBD-BA284AB061C0}" type="sibTrans" cxnId="{FC419222-FCEA-4239-A894-50CFE7DCEFD1}">
      <dgm:prSet/>
      <dgm:spPr/>
      <dgm:t>
        <a:bodyPr/>
        <a:lstStyle/>
        <a:p>
          <a:endParaRPr lang="en-US"/>
        </a:p>
      </dgm:t>
    </dgm:pt>
    <dgm:pt modelId="{0CE0A5DD-9513-47D9-B529-1119201DF403}">
      <dgm:prSet/>
      <dgm:spPr/>
      <dgm:t>
        <a:bodyPr/>
        <a:lstStyle/>
        <a:p>
          <a:r>
            <a:rPr lang="en-US"/>
            <a:t>                label="MMS ID"</a:t>
          </a:r>
        </a:p>
      </dgm:t>
    </dgm:pt>
    <dgm:pt modelId="{52B5D7B3-8A2D-4A1B-80FC-CC233F640EAE}" type="parTrans" cxnId="{749D86C5-8979-4177-85C5-B4A381754C0F}">
      <dgm:prSet/>
      <dgm:spPr/>
      <dgm:t>
        <a:bodyPr/>
        <a:lstStyle/>
        <a:p>
          <a:endParaRPr lang="en-US"/>
        </a:p>
      </dgm:t>
    </dgm:pt>
    <dgm:pt modelId="{FD193483-0CFA-4AA6-8E52-C6AF4FA85573}" type="sibTrans" cxnId="{749D86C5-8979-4177-85C5-B4A381754C0F}">
      <dgm:prSet/>
      <dgm:spPr/>
      <dgm:t>
        <a:bodyPr/>
        <a:lstStyle/>
        <a:p>
          <a:endParaRPr lang="en-US"/>
        </a:p>
      </dgm:t>
    </dgm:pt>
    <dgm:pt modelId="{1E8DADCE-8996-4B55-A0FF-6480D3C0FF4D}">
      <dgm:prSet/>
      <dgm:spPr/>
      <dgm:t>
        <a:bodyPr/>
        <a:lstStyle/>
        <a:p>
          <a:r>
            <a:rPr lang="en-US"/>
            <a:t>                autocomplete="off"</a:t>
          </a:r>
        </a:p>
      </dgm:t>
    </dgm:pt>
    <dgm:pt modelId="{35E34962-DF6B-4A2A-91D5-E56493595DA8}" type="parTrans" cxnId="{2BB31156-8E70-4D8E-8C71-B6C5E877212B}">
      <dgm:prSet/>
      <dgm:spPr/>
      <dgm:t>
        <a:bodyPr/>
        <a:lstStyle/>
        <a:p>
          <a:endParaRPr lang="en-US"/>
        </a:p>
      </dgm:t>
    </dgm:pt>
    <dgm:pt modelId="{9A7312CC-CB6E-464E-9F8A-CC1C95BAB52F}" type="sibTrans" cxnId="{2BB31156-8E70-4D8E-8C71-B6C5E877212B}">
      <dgm:prSet/>
      <dgm:spPr/>
      <dgm:t>
        <a:bodyPr/>
        <a:lstStyle/>
        <a:p>
          <a:endParaRPr lang="en-US"/>
        </a:p>
      </dgm:t>
    </dgm:pt>
    <dgm:pt modelId="{4F2F329A-FE2D-46B8-A89D-5BD4E2405AE8}">
      <dgm:prSet/>
      <dgm:spPr/>
      <dgm:t>
        <a:bodyPr/>
        <a:lstStyle/>
        <a:p>
          <a:r>
            <a:rPr lang="en-US"/>
            <a:t>                required="yes"</a:t>
          </a:r>
        </a:p>
      </dgm:t>
    </dgm:pt>
    <dgm:pt modelId="{4A30BAFD-B174-449B-A770-BA003B0E28CB}" type="parTrans" cxnId="{BE24627C-2C46-4269-A8A0-F3A5CF9FA5A1}">
      <dgm:prSet/>
      <dgm:spPr/>
      <dgm:t>
        <a:bodyPr/>
        <a:lstStyle/>
        <a:p>
          <a:endParaRPr lang="en-US"/>
        </a:p>
      </dgm:t>
    </dgm:pt>
    <dgm:pt modelId="{08DEFD60-1C5C-4BA3-98E9-A4F8EB7BBC41}" type="sibTrans" cxnId="{BE24627C-2C46-4269-A8A0-F3A5CF9FA5A1}">
      <dgm:prSet/>
      <dgm:spPr/>
      <dgm:t>
        <a:bodyPr/>
        <a:lstStyle/>
        <a:p>
          <a:endParaRPr lang="en-US"/>
        </a:p>
      </dgm:t>
    </dgm:pt>
    <dgm:pt modelId="{85992F3E-369C-48B8-8BC7-D7591C2ADEAC}">
      <dgm:prSet/>
      <dgm:spPr/>
      <dgm:t>
        <a:bodyPr/>
        <a:lstStyle/>
        <a:p>
          <a:r>
            <a:rPr lang="en-US"/>
            <a:t>                placeholder="Bib record to delete..."</a:t>
          </a:r>
        </a:p>
      </dgm:t>
    </dgm:pt>
    <dgm:pt modelId="{0E282886-03FF-4265-857B-F82063E1DC70}" type="parTrans" cxnId="{7BE09610-ECE6-459F-8B86-969FCB23BE2F}">
      <dgm:prSet/>
      <dgm:spPr/>
      <dgm:t>
        <a:bodyPr/>
        <a:lstStyle/>
        <a:p>
          <a:endParaRPr lang="en-US"/>
        </a:p>
      </dgm:t>
    </dgm:pt>
    <dgm:pt modelId="{68715808-6C8E-47A5-A49A-1F0380298C5A}" type="sibTrans" cxnId="{7BE09610-ECE6-459F-8B86-969FCB23BE2F}">
      <dgm:prSet/>
      <dgm:spPr/>
      <dgm:t>
        <a:bodyPr/>
        <a:lstStyle/>
        <a:p>
          <a:endParaRPr lang="en-US"/>
        </a:p>
      </dgm:t>
    </dgm:pt>
    <dgm:pt modelId="{FED1777B-8624-41EB-882C-B84159129FCB}">
      <dgm:prSet/>
      <dgm:spPr/>
      <dgm:t>
        <a:bodyPr/>
        <a:lstStyle/>
        <a:p>
          <a:r>
            <a:rPr lang="en-US"/>
            <a:t>        /&gt;</a:t>
          </a:r>
        </a:p>
      </dgm:t>
    </dgm:pt>
    <dgm:pt modelId="{174B32FE-9E53-434A-A23B-35C605165690}" type="parTrans" cxnId="{D4A571A2-3A10-422E-B01C-FA23B166864C}">
      <dgm:prSet/>
      <dgm:spPr/>
      <dgm:t>
        <a:bodyPr/>
        <a:lstStyle/>
        <a:p>
          <a:endParaRPr lang="en-US"/>
        </a:p>
      </dgm:t>
    </dgm:pt>
    <dgm:pt modelId="{6D421699-C53F-4DBF-BE62-1290C0111528}" type="sibTrans" cxnId="{D4A571A2-3A10-422E-B01C-FA23B166864C}">
      <dgm:prSet/>
      <dgm:spPr/>
      <dgm:t>
        <a:bodyPr/>
        <a:lstStyle/>
        <a:p>
          <a:endParaRPr lang="en-US"/>
        </a:p>
      </dgm:t>
    </dgm:pt>
    <dgm:pt modelId="{D1737B29-0366-418A-9777-AE91DC2FDF10}">
      <dgm:prSet/>
      <dgm:spPr/>
      <dgm:t>
        <a:bodyPr/>
        <a:lstStyle/>
        <a:p>
          <a:r>
            <a:rPr lang="en-US"/>
            <a:t>&lt;/</a:t>
          </a:r>
          <a:r>
            <a:rPr lang="en-US" err="1"/>
            <a:t>GrimaForm</a:t>
          </a:r>
          <a:r>
            <a:rPr lang="en-US"/>
            <a:t>&gt;</a:t>
          </a:r>
        </a:p>
      </dgm:t>
    </dgm:pt>
    <dgm:pt modelId="{2DF919DF-1E07-4539-B909-F722F7A3D0D6}" type="parTrans" cxnId="{2C782824-435A-4F9E-8195-9D1B5A6326EA}">
      <dgm:prSet/>
      <dgm:spPr/>
      <dgm:t>
        <a:bodyPr/>
        <a:lstStyle/>
        <a:p>
          <a:endParaRPr lang="en-US"/>
        </a:p>
      </dgm:t>
    </dgm:pt>
    <dgm:pt modelId="{81E80E2F-E22F-431F-8E39-4D8B37C642D0}" type="sibTrans" cxnId="{2C782824-435A-4F9E-8195-9D1B5A6326EA}">
      <dgm:prSet/>
      <dgm:spPr/>
      <dgm:t>
        <a:bodyPr/>
        <a:lstStyle/>
        <a:p>
          <a:endParaRPr lang="en-US"/>
        </a:p>
      </dgm:t>
    </dgm:pt>
    <dgm:pt modelId="{5403A4ED-6D1F-4237-B368-9F2C774AA8B1}" type="pres">
      <dgm:prSet presAssocID="{14CC27BE-83C7-43A2-9B4A-A264E2040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F2A4E37-341A-47DE-B586-8FEEA5EAB011}" type="pres">
      <dgm:prSet presAssocID="{CE1A4B4B-FC43-4B30-BCA6-782685FD26CF}" presName="thickLine" presStyleLbl="alignNode1" presStyleIdx="0" presStyleCnt="10"/>
      <dgm:spPr/>
    </dgm:pt>
    <dgm:pt modelId="{1F8CC944-0691-4244-8808-80510E54C411}" type="pres">
      <dgm:prSet presAssocID="{CE1A4B4B-FC43-4B30-BCA6-782685FD26CF}" presName="horz1" presStyleCnt="0"/>
      <dgm:spPr/>
    </dgm:pt>
    <dgm:pt modelId="{077CE147-643E-4236-AF3F-394EAFC7C62A}" type="pres">
      <dgm:prSet presAssocID="{CE1A4B4B-FC43-4B30-BCA6-782685FD26CF}" presName="tx1" presStyleLbl="revTx" presStyleIdx="0" presStyleCnt="10"/>
      <dgm:spPr/>
      <dgm:t>
        <a:bodyPr/>
        <a:lstStyle/>
        <a:p>
          <a:endParaRPr lang="en-US"/>
        </a:p>
      </dgm:t>
    </dgm:pt>
    <dgm:pt modelId="{E0DBEEE4-A9FE-41BD-B218-39D7C4794B3B}" type="pres">
      <dgm:prSet presAssocID="{CE1A4B4B-FC43-4B30-BCA6-782685FD26CF}" presName="vert1" presStyleCnt="0"/>
      <dgm:spPr/>
    </dgm:pt>
    <dgm:pt modelId="{82905688-C2B0-4822-B2F8-B0CE64A748F1}" type="pres">
      <dgm:prSet presAssocID="{5AEFF8C1-2F15-44F1-AEBB-52A4C1232D8C}" presName="thickLine" presStyleLbl="alignNode1" presStyleIdx="1" presStyleCnt="10"/>
      <dgm:spPr/>
    </dgm:pt>
    <dgm:pt modelId="{03AE01DF-C704-43AD-AF49-8E5667BC57B5}" type="pres">
      <dgm:prSet presAssocID="{5AEFF8C1-2F15-44F1-AEBB-52A4C1232D8C}" presName="horz1" presStyleCnt="0"/>
      <dgm:spPr/>
    </dgm:pt>
    <dgm:pt modelId="{9098E8DA-C395-4192-BB5D-F26585AF4749}" type="pres">
      <dgm:prSet presAssocID="{5AEFF8C1-2F15-44F1-AEBB-52A4C1232D8C}" presName="tx1" presStyleLbl="revTx" presStyleIdx="1" presStyleCnt="10"/>
      <dgm:spPr/>
      <dgm:t>
        <a:bodyPr/>
        <a:lstStyle/>
        <a:p>
          <a:endParaRPr lang="en-US"/>
        </a:p>
      </dgm:t>
    </dgm:pt>
    <dgm:pt modelId="{E3C809FD-9DB5-4828-9550-BC74CD894DF9}" type="pres">
      <dgm:prSet presAssocID="{5AEFF8C1-2F15-44F1-AEBB-52A4C1232D8C}" presName="vert1" presStyleCnt="0"/>
      <dgm:spPr/>
    </dgm:pt>
    <dgm:pt modelId="{F55941E9-23FF-4C09-932A-FA01FB24062E}" type="pres">
      <dgm:prSet presAssocID="{29111732-2DD0-4792-B8F1-9E8DF625CAA9}" presName="thickLine" presStyleLbl="alignNode1" presStyleIdx="2" presStyleCnt="10"/>
      <dgm:spPr/>
    </dgm:pt>
    <dgm:pt modelId="{D921CF75-7CE8-4157-9335-03E31E108F21}" type="pres">
      <dgm:prSet presAssocID="{29111732-2DD0-4792-B8F1-9E8DF625CAA9}" presName="horz1" presStyleCnt="0"/>
      <dgm:spPr/>
    </dgm:pt>
    <dgm:pt modelId="{7E753D04-17F1-438D-BE45-25656FDCCF38}" type="pres">
      <dgm:prSet presAssocID="{29111732-2DD0-4792-B8F1-9E8DF625CAA9}" presName="tx1" presStyleLbl="revTx" presStyleIdx="2" presStyleCnt="10"/>
      <dgm:spPr/>
      <dgm:t>
        <a:bodyPr/>
        <a:lstStyle/>
        <a:p>
          <a:endParaRPr lang="en-US"/>
        </a:p>
      </dgm:t>
    </dgm:pt>
    <dgm:pt modelId="{3C20D075-55B3-4C7C-BF7F-13FBF5E46289}" type="pres">
      <dgm:prSet presAssocID="{29111732-2DD0-4792-B8F1-9E8DF625CAA9}" presName="vert1" presStyleCnt="0"/>
      <dgm:spPr/>
    </dgm:pt>
    <dgm:pt modelId="{AE23A6C5-A3B9-4AB8-9CDC-84F53BBCCEFD}" type="pres">
      <dgm:prSet presAssocID="{9465A2D2-AB99-453E-B439-ECFB49D62DFA}" presName="thickLine" presStyleLbl="alignNode1" presStyleIdx="3" presStyleCnt="10"/>
      <dgm:spPr/>
    </dgm:pt>
    <dgm:pt modelId="{71ED9B5C-ACAC-450E-B241-B49860C54ED5}" type="pres">
      <dgm:prSet presAssocID="{9465A2D2-AB99-453E-B439-ECFB49D62DFA}" presName="horz1" presStyleCnt="0"/>
      <dgm:spPr/>
    </dgm:pt>
    <dgm:pt modelId="{00EC70E0-47FC-43EA-B67D-2C5E09EEC45C}" type="pres">
      <dgm:prSet presAssocID="{9465A2D2-AB99-453E-B439-ECFB49D62DFA}" presName="tx1" presStyleLbl="revTx" presStyleIdx="3" presStyleCnt="10"/>
      <dgm:spPr/>
      <dgm:t>
        <a:bodyPr/>
        <a:lstStyle/>
        <a:p>
          <a:endParaRPr lang="en-US"/>
        </a:p>
      </dgm:t>
    </dgm:pt>
    <dgm:pt modelId="{0F02C7C6-A384-48D5-95BE-083F4A0300D2}" type="pres">
      <dgm:prSet presAssocID="{9465A2D2-AB99-453E-B439-ECFB49D62DFA}" presName="vert1" presStyleCnt="0"/>
      <dgm:spPr/>
    </dgm:pt>
    <dgm:pt modelId="{32F690D4-A472-4BFD-AD42-C7D9A7C21560}" type="pres">
      <dgm:prSet presAssocID="{0CE0A5DD-9513-47D9-B529-1119201DF403}" presName="thickLine" presStyleLbl="alignNode1" presStyleIdx="4" presStyleCnt="10"/>
      <dgm:spPr/>
    </dgm:pt>
    <dgm:pt modelId="{DB9CD91B-C659-40DD-BF7C-96B899DEE421}" type="pres">
      <dgm:prSet presAssocID="{0CE0A5DD-9513-47D9-B529-1119201DF403}" presName="horz1" presStyleCnt="0"/>
      <dgm:spPr/>
    </dgm:pt>
    <dgm:pt modelId="{F5B44990-1FA5-471E-87FD-9FB6D53C5672}" type="pres">
      <dgm:prSet presAssocID="{0CE0A5DD-9513-47D9-B529-1119201DF403}" presName="tx1" presStyleLbl="revTx" presStyleIdx="4" presStyleCnt="10"/>
      <dgm:spPr/>
      <dgm:t>
        <a:bodyPr/>
        <a:lstStyle/>
        <a:p>
          <a:endParaRPr lang="en-US"/>
        </a:p>
      </dgm:t>
    </dgm:pt>
    <dgm:pt modelId="{4CD42F4B-2EE7-43D4-88A6-53C4D75A444B}" type="pres">
      <dgm:prSet presAssocID="{0CE0A5DD-9513-47D9-B529-1119201DF403}" presName="vert1" presStyleCnt="0"/>
      <dgm:spPr/>
    </dgm:pt>
    <dgm:pt modelId="{0C0AFE21-54D0-4B7A-9FEF-39A63A640CC6}" type="pres">
      <dgm:prSet presAssocID="{1E8DADCE-8996-4B55-A0FF-6480D3C0FF4D}" presName="thickLine" presStyleLbl="alignNode1" presStyleIdx="5" presStyleCnt="10"/>
      <dgm:spPr/>
    </dgm:pt>
    <dgm:pt modelId="{E74855F0-6A2E-4864-8386-38D3C7163905}" type="pres">
      <dgm:prSet presAssocID="{1E8DADCE-8996-4B55-A0FF-6480D3C0FF4D}" presName="horz1" presStyleCnt="0"/>
      <dgm:spPr/>
    </dgm:pt>
    <dgm:pt modelId="{3E8B16B7-020D-422A-B32D-5172CA5CD60F}" type="pres">
      <dgm:prSet presAssocID="{1E8DADCE-8996-4B55-A0FF-6480D3C0FF4D}" presName="tx1" presStyleLbl="revTx" presStyleIdx="5" presStyleCnt="10"/>
      <dgm:spPr/>
      <dgm:t>
        <a:bodyPr/>
        <a:lstStyle/>
        <a:p>
          <a:endParaRPr lang="en-US"/>
        </a:p>
      </dgm:t>
    </dgm:pt>
    <dgm:pt modelId="{78E74AEF-F7EE-422C-BC55-94E0C6D08985}" type="pres">
      <dgm:prSet presAssocID="{1E8DADCE-8996-4B55-A0FF-6480D3C0FF4D}" presName="vert1" presStyleCnt="0"/>
      <dgm:spPr/>
    </dgm:pt>
    <dgm:pt modelId="{5C784374-B37C-44AF-98BC-C40D01F76467}" type="pres">
      <dgm:prSet presAssocID="{4F2F329A-FE2D-46B8-A89D-5BD4E2405AE8}" presName="thickLine" presStyleLbl="alignNode1" presStyleIdx="6" presStyleCnt="10"/>
      <dgm:spPr/>
    </dgm:pt>
    <dgm:pt modelId="{E42FD088-3328-4874-9124-9D143C188009}" type="pres">
      <dgm:prSet presAssocID="{4F2F329A-FE2D-46B8-A89D-5BD4E2405AE8}" presName="horz1" presStyleCnt="0"/>
      <dgm:spPr/>
    </dgm:pt>
    <dgm:pt modelId="{E87D8C29-F1FC-450C-92A7-8DDB6E737751}" type="pres">
      <dgm:prSet presAssocID="{4F2F329A-FE2D-46B8-A89D-5BD4E2405AE8}" presName="tx1" presStyleLbl="revTx" presStyleIdx="6" presStyleCnt="10"/>
      <dgm:spPr/>
      <dgm:t>
        <a:bodyPr/>
        <a:lstStyle/>
        <a:p>
          <a:endParaRPr lang="en-US"/>
        </a:p>
      </dgm:t>
    </dgm:pt>
    <dgm:pt modelId="{4F9BEE1F-BF75-4501-A398-333D5F3E3173}" type="pres">
      <dgm:prSet presAssocID="{4F2F329A-FE2D-46B8-A89D-5BD4E2405AE8}" presName="vert1" presStyleCnt="0"/>
      <dgm:spPr/>
    </dgm:pt>
    <dgm:pt modelId="{5036A620-7668-4B30-A138-9EE09DF031AC}" type="pres">
      <dgm:prSet presAssocID="{85992F3E-369C-48B8-8BC7-D7591C2ADEAC}" presName="thickLine" presStyleLbl="alignNode1" presStyleIdx="7" presStyleCnt="10"/>
      <dgm:spPr/>
    </dgm:pt>
    <dgm:pt modelId="{8D1A953C-ECA2-42A9-87C7-130F74D81878}" type="pres">
      <dgm:prSet presAssocID="{85992F3E-369C-48B8-8BC7-D7591C2ADEAC}" presName="horz1" presStyleCnt="0"/>
      <dgm:spPr/>
    </dgm:pt>
    <dgm:pt modelId="{C85AA7FD-49E4-44A9-B3C6-C3FE27C783BD}" type="pres">
      <dgm:prSet presAssocID="{85992F3E-369C-48B8-8BC7-D7591C2ADEAC}" presName="tx1" presStyleLbl="revTx" presStyleIdx="7" presStyleCnt="10"/>
      <dgm:spPr/>
      <dgm:t>
        <a:bodyPr/>
        <a:lstStyle/>
        <a:p>
          <a:endParaRPr lang="en-US"/>
        </a:p>
      </dgm:t>
    </dgm:pt>
    <dgm:pt modelId="{9C82F661-89AB-4807-9EA8-976802E71368}" type="pres">
      <dgm:prSet presAssocID="{85992F3E-369C-48B8-8BC7-D7591C2ADEAC}" presName="vert1" presStyleCnt="0"/>
      <dgm:spPr/>
    </dgm:pt>
    <dgm:pt modelId="{C2F6605A-936F-44CB-B260-F8EE1971960D}" type="pres">
      <dgm:prSet presAssocID="{FED1777B-8624-41EB-882C-B84159129FCB}" presName="thickLine" presStyleLbl="alignNode1" presStyleIdx="8" presStyleCnt="10"/>
      <dgm:spPr/>
    </dgm:pt>
    <dgm:pt modelId="{8EE347EB-C8BB-4C53-8DC5-C0E3C065F885}" type="pres">
      <dgm:prSet presAssocID="{FED1777B-8624-41EB-882C-B84159129FCB}" presName="horz1" presStyleCnt="0"/>
      <dgm:spPr/>
    </dgm:pt>
    <dgm:pt modelId="{482B9B23-2540-47A6-B063-467FCE37F67B}" type="pres">
      <dgm:prSet presAssocID="{FED1777B-8624-41EB-882C-B84159129FCB}" presName="tx1" presStyleLbl="revTx" presStyleIdx="8" presStyleCnt="10"/>
      <dgm:spPr/>
      <dgm:t>
        <a:bodyPr/>
        <a:lstStyle/>
        <a:p>
          <a:endParaRPr lang="en-US"/>
        </a:p>
      </dgm:t>
    </dgm:pt>
    <dgm:pt modelId="{CB7A0034-F6A7-42B9-A55F-C0A5886DD849}" type="pres">
      <dgm:prSet presAssocID="{FED1777B-8624-41EB-882C-B84159129FCB}" presName="vert1" presStyleCnt="0"/>
      <dgm:spPr/>
    </dgm:pt>
    <dgm:pt modelId="{E9C70AE5-C44A-44DA-A519-A5485B96CA5B}" type="pres">
      <dgm:prSet presAssocID="{D1737B29-0366-418A-9777-AE91DC2FDF10}" presName="thickLine" presStyleLbl="alignNode1" presStyleIdx="9" presStyleCnt="10"/>
      <dgm:spPr/>
    </dgm:pt>
    <dgm:pt modelId="{9D302FFC-C27E-4697-BDB9-416F7B24986B}" type="pres">
      <dgm:prSet presAssocID="{D1737B29-0366-418A-9777-AE91DC2FDF10}" presName="horz1" presStyleCnt="0"/>
      <dgm:spPr/>
    </dgm:pt>
    <dgm:pt modelId="{FE9CA669-0E0E-422B-8B72-8F7E3A0E1ECF}" type="pres">
      <dgm:prSet presAssocID="{D1737B29-0366-418A-9777-AE91DC2FDF10}" presName="tx1" presStyleLbl="revTx" presStyleIdx="9" presStyleCnt="10"/>
      <dgm:spPr/>
      <dgm:t>
        <a:bodyPr/>
        <a:lstStyle/>
        <a:p>
          <a:endParaRPr lang="en-US"/>
        </a:p>
      </dgm:t>
    </dgm:pt>
    <dgm:pt modelId="{3DA4048D-DD7F-46DF-AE9D-4F38D358B91B}" type="pres">
      <dgm:prSet presAssocID="{D1737B29-0366-418A-9777-AE91DC2FDF10}" presName="vert1" presStyleCnt="0"/>
      <dgm:spPr/>
    </dgm:pt>
  </dgm:ptLst>
  <dgm:cxnLst>
    <dgm:cxn modelId="{7BE09610-ECE6-459F-8B86-969FCB23BE2F}" srcId="{14CC27BE-83C7-43A2-9B4A-A264E2040B2F}" destId="{85992F3E-369C-48B8-8BC7-D7591C2ADEAC}" srcOrd="7" destOrd="0" parTransId="{0E282886-03FF-4265-857B-F82063E1DC70}" sibTransId="{68715808-6C8E-47A5-A49A-1F0380298C5A}"/>
    <dgm:cxn modelId="{738B2580-F4DD-401D-8937-982102D634A8}" type="presOf" srcId="{4F2F329A-FE2D-46B8-A89D-5BD4E2405AE8}" destId="{E87D8C29-F1FC-450C-92A7-8DDB6E737751}" srcOrd="0" destOrd="0" presId="urn:microsoft.com/office/officeart/2008/layout/LinedList"/>
    <dgm:cxn modelId="{7DEC3738-0BE1-43F5-9B2E-CB65FDC8718E}" type="presOf" srcId="{9465A2D2-AB99-453E-B439-ECFB49D62DFA}" destId="{00EC70E0-47FC-43EA-B67D-2C5E09EEC45C}" srcOrd="0" destOrd="0" presId="urn:microsoft.com/office/officeart/2008/layout/LinedList"/>
    <dgm:cxn modelId="{2BB31156-8E70-4D8E-8C71-B6C5E877212B}" srcId="{14CC27BE-83C7-43A2-9B4A-A264E2040B2F}" destId="{1E8DADCE-8996-4B55-A0FF-6480D3C0FF4D}" srcOrd="5" destOrd="0" parTransId="{35E34962-DF6B-4A2A-91D5-E56493595DA8}" sibTransId="{9A7312CC-CB6E-464E-9F8A-CC1C95BAB52F}"/>
    <dgm:cxn modelId="{EFEC5C16-3818-4C4A-96AD-D71C1EFF1076}" type="presOf" srcId="{CE1A4B4B-FC43-4B30-BCA6-782685FD26CF}" destId="{077CE147-643E-4236-AF3F-394EAFC7C62A}" srcOrd="0" destOrd="0" presId="urn:microsoft.com/office/officeart/2008/layout/LinedList"/>
    <dgm:cxn modelId="{0B17B4EE-D449-4D6C-BB6D-2B7687BF8D48}" type="presOf" srcId="{14CC27BE-83C7-43A2-9B4A-A264E2040B2F}" destId="{5403A4ED-6D1F-4237-B368-9F2C774AA8B1}" srcOrd="0" destOrd="0" presId="urn:microsoft.com/office/officeart/2008/layout/LinedList"/>
    <dgm:cxn modelId="{953C99F2-034F-44D6-82DD-C46A9CF851D2}" type="presOf" srcId="{29111732-2DD0-4792-B8F1-9E8DF625CAA9}" destId="{7E753D04-17F1-438D-BE45-25656FDCCF38}" srcOrd="0" destOrd="0" presId="urn:microsoft.com/office/officeart/2008/layout/LinedList"/>
    <dgm:cxn modelId="{749D86C5-8979-4177-85C5-B4A381754C0F}" srcId="{14CC27BE-83C7-43A2-9B4A-A264E2040B2F}" destId="{0CE0A5DD-9513-47D9-B529-1119201DF403}" srcOrd="4" destOrd="0" parTransId="{52B5D7B3-8A2D-4A1B-80FC-CC233F640EAE}" sibTransId="{FD193483-0CFA-4AA6-8E52-C6AF4FA85573}"/>
    <dgm:cxn modelId="{143EEA30-5177-4C5D-A494-833A3C779F97}" srcId="{14CC27BE-83C7-43A2-9B4A-A264E2040B2F}" destId="{29111732-2DD0-4792-B8F1-9E8DF625CAA9}" srcOrd="2" destOrd="0" parTransId="{B9558B56-1467-40F4-BECA-2DC9F22E92D6}" sibTransId="{C2E1F131-5F78-481B-B4A4-9F11A7F0975D}"/>
    <dgm:cxn modelId="{4BAE3EE4-7CEC-4C82-9D90-0C8B01E1E9D6}" type="presOf" srcId="{0CE0A5DD-9513-47D9-B529-1119201DF403}" destId="{F5B44990-1FA5-471E-87FD-9FB6D53C5672}" srcOrd="0" destOrd="0" presId="urn:microsoft.com/office/officeart/2008/layout/LinedList"/>
    <dgm:cxn modelId="{27919820-9897-41DC-9E83-DA32C33E2A3C}" type="presOf" srcId="{FED1777B-8624-41EB-882C-B84159129FCB}" destId="{482B9B23-2540-47A6-B063-467FCE37F67B}" srcOrd="0" destOrd="0" presId="urn:microsoft.com/office/officeart/2008/layout/LinedList"/>
    <dgm:cxn modelId="{FC419222-FCEA-4239-A894-50CFE7DCEFD1}" srcId="{14CC27BE-83C7-43A2-9B4A-A264E2040B2F}" destId="{9465A2D2-AB99-453E-B439-ECFB49D62DFA}" srcOrd="3" destOrd="0" parTransId="{DCBCF8D5-DAF2-4DB0-9910-1D14000F99AB}" sibTransId="{9E119265-9A04-452E-AFBD-BA284AB061C0}"/>
    <dgm:cxn modelId="{41173798-4A43-4F35-818F-7100DD7560D6}" srcId="{14CC27BE-83C7-43A2-9B4A-A264E2040B2F}" destId="{5AEFF8C1-2F15-44F1-AEBB-52A4C1232D8C}" srcOrd="1" destOrd="0" parTransId="{CAB1787C-7732-45F0-9335-7D6FFDFD2AB1}" sibTransId="{087F8325-7F3B-42C2-A0C6-00EE3F5ABF04}"/>
    <dgm:cxn modelId="{5C4230B8-ACA7-48B9-8C12-6345DA237073}" type="presOf" srcId="{85992F3E-369C-48B8-8BC7-D7591C2ADEAC}" destId="{C85AA7FD-49E4-44A9-B3C6-C3FE27C783BD}" srcOrd="0" destOrd="0" presId="urn:microsoft.com/office/officeart/2008/layout/LinedList"/>
    <dgm:cxn modelId="{749AD20C-6FCA-401A-896B-89690AFE0272}" type="presOf" srcId="{D1737B29-0366-418A-9777-AE91DC2FDF10}" destId="{FE9CA669-0E0E-422B-8B72-8F7E3A0E1ECF}" srcOrd="0" destOrd="0" presId="urn:microsoft.com/office/officeart/2008/layout/LinedList"/>
    <dgm:cxn modelId="{45343D11-61B5-4A73-A816-2BBF3BA6586D}" type="presOf" srcId="{1E8DADCE-8996-4B55-A0FF-6480D3C0FF4D}" destId="{3E8B16B7-020D-422A-B32D-5172CA5CD60F}" srcOrd="0" destOrd="0" presId="urn:microsoft.com/office/officeart/2008/layout/LinedList"/>
    <dgm:cxn modelId="{2C782824-435A-4F9E-8195-9D1B5A6326EA}" srcId="{14CC27BE-83C7-43A2-9B4A-A264E2040B2F}" destId="{D1737B29-0366-418A-9777-AE91DC2FDF10}" srcOrd="9" destOrd="0" parTransId="{2DF919DF-1E07-4539-B909-F722F7A3D0D6}" sibTransId="{81E80E2F-E22F-431F-8E39-4D8B37C642D0}"/>
    <dgm:cxn modelId="{D1ACA72D-D703-4D2E-962D-1BCF449F590F}" srcId="{14CC27BE-83C7-43A2-9B4A-A264E2040B2F}" destId="{CE1A4B4B-FC43-4B30-BCA6-782685FD26CF}" srcOrd="0" destOrd="0" parTransId="{FCC141C3-27D8-408C-ABFE-091DC4F77E70}" sibTransId="{893F133B-0B94-4986-B7A3-2750F5540EF4}"/>
    <dgm:cxn modelId="{BE24627C-2C46-4269-A8A0-F3A5CF9FA5A1}" srcId="{14CC27BE-83C7-43A2-9B4A-A264E2040B2F}" destId="{4F2F329A-FE2D-46B8-A89D-5BD4E2405AE8}" srcOrd="6" destOrd="0" parTransId="{4A30BAFD-B174-449B-A770-BA003B0E28CB}" sibTransId="{08DEFD60-1C5C-4BA3-98E9-A4F8EB7BBC41}"/>
    <dgm:cxn modelId="{356857F6-68F9-4BE1-8431-5CA58E1C674B}" type="presOf" srcId="{5AEFF8C1-2F15-44F1-AEBB-52A4C1232D8C}" destId="{9098E8DA-C395-4192-BB5D-F26585AF4749}" srcOrd="0" destOrd="0" presId="urn:microsoft.com/office/officeart/2008/layout/LinedList"/>
    <dgm:cxn modelId="{D4A571A2-3A10-422E-B01C-FA23B166864C}" srcId="{14CC27BE-83C7-43A2-9B4A-A264E2040B2F}" destId="{FED1777B-8624-41EB-882C-B84159129FCB}" srcOrd="8" destOrd="0" parTransId="{174B32FE-9E53-434A-A23B-35C605165690}" sibTransId="{6D421699-C53F-4DBF-BE62-1290C0111528}"/>
    <dgm:cxn modelId="{EC941746-CC46-4D91-8362-03EA10B4D2A0}" type="presParOf" srcId="{5403A4ED-6D1F-4237-B368-9F2C774AA8B1}" destId="{FF2A4E37-341A-47DE-B586-8FEEA5EAB011}" srcOrd="0" destOrd="0" presId="urn:microsoft.com/office/officeart/2008/layout/LinedList"/>
    <dgm:cxn modelId="{43515307-8C16-4D38-B7D0-8833338063C9}" type="presParOf" srcId="{5403A4ED-6D1F-4237-B368-9F2C774AA8B1}" destId="{1F8CC944-0691-4244-8808-80510E54C411}" srcOrd="1" destOrd="0" presId="urn:microsoft.com/office/officeart/2008/layout/LinedList"/>
    <dgm:cxn modelId="{DED1FE75-6838-4DFC-91F2-BD205DC7F58C}" type="presParOf" srcId="{1F8CC944-0691-4244-8808-80510E54C411}" destId="{077CE147-643E-4236-AF3F-394EAFC7C62A}" srcOrd="0" destOrd="0" presId="urn:microsoft.com/office/officeart/2008/layout/LinedList"/>
    <dgm:cxn modelId="{817B80CC-0E41-485A-8523-B0CD0C5ECDFD}" type="presParOf" srcId="{1F8CC944-0691-4244-8808-80510E54C411}" destId="{E0DBEEE4-A9FE-41BD-B218-39D7C4794B3B}" srcOrd="1" destOrd="0" presId="urn:microsoft.com/office/officeart/2008/layout/LinedList"/>
    <dgm:cxn modelId="{E7A276DF-9180-4C5A-A4F1-6E1E10F3D230}" type="presParOf" srcId="{5403A4ED-6D1F-4237-B368-9F2C774AA8B1}" destId="{82905688-C2B0-4822-B2F8-B0CE64A748F1}" srcOrd="2" destOrd="0" presId="urn:microsoft.com/office/officeart/2008/layout/LinedList"/>
    <dgm:cxn modelId="{E74AF37D-CA00-4186-B0D6-FB5563E419CB}" type="presParOf" srcId="{5403A4ED-6D1F-4237-B368-9F2C774AA8B1}" destId="{03AE01DF-C704-43AD-AF49-8E5667BC57B5}" srcOrd="3" destOrd="0" presId="urn:microsoft.com/office/officeart/2008/layout/LinedList"/>
    <dgm:cxn modelId="{11E88DDE-707A-4A59-9179-25D58B68BEDD}" type="presParOf" srcId="{03AE01DF-C704-43AD-AF49-8E5667BC57B5}" destId="{9098E8DA-C395-4192-BB5D-F26585AF4749}" srcOrd="0" destOrd="0" presId="urn:microsoft.com/office/officeart/2008/layout/LinedList"/>
    <dgm:cxn modelId="{1B00DB5E-944E-451E-A6A0-55239CECE23B}" type="presParOf" srcId="{03AE01DF-C704-43AD-AF49-8E5667BC57B5}" destId="{E3C809FD-9DB5-4828-9550-BC74CD894DF9}" srcOrd="1" destOrd="0" presId="urn:microsoft.com/office/officeart/2008/layout/LinedList"/>
    <dgm:cxn modelId="{2EE4917C-615A-4F4E-B4FA-0D0861B48A62}" type="presParOf" srcId="{5403A4ED-6D1F-4237-B368-9F2C774AA8B1}" destId="{F55941E9-23FF-4C09-932A-FA01FB24062E}" srcOrd="4" destOrd="0" presId="urn:microsoft.com/office/officeart/2008/layout/LinedList"/>
    <dgm:cxn modelId="{6F778324-B86D-4BB9-81FE-87A0C9EB502C}" type="presParOf" srcId="{5403A4ED-6D1F-4237-B368-9F2C774AA8B1}" destId="{D921CF75-7CE8-4157-9335-03E31E108F21}" srcOrd="5" destOrd="0" presId="urn:microsoft.com/office/officeart/2008/layout/LinedList"/>
    <dgm:cxn modelId="{D7671A29-AF1A-4A72-8685-03FDA13C2864}" type="presParOf" srcId="{D921CF75-7CE8-4157-9335-03E31E108F21}" destId="{7E753D04-17F1-438D-BE45-25656FDCCF38}" srcOrd="0" destOrd="0" presId="urn:microsoft.com/office/officeart/2008/layout/LinedList"/>
    <dgm:cxn modelId="{B28A9178-EBF1-4013-8134-31C5F80ADA97}" type="presParOf" srcId="{D921CF75-7CE8-4157-9335-03E31E108F21}" destId="{3C20D075-55B3-4C7C-BF7F-13FBF5E46289}" srcOrd="1" destOrd="0" presId="urn:microsoft.com/office/officeart/2008/layout/LinedList"/>
    <dgm:cxn modelId="{1EBC2F8D-BC6A-4A58-83CA-664BC570AF33}" type="presParOf" srcId="{5403A4ED-6D1F-4237-B368-9F2C774AA8B1}" destId="{AE23A6C5-A3B9-4AB8-9CDC-84F53BBCCEFD}" srcOrd="6" destOrd="0" presId="urn:microsoft.com/office/officeart/2008/layout/LinedList"/>
    <dgm:cxn modelId="{24D16FE4-3BFA-404A-8D89-D2319375294C}" type="presParOf" srcId="{5403A4ED-6D1F-4237-B368-9F2C774AA8B1}" destId="{71ED9B5C-ACAC-450E-B241-B49860C54ED5}" srcOrd="7" destOrd="0" presId="urn:microsoft.com/office/officeart/2008/layout/LinedList"/>
    <dgm:cxn modelId="{F3F46BAA-D425-4EAB-B215-F123B00A19DE}" type="presParOf" srcId="{71ED9B5C-ACAC-450E-B241-B49860C54ED5}" destId="{00EC70E0-47FC-43EA-B67D-2C5E09EEC45C}" srcOrd="0" destOrd="0" presId="urn:microsoft.com/office/officeart/2008/layout/LinedList"/>
    <dgm:cxn modelId="{FE752102-EB27-41D1-B14E-B075885B0F9B}" type="presParOf" srcId="{71ED9B5C-ACAC-450E-B241-B49860C54ED5}" destId="{0F02C7C6-A384-48D5-95BE-083F4A0300D2}" srcOrd="1" destOrd="0" presId="urn:microsoft.com/office/officeart/2008/layout/LinedList"/>
    <dgm:cxn modelId="{90A53EE7-66EB-4F68-BEEE-705893A34A3B}" type="presParOf" srcId="{5403A4ED-6D1F-4237-B368-9F2C774AA8B1}" destId="{32F690D4-A472-4BFD-AD42-C7D9A7C21560}" srcOrd="8" destOrd="0" presId="urn:microsoft.com/office/officeart/2008/layout/LinedList"/>
    <dgm:cxn modelId="{E34FE731-831B-46FE-BC11-D78A1EB72D3C}" type="presParOf" srcId="{5403A4ED-6D1F-4237-B368-9F2C774AA8B1}" destId="{DB9CD91B-C659-40DD-BF7C-96B899DEE421}" srcOrd="9" destOrd="0" presId="urn:microsoft.com/office/officeart/2008/layout/LinedList"/>
    <dgm:cxn modelId="{19DA2D82-D893-4FDE-91F8-2BBF622FAF24}" type="presParOf" srcId="{DB9CD91B-C659-40DD-BF7C-96B899DEE421}" destId="{F5B44990-1FA5-471E-87FD-9FB6D53C5672}" srcOrd="0" destOrd="0" presId="urn:microsoft.com/office/officeart/2008/layout/LinedList"/>
    <dgm:cxn modelId="{1F28073E-DB35-474F-9E62-3344C20AC79F}" type="presParOf" srcId="{DB9CD91B-C659-40DD-BF7C-96B899DEE421}" destId="{4CD42F4B-2EE7-43D4-88A6-53C4D75A444B}" srcOrd="1" destOrd="0" presId="urn:microsoft.com/office/officeart/2008/layout/LinedList"/>
    <dgm:cxn modelId="{8129AF44-45D4-4F67-8821-FC3268B25BFF}" type="presParOf" srcId="{5403A4ED-6D1F-4237-B368-9F2C774AA8B1}" destId="{0C0AFE21-54D0-4B7A-9FEF-39A63A640CC6}" srcOrd="10" destOrd="0" presId="urn:microsoft.com/office/officeart/2008/layout/LinedList"/>
    <dgm:cxn modelId="{0EAF2789-5F0A-4D6C-B6D3-7231D5AFC37C}" type="presParOf" srcId="{5403A4ED-6D1F-4237-B368-9F2C774AA8B1}" destId="{E74855F0-6A2E-4864-8386-38D3C7163905}" srcOrd="11" destOrd="0" presId="urn:microsoft.com/office/officeart/2008/layout/LinedList"/>
    <dgm:cxn modelId="{3AAECA42-C008-4653-86A7-660F69BC25B7}" type="presParOf" srcId="{E74855F0-6A2E-4864-8386-38D3C7163905}" destId="{3E8B16B7-020D-422A-B32D-5172CA5CD60F}" srcOrd="0" destOrd="0" presId="urn:microsoft.com/office/officeart/2008/layout/LinedList"/>
    <dgm:cxn modelId="{84335FEB-2D3E-4AF7-962A-875B63F837A8}" type="presParOf" srcId="{E74855F0-6A2E-4864-8386-38D3C7163905}" destId="{78E74AEF-F7EE-422C-BC55-94E0C6D08985}" srcOrd="1" destOrd="0" presId="urn:microsoft.com/office/officeart/2008/layout/LinedList"/>
    <dgm:cxn modelId="{D871B0D1-1E7F-4022-BC69-A79DD2AF7AFF}" type="presParOf" srcId="{5403A4ED-6D1F-4237-B368-9F2C774AA8B1}" destId="{5C784374-B37C-44AF-98BC-C40D01F76467}" srcOrd="12" destOrd="0" presId="urn:microsoft.com/office/officeart/2008/layout/LinedList"/>
    <dgm:cxn modelId="{2CC4A8CE-4305-46E3-B8A8-47989834141A}" type="presParOf" srcId="{5403A4ED-6D1F-4237-B368-9F2C774AA8B1}" destId="{E42FD088-3328-4874-9124-9D143C188009}" srcOrd="13" destOrd="0" presId="urn:microsoft.com/office/officeart/2008/layout/LinedList"/>
    <dgm:cxn modelId="{ABD7E6F9-A5A6-442A-90B5-10054CFDE70A}" type="presParOf" srcId="{E42FD088-3328-4874-9124-9D143C188009}" destId="{E87D8C29-F1FC-450C-92A7-8DDB6E737751}" srcOrd="0" destOrd="0" presId="urn:microsoft.com/office/officeart/2008/layout/LinedList"/>
    <dgm:cxn modelId="{9657CFDC-7E96-4586-8018-2C8B6ABD10D2}" type="presParOf" srcId="{E42FD088-3328-4874-9124-9D143C188009}" destId="{4F9BEE1F-BF75-4501-A398-333D5F3E3173}" srcOrd="1" destOrd="0" presId="urn:microsoft.com/office/officeart/2008/layout/LinedList"/>
    <dgm:cxn modelId="{8110F786-F932-42E5-A690-C02161835838}" type="presParOf" srcId="{5403A4ED-6D1F-4237-B368-9F2C774AA8B1}" destId="{5036A620-7668-4B30-A138-9EE09DF031AC}" srcOrd="14" destOrd="0" presId="urn:microsoft.com/office/officeart/2008/layout/LinedList"/>
    <dgm:cxn modelId="{46E6CAAF-6E12-4B23-8C81-1C084C4F2E02}" type="presParOf" srcId="{5403A4ED-6D1F-4237-B368-9F2C774AA8B1}" destId="{8D1A953C-ECA2-42A9-87C7-130F74D81878}" srcOrd="15" destOrd="0" presId="urn:microsoft.com/office/officeart/2008/layout/LinedList"/>
    <dgm:cxn modelId="{98EA5292-4667-438A-9DDB-5D48AC14B442}" type="presParOf" srcId="{8D1A953C-ECA2-42A9-87C7-130F74D81878}" destId="{C85AA7FD-49E4-44A9-B3C6-C3FE27C783BD}" srcOrd="0" destOrd="0" presId="urn:microsoft.com/office/officeart/2008/layout/LinedList"/>
    <dgm:cxn modelId="{0205CD8B-6A6C-4887-BF81-D772A32A20C9}" type="presParOf" srcId="{8D1A953C-ECA2-42A9-87C7-130F74D81878}" destId="{9C82F661-89AB-4807-9EA8-976802E71368}" srcOrd="1" destOrd="0" presId="urn:microsoft.com/office/officeart/2008/layout/LinedList"/>
    <dgm:cxn modelId="{FA267B4B-4B94-49E1-9BCE-9936FD19FB04}" type="presParOf" srcId="{5403A4ED-6D1F-4237-B368-9F2C774AA8B1}" destId="{C2F6605A-936F-44CB-B260-F8EE1971960D}" srcOrd="16" destOrd="0" presId="urn:microsoft.com/office/officeart/2008/layout/LinedList"/>
    <dgm:cxn modelId="{E2CF1145-8318-4AA9-AE9D-AE94C950525C}" type="presParOf" srcId="{5403A4ED-6D1F-4237-B368-9F2C774AA8B1}" destId="{8EE347EB-C8BB-4C53-8DC5-C0E3C065F885}" srcOrd="17" destOrd="0" presId="urn:microsoft.com/office/officeart/2008/layout/LinedList"/>
    <dgm:cxn modelId="{CCAFA05B-C7B4-431D-A973-77045621B00A}" type="presParOf" srcId="{8EE347EB-C8BB-4C53-8DC5-C0E3C065F885}" destId="{482B9B23-2540-47A6-B063-467FCE37F67B}" srcOrd="0" destOrd="0" presId="urn:microsoft.com/office/officeart/2008/layout/LinedList"/>
    <dgm:cxn modelId="{4BD44214-2D9B-4ACD-96FD-24237CD5FBAF}" type="presParOf" srcId="{8EE347EB-C8BB-4C53-8DC5-C0E3C065F885}" destId="{CB7A0034-F6A7-42B9-A55F-C0A5886DD849}" srcOrd="1" destOrd="0" presId="urn:microsoft.com/office/officeart/2008/layout/LinedList"/>
    <dgm:cxn modelId="{557368D2-FAF5-4111-A7D5-973B6A0A5859}" type="presParOf" srcId="{5403A4ED-6D1F-4237-B368-9F2C774AA8B1}" destId="{E9C70AE5-C44A-44DA-A519-A5485B96CA5B}" srcOrd="18" destOrd="0" presId="urn:microsoft.com/office/officeart/2008/layout/LinedList"/>
    <dgm:cxn modelId="{36AEE1AE-513D-4CCE-870E-9F2827E148F7}" type="presParOf" srcId="{5403A4ED-6D1F-4237-B368-9F2C774AA8B1}" destId="{9D302FFC-C27E-4697-BDB9-416F7B24986B}" srcOrd="19" destOrd="0" presId="urn:microsoft.com/office/officeart/2008/layout/LinedList"/>
    <dgm:cxn modelId="{86487F61-9C9C-4034-A273-C4318DFBDA10}" type="presParOf" srcId="{9D302FFC-C27E-4697-BDB9-416F7B24986B}" destId="{FE9CA669-0E0E-422B-8B72-8F7E3A0E1ECF}" srcOrd="0" destOrd="0" presId="urn:microsoft.com/office/officeart/2008/layout/LinedList"/>
    <dgm:cxn modelId="{E38B79F6-3804-463D-A755-24A11863AF63}" type="presParOf" srcId="{9D302FFC-C27E-4697-BDB9-416F7B24986B}" destId="{3DA4048D-DD7F-46DF-AE9D-4F38D358B91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CC27BE-83C7-43A2-9B4A-A264E2040B2F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E1A4B4B-FC43-4B30-BCA6-782685FD26CF}">
      <dgm:prSet/>
      <dgm:spPr/>
      <dgm:t>
        <a:bodyPr/>
        <a:lstStyle/>
        <a:p>
          <a:r>
            <a:rPr lang="en-US"/>
            <a:t>function do_task() { </a:t>
          </a:r>
        </a:p>
      </dgm:t>
    </dgm:pt>
    <dgm:pt modelId="{FCC141C3-27D8-408C-ABFE-091DC4F77E70}" type="parTrans" cxnId="{D1ACA72D-D703-4D2E-962D-1BCF449F590F}">
      <dgm:prSet/>
      <dgm:spPr/>
      <dgm:t>
        <a:bodyPr/>
        <a:lstStyle/>
        <a:p>
          <a:endParaRPr lang="en-US"/>
        </a:p>
      </dgm:t>
    </dgm:pt>
    <dgm:pt modelId="{893F133B-0B94-4986-B7A3-2750F5540EF4}" type="sibTrans" cxnId="{D1ACA72D-D703-4D2E-962D-1BCF449F590F}">
      <dgm:prSet/>
      <dgm:spPr/>
      <dgm:t>
        <a:bodyPr/>
        <a:lstStyle/>
        <a:p>
          <a:endParaRPr lang="en-US"/>
        </a:p>
      </dgm:t>
    </dgm:pt>
    <dgm:pt modelId="{5AEFF8C1-2F15-44F1-AEBB-52A4C1232D8C}">
      <dgm:prSet/>
      <dgm:spPr/>
      <dgm:t>
        <a:bodyPr/>
        <a:lstStyle/>
        <a:p>
          <a:r>
            <a:rPr lang="en-US"/>
            <a:t>    $bib = new Bib();</a:t>
          </a:r>
        </a:p>
      </dgm:t>
    </dgm:pt>
    <dgm:pt modelId="{CAB1787C-7732-45F0-9335-7D6FFDFD2AB1}" type="parTrans" cxnId="{41173798-4A43-4F35-818F-7100DD7560D6}">
      <dgm:prSet/>
      <dgm:spPr/>
      <dgm:t>
        <a:bodyPr/>
        <a:lstStyle/>
        <a:p>
          <a:endParaRPr lang="en-US"/>
        </a:p>
      </dgm:t>
    </dgm:pt>
    <dgm:pt modelId="{087F8325-7F3B-42C2-A0C6-00EE3F5ABF04}" type="sibTrans" cxnId="{41173798-4A43-4F35-818F-7100DD7560D6}">
      <dgm:prSet/>
      <dgm:spPr/>
      <dgm:t>
        <a:bodyPr/>
        <a:lstStyle/>
        <a:p>
          <a:endParaRPr lang="en-US"/>
        </a:p>
      </dgm:t>
    </dgm:pt>
    <dgm:pt modelId="{29111732-2DD0-4792-B8F1-9E8DF625CAA9}">
      <dgm:prSet/>
      <dgm:spPr/>
      <dgm:t>
        <a:bodyPr/>
        <a:lstStyle/>
        <a:p>
          <a:r>
            <a:rPr lang="en-US"/>
            <a:t>    $bib-&gt;deleteFromAlma(); </a:t>
          </a:r>
        </a:p>
      </dgm:t>
    </dgm:pt>
    <dgm:pt modelId="{B9558B56-1467-40F4-BECA-2DC9F22E92D6}" type="parTrans" cxnId="{143EEA30-5177-4C5D-A494-833A3C779F97}">
      <dgm:prSet/>
      <dgm:spPr/>
      <dgm:t>
        <a:bodyPr/>
        <a:lstStyle/>
        <a:p>
          <a:endParaRPr lang="en-US"/>
        </a:p>
      </dgm:t>
    </dgm:pt>
    <dgm:pt modelId="{C2E1F131-5F78-481B-B4A4-9F11A7F0975D}" type="sibTrans" cxnId="{143EEA30-5177-4C5D-A494-833A3C779F97}">
      <dgm:prSet/>
      <dgm:spPr/>
      <dgm:t>
        <a:bodyPr/>
        <a:lstStyle/>
        <a:p>
          <a:endParaRPr lang="en-US"/>
        </a:p>
      </dgm:t>
    </dgm:pt>
    <dgm:pt modelId="{9465A2D2-AB99-453E-B439-ECFB49D62DFA}">
      <dgm:prSet/>
      <dgm:spPr/>
      <dgm:t>
        <a:bodyPr/>
        <a:lstStyle/>
        <a:p>
          <a:r>
            <a:rPr lang="en-US"/>
            <a:t>     $this-&gt;</a:t>
          </a:r>
          <a:r>
            <a:rPr lang="en-US" err="1"/>
            <a:t>addMessage</a:t>
          </a:r>
          <a:r>
            <a:rPr lang="en-US"/>
            <a:t>('success', </a:t>
          </a:r>
          <a:br>
            <a:rPr lang="en-US"/>
          </a:br>
          <a:r>
            <a:rPr lang="en-US">
              <a:solidFill>
                <a:srgbClr val="010000"/>
              </a:solidFill>
            </a:rPr>
            <a:t>            </a:t>
          </a:r>
          <a:r>
            <a:rPr lang="en-US"/>
            <a:t>"deleted bib {$this['</a:t>
          </a:r>
          <a:r>
            <a:rPr lang="en-US" err="1"/>
            <a:t>mms_id</a:t>
          </a:r>
          <a:r>
            <a:rPr lang="en-US"/>
            <a:t>']}"); </a:t>
          </a:r>
        </a:p>
      </dgm:t>
    </dgm:pt>
    <dgm:pt modelId="{DCBCF8D5-DAF2-4DB0-9910-1D14000F99AB}" type="parTrans" cxnId="{FC419222-FCEA-4239-A894-50CFE7DCEFD1}">
      <dgm:prSet/>
      <dgm:spPr/>
      <dgm:t>
        <a:bodyPr/>
        <a:lstStyle/>
        <a:p>
          <a:endParaRPr lang="en-US"/>
        </a:p>
      </dgm:t>
    </dgm:pt>
    <dgm:pt modelId="{9E119265-9A04-452E-AFBD-BA284AB061C0}" type="sibTrans" cxnId="{FC419222-FCEA-4239-A894-50CFE7DCEFD1}">
      <dgm:prSet/>
      <dgm:spPr/>
      <dgm:t>
        <a:bodyPr/>
        <a:lstStyle/>
        <a:p>
          <a:endParaRPr lang="en-US"/>
        </a:p>
      </dgm:t>
    </dgm:pt>
    <dgm:pt modelId="{85992F3E-369C-48B8-8BC7-D7591C2ADEAC}">
      <dgm:prSet/>
      <dgm:spPr/>
      <dgm:t>
        <a:bodyPr/>
        <a:lstStyle/>
        <a:p>
          <a:r>
            <a:rPr lang="en-US"/>
            <a:t> }</a:t>
          </a:r>
        </a:p>
      </dgm:t>
    </dgm:pt>
    <dgm:pt modelId="{0E282886-03FF-4265-857B-F82063E1DC70}" type="parTrans" cxnId="{7BE09610-ECE6-459F-8B86-969FCB23BE2F}">
      <dgm:prSet/>
      <dgm:spPr/>
      <dgm:t>
        <a:bodyPr/>
        <a:lstStyle/>
        <a:p>
          <a:endParaRPr lang="en-US"/>
        </a:p>
      </dgm:t>
    </dgm:pt>
    <dgm:pt modelId="{68715808-6C8E-47A5-A49A-1F0380298C5A}" type="sibTrans" cxnId="{7BE09610-ECE6-459F-8B86-969FCB23BE2F}">
      <dgm:prSet/>
      <dgm:spPr/>
      <dgm:t>
        <a:bodyPr/>
        <a:lstStyle/>
        <a:p>
          <a:endParaRPr lang="en-US"/>
        </a:p>
      </dgm:t>
    </dgm:pt>
    <dgm:pt modelId="{2957363D-8450-46B2-BF87-42391AB33337}">
      <dgm:prSet/>
      <dgm:spPr/>
      <dgm:t>
        <a:bodyPr/>
        <a:lstStyle/>
        <a:p>
          <a:r>
            <a:rPr lang="en-US"/>
            <a:t>    $bib-&gt;</a:t>
          </a:r>
          <a:r>
            <a:rPr lang="en-US" err="1"/>
            <a:t>loadFromAlma</a:t>
          </a:r>
          <a:r>
            <a:rPr lang="en-US"/>
            <a:t>($this['</a:t>
          </a:r>
          <a:r>
            <a:rPr lang="en-US" err="1"/>
            <a:t>mms_id</a:t>
          </a:r>
          <a:r>
            <a:rPr lang="en-US"/>
            <a:t>']);</a:t>
          </a:r>
        </a:p>
      </dgm:t>
    </dgm:pt>
    <dgm:pt modelId="{B6DCF4BE-C587-48F9-934A-A6F8C018425A}" type="parTrans" cxnId="{EC71CDCC-5F25-45D6-A5B4-EDC1C1B28126}">
      <dgm:prSet/>
      <dgm:spPr/>
    </dgm:pt>
    <dgm:pt modelId="{3F9F520E-75D3-495A-BAD2-15FF5F35CD6B}" type="sibTrans" cxnId="{EC71CDCC-5F25-45D6-A5B4-EDC1C1B28126}">
      <dgm:prSet/>
      <dgm:spPr/>
    </dgm:pt>
    <dgm:pt modelId="{5403A4ED-6D1F-4237-B368-9F2C774AA8B1}" type="pres">
      <dgm:prSet presAssocID="{14CC27BE-83C7-43A2-9B4A-A264E2040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F2A4E37-341A-47DE-B586-8FEEA5EAB011}" type="pres">
      <dgm:prSet presAssocID="{CE1A4B4B-FC43-4B30-BCA6-782685FD26CF}" presName="thickLine" presStyleLbl="alignNode1" presStyleIdx="0" presStyleCnt="6"/>
      <dgm:spPr/>
    </dgm:pt>
    <dgm:pt modelId="{1F8CC944-0691-4244-8808-80510E54C411}" type="pres">
      <dgm:prSet presAssocID="{CE1A4B4B-FC43-4B30-BCA6-782685FD26CF}" presName="horz1" presStyleCnt="0"/>
      <dgm:spPr/>
    </dgm:pt>
    <dgm:pt modelId="{077CE147-643E-4236-AF3F-394EAFC7C62A}" type="pres">
      <dgm:prSet presAssocID="{CE1A4B4B-FC43-4B30-BCA6-782685FD26CF}" presName="tx1" presStyleLbl="revTx" presStyleIdx="0" presStyleCnt="6"/>
      <dgm:spPr/>
      <dgm:t>
        <a:bodyPr/>
        <a:lstStyle/>
        <a:p>
          <a:endParaRPr lang="en-US"/>
        </a:p>
      </dgm:t>
    </dgm:pt>
    <dgm:pt modelId="{E0DBEEE4-A9FE-41BD-B218-39D7C4794B3B}" type="pres">
      <dgm:prSet presAssocID="{CE1A4B4B-FC43-4B30-BCA6-782685FD26CF}" presName="vert1" presStyleCnt="0"/>
      <dgm:spPr/>
    </dgm:pt>
    <dgm:pt modelId="{82905688-C2B0-4822-B2F8-B0CE64A748F1}" type="pres">
      <dgm:prSet presAssocID="{5AEFF8C1-2F15-44F1-AEBB-52A4C1232D8C}" presName="thickLine" presStyleLbl="alignNode1" presStyleIdx="1" presStyleCnt="6"/>
      <dgm:spPr/>
    </dgm:pt>
    <dgm:pt modelId="{03AE01DF-C704-43AD-AF49-8E5667BC57B5}" type="pres">
      <dgm:prSet presAssocID="{5AEFF8C1-2F15-44F1-AEBB-52A4C1232D8C}" presName="horz1" presStyleCnt="0"/>
      <dgm:spPr/>
    </dgm:pt>
    <dgm:pt modelId="{9098E8DA-C395-4192-BB5D-F26585AF4749}" type="pres">
      <dgm:prSet presAssocID="{5AEFF8C1-2F15-44F1-AEBB-52A4C1232D8C}" presName="tx1" presStyleLbl="revTx" presStyleIdx="1" presStyleCnt="6"/>
      <dgm:spPr/>
      <dgm:t>
        <a:bodyPr/>
        <a:lstStyle/>
        <a:p>
          <a:endParaRPr lang="en-US"/>
        </a:p>
      </dgm:t>
    </dgm:pt>
    <dgm:pt modelId="{E3C809FD-9DB5-4828-9550-BC74CD894DF9}" type="pres">
      <dgm:prSet presAssocID="{5AEFF8C1-2F15-44F1-AEBB-52A4C1232D8C}" presName="vert1" presStyleCnt="0"/>
      <dgm:spPr/>
    </dgm:pt>
    <dgm:pt modelId="{3270459A-60F7-4D0C-9E4A-56C652C7C570}" type="pres">
      <dgm:prSet presAssocID="{2957363D-8450-46B2-BF87-42391AB33337}" presName="thickLine" presStyleLbl="alignNode1" presStyleIdx="2" presStyleCnt="6"/>
      <dgm:spPr/>
    </dgm:pt>
    <dgm:pt modelId="{C6F7018F-35C0-4815-91AB-B9A02E418B2C}" type="pres">
      <dgm:prSet presAssocID="{2957363D-8450-46B2-BF87-42391AB33337}" presName="horz1" presStyleCnt="0"/>
      <dgm:spPr/>
    </dgm:pt>
    <dgm:pt modelId="{A468F4A6-D283-4343-93EA-3FDC7F6AE411}" type="pres">
      <dgm:prSet presAssocID="{2957363D-8450-46B2-BF87-42391AB33337}" presName="tx1" presStyleLbl="revTx" presStyleIdx="2" presStyleCnt="6"/>
      <dgm:spPr/>
      <dgm:t>
        <a:bodyPr/>
        <a:lstStyle/>
        <a:p>
          <a:endParaRPr lang="en-US"/>
        </a:p>
      </dgm:t>
    </dgm:pt>
    <dgm:pt modelId="{A73500E7-078B-4213-BAB7-36FD8114D187}" type="pres">
      <dgm:prSet presAssocID="{2957363D-8450-46B2-BF87-42391AB33337}" presName="vert1" presStyleCnt="0"/>
      <dgm:spPr/>
    </dgm:pt>
    <dgm:pt modelId="{F55941E9-23FF-4C09-932A-FA01FB24062E}" type="pres">
      <dgm:prSet presAssocID="{29111732-2DD0-4792-B8F1-9E8DF625CAA9}" presName="thickLine" presStyleLbl="alignNode1" presStyleIdx="3" presStyleCnt="6"/>
      <dgm:spPr/>
    </dgm:pt>
    <dgm:pt modelId="{D921CF75-7CE8-4157-9335-03E31E108F21}" type="pres">
      <dgm:prSet presAssocID="{29111732-2DD0-4792-B8F1-9E8DF625CAA9}" presName="horz1" presStyleCnt="0"/>
      <dgm:spPr/>
    </dgm:pt>
    <dgm:pt modelId="{7E753D04-17F1-438D-BE45-25656FDCCF38}" type="pres">
      <dgm:prSet presAssocID="{29111732-2DD0-4792-B8F1-9E8DF625CAA9}" presName="tx1" presStyleLbl="revTx" presStyleIdx="3" presStyleCnt="6"/>
      <dgm:spPr/>
      <dgm:t>
        <a:bodyPr/>
        <a:lstStyle/>
        <a:p>
          <a:endParaRPr lang="en-US"/>
        </a:p>
      </dgm:t>
    </dgm:pt>
    <dgm:pt modelId="{3C20D075-55B3-4C7C-BF7F-13FBF5E46289}" type="pres">
      <dgm:prSet presAssocID="{29111732-2DD0-4792-B8F1-9E8DF625CAA9}" presName="vert1" presStyleCnt="0"/>
      <dgm:spPr/>
    </dgm:pt>
    <dgm:pt modelId="{AE23A6C5-A3B9-4AB8-9CDC-84F53BBCCEFD}" type="pres">
      <dgm:prSet presAssocID="{9465A2D2-AB99-453E-B439-ECFB49D62DFA}" presName="thickLine" presStyleLbl="alignNode1" presStyleIdx="4" presStyleCnt="6"/>
      <dgm:spPr/>
    </dgm:pt>
    <dgm:pt modelId="{71ED9B5C-ACAC-450E-B241-B49860C54ED5}" type="pres">
      <dgm:prSet presAssocID="{9465A2D2-AB99-453E-B439-ECFB49D62DFA}" presName="horz1" presStyleCnt="0"/>
      <dgm:spPr/>
    </dgm:pt>
    <dgm:pt modelId="{00EC70E0-47FC-43EA-B67D-2C5E09EEC45C}" type="pres">
      <dgm:prSet presAssocID="{9465A2D2-AB99-453E-B439-ECFB49D62DFA}" presName="tx1" presStyleLbl="revTx" presStyleIdx="4" presStyleCnt="6"/>
      <dgm:spPr/>
      <dgm:t>
        <a:bodyPr/>
        <a:lstStyle/>
        <a:p>
          <a:endParaRPr lang="en-US"/>
        </a:p>
      </dgm:t>
    </dgm:pt>
    <dgm:pt modelId="{0F02C7C6-A384-48D5-95BE-083F4A0300D2}" type="pres">
      <dgm:prSet presAssocID="{9465A2D2-AB99-453E-B439-ECFB49D62DFA}" presName="vert1" presStyleCnt="0"/>
      <dgm:spPr/>
    </dgm:pt>
    <dgm:pt modelId="{5036A620-7668-4B30-A138-9EE09DF031AC}" type="pres">
      <dgm:prSet presAssocID="{85992F3E-369C-48B8-8BC7-D7591C2ADEAC}" presName="thickLine" presStyleLbl="alignNode1" presStyleIdx="5" presStyleCnt="6"/>
      <dgm:spPr/>
    </dgm:pt>
    <dgm:pt modelId="{8D1A953C-ECA2-42A9-87C7-130F74D81878}" type="pres">
      <dgm:prSet presAssocID="{85992F3E-369C-48B8-8BC7-D7591C2ADEAC}" presName="horz1" presStyleCnt="0"/>
      <dgm:spPr/>
    </dgm:pt>
    <dgm:pt modelId="{C85AA7FD-49E4-44A9-B3C6-C3FE27C783BD}" type="pres">
      <dgm:prSet presAssocID="{85992F3E-369C-48B8-8BC7-D7591C2ADEAC}" presName="tx1" presStyleLbl="revTx" presStyleIdx="5" presStyleCnt="6"/>
      <dgm:spPr/>
      <dgm:t>
        <a:bodyPr/>
        <a:lstStyle/>
        <a:p>
          <a:endParaRPr lang="en-US"/>
        </a:p>
      </dgm:t>
    </dgm:pt>
    <dgm:pt modelId="{9C82F661-89AB-4807-9EA8-976802E71368}" type="pres">
      <dgm:prSet presAssocID="{85992F3E-369C-48B8-8BC7-D7591C2ADEAC}" presName="vert1" presStyleCnt="0"/>
      <dgm:spPr/>
    </dgm:pt>
  </dgm:ptLst>
  <dgm:cxnLst>
    <dgm:cxn modelId="{41173798-4A43-4F35-818F-7100DD7560D6}" srcId="{14CC27BE-83C7-43A2-9B4A-A264E2040B2F}" destId="{5AEFF8C1-2F15-44F1-AEBB-52A4C1232D8C}" srcOrd="1" destOrd="0" parTransId="{CAB1787C-7732-45F0-9335-7D6FFDFD2AB1}" sibTransId="{087F8325-7F3B-42C2-A0C6-00EE3F5ABF04}"/>
    <dgm:cxn modelId="{5C4230B8-ACA7-48B9-8C12-6345DA237073}" type="presOf" srcId="{85992F3E-369C-48B8-8BC7-D7591C2ADEAC}" destId="{C85AA7FD-49E4-44A9-B3C6-C3FE27C783BD}" srcOrd="0" destOrd="0" presId="urn:microsoft.com/office/officeart/2008/layout/LinedList"/>
    <dgm:cxn modelId="{FC419222-FCEA-4239-A894-50CFE7DCEFD1}" srcId="{14CC27BE-83C7-43A2-9B4A-A264E2040B2F}" destId="{9465A2D2-AB99-453E-B439-ECFB49D62DFA}" srcOrd="4" destOrd="0" parTransId="{DCBCF8D5-DAF2-4DB0-9910-1D14000F99AB}" sibTransId="{9E119265-9A04-452E-AFBD-BA284AB061C0}"/>
    <dgm:cxn modelId="{0B17B4EE-D449-4D6C-BB6D-2B7687BF8D48}" type="presOf" srcId="{14CC27BE-83C7-43A2-9B4A-A264E2040B2F}" destId="{5403A4ED-6D1F-4237-B368-9F2C774AA8B1}" srcOrd="0" destOrd="0" presId="urn:microsoft.com/office/officeart/2008/layout/LinedList"/>
    <dgm:cxn modelId="{143EEA30-5177-4C5D-A494-833A3C779F97}" srcId="{14CC27BE-83C7-43A2-9B4A-A264E2040B2F}" destId="{29111732-2DD0-4792-B8F1-9E8DF625CAA9}" srcOrd="3" destOrd="0" parTransId="{B9558B56-1467-40F4-BECA-2DC9F22E92D6}" sibTransId="{C2E1F131-5F78-481B-B4A4-9F11A7F0975D}"/>
    <dgm:cxn modelId="{7BE09610-ECE6-459F-8B86-969FCB23BE2F}" srcId="{14CC27BE-83C7-43A2-9B4A-A264E2040B2F}" destId="{85992F3E-369C-48B8-8BC7-D7591C2ADEAC}" srcOrd="5" destOrd="0" parTransId="{0E282886-03FF-4265-857B-F82063E1DC70}" sibTransId="{68715808-6C8E-47A5-A49A-1F0380298C5A}"/>
    <dgm:cxn modelId="{953C99F2-034F-44D6-82DD-C46A9CF851D2}" type="presOf" srcId="{29111732-2DD0-4792-B8F1-9E8DF625CAA9}" destId="{7E753D04-17F1-438D-BE45-25656FDCCF38}" srcOrd="0" destOrd="0" presId="urn:microsoft.com/office/officeart/2008/layout/LinedList"/>
    <dgm:cxn modelId="{D1ACA72D-D703-4D2E-962D-1BCF449F590F}" srcId="{14CC27BE-83C7-43A2-9B4A-A264E2040B2F}" destId="{CE1A4B4B-FC43-4B30-BCA6-782685FD26CF}" srcOrd="0" destOrd="0" parTransId="{FCC141C3-27D8-408C-ABFE-091DC4F77E70}" sibTransId="{893F133B-0B94-4986-B7A3-2750F5540EF4}"/>
    <dgm:cxn modelId="{7DEC3738-0BE1-43F5-9B2E-CB65FDC8718E}" type="presOf" srcId="{9465A2D2-AB99-453E-B439-ECFB49D62DFA}" destId="{00EC70E0-47FC-43EA-B67D-2C5E09EEC45C}" srcOrd="0" destOrd="0" presId="urn:microsoft.com/office/officeart/2008/layout/LinedList"/>
    <dgm:cxn modelId="{356857F6-68F9-4BE1-8431-5CA58E1C674B}" type="presOf" srcId="{5AEFF8C1-2F15-44F1-AEBB-52A4C1232D8C}" destId="{9098E8DA-C395-4192-BB5D-F26585AF4749}" srcOrd="0" destOrd="0" presId="urn:microsoft.com/office/officeart/2008/layout/LinedList"/>
    <dgm:cxn modelId="{EFEC5C16-3818-4C4A-96AD-D71C1EFF1076}" type="presOf" srcId="{CE1A4B4B-FC43-4B30-BCA6-782685FD26CF}" destId="{077CE147-643E-4236-AF3F-394EAFC7C62A}" srcOrd="0" destOrd="0" presId="urn:microsoft.com/office/officeart/2008/layout/LinedList"/>
    <dgm:cxn modelId="{0C48C20C-30D0-4FE6-B515-3B82A54CF338}" type="presOf" srcId="{2957363D-8450-46B2-BF87-42391AB33337}" destId="{A468F4A6-D283-4343-93EA-3FDC7F6AE411}" srcOrd="0" destOrd="0" presId="urn:microsoft.com/office/officeart/2008/layout/LinedList"/>
    <dgm:cxn modelId="{EC71CDCC-5F25-45D6-A5B4-EDC1C1B28126}" srcId="{14CC27BE-83C7-43A2-9B4A-A264E2040B2F}" destId="{2957363D-8450-46B2-BF87-42391AB33337}" srcOrd="2" destOrd="0" parTransId="{B6DCF4BE-C587-48F9-934A-A6F8C018425A}" sibTransId="{3F9F520E-75D3-495A-BAD2-15FF5F35CD6B}"/>
    <dgm:cxn modelId="{EC941746-CC46-4D91-8362-03EA10B4D2A0}" type="presParOf" srcId="{5403A4ED-6D1F-4237-B368-9F2C774AA8B1}" destId="{FF2A4E37-341A-47DE-B586-8FEEA5EAB011}" srcOrd="0" destOrd="0" presId="urn:microsoft.com/office/officeart/2008/layout/LinedList"/>
    <dgm:cxn modelId="{43515307-8C16-4D38-B7D0-8833338063C9}" type="presParOf" srcId="{5403A4ED-6D1F-4237-B368-9F2C774AA8B1}" destId="{1F8CC944-0691-4244-8808-80510E54C411}" srcOrd="1" destOrd="0" presId="urn:microsoft.com/office/officeart/2008/layout/LinedList"/>
    <dgm:cxn modelId="{DED1FE75-6838-4DFC-91F2-BD205DC7F58C}" type="presParOf" srcId="{1F8CC944-0691-4244-8808-80510E54C411}" destId="{077CE147-643E-4236-AF3F-394EAFC7C62A}" srcOrd="0" destOrd="0" presId="urn:microsoft.com/office/officeart/2008/layout/LinedList"/>
    <dgm:cxn modelId="{817B80CC-0E41-485A-8523-B0CD0C5ECDFD}" type="presParOf" srcId="{1F8CC944-0691-4244-8808-80510E54C411}" destId="{E0DBEEE4-A9FE-41BD-B218-39D7C4794B3B}" srcOrd="1" destOrd="0" presId="urn:microsoft.com/office/officeart/2008/layout/LinedList"/>
    <dgm:cxn modelId="{E7A276DF-9180-4C5A-A4F1-6E1E10F3D230}" type="presParOf" srcId="{5403A4ED-6D1F-4237-B368-9F2C774AA8B1}" destId="{82905688-C2B0-4822-B2F8-B0CE64A748F1}" srcOrd="2" destOrd="0" presId="urn:microsoft.com/office/officeart/2008/layout/LinedList"/>
    <dgm:cxn modelId="{E74AF37D-CA00-4186-B0D6-FB5563E419CB}" type="presParOf" srcId="{5403A4ED-6D1F-4237-B368-9F2C774AA8B1}" destId="{03AE01DF-C704-43AD-AF49-8E5667BC57B5}" srcOrd="3" destOrd="0" presId="urn:microsoft.com/office/officeart/2008/layout/LinedList"/>
    <dgm:cxn modelId="{11E88DDE-707A-4A59-9179-25D58B68BEDD}" type="presParOf" srcId="{03AE01DF-C704-43AD-AF49-8E5667BC57B5}" destId="{9098E8DA-C395-4192-BB5D-F26585AF4749}" srcOrd="0" destOrd="0" presId="urn:microsoft.com/office/officeart/2008/layout/LinedList"/>
    <dgm:cxn modelId="{1B00DB5E-944E-451E-A6A0-55239CECE23B}" type="presParOf" srcId="{03AE01DF-C704-43AD-AF49-8E5667BC57B5}" destId="{E3C809FD-9DB5-4828-9550-BC74CD894DF9}" srcOrd="1" destOrd="0" presId="urn:microsoft.com/office/officeart/2008/layout/LinedList"/>
    <dgm:cxn modelId="{1AC65EF1-9299-4D23-AC3B-6BA68E8C1F6E}" type="presParOf" srcId="{5403A4ED-6D1F-4237-B368-9F2C774AA8B1}" destId="{3270459A-60F7-4D0C-9E4A-56C652C7C570}" srcOrd="4" destOrd="0" presId="urn:microsoft.com/office/officeart/2008/layout/LinedList"/>
    <dgm:cxn modelId="{047860B3-1C3E-4100-A8E5-929D2153C698}" type="presParOf" srcId="{5403A4ED-6D1F-4237-B368-9F2C774AA8B1}" destId="{C6F7018F-35C0-4815-91AB-B9A02E418B2C}" srcOrd="5" destOrd="0" presId="urn:microsoft.com/office/officeart/2008/layout/LinedList"/>
    <dgm:cxn modelId="{2A0EB6D6-C28C-4F7E-9980-81C5E5268CB2}" type="presParOf" srcId="{C6F7018F-35C0-4815-91AB-B9A02E418B2C}" destId="{A468F4A6-D283-4343-93EA-3FDC7F6AE411}" srcOrd="0" destOrd="0" presId="urn:microsoft.com/office/officeart/2008/layout/LinedList"/>
    <dgm:cxn modelId="{2387151C-F0CA-499A-8B58-A2804AF3204A}" type="presParOf" srcId="{C6F7018F-35C0-4815-91AB-B9A02E418B2C}" destId="{A73500E7-078B-4213-BAB7-36FD8114D187}" srcOrd="1" destOrd="0" presId="urn:microsoft.com/office/officeart/2008/layout/LinedList"/>
    <dgm:cxn modelId="{2EE4917C-615A-4F4E-B4FA-0D0861B48A62}" type="presParOf" srcId="{5403A4ED-6D1F-4237-B368-9F2C774AA8B1}" destId="{F55941E9-23FF-4C09-932A-FA01FB24062E}" srcOrd="6" destOrd="0" presId="urn:microsoft.com/office/officeart/2008/layout/LinedList"/>
    <dgm:cxn modelId="{6F778324-B86D-4BB9-81FE-87A0C9EB502C}" type="presParOf" srcId="{5403A4ED-6D1F-4237-B368-9F2C774AA8B1}" destId="{D921CF75-7CE8-4157-9335-03E31E108F21}" srcOrd="7" destOrd="0" presId="urn:microsoft.com/office/officeart/2008/layout/LinedList"/>
    <dgm:cxn modelId="{D7671A29-AF1A-4A72-8685-03FDA13C2864}" type="presParOf" srcId="{D921CF75-7CE8-4157-9335-03E31E108F21}" destId="{7E753D04-17F1-438D-BE45-25656FDCCF38}" srcOrd="0" destOrd="0" presId="urn:microsoft.com/office/officeart/2008/layout/LinedList"/>
    <dgm:cxn modelId="{B28A9178-EBF1-4013-8134-31C5F80ADA97}" type="presParOf" srcId="{D921CF75-7CE8-4157-9335-03E31E108F21}" destId="{3C20D075-55B3-4C7C-BF7F-13FBF5E46289}" srcOrd="1" destOrd="0" presId="urn:microsoft.com/office/officeart/2008/layout/LinedList"/>
    <dgm:cxn modelId="{1EBC2F8D-BC6A-4A58-83CA-664BC570AF33}" type="presParOf" srcId="{5403A4ED-6D1F-4237-B368-9F2C774AA8B1}" destId="{AE23A6C5-A3B9-4AB8-9CDC-84F53BBCCEFD}" srcOrd="8" destOrd="0" presId="urn:microsoft.com/office/officeart/2008/layout/LinedList"/>
    <dgm:cxn modelId="{24D16FE4-3BFA-404A-8D89-D2319375294C}" type="presParOf" srcId="{5403A4ED-6D1F-4237-B368-9F2C774AA8B1}" destId="{71ED9B5C-ACAC-450E-B241-B49860C54ED5}" srcOrd="9" destOrd="0" presId="urn:microsoft.com/office/officeart/2008/layout/LinedList"/>
    <dgm:cxn modelId="{F3F46BAA-D425-4EAB-B215-F123B00A19DE}" type="presParOf" srcId="{71ED9B5C-ACAC-450E-B241-B49860C54ED5}" destId="{00EC70E0-47FC-43EA-B67D-2C5E09EEC45C}" srcOrd="0" destOrd="0" presId="urn:microsoft.com/office/officeart/2008/layout/LinedList"/>
    <dgm:cxn modelId="{FE752102-EB27-41D1-B14E-B075885B0F9B}" type="presParOf" srcId="{71ED9B5C-ACAC-450E-B241-B49860C54ED5}" destId="{0F02C7C6-A384-48D5-95BE-083F4A0300D2}" srcOrd="1" destOrd="0" presId="urn:microsoft.com/office/officeart/2008/layout/LinedList"/>
    <dgm:cxn modelId="{8110F786-F932-42E5-A690-C02161835838}" type="presParOf" srcId="{5403A4ED-6D1F-4237-B368-9F2C774AA8B1}" destId="{5036A620-7668-4B30-A138-9EE09DF031AC}" srcOrd="10" destOrd="0" presId="urn:microsoft.com/office/officeart/2008/layout/LinedList"/>
    <dgm:cxn modelId="{46E6CAAF-6E12-4B23-8C81-1C084C4F2E02}" type="presParOf" srcId="{5403A4ED-6D1F-4237-B368-9F2C774AA8B1}" destId="{8D1A953C-ECA2-42A9-87C7-130F74D81878}" srcOrd="11" destOrd="0" presId="urn:microsoft.com/office/officeart/2008/layout/LinedList"/>
    <dgm:cxn modelId="{98EA5292-4667-438A-9DDB-5D48AC14B442}" type="presParOf" srcId="{8D1A953C-ECA2-42A9-87C7-130F74D81878}" destId="{C85AA7FD-49E4-44A9-B3C6-C3FE27C783BD}" srcOrd="0" destOrd="0" presId="urn:microsoft.com/office/officeart/2008/layout/LinedList"/>
    <dgm:cxn modelId="{0205CD8B-6A6C-4887-BF81-D772A32A20C9}" type="presParOf" srcId="{8D1A953C-ECA2-42A9-87C7-130F74D81878}" destId="{9C82F661-89AB-4807-9EA8-976802E7136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2A4E37-341A-47DE-B586-8FEEA5EAB011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7CE147-643E-4236-AF3F-394EAFC7C62A}">
      <dsp:nvSpPr>
        <dsp:cNvPr id="0" name=""/>
        <dsp:cNvSpPr/>
      </dsp:nvSpPr>
      <dsp:spPr>
        <a:xfrm>
          <a:off x="0" y="623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&lt;</a:t>
          </a:r>
          <a:r>
            <a:rPr lang="en-US" sz="2300" kern="1200" err="1"/>
            <a:t>GrimaForm</a:t>
          </a:r>
          <a:r>
            <a:rPr lang="en-US" sz="2300" kern="1200"/>
            <a:t>&gt;</a:t>
          </a:r>
        </a:p>
      </dsp:txBody>
      <dsp:txXfrm>
        <a:off x="0" y="623"/>
        <a:ext cx="6492875" cy="510415"/>
      </dsp:txXfrm>
    </dsp:sp>
    <dsp:sp modelId="{82905688-C2B0-4822-B2F8-B0CE64A748F1}">
      <dsp:nvSpPr>
        <dsp:cNvPr id="0" name=""/>
        <dsp:cNvSpPr/>
      </dsp:nvSpPr>
      <dsp:spPr>
        <a:xfrm>
          <a:off x="0" y="511038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98E8DA-C395-4192-BB5D-F26585AF4749}">
      <dsp:nvSpPr>
        <dsp:cNvPr id="0" name=""/>
        <dsp:cNvSpPr/>
      </dsp:nvSpPr>
      <dsp:spPr>
        <a:xfrm>
          <a:off x="0" y="511038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        &lt;Title&gt;Grima: Delete Bib&lt;/Title&gt;</a:t>
          </a:r>
        </a:p>
      </dsp:txBody>
      <dsp:txXfrm>
        <a:off x="0" y="511038"/>
        <a:ext cx="6492875" cy="510415"/>
      </dsp:txXfrm>
    </dsp:sp>
    <dsp:sp modelId="{F55941E9-23FF-4C09-932A-FA01FB24062E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53D04-17F1-438D-BE45-25656FDCCF38}">
      <dsp:nvSpPr>
        <dsp:cNvPr id="0" name=""/>
        <dsp:cNvSpPr/>
      </dsp:nvSpPr>
      <dsp:spPr>
        <a:xfrm>
          <a:off x="0" y="1021453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        &lt;Field</a:t>
          </a:r>
        </a:p>
      </dsp:txBody>
      <dsp:txXfrm>
        <a:off x="0" y="1021453"/>
        <a:ext cx="6492875" cy="510415"/>
      </dsp:txXfrm>
    </dsp:sp>
    <dsp:sp modelId="{AE23A6C5-A3B9-4AB8-9CDC-84F53BBCCEFD}">
      <dsp:nvSpPr>
        <dsp:cNvPr id="0" name=""/>
        <dsp:cNvSpPr/>
      </dsp:nvSpPr>
      <dsp:spPr>
        <a:xfrm>
          <a:off x="0" y="1531869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C70E0-47FC-43EA-B67D-2C5E09EEC45C}">
      <dsp:nvSpPr>
        <dsp:cNvPr id="0" name=""/>
        <dsp:cNvSpPr/>
      </dsp:nvSpPr>
      <dsp:spPr>
        <a:xfrm>
          <a:off x="0" y="1531869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                name="</a:t>
          </a:r>
          <a:r>
            <a:rPr lang="en-US" sz="2300" kern="1200" err="1"/>
            <a:t>mms_id</a:t>
          </a:r>
          <a:r>
            <a:rPr lang="en-US" sz="2300" kern="1200" dirty="0"/>
            <a:t>"</a:t>
          </a:r>
        </a:p>
      </dsp:txBody>
      <dsp:txXfrm>
        <a:off x="0" y="1531869"/>
        <a:ext cx="6492875" cy="510415"/>
      </dsp:txXfrm>
    </dsp:sp>
    <dsp:sp modelId="{32F690D4-A472-4BFD-AD42-C7D9A7C21560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44990-1FA5-471E-87FD-9FB6D53C5672}">
      <dsp:nvSpPr>
        <dsp:cNvPr id="0" name=""/>
        <dsp:cNvSpPr/>
      </dsp:nvSpPr>
      <dsp:spPr>
        <a:xfrm>
          <a:off x="0" y="2042284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                label="MMS ID"</a:t>
          </a:r>
        </a:p>
      </dsp:txBody>
      <dsp:txXfrm>
        <a:off x="0" y="2042284"/>
        <a:ext cx="6492875" cy="510415"/>
      </dsp:txXfrm>
    </dsp:sp>
    <dsp:sp modelId="{0C0AFE21-54D0-4B7A-9FEF-39A63A640CC6}">
      <dsp:nvSpPr>
        <dsp:cNvPr id="0" name=""/>
        <dsp:cNvSpPr/>
      </dsp:nvSpPr>
      <dsp:spPr>
        <a:xfrm>
          <a:off x="0" y="2552700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B16B7-020D-422A-B32D-5172CA5CD60F}">
      <dsp:nvSpPr>
        <dsp:cNvPr id="0" name=""/>
        <dsp:cNvSpPr/>
      </dsp:nvSpPr>
      <dsp:spPr>
        <a:xfrm>
          <a:off x="0" y="2552700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                autocomplete="off"</a:t>
          </a:r>
        </a:p>
      </dsp:txBody>
      <dsp:txXfrm>
        <a:off x="0" y="2552700"/>
        <a:ext cx="6492875" cy="510415"/>
      </dsp:txXfrm>
    </dsp:sp>
    <dsp:sp modelId="{5C784374-B37C-44AF-98BC-C40D01F76467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7D8C29-F1FC-450C-92A7-8DDB6E737751}">
      <dsp:nvSpPr>
        <dsp:cNvPr id="0" name=""/>
        <dsp:cNvSpPr/>
      </dsp:nvSpPr>
      <dsp:spPr>
        <a:xfrm>
          <a:off x="0" y="3063115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                required="yes"</a:t>
          </a:r>
        </a:p>
      </dsp:txBody>
      <dsp:txXfrm>
        <a:off x="0" y="3063115"/>
        <a:ext cx="6492875" cy="510415"/>
      </dsp:txXfrm>
    </dsp:sp>
    <dsp:sp modelId="{5036A620-7668-4B30-A138-9EE09DF031AC}">
      <dsp:nvSpPr>
        <dsp:cNvPr id="0" name=""/>
        <dsp:cNvSpPr/>
      </dsp:nvSpPr>
      <dsp:spPr>
        <a:xfrm>
          <a:off x="0" y="3573530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5AA7FD-49E4-44A9-B3C6-C3FE27C783BD}">
      <dsp:nvSpPr>
        <dsp:cNvPr id="0" name=""/>
        <dsp:cNvSpPr/>
      </dsp:nvSpPr>
      <dsp:spPr>
        <a:xfrm>
          <a:off x="0" y="3573530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                placeholder="Bib record to delete..."</a:t>
          </a:r>
        </a:p>
      </dsp:txBody>
      <dsp:txXfrm>
        <a:off x="0" y="3573530"/>
        <a:ext cx="6492875" cy="510415"/>
      </dsp:txXfrm>
    </dsp:sp>
    <dsp:sp modelId="{C2F6605A-936F-44CB-B260-F8EE1971960D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2B9B23-2540-47A6-B063-467FCE37F67B}">
      <dsp:nvSpPr>
        <dsp:cNvPr id="0" name=""/>
        <dsp:cNvSpPr/>
      </dsp:nvSpPr>
      <dsp:spPr>
        <a:xfrm>
          <a:off x="0" y="4083946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        /&gt;</a:t>
          </a:r>
        </a:p>
      </dsp:txBody>
      <dsp:txXfrm>
        <a:off x="0" y="4083946"/>
        <a:ext cx="6492875" cy="510415"/>
      </dsp:txXfrm>
    </dsp:sp>
    <dsp:sp modelId="{E9C70AE5-C44A-44DA-A519-A5485B96CA5B}">
      <dsp:nvSpPr>
        <dsp:cNvPr id="0" name=""/>
        <dsp:cNvSpPr/>
      </dsp:nvSpPr>
      <dsp:spPr>
        <a:xfrm>
          <a:off x="0" y="4594361"/>
          <a:ext cx="64928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9CA669-0E0E-422B-8B72-8F7E3A0E1ECF}">
      <dsp:nvSpPr>
        <dsp:cNvPr id="0" name=""/>
        <dsp:cNvSpPr/>
      </dsp:nvSpPr>
      <dsp:spPr>
        <a:xfrm>
          <a:off x="0" y="4594361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/>
            <a:t>&lt;/</a:t>
          </a:r>
          <a:r>
            <a:rPr lang="en-US" sz="2300" kern="1200" err="1"/>
            <a:t>GrimaForm</a:t>
          </a:r>
          <a:r>
            <a:rPr lang="en-US" sz="2300" kern="1200"/>
            <a:t>&gt;</a:t>
          </a:r>
        </a:p>
      </dsp:txBody>
      <dsp:txXfrm>
        <a:off x="0" y="4594361"/>
        <a:ext cx="6492875" cy="510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2A4E37-341A-47DE-B586-8FEEA5EAB011}">
      <dsp:nvSpPr>
        <dsp:cNvPr id="0" name=""/>
        <dsp:cNvSpPr/>
      </dsp:nvSpPr>
      <dsp:spPr>
        <a:xfrm>
          <a:off x="0" y="2492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7CE147-643E-4236-AF3F-394EAFC7C62A}">
      <dsp:nvSpPr>
        <dsp:cNvPr id="0" name=""/>
        <dsp:cNvSpPr/>
      </dsp:nvSpPr>
      <dsp:spPr>
        <a:xfrm>
          <a:off x="0" y="2492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function do_task() { </a:t>
          </a:r>
        </a:p>
      </dsp:txBody>
      <dsp:txXfrm>
        <a:off x="0" y="2492"/>
        <a:ext cx="6492875" cy="850069"/>
      </dsp:txXfrm>
    </dsp:sp>
    <dsp:sp modelId="{82905688-C2B0-4822-B2F8-B0CE64A748F1}">
      <dsp:nvSpPr>
        <dsp:cNvPr id="0" name=""/>
        <dsp:cNvSpPr/>
      </dsp:nvSpPr>
      <dsp:spPr>
        <a:xfrm>
          <a:off x="0" y="852561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98E8DA-C395-4192-BB5D-F26585AF4749}">
      <dsp:nvSpPr>
        <dsp:cNvPr id="0" name=""/>
        <dsp:cNvSpPr/>
      </dsp:nvSpPr>
      <dsp:spPr>
        <a:xfrm>
          <a:off x="0" y="852561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    $bib = new Bib();</a:t>
          </a:r>
        </a:p>
      </dsp:txBody>
      <dsp:txXfrm>
        <a:off x="0" y="852561"/>
        <a:ext cx="6492875" cy="850069"/>
      </dsp:txXfrm>
    </dsp:sp>
    <dsp:sp modelId="{3270459A-60F7-4D0C-9E4A-56C652C7C570}">
      <dsp:nvSpPr>
        <dsp:cNvPr id="0" name=""/>
        <dsp:cNvSpPr/>
      </dsp:nvSpPr>
      <dsp:spPr>
        <a:xfrm>
          <a:off x="0" y="1702630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68F4A6-D283-4343-93EA-3FDC7F6AE411}">
      <dsp:nvSpPr>
        <dsp:cNvPr id="0" name=""/>
        <dsp:cNvSpPr/>
      </dsp:nvSpPr>
      <dsp:spPr>
        <a:xfrm>
          <a:off x="0" y="1702630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    $bib-&gt;</a:t>
          </a:r>
          <a:r>
            <a:rPr lang="en-US" sz="2400" kern="1200" err="1"/>
            <a:t>loadFromAlma</a:t>
          </a:r>
          <a:r>
            <a:rPr lang="en-US" sz="2400" kern="1200"/>
            <a:t>($this['</a:t>
          </a:r>
          <a:r>
            <a:rPr lang="en-US" sz="2400" kern="1200" err="1"/>
            <a:t>mms_id</a:t>
          </a:r>
          <a:r>
            <a:rPr lang="en-US" sz="2400" kern="1200"/>
            <a:t>']);</a:t>
          </a:r>
        </a:p>
      </dsp:txBody>
      <dsp:txXfrm>
        <a:off x="0" y="1702630"/>
        <a:ext cx="6492875" cy="850069"/>
      </dsp:txXfrm>
    </dsp:sp>
    <dsp:sp modelId="{F55941E9-23FF-4C09-932A-FA01FB24062E}">
      <dsp:nvSpPr>
        <dsp:cNvPr id="0" name=""/>
        <dsp:cNvSpPr/>
      </dsp:nvSpPr>
      <dsp:spPr>
        <a:xfrm>
          <a:off x="0" y="2552699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53D04-17F1-438D-BE45-25656FDCCF38}">
      <dsp:nvSpPr>
        <dsp:cNvPr id="0" name=""/>
        <dsp:cNvSpPr/>
      </dsp:nvSpPr>
      <dsp:spPr>
        <a:xfrm>
          <a:off x="0" y="2552699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    $bib-&gt;deleteFromAlma(); </a:t>
          </a:r>
        </a:p>
      </dsp:txBody>
      <dsp:txXfrm>
        <a:off x="0" y="2552699"/>
        <a:ext cx="6492875" cy="850069"/>
      </dsp:txXfrm>
    </dsp:sp>
    <dsp:sp modelId="{AE23A6C5-A3B9-4AB8-9CDC-84F53BBCCEFD}">
      <dsp:nvSpPr>
        <dsp:cNvPr id="0" name=""/>
        <dsp:cNvSpPr/>
      </dsp:nvSpPr>
      <dsp:spPr>
        <a:xfrm>
          <a:off x="0" y="3402769"/>
          <a:ext cx="64928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C70E0-47FC-43EA-B67D-2C5E09EEC45C}">
      <dsp:nvSpPr>
        <dsp:cNvPr id="0" name=""/>
        <dsp:cNvSpPr/>
      </dsp:nvSpPr>
      <dsp:spPr>
        <a:xfrm>
          <a:off x="0" y="3402769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     $this-&gt;</a:t>
          </a:r>
          <a:r>
            <a:rPr lang="en-US" sz="2400" kern="1200" err="1"/>
            <a:t>addMessage</a:t>
          </a:r>
          <a:r>
            <a:rPr lang="en-US" sz="2400" kern="1200"/>
            <a:t>('success', </a:t>
          </a:r>
          <a:br>
            <a:rPr lang="en-US" sz="2400" kern="1200"/>
          </a:br>
          <a:r>
            <a:rPr lang="en-US" sz="2400" kern="1200">
              <a:solidFill>
                <a:srgbClr val="010000"/>
              </a:solidFill>
            </a:rPr>
            <a:t>            </a:t>
          </a:r>
          <a:r>
            <a:rPr lang="en-US" sz="2400" kern="1200"/>
            <a:t>"deleted bib {$this['</a:t>
          </a:r>
          <a:r>
            <a:rPr lang="en-US" sz="2400" kern="1200" err="1"/>
            <a:t>mms_id</a:t>
          </a:r>
          <a:r>
            <a:rPr lang="en-US" sz="2400" kern="1200"/>
            <a:t>']}"); </a:t>
          </a:r>
        </a:p>
      </dsp:txBody>
      <dsp:txXfrm>
        <a:off x="0" y="3402769"/>
        <a:ext cx="6492875" cy="850069"/>
      </dsp:txXfrm>
    </dsp:sp>
    <dsp:sp modelId="{5036A620-7668-4B30-A138-9EE09DF031AC}">
      <dsp:nvSpPr>
        <dsp:cNvPr id="0" name=""/>
        <dsp:cNvSpPr/>
      </dsp:nvSpPr>
      <dsp:spPr>
        <a:xfrm>
          <a:off x="0" y="4252838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5AA7FD-49E4-44A9-B3C6-C3FE27C783BD}">
      <dsp:nvSpPr>
        <dsp:cNvPr id="0" name=""/>
        <dsp:cNvSpPr/>
      </dsp:nvSpPr>
      <dsp:spPr>
        <a:xfrm>
          <a:off x="0" y="4252838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 }</a:t>
          </a:r>
        </a:p>
      </dsp:txBody>
      <dsp:txXfrm>
        <a:off x="0" y="4252838"/>
        <a:ext cx="6492875" cy="850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68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4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06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74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17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58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2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5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2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7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30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6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354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7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01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6CE7D5-CF57-46EF-B807-FDD0502418D4}" type="datetimeFigureOut">
              <a:rPr lang="en-US" smtClean="0"/>
              <a:t>5/2/19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3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eg"/><Relationship Id="rId3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briandwo/scan_in_items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3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mailto:Kathryn.Lybarger@uky.edu" TargetMode="External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github.com/zemkat/grim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Grima: Faster Cataloging Using APIs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Kathryn Lybarger                                                                                         ELUNA</a:t>
            </a:r>
          </a:p>
          <a:p>
            <a:r>
              <a:rPr lang="en-US" dirty="0"/>
              <a:t>University of Kentucky Libraries                                                  May 3, 2019</a:t>
            </a:r>
          </a:p>
          <a:p>
            <a:r>
              <a:rPr lang="en-US" dirty="0"/>
              <a:t>@</a:t>
            </a:r>
            <a:r>
              <a:rPr lang="en-US" dirty="0" err="1"/>
              <a:t>zemkat</a:t>
            </a:r>
            <a:r>
              <a:rPr lang="en-US"/>
              <a:t>                                                                                           #ELUNA2019 #grima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C1D841-05FC-4D27-8D11-D6D2EAB56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Categories</a:t>
            </a:r>
            <a:br>
              <a:rPr lang="en-US" dirty="0"/>
            </a:br>
            <a:r>
              <a:rPr lang="en-US" dirty="0"/>
              <a:t>(around 200 APIs across these categories)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A4A8EA6-BC26-407C-BD5A-20DBC1CDFA6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Acquisitions</a:t>
            </a:r>
          </a:p>
          <a:p>
            <a:r>
              <a:rPr lang="en-US" sz="2400" b="1" dirty="0"/>
              <a:t>Analytics</a:t>
            </a:r>
          </a:p>
          <a:p>
            <a:r>
              <a:rPr lang="en-US" sz="2400" b="1" dirty="0"/>
              <a:t>Bibliographic Records and Inventory</a:t>
            </a:r>
          </a:p>
          <a:p>
            <a:r>
              <a:rPr lang="en-US" sz="2400" b="1" dirty="0"/>
              <a:t>Configuration and Administration</a:t>
            </a:r>
          </a:p>
          <a:p>
            <a:r>
              <a:rPr lang="en-US" sz="2400" dirty="0"/>
              <a:t>Courses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990FD82-A61A-429F-A9D0-C05A4CE3CAB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/>
              <a:t>Provider Zone</a:t>
            </a:r>
          </a:p>
          <a:p>
            <a:r>
              <a:rPr lang="en-US" sz="2400" b="1"/>
              <a:t>Electronic Resources</a:t>
            </a:r>
          </a:p>
          <a:p>
            <a:r>
              <a:rPr lang="en-US" sz="2400"/>
              <a:t>Resource Sharing Partners</a:t>
            </a:r>
          </a:p>
          <a:p>
            <a:r>
              <a:rPr lang="en-US" sz="2400"/>
              <a:t>Task Lists</a:t>
            </a:r>
          </a:p>
          <a:p>
            <a:r>
              <a:rPr lang="en-US" sz="2400"/>
              <a:t>Users and Fulfillment</a:t>
            </a:r>
          </a:p>
        </p:txBody>
      </p:sp>
    </p:spTree>
    <p:extLst>
      <p:ext uri="{BB962C8B-B14F-4D97-AF65-F5344CB8AC3E}">
        <p14:creationId xmlns:p14="http://schemas.microsoft.com/office/powerpoint/2010/main" val="4136820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81E2E1-64E0-41D2-B675-855FD4815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Modifying a Portfolio using APIs</a:t>
            </a:r>
            <a:r>
              <a:rPr lang="en-US" dirty="0"/>
              <a:t/>
            </a:r>
            <a:br>
              <a:rPr lang="en-US" dirty="0"/>
            </a:br>
            <a:r>
              <a:rPr lang="en-US"/>
              <a:t>(rough outline of a program)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73B0205-FE1A-4A87-B143-74AD43A49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   </a:t>
            </a:r>
            <a:r>
              <a:rPr lang="en-US" i="1"/>
              <a:t>     (get the input)</a:t>
            </a:r>
            <a:endParaRPr lang="en-US" i="1" dirty="0"/>
          </a:p>
          <a:p>
            <a:pPr marL="0" indent="0">
              <a:buNone/>
            </a:pPr>
            <a:r>
              <a:rPr lang="en-US" b="1"/>
              <a:t>GET /almaws/v1/bibs/{mms_id}/portfolios/{portfolio_id}</a:t>
            </a:r>
            <a:endParaRPr lang="en-US"/>
          </a:p>
          <a:p>
            <a:pPr marL="0" indent="0">
              <a:buNone/>
            </a:pPr>
            <a:r>
              <a:rPr lang="en-US" b="1" i="1" dirty="0"/>
              <a:t>        </a:t>
            </a:r>
            <a:r>
              <a:rPr lang="en-US" i="1"/>
              <a:t>(modify the portfolio in some way)</a:t>
            </a:r>
          </a:p>
          <a:p>
            <a:pPr marL="0" indent="0">
              <a:buNone/>
            </a:pPr>
            <a:r>
              <a:rPr lang="en-US" b="1"/>
              <a:t>PUT /almaws/v1/bibs/{mms_id}/portfolios/{portfolio_id}</a:t>
            </a:r>
            <a:endParaRPr lang="en-US"/>
          </a:p>
          <a:p>
            <a:pPr marL="0" indent="0">
              <a:buNone/>
            </a:pPr>
            <a:r>
              <a:rPr lang="en-US" i="1"/>
              <a:t>        (probably give some output)</a:t>
            </a:r>
          </a:p>
        </p:txBody>
      </p:sp>
    </p:spTree>
    <p:extLst>
      <p:ext uri="{BB962C8B-B14F-4D97-AF65-F5344CB8AC3E}">
        <p14:creationId xmlns:p14="http://schemas.microsoft.com/office/powerpoint/2010/main" val="3746938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0EB831-6707-4184-9C84-57768B08C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Programming can be time-consuming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6F83644-06D7-40D4-B256-1E8ADFBCC42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Look up API calls</a:t>
            </a:r>
          </a:p>
          <a:p>
            <a:endParaRPr lang="en-US" sz="2400"/>
          </a:p>
          <a:p>
            <a:r>
              <a:rPr lang="en-US" sz="2400"/>
              <a:t>Communication with server</a:t>
            </a:r>
          </a:p>
          <a:p>
            <a:endParaRPr lang="en-US" sz="2400"/>
          </a:p>
          <a:p>
            <a:r>
              <a:rPr lang="en-US" sz="2400"/>
              <a:t>Front end interface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C171C3D-5205-4A29-B8BE-B11F8B97B3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/>
            <a:r>
              <a:rPr lang="en-US" sz="2400" dirty="0"/>
              <a:t>Authentication</a:t>
            </a:r>
          </a:p>
          <a:p>
            <a:pPr marL="342900" indent="-342900"/>
            <a:endParaRPr lang="en-US" sz="2400" dirty="0"/>
          </a:p>
          <a:p>
            <a:r>
              <a:rPr lang="en-US" sz="2400" dirty="0"/>
              <a:t>Input checking</a:t>
            </a:r>
          </a:p>
          <a:p>
            <a:endParaRPr lang="en-US" sz="2400" dirty="0"/>
          </a:p>
          <a:p>
            <a:r>
              <a:rPr lang="en-US" sz="2400" dirty="0"/>
              <a:t>Error </a:t>
            </a:r>
            <a:r>
              <a:rPr lang="en-US" sz="2400" dirty="0" smtClean="0"/>
              <a:t>handling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497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AC4A69-3FC4-4B55-9DEA-D2D8C3374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Grima: A Framework for Using APIs in Alma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E97AFEC-82C6-460D-9E4C-F0C06BAE244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/>
            <a:r>
              <a:rPr lang="en-US" sz="2400"/>
              <a:t>Free and open source (on GitHub)</a:t>
            </a:r>
          </a:p>
          <a:p>
            <a:endParaRPr lang="en-US" sz="2400"/>
          </a:p>
          <a:p>
            <a:r>
              <a:rPr lang="en-US" sz="2400"/>
              <a:t>Written in PHP</a:t>
            </a:r>
          </a:p>
          <a:p>
            <a:endParaRPr lang="en-US" sz="2400"/>
          </a:p>
          <a:p>
            <a:r>
              <a:rPr lang="en-US" sz="2400"/>
              <a:t>Run from web server, or locally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50F2665-E7CC-46A2-8486-B2AA82A5A4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/>
              <a:t>Object-oriented, with classes for Alma objects like "Bib" and "Item"</a:t>
            </a:r>
          </a:p>
          <a:p>
            <a:r>
              <a:rPr lang="en-US" sz="2400" dirty="0"/>
              <a:t>Consistent member functions</a:t>
            </a:r>
          </a:p>
          <a:p>
            <a:pPr lvl="1"/>
            <a:r>
              <a:rPr lang="en-US" sz="2200" dirty="0"/>
              <a:t>$bib-&gt;</a:t>
            </a:r>
            <a:r>
              <a:rPr lang="en-US" sz="2200" dirty="0" err="1"/>
              <a:t>loadFromAlma</a:t>
            </a:r>
            <a:r>
              <a:rPr lang="en-US" sz="2200" dirty="0"/>
              <a:t>($id)</a:t>
            </a:r>
          </a:p>
          <a:p>
            <a:pPr lvl="1"/>
            <a:r>
              <a:rPr lang="en-US" sz="2200" dirty="0"/>
              <a:t>$item-&gt;</a:t>
            </a:r>
            <a:r>
              <a:rPr lang="en-US" sz="2200" dirty="0" err="1"/>
              <a:t>deleteFromAlma</a:t>
            </a:r>
            <a:r>
              <a:rPr lang="en-US" sz="2200" dirty="0"/>
              <a:t>()</a:t>
            </a:r>
          </a:p>
          <a:p>
            <a:r>
              <a:rPr lang="en-US" sz="2400" dirty="0"/>
              <a:t>Some array access</a:t>
            </a:r>
          </a:p>
          <a:p>
            <a:pPr lvl="1"/>
            <a:r>
              <a:rPr lang="en-US" sz="2200" dirty="0"/>
              <a:t>$item['</a:t>
            </a:r>
            <a:r>
              <a:rPr lang="en-US" sz="2200" dirty="0" smtClean="0"/>
              <a:t>statistics_note</a:t>
            </a:r>
            <a:r>
              <a:rPr lang="en-US" sz="2200" dirty="0" smtClean="0"/>
              <a:t>_1</a:t>
            </a:r>
            <a:r>
              <a:rPr lang="en-US" sz="2200" dirty="0" smtClean="0"/>
              <a:t>'</a:t>
            </a:r>
            <a:r>
              <a:rPr lang="en-US" sz="22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216508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7F9F0E-F1F4-43B7-AECC-5A9D3D084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"</a:t>
            </a:r>
            <a:r>
              <a:rPr lang="en-US" err="1"/>
              <a:t>Grimas</a:t>
            </a:r>
            <a:r>
              <a:rPr lang="en-US"/>
              <a:t>": programs using the Grima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09A34C1-A665-4D9B-AA8E-5C934C2A8DC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/>
              <a:t>Some parts already in place</a:t>
            </a:r>
          </a:p>
          <a:p>
            <a:pPr lvl="1"/>
            <a:r>
              <a:rPr lang="en-US" sz="2200" dirty="0"/>
              <a:t>Web interface</a:t>
            </a:r>
          </a:p>
          <a:p>
            <a:pPr lvl="1"/>
            <a:r>
              <a:rPr lang="en-US" sz="2200" dirty="0"/>
              <a:t>Error handling</a:t>
            </a:r>
          </a:p>
          <a:p>
            <a:pPr lvl="1"/>
            <a:endParaRPr lang="en-US" sz="2200"/>
          </a:p>
          <a:p>
            <a:r>
              <a:rPr lang="en-US" sz="2400"/>
              <a:t>You define fields / behavior</a:t>
            </a:r>
          </a:p>
          <a:p>
            <a:endParaRPr lang="en-US" sz="2400"/>
          </a:p>
          <a:p>
            <a:r>
              <a:rPr lang="en-US" sz="2400" dirty="0"/>
              <a:t>Only code the parts you want to change</a:t>
            </a:r>
          </a:p>
          <a:p>
            <a:endParaRPr lang="en-US" sz="24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D7105C-FE76-4D4A-BC1D-D5901A726A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/>
              <a:t>Directory containing:</a:t>
            </a:r>
          </a:p>
          <a:p>
            <a:pPr marL="1028700" lvl="1"/>
            <a:r>
              <a:rPr lang="en-US" sz="2400"/>
              <a:t>XML file specifying input</a:t>
            </a:r>
          </a:p>
          <a:p>
            <a:pPr marL="1028700" lvl="1"/>
            <a:r>
              <a:rPr lang="en-US" sz="2400"/>
              <a:t>PHP file containing actions</a:t>
            </a:r>
          </a:p>
          <a:p>
            <a:pPr marL="1028700" lvl="1"/>
            <a:r>
              <a:rPr lang="en-US" sz="2400"/>
              <a:t>(Output)</a:t>
            </a:r>
          </a:p>
          <a:p>
            <a:pPr marL="1028700" lvl="1"/>
            <a:r>
              <a:rPr lang="en-US" sz="2400"/>
              <a:t>(Documentation)</a:t>
            </a:r>
          </a:p>
          <a:p>
            <a:pPr marL="0" indent="0"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032684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>
            <a:extLst>
              <a:ext uri="{FF2B5EF4-FFF2-40B4-BE49-F238E27FC236}">
                <a16:creationId xmlns:a16="http://schemas.microsoft.com/office/drawing/2014/main" xmlns="" id="{71092D16-14DA-4606-831F-0DB3EEECB9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81806E72-5EFD-4407-B492-2EBC71FF5E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BA81CA3B-9A2E-4F71-BF99-2C58BA76C2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xmlns="" id="{D00EF4F3-D70F-44D5-A71C-69C3FA0D28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xmlns="" id="{2CC930FA-FD42-4EF1-A9AB-0F9C302383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F18F276C-D13F-46CF-9880-2050C2DBF9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EAB50995-FA10-4035-B16D-7D3989B2B6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" name="Rectangle 17">
            <a:extLst>
              <a:ext uri="{FF2B5EF4-FFF2-40B4-BE49-F238E27FC236}">
                <a16:creationId xmlns:a16="http://schemas.microsoft.com/office/drawing/2014/main" xmlns="" id="{94C52C56-BEF2-4E22-8C8E-A7AC96B03A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19">
            <a:extLst>
              <a:ext uri="{FF2B5EF4-FFF2-40B4-BE49-F238E27FC236}">
                <a16:creationId xmlns:a16="http://schemas.microsoft.com/office/drawing/2014/main" xmlns="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2F01AD-F96A-4218-9B0C-564B1DC4B0A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5021" y="685800"/>
            <a:ext cx="2639962" cy="5105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Grima XML</a:t>
            </a:r>
          </a:p>
        </p:txBody>
      </p:sp>
      <p:grpSp>
        <p:nvGrpSpPr>
          <p:cNvPr id="29" name="Group 21">
            <a:extLst>
              <a:ext uri="{FF2B5EF4-FFF2-40B4-BE49-F238E27FC236}">
                <a16:creationId xmlns:a16="http://schemas.microsoft.com/office/drawing/2014/main" xmlns="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xmlns="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xmlns="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xmlns="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xmlns="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xmlns="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xmlns="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30" name="Content Placeholder 2">
            <a:extLst>
              <a:ext uri="{FF2B5EF4-FFF2-40B4-BE49-F238E27FC236}">
                <a16:creationId xmlns:a16="http://schemas.microsoft.com/office/drawing/2014/main" xmlns="" id="{30E4EFF1-BD1D-4A15-A483-697A91F273E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3027271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3408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>
            <a:extLst>
              <a:ext uri="{FF2B5EF4-FFF2-40B4-BE49-F238E27FC236}">
                <a16:creationId xmlns:a16="http://schemas.microsoft.com/office/drawing/2014/main" xmlns="" id="{71092D16-14DA-4606-831F-0DB3EEECB9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81806E72-5EFD-4407-B492-2EBC71FF5E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BA81CA3B-9A2E-4F71-BF99-2C58BA76C2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xmlns="" id="{D00EF4F3-D70F-44D5-A71C-69C3FA0D28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xmlns="" id="{2CC930FA-FD42-4EF1-A9AB-0F9C302383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F18F276C-D13F-46CF-9880-2050C2DBF9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EAB50995-FA10-4035-B16D-7D3989B2B6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" name="Rectangle 17">
            <a:extLst>
              <a:ext uri="{FF2B5EF4-FFF2-40B4-BE49-F238E27FC236}">
                <a16:creationId xmlns:a16="http://schemas.microsoft.com/office/drawing/2014/main" xmlns="" id="{94C52C56-BEF2-4E22-8C8E-A7AC96B03A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19">
            <a:extLst>
              <a:ext uri="{FF2B5EF4-FFF2-40B4-BE49-F238E27FC236}">
                <a16:creationId xmlns:a16="http://schemas.microsoft.com/office/drawing/2014/main" xmlns="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2F01AD-F96A-4218-9B0C-564B1DC4B0A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5021" y="685800"/>
            <a:ext cx="2639962" cy="5105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Grima PHP</a:t>
            </a:r>
          </a:p>
        </p:txBody>
      </p:sp>
      <p:grpSp>
        <p:nvGrpSpPr>
          <p:cNvPr id="29" name="Group 21">
            <a:extLst>
              <a:ext uri="{FF2B5EF4-FFF2-40B4-BE49-F238E27FC236}">
                <a16:creationId xmlns:a16="http://schemas.microsoft.com/office/drawing/2014/main" xmlns="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xmlns="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xmlns="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xmlns="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xmlns="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xmlns="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xmlns="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30" name="Content Placeholder 2">
            <a:extLst>
              <a:ext uri="{FF2B5EF4-FFF2-40B4-BE49-F238E27FC236}">
                <a16:creationId xmlns:a16="http://schemas.microsoft.com/office/drawing/2014/main" xmlns="" id="{30E4EFF1-BD1D-4A15-A483-697A91F273E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36377428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6035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93C60F-F139-4C98-8E4B-15F573539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Grima: Delete Bib</a:t>
            </a:r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E077CA38-7C03-4166-9F78-5DF7BA5484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30833" y="2666999"/>
            <a:ext cx="4802013" cy="3124201"/>
          </a:xfrm>
          <a:prstGeom prst="rect">
            <a:avLst/>
          </a:prstGeom>
        </p:spPr>
      </p:pic>
      <p:pic>
        <p:nvPicPr>
          <p:cNvPr id="7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4FC27E78-79DB-448A-B18F-BA6FC2164C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26116" y="2667000"/>
            <a:ext cx="3858759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04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08F94D66-27EC-4CB8-8226-D7F41C1618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1A53964C-7D93-4C48-A4A6-C4C2C393C5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9C944EEC-539E-4389-8785-58E65D04E8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xmlns="" id="{7836EB7E-895C-4D68-B92E-312B371CBD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xmlns="" id="{0F29242B-8CE7-4636-B326-4BEE42EB6D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xmlns="" id="{4D0B8E9A-7727-4AD9-974E-8815F0B20E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xmlns="" id="{1CD6C65C-71BE-4549-926A-1C1135FD06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926F44-805B-4E13-BE33-39905708A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9399" y="4625788"/>
            <a:ext cx="7413623" cy="83521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/>
              <a:t>Default Output: Success</a:t>
            </a: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xmlns="" id="{148BFDE7-EE0F-4E0D-A7DB-3C2E649A8E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r="2602" b="1"/>
          <a:stretch/>
        </p:blipFill>
        <p:spPr>
          <a:xfrm>
            <a:off x="3967843" y="608014"/>
            <a:ext cx="7487555" cy="3728438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9525879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8F94D66-27EC-4CB8-8226-D7F41C1618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xmlns="" id="{1A53964C-7D93-4C48-A4A6-C4C2C393C5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xmlns="" id="{9C944EEC-539E-4389-8785-58E65D04E8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xmlns="" id="{7836EB7E-895C-4D68-B92E-312B371CBD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xmlns="" id="{0F29242B-8CE7-4636-B326-4BEE42EB6D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0" name="Freeform 11">
              <a:extLst>
                <a:ext uri="{FF2B5EF4-FFF2-40B4-BE49-F238E27FC236}">
                  <a16:creationId xmlns:a16="http://schemas.microsoft.com/office/drawing/2014/main" xmlns="" id="{4D0B8E9A-7727-4AD9-974E-8815F0B20E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xmlns="" id="{1CD6C65C-71BE-4549-926A-1C1135FD06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926F44-805B-4E13-BE33-39905708A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9399" y="4625788"/>
            <a:ext cx="7413623" cy="83521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/>
              <a:t>Default Output: Failure</a:t>
            </a:r>
          </a:p>
        </p:txBody>
      </p:sp>
      <p:pic>
        <p:nvPicPr>
          <p:cNvPr id="8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148BFDE7-EE0F-4E0D-A7DB-3C2E649A8E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r="2098" b="-1"/>
          <a:stretch/>
        </p:blipFill>
        <p:spPr>
          <a:xfrm>
            <a:off x="3967843" y="608014"/>
            <a:ext cx="7487555" cy="3728438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402641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260ACC13-B825-49F3-93DE-C8B8F2FA37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F947B31F-CA03-4793-845D-FD86BABC1A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DCDDE94D-F78C-4A48-AEA6-E922FC99A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xmlns="" id="{3445A886-F3CA-4DE4-90D7-535F9707B7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xmlns="" id="{A8999CB6-C053-418B-AE37-E470804D25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xmlns="" id="{81EA3E26-BFCD-4396-AE8A-2A9828BFFB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xmlns="" id="{5F9BC582-73A6-4D8A-8738-E364764893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xmlns="" id="{6AD30037-67ED-4367-9BE0-45787510B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4E359773-EC51-42EE-9CDC-BA9A595692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24522" r="16753" b="-1"/>
          <a:stretch/>
        </p:blipFill>
        <p:spPr>
          <a:xfrm>
            <a:off x="6892924" y="10"/>
            <a:ext cx="529907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50841A4E-5BC1-44B4-83CF-D524E8AEAD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xmlns="" id="{BF371BCC-8954-44E2-8C4F-29DC188727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xmlns="" id="{CD3505BE-B420-41C5-BE34-3E7652D37A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xmlns="" id="{4B68A05B-A78B-4D59-8CF9-1900731A21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xmlns="" id="{84D57A01-C112-4FF2-B5ED-0B762AAD9C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xmlns="" id="{6CCCCDF1-5D4F-4CA1-8400-DFBB96BB0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xmlns="" id="{20A090B2-5344-43CD-BC70-A6D44F15E8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D1BBD8-2578-4898-885D-9831C0CFB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Alma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4EF979-921C-42B3-A959-2296E88D1E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r>
              <a:rPr lang="en-US" sz="2400"/>
              <a:t>Customers submit requests for enhancements to Alma</a:t>
            </a:r>
          </a:p>
          <a:p>
            <a:endParaRPr lang="en-US" sz="2400"/>
          </a:p>
          <a:p>
            <a:r>
              <a:rPr lang="en-US" sz="2400"/>
              <a:t>Customers vote on the enhancements they would most like to see</a:t>
            </a:r>
          </a:p>
          <a:p>
            <a:endParaRPr lang="en-US" sz="2400"/>
          </a:p>
          <a:p>
            <a:r>
              <a:rPr lang="en-US" sz="2400"/>
              <a:t>Ex Libris implements the top voted enhancements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49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F51810-A49E-49D6-AF91-03B2FBC75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Grima: METS output for ExploreUK</a:t>
            </a:r>
          </a:p>
        </p:txBody>
      </p:sp>
      <p:pic>
        <p:nvPicPr>
          <p:cNvPr id="5" name="Picture 5" descr="A screenshot of text&#10;&#10;Description generated with very high confidence">
            <a:extLst>
              <a:ext uri="{FF2B5EF4-FFF2-40B4-BE49-F238E27FC236}">
                <a16:creationId xmlns:a16="http://schemas.microsoft.com/office/drawing/2014/main" xmlns="" id="{5552BD8B-903A-48C1-B7D5-8B7F7251C7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926" y="2043544"/>
            <a:ext cx="9271480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140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C616B3DC-C165-433D-9187-62DCC0E317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97E1BF84-9824-4B0E-98DF-F0F7181DD0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A85FA340-7392-4303-9707-A12F45A46F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="" id="{758A9051-2BD9-4868-8B84-344752FA2F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58264C49-3539-4CBD-8F11-1106C8B878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DE862133-5C7E-4B32-9786-0B33BC51A7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xmlns="" id="{90925F6C-DF03-4707-9176-6049F049B5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xmlns="" id="{A6073935-E043-4801-AF06-06093A9145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D5C621-FA22-4AAA-8E7A-A2BEB9664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17112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Grima: Display Bib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AC26FF4-D6F9-4A94-A837-D051A101ED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xmlns="" id="{EFFE501B-F9EC-4229-99D6-F39E38A71B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xmlns="" id="{B064C6A0-3DE4-4F4A-B650-78A628163E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xmlns="" id="{43CD3E83-3D0D-40EE-B1A2-9C989EBF28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xmlns="" id="{71553909-760D-4B98-96A4-F9F48339AF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xmlns="" id="{1F006A6C-F843-49BC-AC84-89BD2AF586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xmlns="" id="{62AEE6F3-16F4-4944-8459-4D5EEA341D0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8" name="Rounded Rectangle 16">
            <a:extLst>
              <a:ext uri="{FF2B5EF4-FFF2-40B4-BE49-F238E27FC236}">
                <a16:creationId xmlns:a16="http://schemas.microsoft.com/office/drawing/2014/main" xmlns="" id="{8D6B9972-4A81-4223-9901-0E559A1D5E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xmlns="" id="{675C0A2E-7E77-42FA-97D6-1839E905B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1170" y="1011765"/>
            <a:ext cx="4955538" cy="45467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4CECD76-9447-4362-B13D-590D7784BDB3}"/>
              </a:ext>
            </a:extLst>
          </p:cNvPr>
          <p:cNvSpPr txBox="1"/>
          <p:nvPr/>
        </p:nvSpPr>
        <p:spPr>
          <a:xfrm>
            <a:off x="8590429" y="3155576"/>
            <a:ext cx="3152876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/>
              <a:t>MARC record display suitable for printing</a:t>
            </a:r>
            <a:endParaRPr lang="en-US" sz="2800" dirty="0"/>
          </a:p>
          <a:p>
            <a:pPr marL="285750" indent="-285750">
              <a:buFont typeface="Arial"/>
              <a:buChar char="•"/>
            </a:pPr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/>
              <a:t>Can be output for other grimas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81374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107CC1-F613-4F11-A1FC-229509104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Grima: Insert OCLC Number</a:t>
            </a:r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E6D39173-21B7-4409-9693-D7361A6F9DD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30820" y="2666999"/>
            <a:ext cx="4602039" cy="312420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62DF20A-E8F4-435E-9A1F-5FEF489077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5323680" cy="31242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/>
              <a:t>To overlay an Alma record from OCLC:</a:t>
            </a:r>
          </a:p>
          <a:p>
            <a:pPr lvl="1"/>
            <a:r>
              <a:rPr lang="en-US" sz="2400"/>
              <a:t>Enter the MMS ID of bib to overlay</a:t>
            </a:r>
          </a:p>
          <a:p>
            <a:pPr lvl="1"/>
            <a:r>
              <a:rPr lang="en-US" sz="2400"/>
              <a:t>Enter the OCLC number of the incoming record</a:t>
            </a:r>
          </a:p>
          <a:p>
            <a:pPr lvl="1"/>
            <a:r>
              <a:rPr lang="en-US" sz="2400"/>
              <a:t>Submit form</a:t>
            </a:r>
          </a:p>
          <a:p>
            <a:pPr lvl="2"/>
            <a:r>
              <a:rPr lang="en-US" sz="2200" b="1"/>
              <a:t>Output: </a:t>
            </a:r>
            <a:r>
              <a:rPr lang="en-US" sz="2200"/>
              <a:t>Display Bib</a:t>
            </a:r>
          </a:p>
          <a:p>
            <a:pPr lvl="1"/>
            <a:r>
              <a:rPr lang="en-US" sz="2400"/>
              <a:t>Export from OCLC</a:t>
            </a:r>
          </a:p>
        </p:txBody>
      </p:sp>
    </p:spTree>
    <p:extLst>
      <p:ext uri="{BB962C8B-B14F-4D97-AF65-F5344CB8AC3E}">
        <p14:creationId xmlns:p14="http://schemas.microsoft.com/office/powerpoint/2010/main" val="11123572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xmlns="" id="{260ACC13-B825-49F3-93DE-C8B8F2FA37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F947B31F-CA03-4793-845D-FD86BABC1A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DCDDE94D-F78C-4A48-AEA6-E922FC99A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xmlns="" id="{3445A886-F3CA-4DE4-90D7-535F9707B7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xmlns="" id="{A8999CB6-C053-418B-AE37-E470804D25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xmlns="" id="{81EA3E26-BFCD-4396-AE8A-2A9828BFFB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xmlns="" id="{5F9BC582-73A6-4D8A-8738-E364764893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pSp>
        <p:nvGrpSpPr>
          <p:cNvPr id="8" name="Group 17">
            <a:extLst>
              <a:ext uri="{FF2B5EF4-FFF2-40B4-BE49-F238E27FC236}">
                <a16:creationId xmlns:a16="http://schemas.microsoft.com/office/drawing/2014/main" xmlns="" id="{A2E861A3-F23C-46B8-A38A-4A22E453D9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xmlns="" id="{8BC3D220-643B-4160-B5A9-59DF5D21F4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B92237DE-D518-4625-8392-66D7084588A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xmlns="" id="{F290F0DD-E80A-4263-94E1-A41F57D84C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xmlns="" id="{D78EA7D2-CCEA-435E-873D-36BF0522FF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xmlns="" id="{9DFA731E-D6BB-42CC-AA05-64023DC81F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xmlns="" id="{B00D0483-90FB-4EB4-9770-CA8A310D50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DFBDF9-B826-4952-862A-979D543C8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685800"/>
            <a:ext cx="4278928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Other Grimas for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31E326-56E1-4510-9A58-10D4624A60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84310" y="2666999"/>
            <a:ext cx="4278929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dirty="0"/>
              <a:t>Display Bib</a:t>
            </a:r>
          </a:p>
          <a:p>
            <a:r>
              <a:rPr lang="en-US" sz="2400" dirty="0"/>
              <a:t>Display Holding</a:t>
            </a:r>
          </a:p>
          <a:p>
            <a:r>
              <a:rPr lang="en-US" sz="2400" dirty="0"/>
              <a:t>Display Hierarchy</a:t>
            </a:r>
          </a:p>
          <a:p>
            <a:r>
              <a:rPr lang="en-US" sz="2400" dirty="0"/>
              <a:t>Display XML</a:t>
            </a:r>
          </a:p>
        </p:txBody>
      </p:sp>
      <p:sp>
        <p:nvSpPr>
          <p:cNvPr id="26" name="Rounded Rectangle 16">
            <a:extLst>
              <a:ext uri="{FF2B5EF4-FFF2-40B4-BE49-F238E27FC236}">
                <a16:creationId xmlns:a16="http://schemas.microsoft.com/office/drawing/2014/main" xmlns="" id="{DD7EED39-224E-4230-8FD1-B1E1AF6C6E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96000" y="648931"/>
            <a:ext cx="540702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3047E972-55FF-4112-98F5-720DC8E082A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r="617" b="3"/>
          <a:stretch/>
        </p:blipFill>
        <p:spPr>
          <a:xfrm>
            <a:off x="6434407" y="1011765"/>
            <a:ext cx="4744154" cy="454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6871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BB2CF6-77EF-467D-AEE8-6C9CDEDB4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Grima: Boundwith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5948FFD-0D57-4CFA-9D27-73EA9D9978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/>
              <a:t>Enter MMS IDs, one per line</a:t>
            </a:r>
          </a:p>
          <a:p>
            <a:r>
              <a:rPr lang="en-US" sz="2400" dirty="0"/>
              <a:t>First bib should have holding and item record</a:t>
            </a:r>
          </a:p>
          <a:p>
            <a:r>
              <a:rPr lang="en-US" sz="2400" dirty="0"/>
              <a:t>Adds 501 note and 774 to all bibs</a:t>
            </a:r>
          </a:p>
          <a:p>
            <a:r>
              <a:rPr lang="en-US" sz="2400" dirty="0"/>
              <a:t>Adds 014 for all bibs to holding</a:t>
            </a:r>
          </a:p>
          <a:p>
            <a:r>
              <a:rPr lang="en-US" sz="2400" dirty="0"/>
              <a:t>Script runs overnight to form </a:t>
            </a:r>
            <a:r>
              <a:rPr lang="en-US" sz="2400" dirty="0" err="1"/>
              <a:t>boundwith</a:t>
            </a:r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C2AF7B93-46DB-4F47-B516-57FCBEFF2CC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05731" y="2667000"/>
            <a:ext cx="4499527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437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3E87F050-90D8-41FE-ADEA-22271D2B87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2669" y="688047"/>
            <a:ext cx="10321577" cy="566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73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ABE279-FA91-4969-8EE3-522D3F608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Grima: Change JE to JF</a:t>
            </a:r>
            <a:br>
              <a:rPr lang="en-US"/>
            </a:br>
            <a:r>
              <a:rPr lang="en-US"/>
              <a:t>(project-specific)</a:t>
            </a:r>
          </a:p>
        </p:txBody>
      </p:sp>
      <p:pic>
        <p:nvPicPr>
          <p:cNvPr id="7" name="Picture 7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xmlns="" id="{E1FA74C2-6321-4010-BD17-3245144B15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05786" y="1740030"/>
            <a:ext cx="3161223" cy="4546077"/>
          </a:xfrm>
          <a:prstGeom prst="rect">
            <a:avLst/>
          </a:prstGeom>
        </p:spPr>
      </p:pic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12F85DBC-5F8C-459C-AEBA-B238E13E1D8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29082" y="2502031"/>
            <a:ext cx="5344538" cy="379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7560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260ACC13-B825-49F3-93DE-C8B8F2FA37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xmlns="" id="{F947B31F-CA03-4793-845D-FD86BABC1A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xmlns="" id="{DCDDE94D-F78C-4A48-AEA6-E922FC99A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3445A886-F3CA-4DE4-90D7-535F9707B7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A8999CB6-C053-418B-AE37-E470804D25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xmlns="" id="{81EA3E26-BFCD-4396-AE8A-2A9828BFFB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xmlns="" id="{5F9BC582-73A6-4D8A-8738-E364764893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xmlns="" id="{6AD30037-67ED-4367-9BE0-45787510B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4E359773-EC51-42EE-9CDC-BA9A595692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24522" r="16753" b="-1"/>
          <a:stretch/>
        </p:blipFill>
        <p:spPr>
          <a:xfrm>
            <a:off x="6892924" y="10"/>
            <a:ext cx="529907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50841A4E-5BC1-44B4-83CF-D524E8AEAD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xmlns="" id="{BF371BCC-8954-44E2-8C4F-29DC188727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xmlns="" id="{CD3505BE-B420-41C5-BE34-3E7652D37A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xmlns="" id="{4B68A05B-A78B-4D59-8CF9-1900731A21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5" name="Freeform 9">
              <a:extLst>
                <a:ext uri="{FF2B5EF4-FFF2-40B4-BE49-F238E27FC236}">
                  <a16:creationId xmlns:a16="http://schemas.microsoft.com/office/drawing/2014/main" xmlns="" id="{84D57A01-C112-4FF2-B5ED-0B762AAD9C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xmlns="" id="{6CCCCDF1-5D4F-4CA1-8400-DFBB96BB0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xmlns="" id="{20A090B2-5344-43CD-BC70-A6D44F15E8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D1BBD8-2578-4898-885D-9831C0CFB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4EF979-921C-42B3-A959-2296E88D1E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4000"/>
              <a:t>Grima for</a:t>
            </a:r>
            <a:endParaRPr lang="en-US"/>
          </a:p>
          <a:p>
            <a:pPr marL="0" indent="0">
              <a:buNone/>
            </a:pPr>
            <a:r>
              <a:rPr lang="en-US" sz="4000"/>
              <a:t>enhancements?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316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1E6C47-8C29-410E-BEC7-5AE44B0DE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Grima: Resolve Link (#5790)</a:t>
            </a:r>
          </a:p>
        </p:txBody>
      </p:sp>
      <p:pic>
        <p:nvPicPr>
          <p:cNvPr id="5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xmlns="" id="{3EECC50F-20A1-4837-B94D-C32DD817822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5478" y="2551004"/>
            <a:ext cx="6173889" cy="2779723"/>
          </a:xfrm>
          <a:prstGeom prst="rect">
            <a:avLst/>
          </a:prstGeom>
        </p:spPr>
      </p:pic>
      <p:pic>
        <p:nvPicPr>
          <p:cNvPr id="7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9920D788-EBEB-4EEB-92D9-95A83AB2BC6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30096" y="2205606"/>
            <a:ext cx="5335898" cy="358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8409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8FDF59-B604-4E09-98DC-8880E9F5A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Grima</a:t>
            </a:r>
            <a:r>
              <a:rPr lang="en-US" dirty="0"/>
              <a:t>: Mark Imported Items as being in Temporary Location (#5886)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0E9DD2-FDB8-4544-AC27-1AE51C0ECC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Import Profile has no way to automatically mark items as being in a temporary location</a:t>
            </a:r>
          </a:p>
          <a:p>
            <a:r>
              <a:rPr lang="en-US" sz="2400"/>
              <a:t>Run the Import as usual, making note of the </a:t>
            </a:r>
            <a:r>
              <a:rPr lang="en-US" sz="2400" b="1"/>
              <a:t>Job ID</a:t>
            </a:r>
          </a:p>
          <a:p>
            <a:r>
              <a:rPr lang="en-US" sz="2400"/>
              <a:t>Run this grima, specifying Job ID and temporary location</a:t>
            </a:r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6A9B1F2C-535B-4F7F-986C-2CAB3E5F01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62126" y="2667000"/>
            <a:ext cx="3386738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15FF890B-3CE7-403A-AECE-2DE04FC7AF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xmlns="" id="{99A4E160-6CFD-4514-9E20-CA6692CCDB9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xmlns="" id="{3DCD16F5-8D15-45FD-BA62-ADAC08183A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xmlns="" id="{E7CFAF28-6FDA-4C2C-BE51-123D1115F7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xmlns="" id="{1FD12703-0627-4991-B2A4-F96519F908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xmlns="" id="{A5758E0B-DF61-40A8-B765-BC6841906A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xmlns="" id="{3E063A1F-9566-4436-B4E3-2890FBBC2C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9681DF40-19E9-44F1-A30A-33AC0A7047D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xmlns="" id="{B5A56C18-147A-4566-B13D-C49A40E3D0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xmlns="" id="{2FFEA641-7F0D-41D1-A13F-A5A8F7667C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xmlns="" id="{4D7FF27C-9183-425B-8BAB-7FC5A5B4AB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5" name="Freeform 9">
              <a:extLst>
                <a:ext uri="{FF2B5EF4-FFF2-40B4-BE49-F238E27FC236}">
                  <a16:creationId xmlns:a16="http://schemas.microsoft.com/office/drawing/2014/main" xmlns="" id="{A8EF86AB-80F9-40E7-8DC2-DB7FAB5AF8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xmlns="" id="{3BFC2A5D-0701-4890-A2EC-70C2CC2873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xmlns="" id="{AA343A51-8CD2-4C41-803E-B3604A310F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2DC909-3840-4BE0-A8F9-201D59EFE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5781729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Some types of enhancements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8839E6-E3FD-4C4B-B894-F19C39075B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84310" y="2666999"/>
            <a:ext cx="578173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dirty="0"/>
              <a:t>I want to do this action often … why isn't it faster to use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lvl="1"/>
            <a:r>
              <a:rPr lang="en-US" sz="2200" dirty="0" smtClean="0"/>
              <a:t>I usually choose these options </a:t>
            </a:r>
            <a:r>
              <a:rPr lang="mr-IN" sz="2200" dirty="0" smtClean="0"/>
              <a:t>–</a:t>
            </a:r>
            <a:r>
              <a:rPr lang="en-US" sz="2200" dirty="0" smtClean="0"/>
              <a:t> how can I make them the default?</a:t>
            </a:r>
          </a:p>
          <a:p>
            <a:r>
              <a:rPr lang="en-US" sz="2400" dirty="0" smtClean="0"/>
              <a:t>I want more options</a:t>
            </a:r>
          </a:p>
          <a:p>
            <a:r>
              <a:rPr lang="en-US" sz="2400" dirty="0" smtClean="0"/>
              <a:t>I want to see more of the data</a:t>
            </a:r>
            <a:endParaRPr lang="en-US" sz="2400" dirty="0"/>
          </a:p>
        </p:txBody>
      </p:sp>
      <p:sp>
        <p:nvSpPr>
          <p:cNvPr id="49" name="Rounded Rectangle 16">
            <a:extLst>
              <a:ext uri="{FF2B5EF4-FFF2-40B4-BE49-F238E27FC236}">
                <a16:creationId xmlns:a16="http://schemas.microsoft.com/office/drawing/2014/main" xmlns="" id="{DB4E7E40-6469-444C-A3D7-A32F553AA2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90503" y="648931"/>
            <a:ext cx="3912520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9BF9AE77-34D0-447F-8947-C2CB412AAD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973730" y="1011765"/>
            <a:ext cx="3182694" cy="4546708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xmlns="" id="{B5DC1D31-F066-4D6B-92E8-251F8C326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584" y="229614"/>
            <a:ext cx="11793415" cy="55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110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15FF890B-3CE7-403A-AECE-2DE04FC7AF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99A4E160-6CFD-4514-9E20-CA6692CCDB9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xmlns="" id="{3DCD16F5-8D15-45FD-BA62-ADAC08183A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E7CFAF28-6FDA-4C2C-BE51-123D1115F7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1FD12703-0627-4991-B2A4-F96519F908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A5758E0B-DF61-40A8-B765-BC6841906A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xmlns="" id="{3E063A1F-9566-4436-B4E3-2890FBBC2C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60ADDD-C63F-4EB3-8AFE-42A6F90C7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1081548"/>
            <a:ext cx="3516939" cy="150433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dirty="0"/>
              <a:t>Appending Notes (#4918)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2D84BBC7-9E6E-473C-B963-DD1E2DD50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1837" y="2666999"/>
            <a:ext cx="3875936" cy="312420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/>
              <a:t>Select which note from a drop-down</a:t>
            </a:r>
          </a:p>
          <a:p>
            <a:r>
              <a:rPr lang="en-US" sz="2000"/>
              <a:t>If that note is not already set, it becomes the note you specify</a:t>
            </a:r>
          </a:p>
          <a:p>
            <a:r>
              <a:rPr lang="en-US" sz="2000"/>
              <a:t>If the note IS set, your note is appended, separated by ;</a:t>
            </a:r>
            <a:r>
              <a:rPr lang="en-US" sz="2000" dirty="0"/>
              <a:t> </a:t>
            </a:r>
          </a:p>
          <a:p>
            <a:r>
              <a:rPr lang="en-US" sz="2000"/>
              <a:t>I made some decisions here – should the form let you specify?</a:t>
            </a:r>
          </a:p>
        </p:txBody>
      </p:sp>
      <p:pic>
        <p:nvPicPr>
          <p:cNvPr id="9" name="Picture 9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5D36C3F1-0429-4B7A-A2E5-FCC56B3E853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83685" y="685799"/>
            <a:ext cx="5997686" cy="5053050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28442986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90B872-B597-462C-8A75-CAFF1FA3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787399"/>
          </a:xfrm>
        </p:spPr>
        <p:txBody>
          <a:bodyPr/>
          <a:lstStyle/>
          <a:p>
            <a:r>
              <a:rPr lang="en-US"/>
              <a:t>List of Items from Holdings (#5489, #5615)</a:t>
            </a:r>
          </a:p>
        </p:txBody>
      </p:sp>
      <p:pic>
        <p:nvPicPr>
          <p:cNvPr id="5" name="Picture 5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xmlns="" id="{69698FDA-A0F4-45A1-AFF9-D072FC24F9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1783" y="1498600"/>
            <a:ext cx="10082767" cy="553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636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8DA0FF-EF2B-4CA7-8749-E15495E27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Scan-in Items in Bulk (#5571)</a:t>
            </a:r>
            <a:br>
              <a:rPr lang="en-US" dirty="0"/>
            </a:br>
            <a:r>
              <a:rPr lang="en-US"/>
              <a:t>(not  a grima)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8E4CF2A-726D-422A-9EF1-703C94714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Margaret Briand Wolfe (Boston College)</a:t>
            </a:r>
          </a:p>
          <a:p>
            <a:pPr lvl="1"/>
            <a:r>
              <a:rPr lang="en-US" sz="2800"/>
              <a:t>Perl script presented at ELUNA Developers Day+ 2019</a:t>
            </a:r>
          </a:p>
          <a:p>
            <a:pPr lvl="1"/>
            <a:r>
              <a:rPr lang="en-US" sz="2800" dirty="0">
                <a:hlinkClick r:id="rId2"/>
              </a:rPr>
              <a:t>https://github.com/briandwo/scan_in_items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3562263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BB2CF6-77EF-467D-AEE8-6C9CDEDB4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Grima: Chain from Bib (in progress)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5948FFD-0D57-4CFA-9D27-73EA9D9978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solidFill>
            <a:schemeClr val="bg1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2400">
                <a:solidFill>
                  <a:srgbClr val="000000"/>
                </a:solidFill>
                <a:latin typeface="Abadi"/>
              </a:rPr>
              <a:t>Library</a:t>
            </a:r>
          </a:p>
          <a:p>
            <a:pPr marL="0" indent="0">
              <a:buNone/>
            </a:pPr>
            <a:r>
              <a:rPr lang="en-US" sz="2400">
                <a:solidFill>
                  <a:srgbClr val="000000"/>
                </a:solidFill>
                <a:latin typeface="Abadi"/>
              </a:rPr>
              <a:t>    young    </a:t>
            </a:r>
            <a:endParaRPr lang="en-US">
              <a:latin typeface="Abadi"/>
            </a:endParaRPr>
          </a:p>
          <a:p>
            <a:pPr marL="0" indent="0">
              <a:buNone/>
            </a:pPr>
            <a:r>
              <a:rPr lang="en-US" sz="2400">
                <a:solidFill>
                  <a:srgbClr val="000000"/>
                </a:solidFill>
                <a:latin typeface="Abadi"/>
              </a:rPr>
              <a:t>Location</a:t>
            </a:r>
          </a:p>
          <a:p>
            <a:pPr marL="0" indent="0">
              <a:buNone/>
            </a:pPr>
            <a:r>
              <a:rPr lang="en-US" sz="2400">
                <a:solidFill>
                  <a:srgbClr val="000000"/>
                </a:solidFill>
                <a:latin typeface="Abadi"/>
              </a:rPr>
              <a:t>    yl4    </a:t>
            </a:r>
          </a:p>
          <a:p>
            <a:pPr marL="0" indent="0">
              <a:buNone/>
            </a:pPr>
            <a:r>
              <a:rPr lang="en-US" sz="2400">
                <a:solidFill>
                  <a:srgbClr val="000000"/>
                </a:solidFill>
                <a:latin typeface="Abadi"/>
              </a:rPr>
              <a:t>Barcode</a:t>
            </a:r>
          </a:p>
          <a:p>
            <a:pPr marL="0" indent="0">
              <a:buNone/>
            </a:pPr>
            <a:r>
              <a:rPr lang="en-US" sz="2400">
                <a:solidFill>
                  <a:srgbClr val="000000"/>
                </a:solidFill>
                <a:latin typeface="Abadi"/>
              </a:rPr>
              <a:t>    </a:t>
            </a:r>
            <a:r>
              <a:rPr lang="en-US" sz="2400">
                <a:latin typeface="Abadi"/>
              </a:rPr>
              <a:t>304255140920Z      </a:t>
            </a:r>
            <a:endParaRPr lang="en-US" sz="2400">
              <a:solidFill>
                <a:srgbClr val="000000"/>
              </a:solidFill>
              <a:latin typeface="Abadi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427C2BA-C82F-42D5-BFEE-FC7BA82F59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/>
              <a:t>For gift cataloging, we often want to add a holding and an item</a:t>
            </a:r>
          </a:p>
          <a:p>
            <a:r>
              <a:rPr lang="en-US" sz="2000"/>
              <a:t>OCLC Connexion macro adds fields:</a:t>
            </a:r>
          </a:p>
          <a:p>
            <a:pPr lvl="1"/>
            <a:r>
              <a:rPr lang="en-US" sz="2000"/>
              <a:t>952 – holdings information</a:t>
            </a:r>
          </a:p>
          <a:p>
            <a:pPr lvl="1"/>
            <a:r>
              <a:rPr lang="en-US" sz="2000"/>
              <a:t>949 – item information</a:t>
            </a:r>
          </a:p>
          <a:p>
            <a:r>
              <a:rPr lang="en-US" sz="2200"/>
              <a:t>Export from Connexion</a:t>
            </a:r>
          </a:p>
          <a:p>
            <a:r>
              <a:rPr lang="en-US" sz="2200"/>
              <a:t>Grima builds holding and item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0B3281F-A99D-491F-A11B-9D85329EE3F1}"/>
              </a:ext>
            </a:extLst>
          </p:cNvPr>
          <p:cNvSpPr/>
          <p:nvPr/>
        </p:nvSpPr>
        <p:spPr>
          <a:xfrm>
            <a:off x="1533331" y="3212841"/>
            <a:ext cx="1959428" cy="4743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ydd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3FAF925-D800-4591-B3BA-4C870D04A1C0}"/>
              </a:ext>
            </a:extLst>
          </p:cNvPr>
          <p:cNvSpPr/>
          <p:nvPr/>
        </p:nvSpPr>
        <p:spPr>
          <a:xfrm>
            <a:off x="1533331" y="5218922"/>
            <a:ext cx="4074366" cy="4743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A72964D-40B3-4810-81EB-38B5E4B89AEF}"/>
              </a:ext>
            </a:extLst>
          </p:cNvPr>
          <p:cNvSpPr/>
          <p:nvPr/>
        </p:nvSpPr>
        <p:spPr>
          <a:xfrm>
            <a:off x="1533331" y="4231433"/>
            <a:ext cx="1959428" cy="4743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4BFCECF-09A6-4F7A-AAF4-E64330700B8E}"/>
              </a:ext>
            </a:extLst>
          </p:cNvPr>
          <p:cNvSpPr txBox="1"/>
          <p:nvPr/>
        </p:nvSpPr>
        <p:spPr>
          <a:xfrm>
            <a:off x="1617112" y="3211091"/>
            <a:ext cx="18101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 smtClean="0">
                <a:latin typeface="Abadi"/>
              </a:rPr>
              <a:t>y</a:t>
            </a:r>
            <a:r>
              <a:rPr lang="en-US" sz="2400" dirty="0" smtClean="0">
                <a:latin typeface="Abadi"/>
              </a:rPr>
              <a:t>oung</a:t>
            </a:r>
            <a:endParaRPr lang="en-US" sz="2400" dirty="0">
              <a:latin typeface="Abad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CD20990-3AF8-4A24-A605-205DFA225213}"/>
              </a:ext>
            </a:extLst>
          </p:cNvPr>
          <p:cNvSpPr txBox="1"/>
          <p:nvPr/>
        </p:nvSpPr>
        <p:spPr>
          <a:xfrm>
            <a:off x="1617112" y="5279376"/>
            <a:ext cx="273542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Abadi"/>
              </a:rPr>
              <a:t>304255140920Z</a:t>
            </a:r>
            <a:endParaRPr lang="en-US">
              <a:latin typeface="Abadi"/>
            </a:endParaRPr>
          </a:p>
          <a:p>
            <a:pPr algn="l"/>
            <a:endParaRPr lang="en-US" sz="2400">
              <a:latin typeface="Abad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8B91963-7E53-4908-89EC-3498B3DCD9AF}"/>
              </a:ext>
            </a:extLst>
          </p:cNvPr>
          <p:cNvSpPr txBox="1"/>
          <p:nvPr/>
        </p:nvSpPr>
        <p:spPr>
          <a:xfrm>
            <a:off x="1617112" y="4229682"/>
            <a:ext cx="2743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latin typeface="Abadi"/>
              </a:rPr>
              <a:t>yl4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C6F0512-4158-41D5-8CA2-9652D7246629}"/>
              </a:ext>
            </a:extLst>
          </p:cNvPr>
          <p:cNvSpPr txBox="1"/>
          <p:nvPr/>
        </p:nvSpPr>
        <p:spPr>
          <a:xfrm>
            <a:off x="4688437" y="3226641"/>
            <a:ext cx="1009261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/>
              <a:t>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25CFDD2-3F6B-49C5-97D3-A149915DA7D3}"/>
              </a:ext>
            </a:extLst>
          </p:cNvPr>
          <p:cNvSpPr txBox="1"/>
          <p:nvPr/>
        </p:nvSpPr>
        <p:spPr>
          <a:xfrm>
            <a:off x="4688437" y="3910886"/>
            <a:ext cx="1289180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/>
              <a:t>Cancel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158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Grima</a:t>
            </a:r>
            <a:r>
              <a:rPr lang="en-US" dirty="0" smtClean="0"/>
              <a:t> Setup!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99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60ACC13-B825-49F3-93DE-C8B8F2FA37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F947B31F-CA03-4793-845D-FD86BABC1A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DCDDE94D-F78C-4A48-AEA6-E922FC99A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xmlns="" id="{3445A886-F3CA-4DE4-90D7-535F9707B7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xmlns="" id="{A8999CB6-C053-418B-AE37-E470804D25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xmlns="" id="{81EA3E26-BFCD-4396-AE8A-2A9828BFFB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xmlns="" id="{5F9BC582-73A6-4D8A-8738-E364764893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4C39A5A-6D63-4FAC-B6C2-D37778B97A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xmlns="" id="{80E46C4F-3514-46CB-AE42-CB60783526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xmlns="" id="{E5084902-5C24-45E2-B5A3-092541E3CE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xmlns="" id="{37FA1E91-A8BC-48A2-AC9A-E89FD9612F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xmlns="" id="{764E3167-8F97-4F74-BF1C-06B09CB712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xmlns="" id="{7008DBEC-8AE7-4A3E-92FB-A56EDF90DF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xmlns="" id="{0A04160F-52CD-4394-AAF9-EE7B5A1F47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AAA55E-FBDB-4CA5-BBB0-45B00EE8F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496" y="685800"/>
            <a:ext cx="2543201" cy="175259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200"/>
              <a:t>Server Install and Setup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D9E4E85D-C52A-44B5-86FA-1B498A12E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84310" y="2666999"/>
            <a:ext cx="2812387" cy="312420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Clone </a:t>
            </a:r>
            <a:r>
              <a:rPr lang="en-US" sz="2400" dirty="0" err="1" smtClean="0"/>
              <a:t>GitHub</a:t>
            </a:r>
            <a:r>
              <a:rPr lang="en-US" sz="2400" dirty="0" smtClean="0"/>
              <a:t> </a:t>
            </a:r>
            <a:r>
              <a:rPr lang="en-US" sz="2400" dirty="0"/>
              <a:t>repository onto a web server</a:t>
            </a:r>
          </a:p>
          <a:p>
            <a:r>
              <a:rPr lang="en-US" sz="2400" dirty="0"/>
              <a:t>Visit your new web </a:t>
            </a:r>
            <a:r>
              <a:rPr lang="en-US" sz="2400" dirty="0" smtClean="0"/>
              <a:t>site</a:t>
            </a:r>
            <a:endParaRPr lang="en-US" sz="2400" dirty="0"/>
          </a:p>
        </p:txBody>
      </p:sp>
      <p:sp>
        <p:nvSpPr>
          <p:cNvPr id="31" name="Rounded Rectangle 16">
            <a:extLst>
              <a:ext uri="{FF2B5EF4-FFF2-40B4-BE49-F238E27FC236}">
                <a16:creationId xmlns:a16="http://schemas.microsoft.com/office/drawing/2014/main" xmlns="" id="{55599FE3-8CCE-4364-9F89-0C11699C4F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xmlns="" id="{C3013908-71A6-488F-93AC-13922397F37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202" y="1530862"/>
            <a:ext cx="6237359" cy="350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786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</a:t>
            </a:r>
            <a:endParaRPr lang="en-US" dirty="0"/>
          </a:p>
        </p:txBody>
      </p:sp>
      <p:pic>
        <p:nvPicPr>
          <p:cNvPr id="8" name="Content Placeholder 7" descr="grima-institution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49" r="-7149"/>
          <a:stretch>
            <a:fillRect/>
          </a:stretch>
        </p:blipFill>
        <p:spPr/>
      </p:pic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Try to run any </a:t>
            </a:r>
            <a:r>
              <a:rPr lang="en-US" sz="2400" dirty="0" err="1" smtClean="0"/>
              <a:t>grima</a:t>
            </a:r>
            <a:r>
              <a:rPr lang="en-US" sz="2400" dirty="0" smtClean="0"/>
              <a:t>, and you’ll be prompted to:</a:t>
            </a:r>
          </a:p>
          <a:p>
            <a:pPr lvl="1"/>
            <a:r>
              <a:rPr lang="en-US" sz="2400" dirty="0" smtClean="0"/>
              <a:t>Create institution / site admin</a:t>
            </a:r>
          </a:p>
          <a:p>
            <a:pPr lvl="1"/>
            <a:r>
              <a:rPr lang="en-US" sz="2400" dirty="0" smtClean="0"/>
              <a:t>Enter your API key</a:t>
            </a:r>
          </a:p>
          <a:p>
            <a:pPr lvl="1"/>
            <a:r>
              <a:rPr lang="en-US" sz="2400" dirty="0" smtClean="0"/>
              <a:t>Select your server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26006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xmlns="" id="{08F94D66-27EC-4CB8-8226-D7F41C1618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1A53964C-7D93-4C48-A4A6-C4C2C393C5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9C944EEC-539E-4389-8785-58E65D04E8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="" id="{7836EB7E-895C-4D68-B92E-312B371CBD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0F29242B-8CE7-4636-B326-4BEE42EB6D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4D0B8E9A-7727-4AD9-974E-8815F0B20E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xmlns="" id="{1CD6C65C-71BE-4549-926A-1C1135FD06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E53CDB-9B12-47E5-8D8E-B3B657D7E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9399" y="4625788"/>
            <a:ext cx="7413623" cy="83521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 dirty="0" smtClean="0"/>
              <a:t>User management dashboard</a:t>
            </a:r>
            <a:endParaRPr lang="en-US" sz="4400" dirty="0"/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4B991E7D-391C-4CA2-8A78-897142B7FC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5654"/>
          <a:stretch/>
        </p:blipFill>
        <p:spPr>
          <a:xfrm>
            <a:off x="3967843" y="608014"/>
            <a:ext cx="7487555" cy="3728438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1985205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E2E46A-A38C-4334-9B7B-6CF0EC56C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Local Install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10EC8AC-BADB-48A5-AA59-30658FC6689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/>
              <a:t>Install Desktop version of </a:t>
            </a:r>
            <a:r>
              <a:rPr lang="en-US" sz="2400" dirty="0" err="1"/>
              <a:t>Docker</a:t>
            </a:r>
            <a:endParaRPr lang="en-US" sz="2400" dirty="0"/>
          </a:p>
          <a:p>
            <a:pPr lvl="1"/>
            <a:r>
              <a:rPr lang="en-US" sz="2400" dirty="0"/>
              <a:t>Windows, Mac, Linux</a:t>
            </a:r>
          </a:p>
          <a:p>
            <a:r>
              <a:rPr lang="en-US" sz="2400" dirty="0"/>
              <a:t>Download program from </a:t>
            </a:r>
            <a:r>
              <a:rPr lang="en-US" sz="2400" dirty="0" err="1" smtClean="0"/>
              <a:t>GitHub</a:t>
            </a:r>
            <a:endParaRPr lang="en-US" sz="2400" dirty="0"/>
          </a:p>
          <a:p>
            <a:r>
              <a:rPr lang="en-US" sz="2400" dirty="0"/>
              <a:t>Program downloads and runs container from </a:t>
            </a:r>
            <a:r>
              <a:rPr lang="en-US" sz="2400" dirty="0" err="1"/>
              <a:t>DockerHub</a:t>
            </a:r>
            <a:endParaRPr lang="en-US" sz="2400" dirty="0"/>
          </a:p>
          <a:p>
            <a:r>
              <a:rPr lang="en-US" sz="2400" dirty="0"/>
              <a:t>API key stored locally</a:t>
            </a:r>
          </a:p>
          <a:p>
            <a:r>
              <a:rPr lang="en-US" sz="2400" dirty="0"/>
              <a:t>Authentication optional</a:t>
            </a:r>
          </a:p>
        </p:txBody>
      </p:sp>
      <p:pic>
        <p:nvPicPr>
          <p:cNvPr id="5" name="Picture 5" descr="A close up of a sign&#10;&#10;Description generated with very high confidence">
            <a:extLst>
              <a:ext uri="{FF2B5EF4-FFF2-40B4-BE49-F238E27FC236}">
                <a16:creationId xmlns:a16="http://schemas.microsoft.com/office/drawing/2014/main" xmlns="" id="{D2EB750F-CBAE-486D-87DB-F08877E4709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55295" y="2862262"/>
            <a:ext cx="3200400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712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33E45A1C-4B17-46A2-BBA4-94D427411F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47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81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30">
            <a:extLst>
              <a:ext uri="{FF2B5EF4-FFF2-40B4-BE49-F238E27FC236}">
                <a16:creationId xmlns:a16="http://schemas.microsoft.com/office/drawing/2014/main" xmlns="" id="{260ACC13-B825-49F3-93DE-C8B8F2FA37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xmlns="" id="{F947B31F-CA03-4793-845D-FD86BABC1A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xmlns="" id="{DCDDE94D-F78C-4A48-AEA6-E922FC99A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3445A886-F3CA-4DE4-90D7-535F9707B7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A8999CB6-C053-418B-AE37-E470804D25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xmlns="" id="{81EA3E26-BFCD-4396-AE8A-2A9828BFFB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xmlns="" id="{5F9BC582-73A6-4D8A-8738-E364764893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pSp>
        <p:nvGrpSpPr>
          <p:cNvPr id="48" name="Group 38">
            <a:extLst>
              <a:ext uri="{FF2B5EF4-FFF2-40B4-BE49-F238E27FC236}">
                <a16:creationId xmlns:a16="http://schemas.microsoft.com/office/drawing/2014/main" xmlns="" id="{E4C39A5A-6D63-4FAC-B6C2-D37778B97A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xmlns="" id="{80E46C4F-3514-46CB-AE42-CB60783526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xmlns="" id="{E5084902-5C24-45E2-B5A3-092541E3CE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xmlns="" id="{37FA1E91-A8BC-48A2-AC9A-E89FD9612F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xmlns="" id="{764E3167-8F97-4F74-BF1C-06B09CB712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xmlns="" id="{7008DBEC-8AE7-4A3E-92FB-A56EDF90DF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xmlns="" id="{0A04160F-52CD-4394-AAF9-EE7B5A1F47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032577-33F8-4AD7-AB42-D3A71155A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496" y="685800"/>
            <a:ext cx="2711557" cy="175259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600" dirty="0" smtClean="0"/>
              <a:t>Deciding is hard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0364B0-FFA3-4986-9CE8-2A369B6D15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51263" y="1965159"/>
            <a:ext cx="2839539" cy="381267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Not enough resources to implement all (397) things for all customers</a:t>
            </a:r>
          </a:p>
          <a:p>
            <a:r>
              <a:rPr lang="en-US" sz="2400" dirty="0"/>
              <a:t>Libraries have conflicting needs </a:t>
            </a:r>
          </a:p>
          <a:p>
            <a:r>
              <a:rPr lang="en-US" sz="2400" dirty="0"/>
              <a:t>"Less </a:t>
            </a:r>
            <a:r>
              <a:rPr lang="en-US" sz="2400" dirty="0" err="1"/>
              <a:t>clicky</a:t>
            </a:r>
            <a:r>
              <a:rPr lang="en-US" sz="2400" dirty="0"/>
              <a:t>" vs "More flexibility"</a:t>
            </a:r>
          </a:p>
          <a:p>
            <a:r>
              <a:rPr lang="en-US" sz="2400" dirty="0"/>
              <a:t>"More options" vs "Cleaner design"</a:t>
            </a:r>
          </a:p>
        </p:txBody>
      </p:sp>
      <p:sp>
        <p:nvSpPr>
          <p:cNvPr id="49" name="Rounded Rectangle 16">
            <a:extLst>
              <a:ext uri="{FF2B5EF4-FFF2-40B4-BE49-F238E27FC236}">
                <a16:creationId xmlns:a16="http://schemas.microsoft.com/office/drawing/2014/main" xmlns="" id="{55599FE3-8CCE-4364-9F89-0C11699C4F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BD065E60-20BA-4B30-A1EF-683F40CC2B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r="18717" b="-2"/>
          <a:stretch/>
        </p:blipFill>
        <p:spPr>
          <a:xfrm>
            <a:off x="4941202" y="1011765"/>
            <a:ext cx="6237359" cy="454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625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08F94D66-27EC-4CB8-8226-D7F41C1618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xmlns="" id="{1A53964C-7D93-4C48-A4A6-C4C2C393C5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4" name="Freeform 7">
              <a:extLst>
                <a:ext uri="{FF2B5EF4-FFF2-40B4-BE49-F238E27FC236}">
                  <a16:creationId xmlns:a16="http://schemas.microsoft.com/office/drawing/2014/main" xmlns="" id="{9C944EEC-539E-4389-8785-58E65D04E8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7836EB7E-895C-4D68-B92E-312B371CBD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xmlns="" id="{0F29242B-8CE7-4636-B326-4BEE42EB6D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xmlns="" id="{4D0B8E9A-7727-4AD9-974E-8815F0B20E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xmlns="" id="{1CD6C65C-71BE-4549-926A-1C1135FD06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28C1BB-43DB-406C-8DE4-E84959FCB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9399" y="4625788"/>
            <a:ext cx="7413623" cy="83521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>
              <a:lnSpc>
                <a:spcPct val="90000"/>
              </a:lnSpc>
            </a:pPr>
            <a:r>
              <a:rPr lang="en-US" sz="3400"/>
              <a:t>Bookmarks are close to other Alma options </a:t>
            </a:r>
            <a:endParaRPr lang="en-US"/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0447E4AF-A478-4B16-A9B4-1E14908F3E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6108" r="1" b="8039"/>
          <a:stretch/>
        </p:blipFill>
        <p:spPr>
          <a:xfrm>
            <a:off x="3967843" y="608014"/>
            <a:ext cx="7487555" cy="3728438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14600353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1CA99D-164D-417C-9173-8A2847E86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757" y="217583"/>
            <a:ext cx="10018713" cy="1064045"/>
          </a:xfrm>
        </p:spPr>
        <p:txBody>
          <a:bodyPr/>
          <a:lstStyle/>
          <a:p>
            <a:r>
              <a:rPr lang="en-US"/>
              <a:t>"Skinny Grima"</a:t>
            </a:r>
          </a:p>
        </p:txBody>
      </p:sp>
      <p:pic>
        <p:nvPicPr>
          <p:cNvPr id="5" name="Picture 5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xmlns="" id="{0E5E2422-75EF-4DEA-A63B-CF9F41F812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4732" y="1133819"/>
            <a:ext cx="9880833" cy="535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8715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30">
            <a:extLst>
              <a:ext uri="{FF2B5EF4-FFF2-40B4-BE49-F238E27FC236}">
                <a16:creationId xmlns:a16="http://schemas.microsoft.com/office/drawing/2014/main" xmlns="" id="{260ACC13-B825-49F3-93DE-C8B8F2FA37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xmlns="" id="{F947B31F-CA03-4793-845D-FD86BABC1A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xmlns="" id="{DCDDE94D-F78C-4A48-AEA6-E922FC99A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3445A886-F3CA-4DE4-90D7-535F9707B7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A8999CB6-C053-418B-AE37-E470804D25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xmlns="" id="{81EA3E26-BFCD-4396-AE8A-2A9828BFFB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xmlns="" id="{5F9BC582-73A6-4D8A-8738-E364764893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pSp>
        <p:nvGrpSpPr>
          <p:cNvPr id="29" name="Group 38">
            <a:extLst>
              <a:ext uri="{FF2B5EF4-FFF2-40B4-BE49-F238E27FC236}">
                <a16:creationId xmlns:a16="http://schemas.microsoft.com/office/drawing/2014/main" xmlns="" id="{A2E861A3-F23C-46B8-A38A-4A22E453D9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xmlns="" id="{8BC3D220-643B-4160-B5A9-59DF5D21F4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xmlns="" id="{B92237DE-D518-4625-8392-66D7084588A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xmlns="" id="{F290F0DD-E80A-4263-94E1-A41F57D84C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xmlns="" id="{D78EA7D2-CCEA-435E-873D-36BF0522FF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xmlns="" id="{9DFA731E-D6BB-42CC-AA05-64023DC81F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xmlns="" id="{B00D0483-90FB-4EB4-9770-CA8A310D50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3EEB41-1034-4ED1-9A7A-2FEE74AC8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685800"/>
            <a:ext cx="4278928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Make your own Grimas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040CDDF-A712-412D-A0F5-5DBD881809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84310" y="2666999"/>
            <a:ext cx="4278929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/>
              <a:t>Make a copy of a similar </a:t>
            </a:r>
            <a:r>
              <a:rPr lang="en-US" sz="2000" dirty="0" err="1"/>
              <a:t>grima</a:t>
            </a:r>
          </a:p>
          <a:p>
            <a:r>
              <a:rPr lang="en-US" sz="2000" dirty="0"/>
              <a:t>Modify as needed</a:t>
            </a:r>
          </a:p>
          <a:p>
            <a:r>
              <a:rPr lang="en-US" sz="2000" dirty="0"/>
              <a:t>Check documentation (or read the library code!)</a:t>
            </a:r>
          </a:p>
          <a:p>
            <a:r>
              <a:rPr lang="en-US" sz="2000" dirty="0"/>
              <a:t>(Ask me!)</a:t>
            </a:r>
          </a:p>
        </p:txBody>
      </p:sp>
      <p:sp>
        <p:nvSpPr>
          <p:cNvPr id="47" name="Rounded Rectangle 16">
            <a:extLst>
              <a:ext uri="{FF2B5EF4-FFF2-40B4-BE49-F238E27FC236}">
                <a16:creationId xmlns:a16="http://schemas.microsoft.com/office/drawing/2014/main" xmlns="" id="{DD7EED39-224E-4230-8FD1-B1E1AF6C6E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96000" y="648931"/>
            <a:ext cx="540702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xmlns="" id="{5E2190D3-5715-4847-B33A-0F2C01E57A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7644" r="-3" b="9454"/>
          <a:stretch/>
        </p:blipFill>
        <p:spPr>
          <a:xfrm>
            <a:off x="6434407" y="1011765"/>
            <a:ext cx="4744154" cy="454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972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88F737-AA25-42CE-8BC1-0284E9894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Any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DA0D698-2415-4ED4-B8B9-B8ECE0F09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5761133" cy="312420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/>
              <a:t>Grima   -</a:t>
            </a:r>
            <a:r>
              <a:rPr lang="en-US" sz="3200" dirty="0"/>
              <a:t>    </a:t>
            </a:r>
            <a:r>
              <a:rPr lang="en-US" sz="3200" dirty="0">
                <a:hlinkClick r:id="rId2"/>
              </a:rPr>
              <a:t>https://github.com/zemkat/grima</a:t>
            </a: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/>
              <a:t>Kathryn Lybarger      @zemkat</a:t>
            </a:r>
            <a:endParaRPr lang="en-US" sz="3200" dirty="0"/>
          </a:p>
          <a:p>
            <a:pPr marL="0" indent="0">
              <a:buNone/>
            </a:pPr>
            <a:r>
              <a:rPr lang="en-US" sz="3200" dirty="0">
                <a:hlinkClick r:id="rId3"/>
              </a:rPr>
              <a:t>Kathryn.Lybarger@uky.edu</a:t>
            </a:r>
            <a:endParaRPr lang="en-US" sz="3200"/>
          </a:p>
          <a:p>
            <a:pPr marL="0" indent="0">
              <a:buNone/>
            </a:pPr>
            <a:r>
              <a:rPr lang="en-US" sz="3200"/>
              <a:t>University of Kentucky Libraries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E14DE883-386C-4089-AF9E-11B3B266B0E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Picture 5" descr="A close up of a logo&#10;&#10;Description generated with high confidence">
            <a:extLst>
              <a:ext uri="{FF2B5EF4-FFF2-40B4-BE49-F238E27FC236}">
                <a16:creationId xmlns:a16="http://schemas.microsoft.com/office/drawing/2014/main" xmlns="" id="{C1435DB0-57B8-458F-96CD-B1406B6CF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5178" y="2439336"/>
            <a:ext cx="2217361" cy="234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13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1838F6-0294-4160-B1F1-085A2DBD6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Voting on Enhancements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9DDF74-A557-4538-8DFB-D184B7D2FBD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/>
              <a:t>Favors requests that are:</a:t>
            </a:r>
          </a:p>
          <a:p>
            <a:pPr lvl="1"/>
            <a:r>
              <a:rPr lang="en-US" sz="3200"/>
              <a:t>Popular</a:t>
            </a:r>
          </a:p>
          <a:p>
            <a:pPr lvl="1"/>
            <a:r>
              <a:rPr lang="en-US" sz="3200"/>
              <a:t>High Priority</a:t>
            </a:r>
          </a:p>
          <a:p>
            <a:pPr lvl="1"/>
            <a:r>
              <a:rPr lang="en-US" sz="3200"/>
              <a:t>Less complex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B4197A7-5353-4E09-A67C-1D5F3ABC74F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/>
              <a:t>… but what about simple features only needed by one library? </a:t>
            </a:r>
          </a:p>
        </p:txBody>
      </p:sp>
    </p:spTree>
    <p:extLst>
      <p:ext uri="{BB962C8B-B14F-4D97-AF65-F5344CB8AC3E}">
        <p14:creationId xmlns:p14="http://schemas.microsoft.com/office/powerpoint/2010/main" val="2473904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28A4A409-9242-444A-AC1F-809866828B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="" id="{ABF65108-5AB6-40BD-BCAF-526D8E3091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xmlns="" id="{C77C904B-BC3A-472F-BB70-8750D41E41D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xmlns="" id="{E910D569-2CFD-4010-B886-2F31BB8EC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xmlns="" id="{5A816932-FBAD-46C0-AA92-336589A5A9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xmlns="" id="{3D914BDD-E5E0-4DFB-8072-5B498F94A6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xmlns="" id="{ED9E392E-46C2-4B84-A121-9B2BC452F0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9EBCB0-E327-4D45-AD8B-656998052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685800"/>
            <a:ext cx="2812385" cy="1752599"/>
          </a:xfrm>
        </p:spPr>
        <p:txBody>
          <a:bodyPr>
            <a:normAutofit/>
          </a:bodyPr>
          <a:lstStyle/>
          <a:p>
            <a:r>
              <a:rPr lang="en-US" sz="4400" dirty="0"/>
              <a:t>Alma API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xmlns="" id="{D0BE3764-1F9E-4A14-AEE2-F18231977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666999"/>
            <a:ext cx="2812387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/>
              <a:t>A</a:t>
            </a:r>
            <a:r>
              <a:rPr lang="en-US" sz="3200"/>
              <a:t>pplication</a:t>
            </a:r>
          </a:p>
          <a:p>
            <a:pPr marL="0" indent="0">
              <a:buNone/>
            </a:pPr>
            <a:r>
              <a:rPr lang="en-US" sz="3200" b="1"/>
              <a:t>P</a:t>
            </a:r>
            <a:r>
              <a:rPr lang="en-US" sz="3200"/>
              <a:t>rogramming </a:t>
            </a:r>
          </a:p>
          <a:p>
            <a:pPr marL="0" indent="0">
              <a:buNone/>
            </a:pPr>
            <a:r>
              <a:rPr lang="en-US" sz="3200" b="1"/>
              <a:t>I</a:t>
            </a:r>
            <a:r>
              <a:rPr lang="en-US" sz="3200"/>
              <a:t>nterface</a:t>
            </a:r>
          </a:p>
        </p:txBody>
      </p:sp>
      <p:sp>
        <p:nvSpPr>
          <p:cNvPr id="21" name="Rounded Rectangle 16">
            <a:extLst>
              <a:ext uri="{FF2B5EF4-FFF2-40B4-BE49-F238E27FC236}">
                <a16:creationId xmlns:a16="http://schemas.microsoft.com/office/drawing/2014/main" xmlns="" id="{21ECAAB0-702B-4C08-B30F-0AFAC3479AD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21162" y="648931"/>
            <a:ext cx="6881862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87EDBA84-493F-4BCB-BD33-1C9D980F8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605" y="1065713"/>
            <a:ext cx="6568132" cy="4403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210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260ACC13-B825-49F3-93DE-C8B8F2FA37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F947B31F-CA03-4793-845D-FD86BABC1A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DCDDE94D-F78C-4A48-AEA6-E922FC99A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xmlns="" id="{3445A886-F3CA-4DE4-90D7-535F9707B7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xmlns="" id="{A8999CB6-C053-418B-AE37-E470804D25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xmlns="" id="{81EA3E26-BFCD-4396-AE8A-2A9828BFFB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xmlns="" id="{5F9BC582-73A6-4D8A-8738-E364764893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xmlns="" id="{85428F22-76B3-4107-AADE-3F9EC95FD3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5346FBCF-5353-4172-96F5-4B7EB07777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290265" y="-12875"/>
            <a:ext cx="2604396" cy="6890194"/>
            <a:chOff x="2199787" y="-12875"/>
            <a:chExt cx="2679011" cy="6890194"/>
          </a:xfrm>
        </p:grpSpPr>
        <p:sp useBgFill="1">
          <p:nvSpPr>
            <p:cNvPr id="21" name="Rectangle 19">
              <a:extLst>
                <a:ext uri="{FF2B5EF4-FFF2-40B4-BE49-F238E27FC236}">
                  <a16:creationId xmlns:a16="http://schemas.microsoft.com/office/drawing/2014/main" xmlns="" id="{343F3E6D-808D-43AD-9485-AD0014BEAE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white">
            <a:xfrm>
              <a:off x="2199787" y="-12875"/>
              <a:ext cx="2679011" cy="5301468"/>
            </a:xfrm>
            <a:custGeom>
              <a:avLst/>
              <a:gdLst>
                <a:gd name="connsiteX0" fmla="*/ 0 w 2570017"/>
                <a:gd name="connsiteY0" fmla="*/ 0 h 2554287"/>
                <a:gd name="connsiteX1" fmla="*/ 2570017 w 2570017"/>
                <a:gd name="connsiteY1" fmla="*/ 0 h 2554287"/>
                <a:gd name="connsiteX2" fmla="*/ 2570017 w 2570017"/>
                <a:gd name="connsiteY2" fmla="*/ 2554287 h 2554287"/>
                <a:gd name="connsiteX3" fmla="*/ 0 w 2570017"/>
                <a:gd name="connsiteY3" fmla="*/ 2554287 h 2554287"/>
                <a:gd name="connsiteX4" fmla="*/ 0 w 2570017"/>
                <a:gd name="connsiteY4" fmla="*/ 0 h 2554287"/>
                <a:gd name="connsiteX0" fmla="*/ 904009 w 2570017"/>
                <a:gd name="connsiteY0" fmla="*/ 0 h 2554287"/>
                <a:gd name="connsiteX1" fmla="*/ 2570017 w 2570017"/>
                <a:gd name="connsiteY1" fmla="*/ 0 h 2554287"/>
                <a:gd name="connsiteX2" fmla="*/ 2570017 w 2570017"/>
                <a:gd name="connsiteY2" fmla="*/ 2554287 h 2554287"/>
                <a:gd name="connsiteX3" fmla="*/ 0 w 2570017"/>
                <a:gd name="connsiteY3" fmla="*/ 2554287 h 2554287"/>
                <a:gd name="connsiteX4" fmla="*/ 904009 w 2570017"/>
                <a:gd name="connsiteY4" fmla="*/ 0 h 2554287"/>
                <a:gd name="connsiteX0" fmla="*/ 644236 w 2570017"/>
                <a:gd name="connsiteY0" fmla="*/ 10391 h 2554287"/>
                <a:gd name="connsiteX1" fmla="*/ 2570017 w 2570017"/>
                <a:gd name="connsiteY1" fmla="*/ 0 h 2554287"/>
                <a:gd name="connsiteX2" fmla="*/ 2570017 w 2570017"/>
                <a:gd name="connsiteY2" fmla="*/ 2554287 h 2554287"/>
                <a:gd name="connsiteX3" fmla="*/ 0 w 2570017"/>
                <a:gd name="connsiteY3" fmla="*/ 2554287 h 2554287"/>
                <a:gd name="connsiteX4" fmla="*/ 644236 w 2570017"/>
                <a:gd name="connsiteY4" fmla="*/ 10391 h 2554287"/>
                <a:gd name="connsiteX0" fmla="*/ 633845 w 2570017"/>
                <a:gd name="connsiteY0" fmla="*/ 0 h 2554287"/>
                <a:gd name="connsiteX1" fmla="*/ 2570017 w 2570017"/>
                <a:gd name="connsiteY1" fmla="*/ 0 h 2554287"/>
                <a:gd name="connsiteX2" fmla="*/ 2570017 w 2570017"/>
                <a:gd name="connsiteY2" fmla="*/ 2554287 h 2554287"/>
                <a:gd name="connsiteX3" fmla="*/ 0 w 2570017"/>
                <a:gd name="connsiteY3" fmla="*/ 2554287 h 2554287"/>
                <a:gd name="connsiteX4" fmla="*/ 633845 w 2570017"/>
                <a:gd name="connsiteY4" fmla="*/ 0 h 2554287"/>
                <a:gd name="connsiteX0" fmla="*/ 675409 w 2611581"/>
                <a:gd name="connsiteY0" fmla="*/ 0 h 2554287"/>
                <a:gd name="connsiteX1" fmla="*/ 2611581 w 2611581"/>
                <a:gd name="connsiteY1" fmla="*/ 0 h 2554287"/>
                <a:gd name="connsiteX2" fmla="*/ 2611581 w 2611581"/>
                <a:gd name="connsiteY2" fmla="*/ 2554287 h 2554287"/>
                <a:gd name="connsiteX3" fmla="*/ 0 w 2611581"/>
                <a:gd name="connsiteY3" fmla="*/ 2554287 h 2554287"/>
                <a:gd name="connsiteX4" fmla="*/ 675409 w 2611581"/>
                <a:gd name="connsiteY4" fmla="*/ 0 h 2554287"/>
                <a:gd name="connsiteX0" fmla="*/ 650979 w 2587151"/>
                <a:gd name="connsiteY0" fmla="*/ 0 h 2554287"/>
                <a:gd name="connsiteX1" fmla="*/ 2587151 w 2587151"/>
                <a:gd name="connsiteY1" fmla="*/ 0 h 2554287"/>
                <a:gd name="connsiteX2" fmla="*/ 2587151 w 2587151"/>
                <a:gd name="connsiteY2" fmla="*/ 2554287 h 2554287"/>
                <a:gd name="connsiteX3" fmla="*/ 0 w 2587151"/>
                <a:gd name="connsiteY3" fmla="*/ 2548595 h 2554287"/>
                <a:gd name="connsiteX4" fmla="*/ 650979 w 2587151"/>
                <a:gd name="connsiteY4" fmla="*/ 0 h 2554287"/>
                <a:gd name="connsiteX0" fmla="*/ 730379 w 2587151"/>
                <a:gd name="connsiteY0" fmla="*/ 5692 h 2554287"/>
                <a:gd name="connsiteX1" fmla="*/ 2587151 w 2587151"/>
                <a:gd name="connsiteY1" fmla="*/ 0 h 2554287"/>
                <a:gd name="connsiteX2" fmla="*/ 2587151 w 2587151"/>
                <a:gd name="connsiteY2" fmla="*/ 2554287 h 2554287"/>
                <a:gd name="connsiteX3" fmla="*/ 0 w 2587151"/>
                <a:gd name="connsiteY3" fmla="*/ 2548595 h 2554287"/>
                <a:gd name="connsiteX4" fmla="*/ 730379 w 2587151"/>
                <a:gd name="connsiteY4" fmla="*/ 5692 h 2554287"/>
                <a:gd name="connsiteX0" fmla="*/ 864750 w 2587151"/>
                <a:gd name="connsiteY0" fmla="*/ 2847 h 2554287"/>
                <a:gd name="connsiteX1" fmla="*/ 2587151 w 2587151"/>
                <a:gd name="connsiteY1" fmla="*/ 0 h 2554287"/>
                <a:gd name="connsiteX2" fmla="*/ 2587151 w 2587151"/>
                <a:gd name="connsiteY2" fmla="*/ 2554287 h 2554287"/>
                <a:gd name="connsiteX3" fmla="*/ 0 w 2587151"/>
                <a:gd name="connsiteY3" fmla="*/ 2548595 h 2554287"/>
                <a:gd name="connsiteX4" fmla="*/ 864750 w 2587151"/>
                <a:gd name="connsiteY4" fmla="*/ 2847 h 2554287"/>
                <a:gd name="connsiteX0" fmla="*/ 883073 w 2587151"/>
                <a:gd name="connsiteY0" fmla="*/ 1 h 2554287"/>
                <a:gd name="connsiteX1" fmla="*/ 2587151 w 2587151"/>
                <a:gd name="connsiteY1" fmla="*/ 0 h 2554287"/>
                <a:gd name="connsiteX2" fmla="*/ 2587151 w 2587151"/>
                <a:gd name="connsiteY2" fmla="*/ 2554287 h 2554287"/>
                <a:gd name="connsiteX3" fmla="*/ 0 w 2587151"/>
                <a:gd name="connsiteY3" fmla="*/ 2548595 h 2554287"/>
                <a:gd name="connsiteX4" fmla="*/ 883073 w 2587151"/>
                <a:gd name="connsiteY4" fmla="*/ 1 h 2554287"/>
                <a:gd name="connsiteX0" fmla="*/ 895288 w 2599366"/>
                <a:gd name="connsiteY0" fmla="*/ 1 h 2554287"/>
                <a:gd name="connsiteX1" fmla="*/ 2599366 w 2599366"/>
                <a:gd name="connsiteY1" fmla="*/ 0 h 2554287"/>
                <a:gd name="connsiteX2" fmla="*/ 2599366 w 2599366"/>
                <a:gd name="connsiteY2" fmla="*/ 2554287 h 2554287"/>
                <a:gd name="connsiteX3" fmla="*/ 0 w 2599366"/>
                <a:gd name="connsiteY3" fmla="*/ 2542904 h 2554287"/>
                <a:gd name="connsiteX4" fmla="*/ 895288 w 2599366"/>
                <a:gd name="connsiteY4" fmla="*/ 1 h 2554287"/>
                <a:gd name="connsiteX0" fmla="*/ 895288 w 2599366"/>
                <a:gd name="connsiteY0" fmla="*/ 1 h 2554287"/>
                <a:gd name="connsiteX1" fmla="*/ 2599366 w 2599366"/>
                <a:gd name="connsiteY1" fmla="*/ 0 h 2554287"/>
                <a:gd name="connsiteX2" fmla="*/ 2599366 w 2599366"/>
                <a:gd name="connsiteY2" fmla="*/ 2554287 h 2554287"/>
                <a:gd name="connsiteX3" fmla="*/ 0 w 2599366"/>
                <a:gd name="connsiteY3" fmla="*/ 2542904 h 2554287"/>
                <a:gd name="connsiteX4" fmla="*/ 895288 w 2599366"/>
                <a:gd name="connsiteY4" fmla="*/ 1 h 2554287"/>
                <a:gd name="connsiteX0" fmla="*/ 895288 w 2611581"/>
                <a:gd name="connsiteY0" fmla="*/ 1 h 2565670"/>
                <a:gd name="connsiteX1" fmla="*/ 2599366 w 2611581"/>
                <a:gd name="connsiteY1" fmla="*/ 0 h 2565670"/>
                <a:gd name="connsiteX2" fmla="*/ 2611581 w 2611581"/>
                <a:gd name="connsiteY2" fmla="*/ 2565670 h 2565670"/>
                <a:gd name="connsiteX3" fmla="*/ 0 w 2611581"/>
                <a:gd name="connsiteY3" fmla="*/ 2542904 h 2565670"/>
                <a:gd name="connsiteX4" fmla="*/ 895288 w 2611581"/>
                <a:gd name="connsiteY4" fmla="*/ 1 h 2565670"/>
                <a:gd name="connsiteX0" fmla="*/ 895288 w 2611581"/>
                <a:gd name="connsiteY0" fmla="*/ 1 h 2565670"/>
                <a:gd name="connsiteX1" fmla="*/ 2599366 w 2611581"/>
                <a:gd name="connsiteY1" fmla="*/ 0 h 2565670"/>
                <a:gd name="connsiteX2" fmla="*/ 2611581 w 2611581"/>
                <a:gd name="connsiteY2" fmla="*/ 2565670 h 2565670"/>
                <a:gd name="connsiteX3" fmla="*/ 0 w 2611581"/>
                <a:gd name="connsiteY3" fmla="*/ 2542904 h 2565670"/>
                <a:gd name="connsiteX4" fmla="*/ 895288 w 2611581"/>
                <a:gd name="connsiteY4" fmla="*/ 1 h 2565670"/>
                <a:gd name="connsiteX0" fmla="*/ 895288 w 2611581"/>
                <a:gd name="connsiteY0" fmla="*/ 1 h 2565670"/>
                <a:gd name="connsiteX1" fmla="*/ 2599366 w 2611581"/>
                <a:gd name="connsiteY1" fmla="*/ 0 h 2565670"/>
                <a:gd name="connsiteX2" fmla="*/ 2611581 w 2611581"/>
                <a:gd name="connsiteY2" fmla="*/ 2565670 h 2565670"/>
                <a:gd name="connsiteX3" fmla="*/ 0 w 2611581"/>
                <a:gd name="connsiteY3" fmla="*/ 2545750 h 2565670"/>
                <a:gd name="connsiteX4" fmla="*/ 895288 w 2611581"/>
                <a:gd name="connsiteY4" fmla="*/ 1 h 2565670"/>
                <a:gd name="connsiteX0" fmla="*/ 1544433 w 3260726"/>
                <a:gd name="connsiteY0" fmla="*/ 1 h 2565670"/>
                <a:gd name="connsiteX1" fmla="*/ 3248511 w 3260726"/>
                <a:gd name="connsiteY1" fmla="*/ 0 h 2565670"/>
                <a:gd name="connsiteX2" fmla="*/ 3260726 w 3260726"/>
                <a:gd name="connsiteY2" fmla="*/ 2565670 h 2565670"/>
                <a:gd name="connsiteX3" fmla="*/ 0 w 3260726"/>
                <a:gd name="connsiteY3" fmla="*/ 2521058 h 2565670"/>
                <a:gd name="connsiteX4" fmla="*/ 1544433 w 3260726"/>
                <a:gd name="connsiteY4" fmla="*/ 1 h 2565670"/>
                <a:gd name="connsiteX0" fmla="*/ 921784 w 3260726"/>
                <a:gd name="connsiteY0" fmla="*/ 12347 h 2565670"/>
                <a:gd name="connsiteX1" fmla="*/ 3248511 w 3260726"/>
                <a:gd name="connsiteY1" fmla="*/ 0 h 2565670"/>
                <a:gd name="connsiteX2" fmla="*/ 3260726 w 3260726"/>
                <a:gd name="connsiteY2" fmla="*/ 2565670 h 2565670"/>
                <a:gd name="connsiteX3" fmla="*/ 0 w 3260726"/>
                <a:gd name="connsiteY3" fmla="*/ 2521058 h 2565670"/>
                <a:gd name="connsiteX4" fmla="*/ 921784 w 3260726"/>
                <a:gd name="connsiteY4" fmla="*/ 12347 h 2565670"/>
                <a:gd name="connsiteX0" fmla="*/ 921784 w 3260726"/>
                <a:gd name="connsiteY0" fmla="*/ 12347 h 2565670"/>
                <a:gd name="connsiteX1" fmla="*/ 2321160 w 3260726"/>
                <a:gd name="connsiteY1" fmla="*/ 0 h 2565670"/>
                <a:gd name="connsiteX2" fmla="*/ 3260726 w 3260726"/>
                <a:gd name="connsiteY2" fmla="*/ 2565670 h 2565670"/>
                <a:gd name="connsiteX3" fmla="*/ 0 w 3260726"/>
                <a:gd name="connsiteY3" fmla="*/ 2521058 h 2565670"/>
                <a:gd name="connsiteX4" fmla="*/ 921784 w 3260726"/>
                <a:gd name="connsiteY4" fmla="*/ 12347 h 2565670"/>
                <a:gd name="connsiteX0" fmla="*/ 921784 w 2322228"/>
                <a:gd name="connsiteY0" fmla="*/ 12347 h 2565670"/>
                <a:gd name="connsiteX1" fmla="*/ 2321160 w 2322228"/>
                <a:gd name="connsiteY1" fmla="*/ 0 h 2565670"/>
                <a:gd name="connsiteX2" fmla="*/ 2320129 w 2322228"/>
                <a:gd name="connsiteY2" fmla="*/ 2565670 h 2565670"/>
                <a:gd name="connsiteX3" fmla="*/ 0 w 2322228"/>
                <a:gd name="connsiteY3" fmla="*/ 2521058 h 2565670"/>
                <a:gd name="connsiteX4" fmla="*/ 921784 w 2322228"/>
                <a:gd name="connsiteY4" fmla="*/ 12347 h 2565670"/>
                <a:gd name="connsiteX0" fmla="*/ 921784 w 2322228"/>
                <a:gd name="connsiteY0" fmla="*/ 0 h 2571841"/>
                <a:gd name="connsiteX1" fmla="*/ 2321160 w 2322228"/>
                <a:gd name="connsiteY1" fmla="*/ 6171 h 2571841"/>
                <a:gd name="connsiteX2" fmla="*/ 2320129 w 2322228"/>
                <a:gd name="connsiteY2" fmla="*/ 2571841 h 2571841"/>
                <a:gd name="connsiteX3" fmla="*/ 0 w 2322228"/>
                <a:gd name="connsiteY3" fmla="*/ 2527229 h 2571841"/>
                <a:gd name="connsiteX4" fmla="*/ 921784 w 2322228"/>
                <a:gd name="connsiteY4" fmla="*/ 0 h 2571841"/>
                <a:gd name="connsiteX0" fmla="*/ 921784 w 2611583"/>
                <a:gd name="connsiteY0" fmla="*/ 0 h 2540977"/>
                <a:gd name="connsiteX1" fmla="*/ 2321160 w 2611583"/>
                <a:gd name="connsiteY1" fmla="*/ 6171 h 2540977"/>
                <a:gd name="connsiteX2" fmla="*/ 2611583 w 2611583"/>
                <a:gd name="connsiteY2" fmla="*/ 2540977 h 2540977"/>
                <a:gd name="connsiteX3" fmla="*/ 0 w 2611583"/>
                <a:gd name="connsiteY3" fmla="*/ 2527229 h 2540977"/>
                <a:gd name="connsiteX4" fmla="*/ 921784 w 2611583"/>
                <a:gd name="connsiteY4" fmla="*/ 0 h 2540977"/>
                <a:gd name="connsiteX0" fmla="*/ 921784 w 2611583"/>
                <a:gd name="connsiteY0" fmla="*/ 2 h 2540979"/>
                <a:gd name="connsiteX1" fmla="*/ 2572870 w 2611583"/>
                <a:gd name="connsiteY1" fmla="*/ 0 h 2540979"/>
                <a:gd name="connsiteX2" fmla="*/ 2611583 w 2611583"/>
                <a:gd name="connsiteY2" fmla="*/ 2540979 h 2540979"/>
                <a:gd name="connsiteX3" fmla="*/ 0 w 2611583"/>
                <a:gd name="connsiteY3" fmla="*/ 2527231 h 2540979"/>
                <a:gd name="connsiteX4" fmla="*/ 921784 w 2611583"/>
                <a:gd name="connsiteY4" fmla="*/ 2 h 2540979"/>
                <a:gd name="connsiteX0" fmla="*/ 921784 w 2705467"/>
                <a:gd name="connsiteY0" fmla="*/ 0 h 2540977"/>
                <a:gd name="connsiteX1" fmla="*/ 2705349 w 2705467"/>
                <a:gd name="connsiteY1" fmla="*/ 6171 h 2540977"/>
                <a:gd name="connsiteX2" fmla="*/ 2611583 w 2705467"/>
                <a:gd name="connsiteY2" fmla="*/ 2540977 h 2540977"/>
                <a:gd name="connsiteX3" fmla="*/ 0 w 2705467"/>
                <a:gd name="connsiteY3" fmla="*/ 2527229 h 2540977"/>
                <a:gd name="connsiteX4" fmla="*/ 921784 w 2705467"/>
                <a:gd name="connsiteY4" fmla="*/ 0 h 2540977"/>
                <a:gd name="connsiteX0" fmla="*/ 921784 w 2718702"/>
                <a:gd name="connsiteY0" fmla="*/ 2 h 2540979"/>
                <a:gd name="connsiteX1" fmla="*/ 2718597 w 2718702"/>
                <a:gd name="connsiteY1" fmla="*/ 0 h 2540979"/>
                <a:gd name="connsiteX2" fmla="*/ 2611583 w 2718702"/>
                <a:gd name="connsiteY2" fmla="*/ 2540979 h 2540979"/>
                <a:gd name="connsiteX3" fmla="*/ 0 w 2718702"/>
                <a:gd name="connsiteY3" fmla="*/ 2527231 h 2540979"/>
                <a:gd name="connsiteX4" fmla="*/ 921784 w 2718702"/>
                <a:gd name="connsiteY4" fmla="*/ 2 h 2540979"/>
                <a:gd name="connsiteX0" fmla="*/ 921784 w 2679012"/>
                <a:gd name="connsiteY0" fmla="*/ 0 h 2540977"/>
                <a:gd name="connsiteX1" fmla="*/ 2678853 w 2679012"/>
                <a:gd name="connsiteY1" fmla="*/ 6171 h 2540977"/>
                <a:gd name="connsiteX2" fmla="*/ 2611583 w 2679012"/>
                <a:gd name="connsiteY2" fmla="*/ 2540977 h 2540977"/>
                <a:gd name="connsiteX3" fmla="*/ 0 w 2679012"/>
                <a:gd name="connsiteY3" fmla="*/ 2527229 h 2540977"/>
                <a:gd name="connsiteX4" fmla="*/ 921784 w 2679012"/>
                <a:gd name="connsiteY4" fmla="*/ 0 h 2540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9012" h="2540977">
                  <a:moveTo>
                    <a:pt x="921784" y="0"/>
                  </a:moveTo>
                  <a:lnTo>
                    <a:pt x="2678853" y="6171"/>
                  </a:lnTo>
                  <a:cubicBezTo>
                    <a:pt x="2682925" y="861394"/>
                    <a:pt x="2607511" y="1685754"/>
                    <a:pt x="2611583" y="2540977"/>
                  </a:cubicBezTo>
                  <a:lnTo>
                    <a:pt x="0" y="2527229"/>
                  </a:lnTo>
                  <a:lnTo>
                    <a:pt x="921784" y="0"/>
                  </a:lnTo>
                  <a:close/>
                </a:path>
              </a:pathLst>
            </a:custGeom>
            <a:blipFill rotWithShape="0">
              <a:blip r:embed="rId2">
                <a:duotone>
                  <a:schemeClr val="bg2">
                    <a:shade val="76000"/>
                    <a:satMod val="180000"/>
                  </a:schemeClr>
                  <a:schemeClr val="bg2">
                    <a:tint val="80000"/>
                    <a:satMod val="120000"/>
                    <a:lumMod val="180000"/>
                  </a:schemeClr>
                </a:duotone>
              </a:blip>
              <a:stretch>
                <a:fillRect l="-114598" r="-265621" b="-28686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2" name="Rectangle 20">
              <a:extLst>
                <a:ext uri="{FF2B5EF4-FFF2-40B4-BE49-F238E27FC236}">
                  <a16:creationId xmlns:a16="http://schemas.microsoft.com/office/drawing/2014/main" xmlns="" id="{03DB1AC6-5430-4CD3-BD83-86E675A11A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white">
            <a:xfrm>
              <a:off x="2211875" y="5257482"/>
              <a:ext cx="2586931" cy="1619837"/>
            </a:xfrm>
            <a:custGeom>
              <a:avLst/>
              <a:gdLst>
                <a:gd name="connsiteX0" fmla="*/ 0 w 2611581"/>
                <a:gd name="connsiteY0" fmla="*/ 0 h 4303713"/>
                <a:gd name="connsiteX1" fmla="*/ 2611581 w 2611581"/>
                <a:gd name="connsiteY1" fmla="*/ 0 h 4303713"/>
                <a:gd name="connsiteX2" fmla="*/ 2611581 w 2611581"/>
                <a:gd name="connsiteY2" fmla="*/ 4303713 h 4303713"/>
                <a:gd name="connsiteX3" fmla="*/ 0 w 2611581"/>
                <a:gd name="connsiteY3" fmla="*/ 4303713 h 4303713"/>
                <a:gd name="connsiteX4" fmla="*/ 0 w 2611581"/>
                <a:gd name="connsiteY4" fmla="*/ 0 h 4303713"/>
                <a:gd name="connsiteX0" fmla="*/ 0 w 2611581"/>
                <a:gd name="connsiteY0" fmla="*/ 0 h 4314104"/>
                <a:gd name="connsiteX1" fmla="*/ 2611581 w 2611581"/>
                <a:gd name="connsiteY1" fmla="*/ 0 h 4314104"/>
                <a:gd name="connsiteX2" fmla="*/ 2611581 w 2611581"/>
                <a:gd name="connsiteY2" fmla="*/ 4303713 h 4314104"/>
                <a:gd name="connsiteX3" fmla="*/ 1693718 w 2611581"/>
                <a:gd name="connsiteY3" fmla="*/ 4314104 h 4314104"/>
                <a:gd name="connsiteX4" fmla="*/ 0 w 2611581"/>
                <a:gd name="connsiteY4" fmla="*/ 0 h 4314104"/>
                <a:gd name="connsiteX0" fmla="*/ 0 w 2611581"/>
                <a:gd name="connsiteY0" fmla="*/ 0 h 4314104"/>
                <a:gd name="connsiteX1" fmla="*/ 2611581 w 2611581"/>
                <a:gd name="connsiteY1" fmla="*/ 0 h 4314104"/>
                <a:gd name="connsiteX2" fmla="*/ 2611581 w 2611581"/>
                <a:gd name="connsiteY2" fmla="*/ 4303713 h 4314104"/>
                <a:gd name="connsiteX3" fmla="*/ 1963882 w 2611581"/>
                <a:gd name="connsiteY3" fmla="*/ 4314104 h 4314104"/>
                <a:gd name="connsiteX4" fmla="*/ 0 w 2611581"/>
                <a:gd name="connsiteY4" fmla="*/ 0 h 4314104"/>
                <a:gd name="connsiteX0" fmla="*/ 0 w 2611581"/>
                <a:gd name="connsiteY0" fmla="*/ 0 h 4303713"/>
                <a:gd name="connsiteX1" fmla="*/ 2611581 w 2611581"/>
                <a:gd name="connsiteY1" fmla="*/ 0 h 4303713"/>
                <a:gd name="connsiteX2" fmla="*/ 2611581 w 2611581"/>
                <a:gd name="connsiteY2" fmla="*/ 4303713 h 4303713"/>
                <a:gd name="connsiteX3" fmla="*/ 2213264 w 2611581"/>
                <a:gd name="connsiteY3" fmla="*/ 4293322 h 4303713"/>
                <a:gd name="connsiteX4" fmla="*/ 0 w 2611581"/>
                <a:gd name="connsiteY4" fmla="*/ 0 h 4303713"/>
                <a:gd name="connsiteX0" fmla="*/ 0 w 2611581"/>
                <a:gd name="connsiteY0" fmla="*/ 0 h 4303713"/>
                <a:gd name="connsiteX1" fmla="*/ 2611581 w 2611581"/>
                <a:gd name="connsiteY1" fmla="*/ 0 h 4303713"/>
                <a:gd name="connsiteX2" fmla="*/ 2611581 w 2611581"/>
                <a:gd name="connsiteY2" fmla="*/ 4303713 h 4303713"/>
                <a:gd name="connsiteX3" fmla="*/ 2171701 w 2611581"/>
                <a:gd name="connsiteY3" fmla="*/ 3638695 h 4303713"/>
                <a:gd name="connsiteX4" fmla="*/ 0 w 2611581"/>
                <a:gd name="connsiteY4" fmla="*/ 0 h 4303713"/>
                <a:gd name="connsiteX0" fmla="*/ 0 w 2720934"/>
                <a:gd name="connsiteY0" fmla="*/ 268283 h 4303713"/>
                <a:gd name="connsiteX1" fmla="*/ 2720934 w 2720934"/>
                <a:gd name="connsiteY1" fmla="*/ 0 h 4303713"/>
                <a:gd name="connsiteX2" fmla="*/ 2720934 w 2720934"/>
                <a:gd name="connsiteY2" fmla="*/ 4303713 h 4303713"/>
                <a:gd name="connsiteX3" fmla="*/ 2281054 w 2720934"/>
                <a:gd name="connsiteY3" fmla="*/ 3638695 h 4303713"/>
                <a:gd name="connsiteX4" fmla="*/ 0 w 2720934"/>
                <a:gd name="connsiteY4" fmla="*/ 268283 h 4303713"/>
                <a:gd name="connsiteX0" fmla="*/ 0 w 2720934"/>
                <a:gd name="connsiteY0" fmla="*/ 268283 h 4303713"/>
                <a:gd name="connsiteX1" fmla="*/ 2720934 w 2720934"/>
                <a:gd name="connsiteY1" fmla="*/ 0 h 4303713"/>
                <a:gd name="connsiteX2" fmla="*/ 2720934 w 2720934"/>
                <a:gd name="connsiteY2" fmla="*/ 4303713 h 4303713"/>
                <a:gd name="connsiteX3" fmla="*/ 2264231 w 2720934"/>
                <a:gd name="connsiteY3" fmla="*/ 3717600 h 4303713"/>
                <a:gd name="connsiteX4" fmla="*/ 0 w 2720934"/>
                <a:gd name="connsiteY4" fmla="*/ 268283 h 4303713"/>
                <a:gd name="connsiteX0" fmla="*/ 0 w 2720934"/>
                <a:gd name="connsiteY0" fmla="*/ 268283 h 4335275"/>
                <a:gd name="connsiteX1" fmla="*/ 2720934 w 2720934"/>
                <a:gd name="connsiteY1" fmla="*/ 0 h 4335275"/>
                <a:gd name="connsiteX2" fmla="*/ 2653639 w 2720934"/>
                <a:gd name="connsiteY2" fmla="*/ 4335275 h 4335275"/>
                <a:gd name="connsiteX3" fmla="*/ 2264231 w 2720934"/>
                <a:gd name="connsiteY3" fmla="*/ 3717600 h 4335275"/>
                <a:gd name="connsiteX4" fmla="*/ 0 w 2720934"/>
                <a:gd name="connsiteY4" fmla="*/ 268283 h 4335275"/>
                <a:gd name="connsiteX0" fmla="*/ 0 w 2737757"/>
                <a:gd name="connsiteY0" fmla="*/ 236721 h 4335275"/>
                <a:gd name="connsiteX1" fmla="*/ 2737757 w 2737757"/>
                <a:gd name="connsiteY1" fmla="*/ 0 h 4335275"/>
                <a:gd name="connsiteX2" fmla="*/ 2670462 w 2737757"/>
                <a:gd name="connsiteY2" fmla="*/ 4335275 h 4335275"/>
                <a:gd name="connsiteX3" fmla="*/ 2281054 w 2737757"/>
                <a:gd name="connsiteY3" fmla="*/ 3717600 h 4335275"/>
                <a:gd name="connsiteX4" fmla="*/ 0 w 2737757"/>
                <a:gd name="connsiteY4" fmla="*/ 236721 h 4335275"/>
                <a:gd name="connsiteX0" fmla="*/ 0 w 2729346"/>
                <a:gd name="connsiteY0" fmla="*/ 0 h 4098554"/>
                <a:gd name="connsiteX1" fmla="*/ 2729346 w 2729346"/>
                <a:gd name="connsiteY1" fmla="*/ 126250 h 4098554"/>
                <a:gd name="connsiteX2" fmla="*/ 2670462 w 2729346"/>
                <a:gd name="connsiteY2" fmla="*/ 4098554 h 4098554"/>
                <a:gd name="connsiteX3" fmla="*/ 2281054 w 2729346"/>
                <a:gd name="connsiteY3" fmla="*/ 3480879 h 4098554"/>
                <a:gd name="connsiteX4" fmla="*/ 0 w 2729346"/>
                <a:gd name="connsiteY4" fmla="*/ 0 h 4098554"/>
                <a:gd name="connsiteX0" fmla="*/ 0 w 2720934"/>
                <a:gd name="connsiteY0" fmla="*/ 0 h 4098554"/>
                <a:gd name="connsiteX1" fmla="*/ 2720934 w 2720934"/>
                <a:gd name="connsiteY1" fmla="*/ 31562 h 4098554"/>
                <a:gd name="connsiteX2" fmla="*/ 2670462 w 2720934"/>
                <a:gd name="connsiteY2" fmla="*/ 4098554 h 4098554"/>
                <a:gd name="connsiteX3" fmla="*/ 2281054 w 2720934"/>
                <a:gd name="connsiteY3" fmla="*/ 3480879 h 4098554"/>
                <a:gd name="connsiteX4" fmla="*/ 0 w 2720934"/>
                <a:gd name="connsiteY4" fmla="*/ 0 h 4098554"/>
                <a:gd name="connsiteX0" fmla="*/ 0 w 2720934"/>
                <a:gd name="connsiteY0" fmla="*/ 15782 h 4114336"/>
                <a:gd name="connsiteX1" fmla="*/ 2720934 w 2720934"/>
                <a:gd name="connsiteY1" fmla="*/ 0 h 4114336"/>
                <a:gd name="connsiteX2" fmla="*/ 2670462 w 2720934"/>
                <a:gd name="connsiteY2" fmla="*/ 4114336 h 4114336"/>
                <a:gd name="connsiteX3" fmla="*/ 2281054 w 2720934"/>
                <a:gd name="connsiteY3" fmla="*/ 3496661 h 4114336"/>
                <a:gd name="connsiteX4" fmla="*/ 0 w 2720934"/>
                <a:gd name="connsiteY4" fmla="*/ 15782 h 4114336"/>
                <a:gd name="connsiteX0" fmla="*/ 0 w 2820289"/>
                <a:gd name="connsiteY0" fmla="*/ 15782 h 4114336"/>
                <a:gd name="connsiteX1" fmla="*/ 2820289 w 2820289"/>
                <a:gd name="connsiteY1" fmla="*/ 0 h 4114336"/>
                <a:gd name="connsiteX2" fmla="*/ 2769817 w 2820289"/>
                <a:gd name="connsiteY2" fmla="*/ 4114336 h 4114336"/>
                <a:gd name="connsiteX3" fmla="*/ 2380409 w 2820289"/>
                <a:gd name="connsiteY3" fmla="*/ 3496661 h 4114336"/>
                <a:gd name="connsiteX4" fmla="*/ 0 w 2820289"/>
                <a:gd name="connsiteY4" fmla="*/ 15782 h 4114336"/>
                <a:gd name="connsiteX0" fmla="*/ 0 w 2820289"/>
                <a:gd name="connsiteY0" fmla="*/ 15782 h 4114336"/>
                <a:gd name="connsiteX1" fmla="*/ 2820289 w 2820289"/>
                <a:gd name="connsiteY1" fmla="*/ 0 h 4114336"/>
                <a:gd name="connsiteX2" fmla="*/ 2769817 w 2820289"/>
                <a:gd name="connsiteY2" fmla="*/ 4114336 h 4114336"/>
                <a:gd name="connsiteX3" fmla="*/ 2362876 w 2820289"/>
                <a:gd name="connsiteY3" fmla="*/ 3517980 h 4114336"/>
                <a:gd name="connsiteX4" fmla="*/ 0 w 2820289"/>
                <a:gd name="connsiteY4" fmla="*/ 15782 h 4114336"/>
                <a:gd name="connsiteX0" fmla="*/ 0 w 2820289"/>
                <a:gd name="connsiteY0" fmla="*/ 15782 h 4114336"/>
                <a:gd name="connsiteX1" fmla="*/ 2820289 w 2820289"/>
                <a:gd name="connsiteY1" fmla="*/ 0 h 4114336"/>
                <a:gd name="connsiteX2" fmla="*/ 2763972 w 2820289"/>
                <a:gd name="connsiteY2" fmla="*/ 4114336 h 4114336"/>
                <a:gd name="connsiteX3" fmla="*/ 2362876 w 2820289"/>
                <a:gd name="connsiteY3" fmla="*/ 3517980 h 4114336"/>
                <a:gd name="connsiteX4" fmla="*/ 0 w 2820289"/>
                <a:gd name="connsiteY4" fmla="*/ 15782 h 4114336"/>
                <a:gd name="connsiteX0" fmla="*/ 0 w 3721149"/>
                <a:gd name="connsiteY0" fmla="*/ 0 h 4269703"/>
                <a:gd name="connsiteX1" fmla="*/ 3721149 w 3721149"/>
                <a:gd name="connsiteY1" fmla="*/ 155367 h 4269703"/>
                <a:gd name="connsiteX2" fmla="*/ 3664832 w 3721149"/>
                <a:gd name="connsiteY2" fmla="*/ 4269703 h 4269703"/>
                <a:gd name="connsiteX3" fmla="*/ 3263736 w 3721149"/>
                <a:gd name="connsiteY3" fmla="*/ 3673347 h 4269703"/>
                <a:gd name="connsiteX4" fmla="*/ 0 w 3721149"/>
                <a:gd name="connsiteY4" fmla="*/ 0 h 4269703"/>
                <a:gd name="connsiteX0" fmla="*/ 0 w 3721149"/>
                <a:gd name="connsiteY0" fmla="*/ 0 h 4289488"/>
                <a:gd name="connsiteX1" fmla="*/ 3721149 w 3721149"/>
                <a:gd name="connsiteY1" fmla="*/ 155367 h 4289488"/>
                <a:gd name="connsiteX2" fmla="*/ 3664832 w 3721149"/>
                <a:gd name="connsiteY2" fmla="*/ 4269703 h 4289488"/>
                <a:gd name="connsiteX3" fmla="*/ 1705997 w 3721149"/>
                <a:gd name="connsiteY3" fmla="*/ 4289488 h 4289488"/>
                <a:gd name="connsiteX4" fmla="*/ 0 w 3721149"/>
                <a:gd name="connsiteY4" fmla="*/ 0 h 4289488"/>
                <a:gd name="connsiteX0" fmla="*/ 0 w 3664846"/>
                <a:gd name="connsiteY0" fmla="*/ 15785 h 4305273"/>
                <a:gd name="connsiteX1" fmla="*/ 3664846 w 3664846"/>
                <a:gd name="connsiteY1" fmla="*/ 0 h 4305273"/>
                <a:gd name="connsiteX2" fmla="*/ 3664832 w 3664846"/>
                <a:gd name="connsiteY2" fmla="*/ 4285488 h 4305273"/>
                <a:gd name="connsiteX3" fmla="*/ 1705997 w 3664846"/>
                <a:gd name="connsiteY3" fmla="*/ 4305273 h 4305273"/>
                <a:gd name="connsiteX4" fmla="*/ 0 w 3664846"/>
                <a:gd name="connsiteY4" fmla="*/ 15785 h 4305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4846" h="4305273">
                  <a:moveTo>
                    <a:pt x="0" y="15785"/>
                  </a:moveTo>
                  <a:lnTo>
                    <a:pt x="3664846" y="0"/>
                  </a:lnTo>
                  <a:cubicBezTo>
                    <a:pt x="3664841" y="1428496"/>
                    <a:pt x="3664837" y="2856992"/>
                    <a:pt x="3664832" y="4285488"/>
                  </a:cubicBezTo>
                  <a:lnTo>
                    <a:pt x="1705997" y="4305273"/>
                  </a:lnTo>
                  <a:lnTo>
                    <a:pt x="0" y="15785"/>
                  </a:lnTo>
                  <a:close/>
                </a:path>
              </a:pathLst>
            </a:custGeom>
            <a:blipFill rotWithShape="0">
              <a:blip r:embed="rId2">
                <a:duotone>
                  <a:schemeClr val="bg2">
                    <a:shade val="76000"/>
                    <a:satMod val="180000"/>
                  </a:schemeClr>
                  <a:schemeClr val="bg2">
                    <a:tint val="80000"/>
                    <a:satMod val="120000"/>
                    <a:lumMod val="180000"/>
                  </a:schemeClr>
                </a:duotone>
              </a:blip>
              <a:stretch>
                <a:fillRect l="-163116" t="-323529" r="-39825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78326E10-C8CB-487F-A110-F861268DE6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360612" y="0"/>
            <a:ext cx="2436813" cy="6858001"/>
            <a:chOff x="1320800" y="0"/>
            <a:chExt cx="2436813" cy="6858001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xmlns="" id="{3279962B-46D2-4E19-B632-39B80D1E80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xmlns="" id="{321A335A-53CB-4C17-AB51-5D9C2DCB45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xmlns="" id="{A0E0D557-405B-469F-AEDE-4E3404AA41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xmlns="" id="{D8D4E62F-9393-40A6-9E85-9F3B59C462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xmlns="" id="{FABD11B1-DE89-45BC-8204-968C88AADC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xmlns="" id="{AFA4965A-1FBC-44B8-B96A-3F5275C3AE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1DC4AC-B65B-4E0B-AE24-CEB945FBC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399" y="685800"/>
            <a:ext cx="7345891" cy="14139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Ordering from Starbucks</a:t>
            </a:r>
          </a:p>
        </p:txBody>
      </p:sp>
      <p:pic>
        <p:nvPicPr>
          <p:cNvPr id="5" name="Picture 5" descr="A cup of coffee&#10;&#10;Description generated with high confidence">
            <a:extLst>
              <a:ext uri="{FF2B5EF4-FFF2-40B4-BE49-F238E27FC236}">
                <a16:creationId xmlns:a16="http://schemas.microsoft.com/office/drawing/2014/main" xmlns="" id="{4DEE62EB-0456-4A8E-8F55-1D8ADA6A9C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9929"/>
          <a:stretch/>
        </p:blipFill>
        <p:spPr>
          <a:xfrm>
            <a:off x="20" y="10"/>
            <a:ext cx="3459143" cy="6857990"/>
          </a:xfrm>
          <a:custGeom>
            <a:avLst/>
            <a:gdLst>
              <a:gd name="connsiteX0" fmla="*/ 0 w 5435600"/>
              <a:gd name="connsiteY0" fmla="*/ 0 h 6858000"/>
              <a:gd name="connsiteX1" fmla="*/ 5435600 w 5435600"/>
              <a:gd name="connsiteY1" fmla="*/ 0 h 6858000"/>
              <a:gd name="connsiteX2" fmla="*/ 5435600 w 5435600"/>
              <a:gd name="connsiteY2" fmla="*/ 6858000 h 6858000"/>
              <a:gd name="connsiteX3" fmla="*/ 0 w 5435600"/>
              <a:gd name="connsiteY3" fmla="*/ 6858000 h 6858000"/>
              <a:gd name="connsiteX4" fmla="*/ 0 w 5435600"/>
              <a:gd name="connsiteY4" fmla="*/ 0 h 6858000"/>
              <a:gd name="connsiteX0" fmla="*/ 0 w 5435600"/>
              <a:gd name="connsiteY0" fmla="*/ 0 h 6858000"/>
              <a:gd name="connsiteX1" fmla="*/ 3513666 w 5435600"/>
              <a:gd name="connsiteY1" fmla="*/ 0 h 6858000"/>
              <a:gd name="connsiteX2" fmla="*/ 5435600 w 5435600"/>
              <a:gd name="connsiteY2" fmla="*/ 6858000 h 6858000"/>
              <a:gd name="connsiteX3" fmla="*/ 0 w 5435600"/>
              <a:gd name="connsiteY3" fmla="*/ 6858000 h 6858000"/>
              <a:gd name="connsiteX4" fmla="*/ 0 w 5435600"/>
              <a:gd name="connsiteY4" fmla="*/ 0 h 6858000"/>
              <a:gd name="connsiteX0" fmla="*/ 0 w 5435600"/>
              <a:gd name="connsiteY0" fmla="*/ 0 h 6858000"/>
              <a:gd name="connsiteX1" fmla="*/ 3513666 w 5435600"/>
              <a:gd name="connsiteY1" fmla="*/ 0 h 6858000"/>
              <a:gd name="connsiteX2" fmla="*/ 4199467 w 5435600"/>
              <a:gd name="connsiteY2" fmla="*/ 2455333 h 6858000"/>
              <a:gd name="connsiteX3" fmla="*/ 5435600 w 5435600"/>
              <a:gd name="connsiteY3" fmla="*/ 6858000 h 6858000"/>
              <a:gd name="connsiteX4" fmla="*/ 0 w 5435600"/>
              <a:gd name="connsiteY4" fmla="*/ 6858000 h 6858000"/>
              <a:gd name="connsiteX5" fmla="*/ 0 w 5435600"/>
              <a:gd name="connsiteY5" fmla="*/ 0 h 6858000"/>
              <a:gd name="connsiteX0" fmla="*/ 0 w 5435600"/>
              <a:gd name="connsiteY0" fmla="*/ 0 h 6858000"/>
              <a:gd name="connsiteX1" fmla="*/ 3513666 w 5435600"/>
              <a:gd name="connsiteY1" fmla="*/ 0 h 6858000"/>
              <a:gd name="connsiteX2" fmla="*/ 2861733 w 5435600"/>
              <a:gd name="connsiteY2" fmla="*/ 2548466 h 6858000"/>
              <a:gd name="connsiteX3" fmla="*/ 5435600 w 5435600"/>
              <a:gd name="connsiteY3" fmla="*/ 6858000 h 6858000"/>
              <a:gd name="connsiteX4" fmla="*/ 0 w 5435600"/>
              <a:gd name="connsiteY4" fmla="*/ 6858000 h 6858000"/>
              <a:gd name="connsiteX5" fmla="*/ 0 w 5435600"/>
              <a:gd name="connsiteY5" fmla="*/ 0 h 6858000"/>
              <a:gd name="connsiteX0" fmla="*/ 0 w 5448300"/>
              <a:gd name="connsiteY0" fmla="*/ 0 h 6858000"/>
              <a:gd name="connsiteX1" fmla="*/ 3513666 w 5448300"/>
              <a:gd name="connsiteY1" fmla="*/ 0 h 6858000"/>
              <a:gd name="connsiteX2" fmla="*/ 2861733 w 5448300"/>
              <a:gd name="connsiteY2" fmla="*/ 2548466 h 6858000"/>
              <a:gd name="connsiteX3" fmla="*/ 5448300 w 5448300"/>
              <a:gd name="connsiteY3" fmla="*/ 6853767 h 6858000"/>
              <a:gd name="connsiteX4" fmla="*/ 0 w 5448300"/>
              <a:gd name="connsiteY4" fmla="*/ 6858000 h 6858000"/>
              <a:gd name="connsiteX5" fmla="*/ 0 w 5448300"/>
              <a:gd name="connsiteY5" fmla="*/ 0 h 6858000"/>
              <a:gd name="connsiteX0" fmla="*/ 0 w 5448300"/>
              <a:gd name="connsiteY0" fmla="*/ 0 h 6858000"/>
              <a:gd name="connsiteX1" fmla="*/ 3174999 w 5448300"/>
              <a:gd name="connsiteY1" fmla="*/ 0 h 6858000"/>
              <a:gd name="connsiteX2" fmla="*/ 2861733 w 5448300"/>
              <a:gd name="connsiteY2" fmla="*/ 2548466 h 6858000"/>
              <a:gd name="connsiteX3" fmla="*/ 5448300 w 5448300"/>
              <a:gd name="connsiteY3" fmla="*/ 6853767 h 6858000"/>
              <a:gd name="connsiteX4" fmla="*/ 0 w 5448300"/>
              <a:gd name="connsiteY4" fmla="*/ 6858000 h 6858000"/>
              <a:gd name="connsiteX5" fmla="*/ 0 w 5448300"/>
              <a:gd name="connsiteY5" fmla="*/ 0 h 6858000"/>
              <a:gd name="connsiteX0" fmla="*/ 0 w 5448300"/>
              <a:gd name="connsiteY0" fmla="*/ 0 h 6858000"/>
              <a:gd name="connsiteX1" fmla="*/ 3174999 w 5448300"/>
              <a:gd name="connsiteY1" fmla="*/ 0 h 6858000"/>
              <a:gd name="connsiteX2" fmla="*/ 2294466 w 5448300"/>
              <a:gd name="connsiteY2" fmla="*/ 5223932 h 6858000"/>
              <a:gd name="connsiteX3" fmla="*/ 5448300 w 5448300"/>
              <a:gd name="connsiteY3" fmla="*/ 6853767 h 6858000"/>
              <a:gd name="connsiteX4" fmla="*/ 0 w 5448300"/>
              <a:gd name="connsiteY4" fmla="*/ 6858000 h 6858000"/>
              <a:gd name="connsiteX5" fmla="*/ 0 w 5448300"/>
              <a:gd name="connsiteY5" fmla="*/ 0 h 6858000"/>
              <a:gd name="connsiteX0" fmla="*/ 0 w 3458633"/>
              <a:gd name="connsiteY0" fmla="*/ 0 h 6858000"/>
              <a:gd name="connsiteX1" fmla="*/ 3174999 w 3458633"/>
              <a:gd name="connsiteY1" fmla="*/ 0 h 6858000"/>
              <a:gd name="connsiteX2" fmla="*/ 2294466 w 3458633"/>
              <a:gd name="connsiteY2" fmla="*/ 5223932 h 6858000"/>
              <a:gd name="connsiteX3" fmla="*/ 3458633 w 3458633"/>
              <a:gd name="connsiteY3" fmla="*/ 6853767 h 6858000"/>
              <a:gd name="connsiteX4" fmla="*/ 0 w 3458633"/>
              <a:gd name="connsiteY4" fmla="*/ 6858000 h 6858000"/>
              <a:gd name="connsiteX5" fmla="*/ 0 w 3458633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8633" h="6858000">
                <a:moveTo>
                  <a:pt x="0" y="0"/>
                </a:moveTo>
                <a:lnTo>
                  <a:pt x="3174999" y="0"/>
                </a:lnTo>
                <a:lnTo>
                  <a:pt x="2294466" y="5223932"/>
                </a:lnTo>
                <a:lnTo>
                  <a:pt x="3458633" y="6853767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38100">
            <a:noFill/>
          </a:ln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BF792D-CDB5-4059-84C5-A7085F3490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43867" y="2048933"/>
            <a:ext cx="8052446" cy="37422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/>
              <a:t>Default interface</a:t>
            </a:r>
            <a:endParaRPr lang="en-US" sz="3200" dirty="0"/>
          </a:p>
          <a:p>
            <a:pPr lvl="1"/>
            <a:r>
              <a:rPr lang="en-US" sz="3200"/>
              <a:t>Having a nice human conversation with the barista</a:t>
            </a:r>
            <a:endParaRPr lang="en-US" sz="3200" dirty="0"/>
          </a:p>
          <a:p>
            <a:r>
              <a:rPr lang="en-US" sz="3200"/>
              <a:t>API</a:t>
            </a:r>
            <a:endParaRPr lang="en-US" sz="3200" dirty="0"/>
          </a:p>
          <a:p>
            <a:pPr lvl="1"/>
            <a:r>
              <a:rPr lang="en-US" sz="3200"/>
              <a:t>Giving your order using the cup code, like </a:t>
            </a:r>
            <a:r>
              <a:rPr lang="en-US" sz="3200" i="1"/>
              <a:t>grande hazelnut soy no-whip hot chocolate</a:t>
            </a:r>
          </a:p>
        </p:txBody>
      </p:sp>
    </p:spTree>
    <p:extLst>
      <p:ext uri="{BB962C8B-B14F-4D97-AF65-F5344CB8AC3E}">
        <p14:creationId xmlns:p14="http://schemas.microsoft.com/office/powerpoint/2010/main" val="3468206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C4DD78-B8DD-4AE3-A49B-14BAC6C69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Deleting </a:t>
            </a:r>
            <a:r>
              <a:rPr lang="en-US"/>
              <a:t>a Bib Record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99332D4-0CB6-4305-B68C-1F572B446C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dirty="0"/>
              <a:t>Alma 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FE6479A-3121-4616-8889-78ECDF76DF4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/>
              <a:t>Search for the record</a:t>
            </a:r>
            <a:endParaRPr lang="en-US"/>
          </a:p>
          <a:p>
            <a:r>
              <a:rPr lang="en-US" sz="3200"/>
              <a:t>Open in Metadata Editor</a:t>
            </a:r>
          </a:p>
          <a:p>
            <a:r>
              <a:rPr lang="en-US" sz="3200"/>
              <a:t>Click the Trash Can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CFCDC2F-3DF7-4F09-BD47-C8505FBD3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4000" dirty="0"/>
              <a:t>Alma API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E9134C2-AC14-46A3-9A9E-DE9CEDCDA2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75193" y="3335337"/>
            <a:ext cx="5566926" cy="2455862"/>
          </a:xfrm>
        </p:spPr>
        <p:txBody>
          <a:bodyPr>
            <a:normAutofit/>
          </a:bodyPr>
          <a:lstStyle/>
          <a:p>
            <a:r>
              <a:rPr lang="en-US" sz="2800"/>
              <a:t>Send the command:</a:t>
            </a:r>
            <a:endParaRPr lang="en-US" sz="2800" dirty="0"/>
          </a:p>
          <a:p>
            <a:pPr marL="0" indent="0">
              <a:buNone/>
            </a:pPr>
            <a:r>
              <a:rPr lang="en-US" sz="2800">
                <a:latin typeface="Abadi"/>
              </a:rPr>
              <a:t>DELETE /almaws/v1/bibs/993524802636</a:t>
            </a:r>
          </a:p>
        </p:txBody>
      </p:sp>
    </p:spTree>
    <p:extLst>
      <p:ext uri="{BB962C8B-B14F-4D97-AF65-F5344CB8AC3E}">
        <p14:creationId xmlns:p14="http://schemas.microsoft.com/office/powerpoint/2010/main" val="3977527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AB63A0-57C3-4C7C-ABEF-C84394888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Alma (REST) APIs do simple tasks (</a:t>
            </a:r>
            <a:r>
              <a:rPr lang="en-US" b="1" dirty="0"/>
              <a:t>CRUD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9FADFA-862C-4580-A45A-A23805410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666999"/>
            <a:ext cx="10462265" cy="3755409"/>
          </a:xfrm>
        </p:spPr>
        <p:txBody>
          <a:bodyPr>
            <a:normAutofit lnSpcReduction="10000"/>
          </a:bodyPr>
          <a:lstStyle/>
          <a:p>
            <a:r>
              <a:rPr lang="en-US" b="1">
                <a:latin typeface="Consolas"/>
              </a:rPr>
              <a:t>POST /</a:t>
            </a:r>
            <a:r>
              <a:rPr lang="en-US" b="1" err="1">
                <a:latin typeface="Consolas"/>
              </a:rPr>
              <a:t>almaws</a:t>
            </a:r>
            <a:r>
              <a:rPr lang="en-US" b="1">
                <a:latin typeface="Consolas"/>
              </a:rPr>
              <a:t>/v1/bibs/{</a:t>
            </a:r>
            <a:r>
              <a:rPr lang="en-US" b="1" err="1">
                <a:latin typeface="Consolas"/>
              </a:rPr>
              <a:t>mms_id</a:t>
            </a:r>
            <a:r>
              <a:rPr lang="en-US" b="1">
                <a:latin typeface="Consolas"/>
              </a:rPr>
              <a:t>}/holdings/{</a:t>
            </a:r>
            <a:r>
              <a:rPr lang="en-US" b="1" err="1">
                <a:latin typeface="Consolas"/>
              </a:rPr>
              <a:t>holding_id</a:t>
            </a:r>
            <a:r>
              <a:rPr lang="en-US" b="1">
                <a:latin typeface="Consolas"/>
              </a:rPr>
              <a:t>}/items</a:t>
            </a:r>
            <a:endParaRPr lang="en-US">
              <a:latin typeface="Consolas"/>
            </a:endParaRPr>
          </a:p>
          <a:p>
            <a:pPr lvl="1"/>
            <a:r>
              <a:rPr lang="en-US" b="1">
                <a:latin typeface="Consolas"/>
              </a:rPr>
              <a:t>C</a:t>
            </a:r>
            <a:r>
              <a:rPr lang="en-US">
                <a:latin typeface="Consolas"/>
              </a:rPr>
              <a:t>reate an item record</a:t>
            </a:r>
          </a:p>
          <a:p>
            <a:r>
              <a:rPr lang="en-US" b="1">
                <a:latin typeface="Consolas"/>
              </a:rPr>
              <a:t>GET /</a:t>
            </a:r>
            <a:r>
              <a:rPr lang="en-US" b="1" err="1">
                <a:latin typeface="Consolas"/>
              </a:rPr>
              <a:t>almaws</a:t>
            </a:r>
            <a:r>
              <a:rPr lang="en-US" b="1">
                <a:latin typeface="Consolas"/>
              </a:rPr>
              <a:t>/v1/bibs/{</a:t>
            </a:r>
            <a:r>
              <a:rPr lang="en-US" b="1" err="1">
                <a:latin typeface="Consolas"/>
              </a:rPr>
              <a:t>mms_id</a:t>
            </a:r>
            <a:r>
              <a:rPr lang="en-US" b="1">
                <a:latin typeface="Consolas"/>
              </a:rPr>
              <a:t>}/holdings</a:t>
            </a:r>
          </a:p>
          <a:p>
            <a:pPr lvl="1"/>
            <a:r>
              <a:rPr lang="en-US" b="1">
                <a:latin typeface="Consolas"/>
              </a:rPr>
              <a:t>R</a:t>
            </a:r>
            <a:r>
              <a:rPr lang="en-US">
                <a:latin typeface="Consolas"/>
              </a:rPr>
              <a:t>etrieve the holdings on a bib</a:t>
            </a:r>
          </a:p>
          <a:p>
            <a:r>
              <a:rPr lang="en-US" b="1">
                <a:latin typeface="Consolas"/>
              </a:rPr>
              <a:t>PUT /</a:t>
            </a:r>
            <a:r>
              <a:rPr lang="en-US" b="1" err="1">
                <a:latin typeface="Consolas"/>
              </a:rPr>
              <a:t>almaws</a:t>
            </a:r>
            <a:r>
              <a:rPr lang="en-US" b="1">
                <a:latin typeface="Consolas"/>
              </a:rPr>
              <a:t>/v1/bibs/{</a:t>
            </a:r>
            <a:r>
              <a:rPr lang="en-US" b="1" err="1">
                <a:latin typeface="Consolas"/>
              </a:rPr>
              <a:t>mms_id</a:t>
            </a:r>
            <a:r>
              <a:rPr lang="en-US" b="1">
                <a:latin typeface="Consolas"/>
              </a:rPr>
              <a:t>}/portfolios/{</a:t>
            </a:r>
            <a:r>
              <a:rPr lang="en-US" b="1" err="1">
                <a:latin typeface="Consolas"/>
              </a:rPr>
              <a:t>portfolio_id</a:t>
            </a:r>
            <a:r>
              <a:rPr lang="en-US" b="1">
                <a:latin typeface="Consolas"/>
              </a:rPr>
              <a:t>}</a:t>
            </a:r>
            <a:endParaRPr lang="en-US">
              <a:latin typeface="Consolas"/>
            </a:endParaRPr>
          </a:p>
          <a:p>
            <a:pPr lvl="1"/>
            <a:r>
              <a:rPr lang="en-US" b="1">
                <a:latin typeface="Consolas"/>
              </a:rPr>
              <a:t>U</a:t>
            </a:r>
            <a:r>
              <a:rPr lang="en-US">
                <a:latin typeface="Consolas"/>
              </a:rPr>
              <a:t>pdate a portfolio</a:t>
            </a:r>
          </a:p>
          <a:p>
            <a:r>
              <a:rPr lang="en-US" b="1">
                <a:latin typeface="Consolas"/>
              </a:rPr>
              <a:t>DELETE /</a:t>
            </a:r>
            <a:r>
              <a:rPr lang="en-US" b="1" err="1">
                <a:latin typeface="Consolas"/>
              </a:rPr>
              <a:t>almaws</a:t>
            </a:r>
            <a:r>
              <a:rPr lang="en-US" b="1">
                <a:latin typeface="Consolas"/>
              </a:rPr>
              <a:t>/v1/bibs/{</a:t>
            </a:r>
            <a:r>
              <a:rPr lang="en-US" b="1" err="1">
                <a:latin typeface="Consolas"/>
              </a:rPr>
              <a:t>mms_id</a:t>
            </a:r>
            <a:r>
              <a:rPr lang="en-US" b="1">
                <a:latin typeface="Consolas"/>
              </a:rPr>
              <a:t>}</a:t>
            </a:r>
            <a:endParaRPr lang="en-US">
              <a:latin typeface="Corbel" panose="020B0503020204020204"/>
            </a:endParaRPr>
          </a:p>
          <a:p>
            <a:pPr lvl="1"/>
            <a:r>
              <a:rPr lang="en-US" b="1">
                <a:latin typeface="Consolas"/>
              </a:rPr>
              <a:t>D</a:t>
            </a:r>
            <a:r>
              <a:rPr lang="en-US">
                <a:latin typeface="Consolas"/>
              </a:rPr>
              <a:t>elete a bib record</a:t>
            </a:r>
          </a:p>
        </p:txBody>
      </p:sp>
    </p:spTree>
    <p:extLst>
      <p:ext uri="{BB962C8B-B14F-4D97-AF65-F5344CB8AC3E}">
        <p14:creationId xmlns:p14="http://schemas.microsoft.com/office/powerpoint/2010/main" val="673335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302</TotalTime>
  <Words>862</Words>
  <Application>Microsoft Macintosh PowerPoint</Application>
  <PresentationFormat>Custom</PresentationFormat>
  <Paragraphs>220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Parallax</vt:lpstr>
      <vt:lpstr>Grima: Faster Cataloging Using APIs</vt:lpstr>
      <vt:lpstr>Alma Enhancements</vt:lpstr>
      <vt:lpstr>Some types of enhancements</vt:lpstr>
      <vt:lpstr>Deciding is hard </vt:lpstr>
      <vt:lpstr>Voting on Enhancements</vt:lpstr>
      <vt:lpstr>Alma API</vt:lpstr>
      <vt:lpstr>Ordering from Starbucks</vt:lpstr>
      <vt:lpstr>Deleting a Bib Record</vt:lpstr>
      <vt:lpstr>Alma (REST) APIs do simple tasks (CRUD)</vt:lpstr>
      <vt:lpstr>API Categories (around 200 APIs across these categories)</vt:lpstr>
      <vt:lpstr>Modifying a Portfolio using APIs (rough outline of a program)</vt:lpstr>
      <vt:lpstr>Programming can be time-consuming</vt:lpstr>
      <vt:lpstr>Grima: A Framework for Using APIs in Alma</vt:lpstr>
      <vt:lpstr>"Grimas": programs using the Grima library</vt:lpstr>
      <vt:lpstr>Grima XML</vt:lpstr>
      <vt:lpstr>Grima PHP</vt:lpstr>
      <vt:lpstr>Grima: Delete Bib</vt:lpstr>
      <vt:lpstr>Default Output: Success</vt:lpstr>
      <vt:lpstr>Default Output: Failure</vt:lpstr>
      <vt:lpstr>Grima: METS output for ExploreUK</vt:lpstr>
      <vt:lpstr>Grima: Display Bib</vt:lpstr>
      <vt:lpstr>Grima: Insert OCLC Number</vt:lpstr>
      <vt:lpstr>Other Grimas for Output</vt:lpstr>
      <vt:lpstr>Grima: Boundwith</vt:lpstr>
      <vt:lpstr>PowerPoint Presentation</vt:lpstr>
      <vt:lpstr>Grima: Change JE to JF (project-specific)</vt:lpstr>
      <vt:lpstr>PowerPoint Presentation</vt:lpstr>
      <vt:lpstr>Grima: Resolve Link (#5790)</vt:lpstr>
      <vt:lpstr>Grima: Mark Imported Items as being in Temporary Location (#5886)</vt:lpstr>
      <vt:lpstr>Appending Notes (#4918)</vt:lpstr>
      <vt:lpstr>List of Items from Holdings (#5489, #5615)</vt:lpstr>
      <vt:lpstr>Scan-in Items in Bulk (#5571) (not  a grima)</vt:lpstr>
      <vt:lpstr>Grima: Chain from Bib (in progress)</vt:lpstr>
      <vt:lpstr>Grima Setup!</vt:lpstr>
      <vt:lpstr>Server Install and Setup</vt:lpstr>
      <vt:lpstr>Authentication</vt:lpstr>
      <vt:lpstr>User management dashboard</vt:lpstr>
      <vt:lpstr>Local Install</vt:lpstr>
      <vt:lpstr>PowerPoint Presentation</vt:lpstr>
      <vt:lpstr>Bookmarks are close to other Alma options </vt:lpstr>
      <vt:lpstr>"Skinny Grima"</vt:lpstr>
      <vt:lpstr>Make your own Grimas</vt:lpstr>
      <vt:lpstr>Any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</cp:lastModifiedBy>
  <cp:revision>426</cp:revision>
  <dcterms:created xsi:type="dcterms:W3CDTF">2013-07-15T20:26:40Z</dcterms:created>
  <dcterms:modified xsi:type="dcterms:W3CDTF">2019-05-03T04:57:51Z</dcterms:modified>
</cp:coreProperties>
</file>