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3" r:id="rId1"/>
  </p:sldMasterIdLst>
  <p:sldIdLst>
    <p:sldId id="256" r:id="rId2"/>
    <p:sldId id="257" r:id="rId3"/>
    <p:sldId id="266" r:id="rId4"/>
    <p:sldId id="296" r:id="rId5"/>
    <p:sldId id="267" r:id="rId6"/>
    <p:sldId id="268" r:id="rId7"/>
    <p:sldId id="291" r:id="rId8"/>
    <p:sldId id="292" r:id="rId9"/>
    <p:sldId id="293" r:id="rId10"/>
    <p:sldId id="274" r:id="rId11"/>
    <p:sldId id="271" r:id="rId12"/>
    <p:sldId id="294" r:id="rId13"/>
    <p:sldId id="295" r:id="rId14"/>
    <p:sldId id="258" r:id="rId15"/>
    <p:sldId id="262" r:id="rId16"/>
    <p:sldId id="259" r:id="rId17"/>
    <p:sldId id="275" r:id="rId18"/>
    <p:sldId id="260" r:id="rId19"/>
    <p:sldId id="303" r:id="rId20"/>
    <p:sldId id="269" r:id="rId21"/>
    <p:sldId id="276" r:id="rId22"/>
    <p:sldId id="288" r:id="rId23"/>
    <p:sldId id="305" r:id="rId24"/>
    <p:sldId id="270" r:id="rId25"/>
    <p:sldId id="304" r:id="rId26"/>
    <p:sldId id="308" r:id="rId27"/>
    <p:sldId id="272" r:id="rId28"/>
    <p:sldId id="273" r:id="rId29"/>
    <p:sldId id="311" r:id="rId30"/>
    <p:sldId id="278" r:id="rId31"/>
    <p:sldId id="309" r:id="rId32"/>
    <p:sldId id="310" r:id="rId33"/>
    <p:sldId id="313" r:id="rId34"/>
    <p:sldId id="281" r:id="rId35"/>
    <p:sldId id="312" r:id="rId36"/>
    <p:sldId id="282" r:id="rId37"/>
    <p:sldId id="283" r:id="rId38"/>
    <p:sldId id="286" r:id="rId39"/>
    <p:sldId id="314" r:id="rId40"/>
    <p:sldId id="298" r:id="rId41"/>
    <p:sldId id="299" r:id="rId42"/>
    <p:sldId id="300" r:id="rId43"/>
    <p:sldId id="301" r:id="rId44"/>
    <p:sldId id="302" r:id="rId45"/>
    <p:sldId id="307" r:id="rId46"/>
    <p:sldId id="315" r:id="rId47"/>
    <p:sldId id="279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552DD1-5866-4329-9052-5E351F5771D3}" v="5" dt="2018-04-24T16:45:50.0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>
        <p:scale>
          <a:sx n="90" d="100"/>
          <a:sy n="90" d="100"/>
        </p:scale>
        <p:origin x="-248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54" Type="http://schemas.microsoft.com/office/2015/10/relationships/revisionInfo" Target="revisionInfo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A7C856-7774-4817-8913-B68325B749DD}" type="doc">
      <dgm:prSet loTypeId="urn:microsoft.com/office/officeart/2008/layout/LinedList" loCatId="list" qsTypeId="urn:microsoft.com/office/officeart/2005/8/quickstyle/simple3" qsCatId="simple" csTypeId="urn:microsoft.com/office/officeart/2005/8/colors/accent6_1" csCatId="accent6"/>
      <dgm:spPr/>
      <dgm:t>
        <a:bodyPr/>
        <a:lstStyle/>
        <a:p>
          <a:endParaRPr lang="en-US"/>
        </a:p>
      </dgm:t>
    </dgm:pt>
    <dgm:pt modelId="{B6EFBF8D-46EE-4FDC-B467-0B3289002B13}">
      <dgm:prSet/>
      <dgm:spPr/>
      <dgm:t>
        <a:bodyPr/>
        <a:lstStyle/>
        <a:p>
          <a:r>
            <a:rPr lang="en-US"/>
            <a:t>Grande</a:t>
          </a:r>
        </a:p>
      </dgm:t>
    </dgm:pt>
    <dgm:pt modelId="{49A854E5-81E0-4056-86CE-7B86A0712C1C}" type="parTrans" cxnId="{77F04A20-0FFA-417A-BC19-37A9A48896C4}">
      <dgm:prSet/>
      <dgm:spPr/>
      <dgm:t>
        <a:bodyPr/>
        <a:lstStyle/>
        <a:p>
          <a:endParaRPr lang="en-US"/>
        </a:p>
      </dgm:t>
    </dgm:pt>
    <dgm:pt modelId="{93660D94-E99E-41AD-B22A-FE1546FD7A65}" type="sibTrans" cxnId="{77F04A20-0FFA-417A-BC19-37A9A48896C4}">
      <dgm:prSet/>
      <dgm:spPr/>
      <dgm:t>
        <a:bodyPr/>
        <a:lstStyle/>
        <a:p>
          <a:endParaRPr lang="en-US"/>
        </a:p>
      </dgm:t>
    </dgm:pt>
    <dgm:pt modelId="{4FBADB6E-6E9F-4216-A39C-044D0AD5CC11}">
      <dgm:prSet/>
      <dgm:spPr/>
      <dgm:t>
        <a:bodyPr/>
        <a:lstStyle/>
        <a:p>
          <a:r>
            <a:rPr lang="en-US"/>
            <a:t>Hazelnut</a:t>
          </a:r>
        </a:p>
      </dgm:t>
    </dgm:pt>
    <dgm:pt modelId="{E57922D2-BC89-46FE-88E1-4B9510E17D99}" type="parTrans" cxnId="{CB719EAB-86A6-47BA-AE02-FDDA3D1E375E}">
      <dgm:prSet/>
      <dgm:spPr/>
      <dgm:t>
        <a:bodyPr/>
        <a:lstStyle/>
        <a:p>
          <a:endParaRPr lang="en-US"/>
        </a:p>
      </dgm:t>
    </dgm:pt>
    <dgm:pt modelId="{1CF1F8D2-2B45-4B33-A30D-3D28ABECFF0E}" type="sibTrans" cxnId="{CB719EAB-86A6-47BA-AE02-FDDA3D1E375E}">
      <dgm:prSet/>
      <dgm:spPr/>
      <dgm:t>
        <a:bodyPr/>
        <a:lstStyle/>
        <a:p>
          <a:endParaRPr lang="en-US"/>
        </a:p>
      </dgm:t>
    </dgm:pt>
    <dgm:pt modelId="{4108328A-4C88-423C-B9A7-2FA0EEC0087A}">
      <dgm:prSet/>
      <dgm:spPr/>
      <dgm:t>
        <a:bodyPr/>
        <a:lstStyle/>
        <a:p>
          <a:r>
            <a:rPr lang="en-US"/>
            <a:t>Soy</a:t>
          </a:r>
        </a:p>
      </dgm:t>
    </dgm:pt>
    <dgm:pt modelId="{D8DD8BCB-DB18-4FA9-BA80-9B333B198461}" type="parTrans" cxnId="{F311D823-4CCA-43D2-A654-1FC3F16E05AF}">
      <dgm:prSet/>
      <dgm:spPr/>
      <dgm:t>
        <a:bodyPr/>
        <a:lstStyle/>
        <a:p>
          <a:endParaRPr lang="en-US"/>
        </a:p>
      </dgm:t>
    </dgm:pt>
    <dgm:pt modelId="{84B0535B-C6DD-4D88-9DFF-04EEA653A412}" type="sibTrans" cxnId="{F311D823-4CCA-43D2-A654-1FC3F16E05AF}">
      <dgm:prSet/>
      <dgm:spPr/>
      <dgm:t>
        <a:bodyPr/>
        <a:lstStyle/>
        <a:p>
          <a:endParaRPr lang="en-US"/>
        </a:p>
      </dgm:t>
    </dgm:pt>
    <dgm:pt modelId="{C8D0C201-BC35-48E3-83F8-270743AAA6CF}">
      <dgm:prSet/>
      <dgm:spPr/>
      <dgm:t>
        <a:bodyPr/>
        <a:lstStyle/>
        <a:p>
          <a:r>
            <a:rPr lang="en-US"/>
            <a:t>No whip</a:t>
          </a:r>
        </a:p>
      </dgm:t>
    </dgm:pt>
    <dgm:pt modelId="{FB730149-4E1B-4203-8F5E-D57BDAB52E31}" type="parTrans" cxnId="{3B1F7673-DAB0-490C-8AD4-60EE67BB79C5}">
      <dgm:prSet/>
      <dgm:spPr/>
      <dgm:t>
        <a:bodyPr/>
        <a:lstStyle/>
        <a:p>
          <a:endParaRPr lang="en-US"/>
        </a:p>
      </dgm:t>
    </dgm:pt>
    <dgm:pt modelId="{6187A42C-92FF-49AF-B3D3-53511A74763F}" type="sibTrans" cxnId="{3B1F7673-DAB0-490C-8AD4-60EE67BB79C5}">
      <dgm:prSet/>
      <dgm:spPr/>
      <dgm:t>
        <a:bodyPr/>
        <a:lstStyle/>
        <a:p>
          <a:endParaRPr lang="en-US"/>
        </a:p>
      </dgm:t>
    </dgm:pt>
    <dgm:pt modelId="{08DA3A49-057A-429B-9CF2-524DA61857D5}">
      <dgm:prSet/>
      <dgm:spPr/>
      <dgm:t>
        <a:bodyPr/>
        <a:lstStyle/>
        <a:p>
          <a:r>
            <a:rPr lang="en-US"/>
            <a:t>Hot chocolate</a:t>
          </a:r>
        </a:p>
      </dgm:t>
    </dgm:pt>
    <dgm:pt modelId="{184A354F-7CB3-4301-B55F-6789A5331589}" type="parTrans" cxnId="{32199D79-1C0E-4304-B939-2C7C8E97F85C}">
      <dgm:prSet/>
      <dgm:spPr/>
      <dgm:t>
        <a:bodyPr/>
        <a:lstStyle/>
        <a:p>
          <a:endParaRPr lang="en-US"/>
        </a:p>
      </dgm:t>
    </dgm:pt>
    <dgm:pt modelId="{0AEE2854-C38F-4F20-ABC6-D0CCFF8BC467}" type="sibTrans" cxnId="{32199D79-1C0E-4304-B939-2C7C8E97F85C}">
      <dgm:prSet/>
      <dgm:spPr/>
      <dgm:t>
        <a:bodyPr/>
        <a:lstStyle/>
        <a:p>
          <a:endParaRPr lang="en-US"/>
        </a:p>
      </dgm:t>
    </dgm:pt>
    <dgm:pt modelId="{1FFCE867-5745-49B5-85C0-24F3EF9F1058}" type="pres">
      <dgm:prSet presAssocID="{0DA7C856-7774-4817-8913-B68325B749D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F91A163-76FD-453D-B6EC-F7CBF06EAF62}" type="pres">
      <dgm:prSet presAssocID="{B6EFBF8D-46EE-4FDC-B467-0B3289002B13}" presName="thickLine" presStyleLbl="alignNode1" presStyleIdx="0" presStyleCnt="5"/>
      <dgm:spPr/>
    </dgm:pt>
    <dgm:pt modelId="{9D3D7B1C-E4DB-498A-86A2-4F7BFC665E13}" type="pres">
      <dgm:prSet presAssocID="{B6EFBF8D-46EE-4FDC-B467-0B3289002B13}" presName="horz1" presStyleCnt="0"/>
      <dgm:spPr/>
    </dgm:pt>
    <dgm:pt modelId="{9C9DB5DE-4CF2-4B47-9029-EA1D073C59EF}" type="pres">
      <dgm:prSet presAssocID="{B6EFBF8D-46EE-4FDC-B467-0B3289002B13}" presName="tx1" presStyleLbl="revTx" presStyleIdx="0" presStyleCnt="5"/>
      <dgm:spPr/>
      <dgm:t>
        <a:bodyPr/>
        <a:lstStyle/>
        <a:p>
          <a:endParaRPr lang="en-US"/>
        </a:p>
      </dgm:t>
    </dgm:pt>
    <dgm:pt modelId="{8967CA6D-10F9-447D-ACDD-4CF444C3F6B2}" type="pres">
      <dgm:prSet presAssocID="{B6EFBF8D-46EE-4FDC-B467-0B3289002B13}" presName="vert1" presStyleCnt="0"/>
      <dgm:spPr/>
    </dgm:pt>
    <dgm:pt modelId="{4D76D655-A407-45FE-89B6-C687A2EBC234}" type="pres">
      <dgm:prSet presAssocID="{4FBADB6E-6E9F-4216-A39C-044D0AD5CC11}" presName="thickLine" presStyleLbl="alignNode1" presStyleIdx="1" presStyleCnt="5"/>
      <dgm:spPr/>
    </dgm:pt>
    <dgm:pt modelId="{6D565C4A-C11E-4873-A3D7-E1AE737C593D}" type="pres">
      <dgm:prSet presAssocID="{4FBADB6E-6E9F-4216-A39C-044D0AD5CC11}" presName="horz1" presStyleCnt="0"/>
      <dgm:spPr/>
    </dgm:pt>
    <dgm:pt modelId="{CFE8662A-987B-4346-87D0-6926D7E2AB91}" type="pres">
      <dgm:prSet presAssocID="{4FBADB6E-6E9F-4216-A39C-044D0AD5CC11}" presName="tx1" presStyleLbl="revTx" presStyleIdx="1" presStyleCnt="5"/>
      <dgm:spPr/>
      <dgm:t>
        <a:bodyPr/>
        <a:lstStyle/>
        <a:p>
          <a:endParaRPr lang="en-US"/>
        </a:p>
      </dgm:t>
    </dgm:pt>
    <dgm:pt modelId="{F5ADCE6F-12D5-4DDE-84B5-DE4BA1C3DE51}" type="pres">
      <dgm:prSet presAssocID="{4FBADB6E-6E9F-4216-A39C-044D0AD5CC11}" presName="vert1" presStyleCnt="0"/>
      <dgm:spPr/>
    </dgm:pt>
    <dgm:pt modelId="{981B0891-A7CA-42AB-BF6B-982818CF7E4F}" type="pres">
      <dgm:prSet presAssocID="{4108328A-4C88-423C-B9A7-2FA0EEC0087A}" presName="thickLine" presStyleLbl="alignNode1" presStyleIdx="2" presStyleCnt="5"/>
      <dgm:spPr/>
    </dgm:pt>
    <dgm:pt modelId="{FE2E5DA6-6AAE-40F6-B4FA-6B32659EA36A}" type="pres">
      <dgm:prSet presAssocID="{4108328A-4C88-423C-B9A7-2FA0EEC0087A}" presName="horz1" presStyleCnt="0"/>
      <dgm:spPr/>
    </dgm:pt>
    <dgm:pt modelId="{A68E4A49-8C61-4B56-AE82-1758D15360BE}" type="pres">
      <dgm:prSet presAssocID="{4108328A-4C88-423C-B9A7-2FA0EEC0087A}" presName="tx1" presStyleLbl="revTx" presStyleIdx="2" presStyleCnt="5"/>
      <dgm:spPr/>
      <dgm:t>
        <a:bodyPr/>
        <a:lstStyle/>
        <a:p>
          <a:endParaRPr lang="en-US"/>
        </a:p>
      </dgm:t>
    </dgm:pt>
    <dgm:pt modelId="{32877DCB-1B5F-46EA-8608-1744B907D20D}" type="pres">
      <dgm:prSet presAssocID="{4108328A-4C88-423C-B9A7-2FA0EEC0087A}" presName="vert1" presStyleCnt="0"/>
      <dgm:spPr/>
    </dgm:pt>
    <dgm:pt modelId="{A6AFABF0-A8BB-45C5-B965-3DA80C52FC9D}" type="pres">
      <dgm:prSet presAssocID="{C8D0C201-BC35-48E3-83F8-270743AAA6CF}" presName="thickLine" presStyleLbl="alignNode1" presStyleIdx="3" presStyleCnt="5"/>
      <dgm:spPr/>
    </dgm:pt>
    <dgm:pt modelId="{25465832-A22A-4383-AE00-3603B1C3CED8}" type="pres">
      <dgm:prSet presAssocID="{C8D0C201-BC35-48E3-83F8-270743AAA6CF}" presName="horz1" presStyleCnt="0"/>
      <dgm:spPr/>
    </dgm:pt>
    <dgm:pt modelId="{A4873B55-7DDD-483A-A595-FA94A46522E2}" type="pres">
      <dgm:prSet presAssocID="{C8D0C201-BC35-48E3-83F8-270743AAA6CF}" presName="tx1" presStyleLbl="revTx" presStyleIdx="3" presStyleCnt="5"/>
      <dgm:spPr/>
      <dgm:t>
        <a:bodyPr/>
        <a:lstStyle/>
        <a:p>
          <a:endParaRPr lang="en-US"/>
        </a:p>
      </dgm:t>
    </dgm:pt>
    <dgm:pt modelId="{C83BE176-4A30-445F-B8F9-D9A0B57662DB}" type="pres">
      <dgm:prSet presAssocID="{C8D0C201-BC35-48E3-83F8-270743AAA6CF}" presName="vert1" presStyleCnt="0"/>
      <dgm:spPr/>
    </dgm:pt>
    <dgm:pt modelId="{9A0009EA-1E18-4180-A46E-348D725E8B2C}" type="pres">
      <dgm:prSet presAssocID="{08DA3A49-057A-429B-9CF2-524DA61857D5}" presName="thickLine" presStyleLbl="alignNode1" presStyleIdx="4" presStyleCnt="5"/>
      <dgm:spPr/>
    </dgm:pt>
    <dgm:pt modelId="{005D40E6-0797-4006-8640-F82794E64B05}" type="pres">
      <dgm:prSet presAssocID="{08DA3A49-057A-429B-9CF2-524DA61857D5}" presName="horz1" presStyleCnt="0"/>
      <dgm:spPr/>
    </dgm:pt>
    <dgm:pt modelId="{0BEC6B4A-AC04-49EB-A025-9C3F39462D7D}" type="pres">
      <dgm:prSet presAssocID="{08DA3A49-057A-429B-9CF2-524DA61857D5}" presName="tx1" presStyleLbl="revTx" presStyleIdx="4" presStyleCnt="5"/>
      <dgm:spPr/>
      <dgm:t>
        <a:bodyPr/>
        <a:lstStyle/>
        <a:p>
          <a:endParaRPr lang="en-US"/>
        </a:p>
      </dgm:t>
    </dgm:pt>
    <dgm:pt modelId="{17F06F5A-568E-4DEC-9D99-29287FBB0122}" type="pres">
      <dgm:prSet presAssocID="{08DA3A49-057A-429B-9CF2-524DA61857D5}" presName="vert1" presStyleCnt="0"/>
      <dgm:spPr/>
    </dgm:pt>
  </dgm:ptLst>
  <dgm:cxnLst>
    <dgm:cxn modelId="{77F04A20-0FFA-417A-BC19-37A9A48896C4}" srcId="{0DA7C856-7774-4817-8913-B68325B749DD}" destId="{B6EFBF8D-46EE-4FDC-B467-0B3289002B13}" srcOrd="0" destOrd="0" parTransId="{49A854E5-81E0-4056-86CE-7B86A0712C1C}" sibTransId="{93660D94-E99E-41AD-B22A-FE1546FD7A65}"/>
    <dgm:cxn modelId="{A68D6145-7C37-444A-A5E1-878966DCA0A1}" type="presOf" srcId="{08DA3A49-057A-429B-9CF2-524DA61857D5}" destId="{0BEC6B4A-AC04-49EB-A025-9C3F39462D7D}" srcOrd="0" destOrd="0" presId="urn:microsoft.com/office/officeart/2008/layout/LinedList"/>
    <dgm:cxn modelId="{071C386D-8352-40C7-9E87-34E6B64F55DA}" type="presOf" srcId="{C8D0C201-BC35-48E3-83F8-270743AAA6CF}" destId="{A4873B55-7DDD-483A-A595-FA94A46522E2}" srcOrd="0" destOrd="0" presId="urn:microsoft.com/office/officeart/2008/layout/LinedList"/>
    <dgm:cxn modelId="{32199D79-1C0E-4304-B939-2C7C8E97F85C}" srcId="{0DA7C856-7774-4817-8913-B68325B749DD}" destId="{08DA3A49-057A-429B-9CF2-524DA61857D5}" srcOrd="4" destOrd="0" parTransId="{184A354F-7CB3-4301-B55F-6789A5331589}" sibTransId="{0AEE2854-C38F-4F20-ABC6-D0CCFF8BC467}"/>
    <dgm:cxn modelId="{1701BA63-0577-45BE-A749-0731806F612A}" type="presOf" srcId="{0DA7C856-7774-4817-8913-B68325B749DD}" destId="{1FFCE867-5745-49B5-85C0-24F3EF9F1058}" srcOrd="0" destOrd="0" presId="urn:microsoft.com/office/officeart/2008/layout/LinedList"/>
    <dgm:cxn modelId="{FCC16817-B691-4711-B797-B13B77DDC29C}" type="presOf" srcId="{B6EFBF8D-46EE-4FDC-B467-0B3289002B13}" destId="{9C9DB5DE-4CF2-4B47-9029-EA1D073C59EF}" srcOrd="0" destOrd="0" presId="urn:microsoft.com/office/officeart/2008/layout/LinedList"/>
    <dgm:cxn modelId="{F311D823-4CCA-43D2-A654-1FC3F16E05AF}" srcId="{0DA7C856-7774-4817-8913-B68325B749DD}" destId="{4108328A-4C88-423C-B9A7-2FA0EEC0087A}" srcOrd="2" destOrd="0" parTransId="{D8DD8BCB-DB18-4FA9-BA80-9B333B198461}" sibTransId="{84B0535B-C6DD-4D88-9DFF-04EEA653A412}"/>
    <dgm:cxn modelId="{ABB43E75-4DBF-4875-8CB1-939AF87BC719}" type="presOf" srcId="{4FBADB6E-6E9F-4216-A39C-044D0AD5CC11}" destId="{CFE8662A-987B-4346-87D0-6926D7E2AB91}" srcOrd="0" destOrd="0" presId="urn:microsoft.com/office/officeart/2008/layout/LinedList"/>
    <dgm:cxn modelId="{DF710436-F8A5-4FAA-BDDC-0A2161F23F97}" type="presOf" srcId="{4108328A-4C88-423C-B9A7-2FA0EEC0087A}" destId="{A68E4A49-8C61-4B56-AE82-1758D15360BE}" srcOrd="0" destOrd="0" presId="urn:microsoft.com/office/officeart/2008/layout/LinedList"/>
    <dgm:cxn modelId="{CB719EAB-86A6-47BA-AE02-FDDA3D1E375E}" srcId="{0DA7C856-7774-4817-8913-B68325B749DD}" destId="{4FBADB6E-6E9F-4216-A39C-044D0AD5CC11}" srcOrd="1" destOrd="0" parTransId="{E57922D2-BC89-46FE-88E1-4B9510E17D99}" sibTransId="{1CF1F8D2-2B45-4B33-A30D-3D28ABECFF0E}"/>
    <dgm:cxn modelId="{3B1F7673-DAB0-490C-8AD4-60EE67BB79C5}" srcId="{0DA7C856-7774-4817-8913-B68325B749DD}" destId="{C8D0C201-BC35-48E3-83F8-270743AAA6CF}" srcOrd="3" destOrd="0" parTransId="{FB730149-4E1B-4203-8F5E-D57BDAB52E31}" sibTransId="{6187A42C-92FF-49AF-B3D3-53511A74763F}"/>
    <dgm:cxn modelId="{4FD46F44-5432-4AD4-ACE1-D48953DC8E0C}" type="presParOf" srcId="{1FFCE867-5745-49B5-85C0-24F3EF9F1058}" destId="{1F91A163-76FD-453D-B6EC-F7CBF06EAF62}" srcOrd="0" destOrd="0" presId="urn:microsoft.com/office/officeart/2008/layout/LinedList"/>
    <dgm:cxn modelId="{F2FC74AB-2B66-45F0-A85B-B02900038BC6}" type="presParOf" srcId="{1FFCE867-5745-49B5-85C0-24F3EF9F1058}" destId="{9D3D7B1C-E4DB-498A-86A2-4F7BFC665E13}" srcOrd="1" destOrd="0" presId="urn:microsoft.com/office/officeart/2008/layout/LinedList"/>
    <dgm:cxn modelId="{4E3E529E-02A2-4FF8-99D8-8609F51AFBFB}" type="presParOf" srcId="{9D3D7B1C-E4DB-498A-86A2-4F7BFC665E13}" destId="{9C9DB5DE-4CF2-4B47-9029-EA1D073C59EF}" srcOrd="0" destOrd="0" presId="urn:microsoft.com/office/officeart/2008/layout/LinedList"/>
    <dgm:cxn modelId="{BAAC00C4-02AA-4308-8EC8-08B8C518B6AD}" type="presParOf" srcId="{9D3D7B1C-E4DB-498A-86A2-4F7BFC665E13}" destId="{8967CA6D-10F9-447D-ACDD-4CF444C3F6B2}" srcOrd="1" destOrd="0" presId="urn:microsoft.com/office/officeart/2008/layout/LinedList"/>
    <dgm:cxn modelId="{DACCDA8D-5A03-4D4A-ACB7-E5BE55FA1A95}" type="presParOf" srcId="{1FFCE867-5745-49B5-85C0-24F3EF9F1058}" destId="{4D76D655-A407-45FE-89B6-C687A2EBC234}" srcOrd="2" destOrd="0" presId="urn:microsoft.com/office/officeart/2008/layout/LinedList"/>
    <dgm:cxn modelId="{041F067F-AB11-40E2-898B-79D9120F3578}" type="presParOf" srcId="{1FFCE867-5745-49B5-85C0-24F3EF9F1058}" destId="{6D565C4A-C11E-4873-A3D7-E1AE737C593D}" srcOrd="3" destOrd="0" presId="urn:microsoft.com/office/officeart/2008/layout/LinedList"/>
    <dgm:cxn modelId="{2115D108-F76B-400C-9C82-CCC6BD92E0A1}" type="presParOf" srcId="{6D565C4A-C11E-4873-A3D7-E1AE737C593D}" destId="{CFE8662A-987B-4346-87D0-6926D7E2AB91}" srcOrd="0" destOrd="0" presId="urn:microsoft.com/office/officeart/2008/layout/LinedList"/>
    <dgm:cxn modelId="{F117ABDD-37FF-4421-8EEE-F28628DCFA02}" type="presParOf" srcId="{6D565C4A-C11E-4873-A3D7-E1AE737C593D}" destId="{F5ADCE6F-12D5-4DDE-84B5-DE4BA1C3DE51}" srcOrd="1" destOrd="0" presId="urn:microsoft.com/office/officeart/2008/layout/LinedList"/>
    <dgm:cxn modelId="{BDBDF1A7-9E3D-43EC-BB98-69815DB0033B}" type="presParOf" srcId="{1FFCE867-5745-49B5-85C0-24F3EF9F1058}" destId="{981B0891-A7CA-42AB-BF6B-982818CF7E4F}" srcOrd="4" destOrd="0" presId="urn:microsoft.com/office/officeart/2008/layout/LinedList"/>
    <dgm:cxn modelId="{CEE2A15E-562A-4314-A358-9CB0E453BF03}" type="presParOf" srcId="{1FFCE867-5745-49B5-85C0-24F3EF9F1058}" destId="{FE2E5DA6-6AAE-40F6-B4FA-6B32659EA36A}" srcOrd="5" destOrd="0" presId="urn:microsoft.com/office/officeart/2008/layout/LinedList"/>
    <dgm:cxn modelId="{A6E78459-6870-42E0-82E5-E1F427FD7D05}" type="presParOf" srcId="{FE2E5DA6-6AAE-40F6-B4FA-6B32659EA36A}" destId="{A68E4A49-8C61-4B56-AE82-1758D15360BE}" srcOrd="0" destOrd="0" presId="urn:microsoft.com/office/officeart/2008/layout/LinedList"/>
    <dgm:cxn modelId="{34C6076B-A676-4A43-817B-32C56C016F02}" type="presParOf" srcId="{FE2E5DA6-6AAE-40F6-B4FA-6B32659EA36A}" destId="{32877DCB-1B5F-46EA-8608-1744B907D20D}" srcOrd="1" destOrd="0" presId="urn:microsoft.com/office/officeart/2008/layout/LinedList"/>
    <dgm:cxn modelId="{B68CCC3D-4D0E-40E0-90AC-24629027E5E6}" type="presParOf" srcId="{1FFCE867-5745-49B5-85C0-24F3EF9F1058}" destId="{A6AFABF0-A8BB-45C5-B965-3DA80C52FC9D}" srcOrd="6" destOrd="0" presId="urn:microsoft.com/office/officeart/2008/layout/LinedList"/>
    <dgm:cxn modelId="{9C02E288-3BD0-405C-B45C-E8EE6D06D032}" type="presParOf" srcId="{1FFCE867-5745-49B5-85C0-24F3EF9F1058}" destId="{25465832-A22A-4383-AE00-3603B1C3CED8}" srcOrd="7" destOrd="0" presId="urn:microsoft.com/office/officeart/2008/layout/LinedList"/>
    <dgm:cxn modelId="{4A5CCB07-8867-43F9-8066-F0CDD1CCC3A3}" type="presParOf" srcId="{25465832-A22A-4383-AE00-3603B1C3CED8}" destId="{A4873B55-7DDD-483A-A595-FA94A46522E2}" srcOrd="0" destOrd="0" presId="urn:microsoft.com/office/officeart/2008/layout/LinedList"/>
    <dgm:cxn modelId="{7C7E7528-430D-451E-B270-5F8CB6F8DBA6}" type="presParOf" srcId="{25465832-A22A-4383-AE00-3603B1C3CED8}" destId="{C83BE176-4A30-445F-B8F9-D9A0B57662DB}" srcOrd="1" destOrd="0" presId="urn:microsoft.com/office/officeart/2008/layout/LinedList"/>
    <dgm:cxn modelId="{1A1461C2-EFBC-49B9-8D61-ED1138B14A22}" type="presParOf" srcId="{1FFCE867-5745-49B5-85C0-24F3EF9F1058}" destId="{9A0009EA-1E18-4180-A46E-348D725E8B2C}" srcOrd="8" destOrd="0" presId="urn:microsoft.com/office/officeart/2008/layout/LinedList"/>
    <dgm:cxn modelId="{F7405714-7B6E-443F-8843-51B758C57B98}" type="presParOf" srcId="{1FFCE867-5745-49B5-85C0-24F3EF9F1058}" destId="{005D40E6-0797-4006-8640-F82794E64B05}" srcOrd="9" destOrd="0" presId="urn:microsoft.com/office/officeart/2008/layout/LinedList"/>
    <dgm:cxn modelId="{7FF3328F-42FA-4655-AA22-8874400FBCB7}" type="presParOf" srcId="{005D40E6-0797-4006-8640-F82794E64B05}" destId="{0BEC6B4A-AC04-49EB-A025-9C3F39462D7D}" srcOrd="0" destOrd="0" presId="urn:microsoft.com/office/officeart/2008/layout/LinedList"/>
    <dgm:cxn modelId="{0DF592DB-C49D-48C4-BF93-318F3BCB719B}" type="presParOf" srcId="{005D40E6-0797-4006-8640-F82794E64B05}" destId="{17F06F5A-568E-4DEC-9D99-29287FBB012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2A5E21-1670-4482-99B1-515B51B1437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8FB9D8-592A-4B4F-8C5B-14FE7FC65A76}">
      <dgm:prSet/>
      <dgm:spPr/>
      <dgm:t>
        <a:bodyPr/>
        <a:lstStyle/>
        <a:p>
          <a:r>
            <a:rPr lang="en-US"/>
            <a:t>Alma (Web interface)</a:t>
          </a:r>
        </a:p>
      </dgm:t>
    </dgm:pt>
    <dgm:pt modelId="{DC10E902-63DB-4AB0-95F7-0BFCD7AA690E}" type="parTrans" cxnId="{5879D862-C590-48A0-BEDC-8EBB5850C1D0}">
      <dgm:prSet/>
      <dgm:spPr/>
      <dgm:t>
        <a:bodyPr/>
        <a:lstStyle/>
        <a:p>
          <a:endParaRPr lang="en-US"/>
        </a:p>
      </dgm:t>
    </dgm:pt>
    <dgm:pt modelId="{2F8D8EFB-F6B0-44DB-86AE-38E2B3354450}" type="sibTrans" cxnId="{5879D862-C590-48A0-BEDC-8EBB5850C1D0}">
      <dgm:prSet/>
      <dgm:spPr/>
      <dgm:t>
        <a:bodyPr/>
        <a:lstStyle/>
        <a:p>
          <a:endParaRPr lang="en-US"/>
        </a:p>
      </dgm:t>
    </dgm:pt>
    <dgm:pt modelId="{41CECFD4-8D2F-410B-A621-F2B6688C5165}">
      <dgm:prSet/>
      <dgm:spPr/>
      <dgm:t>
        <a:bodyPr/>
        <a:lstStyle/>
        <a:p>
          <a:r>
            <a:rPr lang="en-US"/>
            <a:t>Repository search for MMS ID</a:t>
          </a:r>
        </a:p>
      </dgm:t>
    </dgm:pt>
    <dgm:pt modelId="{4E43B72B-AC83-4272-B79E-DF2F81C7A261}" type="parTrans" cxnId="{5B535A87-2F32-4FE7-A8D9-5DBC051800D2}">
      <dgm:prSet/>
      <dgm:spPr/>
      <dgm:t>
        <a:bodyPr/>
        <a:lstStyle/>
        <a:p>
          <a:endParaRPr lang="en-US"/>
        </a:p>
      </dgm:t>
    </dgm:pt>
    <dgm:pt modelId="{ED4B8FA0-AAC6-491C-909A-4BDE8BBCA7AB}" type="sibTrans" cxnId="{5B535A87-2F32-4FE7-A8D9-5DBC051800D2}">
      <dgm:prSet/>
      <dgm:spPr/>
      <dgm:t>
        <a:bodyPr/>
        <a:lstStyle/>
        <a:p>
          <a:endParaRPr lang="en-US"/>
        </a:p>
      </dgm:t>
    </dgm:pt>
    <dgm:pt modelId="{8EF064B5-A911-4EB9-810C-44A7FA8A1CC6}">
      <dgm:prSet/>
      <dgm:spPr/>
      <dgm:t>
        <a:bodyPr/>
        <a:lstStyle/>
        <a:p>
          <a:r>
            <a:rPr lang="en-US" dirty="0"/>
            <a:t>Click "Edit </a:t>
          </a:r>
          <a:r>
            <a:rPr lang="en-US" dirty="0" smtClean="0"/>
            <a:t>record” to </a:t>
          </a:r>
          <a:r>
            <a:rPr lang="en-US" dirty="0"/>
            <a:t>load in Metadata Editor</a:t>
          </a:r>
        </a:p>
      </dgm:t>
    </dgm:pt>
    <dgm:pt modelId="{C5A418D0-8F2D-4DAA-A0D2-1F4BDCEBBD14}" type="parTrans" cxnId="{FA476DAC-8B34-4923-B3F7-27A1B795F868}">
      <dgm:prSet/>
      <dgm:spPr/>
      <dgm:t>
        <a:bodyPr/>
        <a:lstStyle/>
        <a:p>
          <a:endParaRPr lang="en-US"/>
        </a:p>
      </dgm:t>
    </dgm:pt>
    <dgm:pt modelId="{6FC12386-A37E-4BF6-A700-3B84113A5406}" type="sibTrans" cxnId="{FA476DAC-8B34-4923-B3F7-27A1B795F868}">
      <dgm:prSet/>
      <dgm:spPr/>
      <dgm:t>
        <a:bodyPr/>
        <a:lstStyle/>
        <a:p>
          <a:endParaRPr lang="en-US"/>
        </a:p>
      </dgm:t>
    </dgm:pt>
    <dgm:pt modelId="{32A3E15E-4AF4-455C-98B8-893469B20832}">
      <dgm:prSet/>
      <dgm:spPr/>
      <dgm:t>
        <a:bodyPr/>
        <a:lstStyle/>
        <a:p>
          <a:r>
            <a:rPr lang="en-US"/>
            <a:t>Click Trash Can icon</a:t>
          </a:r>
        </a:p>
      </dgm:t>
    </dgm:pt>
    <dgm:pt modelId="{F09E6037-CED1-48A4-8EA5-2706704CA743}" type="parTrans" cxnId="{12FF9551-5650-47BF-A20C-192F78F37934}">
      <dgm:prSet/>
      <dgm:spPr/>
      <dgm:t>
        <a:bodyPr/>
        <a:lstStyle/>
        <a:p>
          <a:endParaRPr lang="en-US"/>
        </a:p>
      </dgm:t>
    </dgm:pt>
    <dgm:pt modelId="{314713C8-A1B5-4FA4-9330-E10CF00B3CEB}" type="sibTrans" cxnId="{12FF9551-5650-47BF-A20C-192F78F37934}">
      <dgm:prSet/>
      <dgm:spPr/>
      <dgm:t>
        <a:bodyPr/>
        <a:lstStyle/>
        <a:p>
          <a:endParaRPr lang="en-US"/>
        </a:p>
      </dgm:t>
    </dgm:pt>
    <dgm:pt modelId="{BC992FD0-762B-4F37-978E-36FF3987D379}">
      <dgm:prSet/>
      <dgm:spPr/>
      <dgm:t>
        <a:bodyPr/>
        <a:lstStyle/>
        <a:p>
          <a:r>
            <a:rPr lang="en-US"/>
            <a:t>Alma API</a:t>
          </a:r>
        </a:p>
      </dgm:t>
    </dgm:pt>
    <dgm:pt modelId="{9F3A99CA-BD51-47BC-9144-2BC39F005063}" type="parTrans" cxnId="{FF65099C-809A-4C05-8816-1E764E0DBABC}">
      <dgm:prSet/>
      <dgm:spPr/>
      <dgm:t>
        <a:bodyPr/>
        <a:lstStyle/>
        <a:p>
          <a:endParaRPr lang="en-US"/>
        </a:p>
      </dgm:t>
    </dgm:pt>
    <dgm:pt modelId="{B7814554-39D4-4873-A2C6-524C1843EF4A}" type="sibTrans" cxnId="{FF65099C-809A-4C05-8816-1E764E0DBABC}">
      <dgm:prSet/>
      <dgm:spPr/>
      <dgm:t>
        <a:bodyPr/>
        <a:lstStyle/>
        <a:p>
          <a:endParaRPr lang="en-US"/>
        </a:p>
      </dgm:t>
    </dgm:pt>
    <dgm:pt modelId="{2DDF2722-B06E-4D94-AB45-F633D1C8B3B0}">
      <dgm:prSet/>
      <dgm:spPr/>
      <dgm:t>
        <a:bodyPr/>
        <a:lstStyle/>
        <a:p>
          <a:r>
            <a:rPr lang="en-US"/>
            <a:t>DELETE /almaws/v1/bibs/9941024389702636</a:t>
          </a:r>
        </a:p>
      </dgm:t>
    </dgm:pt>
    <dgm:pt modelId="{91BA3F20-D3D0-493A-871D-816B17C2EC3C}" type="parTrans" cxnId="{40614C18-6C59-43D2-950B-D94401DBE32A}">
      <dgm:prSet/>
      <dgm:spPr/>
      <dgm:t>
        <a:bodyPr/>
        <a:lstStyle/>
        <a:p>
          <a:endParaRPr lang="en-US"/>
        </a:p>
      </dgm:t>
    </dgm:pt>
    <dgm:pt modelId="{D4CE4946-41D3-4322-9900-BE92F40E2643}" type="sibTrans" cxnId="{40614C18-6C59-43D2-950B-D94401DBE32A}">
      <dgm:prSet/>
      <dgm:spPr/>
      <dgm:t>
        <a:bodyPr/>
        <a:lstStyle/>
        <a:p>
          <a:endParaRPr lang="en-US"/>
        </a:p>
      </dgm:t>
    </dgm:pt>
    <dgm:pt modelId="{CDFECF28-A2D3-4067-BDFA-D83609026A05}" type="pres">
      <dgm:prSet presAssocID="{B72A5E21-1670-4482-99B1-515B51B143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680FA9-FB17-4F80-AA04-604C38A750A9}" type="pres">
      <dgm:prSet presAssocID="{448FB9D8-592A-4B4F-8C5B-14FE7FC65A76}" presName="parentLin" presStyleCnt="0"/>
      <dgm:spPr/>
    </dgm:pt>
    <dgm:pt modelId="{CEB07910-F4B7-42E4-BF0F-2FD2F2D6C16B}" type="pres">
      <dgm:prSet presAssocID="{448FB9D8-592A-4B4F-8C5B-14FE7FC65A7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85F4A6-B9CD-4AFF-A2CF-AC49BA360A27}" type="pres">
      <dgm:prSet presAssocID="{448FB9D8-592A-4B4F-8C5B-14FE7FC65A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8C9A7A-D1B6-4951-BFA5-02A385D1F040}" type="pres">
      <dgm:prSet presAssocID="{448FB9D8-592A-4B4F-8C5B-14FE7FC65A76}" presName="negativeSpace" presStyleCnt="0"/>
      <dgm:spPr/>
    </dgm:pt>
    <dgm:pt modelId="{A9AF5FD3-4FC1-4A73-8D0E-EAFEDB45EEBD}" type="pres">
      <dgm:prSet presAssocID="{448FB9D8-592A-4B4F-8C5B-14FE7FC65A7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2D98F-95B8-4C18-A39A-D655BE87C148}" type="pres">
      <dgm:prSet presAssocID="{2F8D8EFB-F6B0-44DB-86AE-38E2B3354450}" presName="spaceBetweenRectangles" presStyleCnt="0"/>
      <dgm:spPr/>
    </dgm:pt>
    <dgm:pt modelId="{D69AC147-EB45-427A-B3DF-C16F8592E3E3}" type="pres">
      <dgm:prSet presAssocID="{BC992FD0-762B-4F37-978E-36FF3987D379}" presName="parentLin" presStyleCnt="0"/>
      <dgm:spPr/>
    </dgm:pt>
    <dgm:pt modelId="{D26CB1C5-3573-43D2-832F-889AAB9008EB}" type="pres">
      <dgm:prSet presAssocID="{BC992FD0-762B-4F37-978E-36FF3987D379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30D682B-9C91-4558-B250-239495DF4AE0}" type="pres">
      <dgm:prSet presAssocID="{BC992FD0-762B-4F37-978E-36FF3987D37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997CE5-FCB8-4668-B77B-5887652E3FBD}" type="pres">
      <dgm:prSet presAssocID="{BC992FD0-762B-4F37-978E-36FF3987D379}" presName="negativeSpace" presStyleCnt="0"/>
      <dgm:spPr/>
    </dgm:pt>
    <dgm:pt modelId="{82C44FD8-7FDB-4AC7-BDE0-F2D31149814A}" type="pres">
      <dgm:prSet presAssocID="{BC992FD0-762B-4F37-978E-36FF3987D37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33DD74-83B7-49C3-9327-D80DBE0308FE}" type="presOf" srcId="{32A3E15E-4AF4-455C-98B8-893469B20832}" destId="{A9AF5FD3-4FC1-4A73-8D0E-EAFEDB45EEBD}" srcOrd="0" destOrd="2" presId="urn:microsoft.com/office/officeart/2005/8/layout/list1"/>
    <dgm:cxn modelId="{FA476DAC-8B34-4923-B3F7-27A1B795F868}" srcId="{448FB9D8-592A-4B4F-8C5B-14FE7FC65A76}" destId="{8EF064B5-A911-4EB9-810C-44A7FA8A1CC6}" srcOrd="1" destOrd="0" parTransId="{C5A418D0-8F2D-4DAA-A0D2-1F4BDCEBBD14}" sibTransId="{6FC12386-A37E-4BF6-A700-3B84113A5406}"/>
    <dgm:cxn modelId="{7CDE7174-2A27-43E2-9F81-7D801578F1D4}" type="presOf" srcId="{BC992FD0-762B-4F37-978E-36FF3987D379}" destId="{D26CB1C5-3573-43D2-832F-889AAB9008EB}" srcOrd="0" destOrd="0" presId="urn:microsoft.com/office/officeart/2005/8/layout/list1"/>
    <dgm:cxn modelId="{5879D862-C590-48A0-BEDC-8EBB5850C1D0}" srcId="{B72A5E21-1670-4482-99B1-515B51B1437E}" destId="{448FB9D8-592A-4B4F-8C5B-14FE7FC65A76}" srcOrd="0" destOrd="0" parTransId="{DC10E902-63DB-4AB0-95F7-0BFCD7AA690E}" sibTransId="{2F8D8EFB-F6B0-44DB-86AE-38E2B3354450}"/>
    <dgm:cxn modelId="{40614C18-6C59-43D2-950B-D94401DBE32A}" srcId="{BC992FD0-762B-4F37-978E-36FF3987D379}" destId="{2DDF2722-B06E-4D94-AB45-F633D1C8B3B0}" srcOrd="0" destOrd="0" parTransId="{91BA3F20-D3D0-493A-871D-816B17C2EC3C}" sibTransId="{D4CE4946-41D3-4322-9900-BE92F40E2643}"/>
    <dgm:cxn modelId="{C4688484-7F2D-4D61-86E0-06FB8AA217D3}" type="presOf" srcId="{448FB9D8-592A-4B4F-8C5B-14FE7FC65A76}" destId="{B285F4A6-B9CD-4AFF-A2CF-AC49BA360A27}" srcOrd="1" destOrd="0" presId="urn:microsoft.com/office/officeart/2005/8/layout/list1"/>
    <dgm:cxn modelId="{FF65099C-809A-4C05-8816-1E764E0DBABC}" srcId="{B72A5E21-1670-4482-99B1-515B51B1437E}" destId="{BC992FD0-762B-4F37-978E-36FF3987D379}" srcOrd="1" destOrd="0" parTransId="{9F3A99CA-BD51-47BC-9144-2BC39F005063}" sibTransId="{B7814554-39D4-4873-A2C6-524C1843EF4A}"/>
    <dgm:cxn modelId="{9C8798F9-AE6C-4DA3-B06D-002CCE92CB48}" type="presOf" srcId="{8EF064B5-A911-4EB9-810C-44A7FA8A1CC6}" destId="{A9AF5FD3-4FC1-4A73-8D0E-EAFEDB45EEBD}" srcOrd="0" destOrd="1" presId="urn:microsoft.com/office/officeart/2005/8/layout/list1"/>
    <dgm:cxn modelId="{12FF9551-5650-47BF-A20C-192F78F37934}" srcId="{448FB9D8-592A-4B4F-8C5B-14FE7FC65A76}" destId="{32A3E15E-4AF4-455C-98B8-893469B20832}" srcOrd="2" destOrd="0" parTransId="{F09E6037-CED1-48A4-8EA5-2706704CA743}" sibTransId="{314713C8-A1B5-4FA4-9330-E10CF00B3CEB}"/>
    <dgm:cxn modelId="{CBB1CAB1-1EA2-43AA-B7B7-07389A2F3AB0}" type="presOf" srcId="{448FB9D8-592A-4B4F-8C5B-14FE7FC65A76}" destId="{CEB07910-F4B7-42E4-BF0F-2FD2F2D6C16B}" srcOrd="0" destOrd="0" presId="urn:microsoft.com/office/officeart/2005/8/layout/list1"/>
    <dgm:cxn modelId="{5C165340-B60F-419E-8DAA-5242DFB0D369}" type="presOf" srcId="{41CECFD4-8D2F-410B-A621-F2B6688C5165}" destId="{A9AF5FD3-4FC1-4A73-8D0E-EAFEDB45EEBD}" srcOrd="0" destOrd="0" presId="urn:microsoft.com/office/officeart/2005/8/layout/list1"/>
    <dgm:cxn modelId="{C8A74CFA-85C3-47D6-90B7-F65C2EE39EF1}" type="presOf" srcId="{B72A5E21-1670-4482-99B1-515B51B1437E}" destId="{CDFECF28-A2D3-4067-BDFA-D83609026A05}" srcOrd="0" destOrd="0" presId="urn:microsoft.com/office/officeart/2005/8/layout/list1"/>
    <dgm:cxn modelId="{0EE7AE7D-6A9D-4C0D-8F75-1CEA5CF0C7BF}" type="presOf" srcId="{BC992FD0-762B-4F37-978E-36FF3987D379}" destId="{330D682B-9C91-4558-B250-239495DF4AE0}" srcOrd="1" destOrd="0" presId="urn:microsoft.com/office/officeart/2005/8/layout/list1"/>
    <dgm:cxn modelId="{5B535A87-2F32-4FE7-A8D9-5DBC051800D2}" srcId="{448FB9D8-592A-4B4F-8C5B-14FE7FC65A76}" destId="{41CECFD4-8D2F-410B-A621-F2B6688C5165}" srcOrd="0" destOrd="0" parTransId="{4E43B72B-AC83-4272-B79E-DF2F81C7A261}" sibTransId="{ED4B8FA0-AAC6-491C-909A-4BDE8BBCA7AB}"/>
    <dgm:cxn modelId="{7D90FB67-5A91-42E3-9BD1-5523EC307036}" type="presOf" srcId="{2DDF2722-B06E-4D94-AB45-F633D1C8B3B0}" destId="{82C44FD8-7FDB-4AC7-BDE0-F2D31149814A}" srcOrd="0" destOrd="0" presId="urn:microsoft.com/office/officeart/2005/8/layout/list1"/>
    <dgm:cxn modelId="{BC04F74D-8674-48FB-A609-ABFA38B4782B}" type="presParOf" srcId="{CDFECF28-A2D3-4067-BDFA-D83609026A05}" destId="{FE680FA9-FB17-4F80-AA04-604C38A750A9}" srcOrd="0" destOrd="0" presId="urn:microsoft.com/office/officeart/2005/8/layout/list1"/>
    <dgm:cxn modelId="{E1E9F2D3-3374-4A47-BDD1-E841DE4AE93C}" type="presParOf" srcId="{FE680FA9-FB17-4F80-AA04-604C38A750A9}" destId="{CEB07910-F4B7-42E4-BF0F-2FD2F2D6C16B}" srcOrd="0" destOrd="0" presId="urn:microsoft.com/office/officeart/2005/8/layout/list1"/>
    <dgm:cxn modelId="{0B4CE9FD-82E7-4082-B1D9-77E1C8886CEF}" type="presParOf" srcId="{FE680FA9-FB17-4F80-AA04-604C38A750A9}" destId="{B285F4A6-B9CD-4AFF-A2CF-AC49BA360A27}" srcOrd="1" destOrd="0" presId="urn:microsoft.com/office/officeart/2005/8/layout/list1"/>
    <dgm:cxn modelId="{C120C3BB-D552-480A-924C-AE40F4773F14}" type="presParOf" srcId="{CDFECF28-A2D3-4067-BDFA-D83609026A05}" destId="{8B8C9A7A-D1B6-4951-BFA5-02A385D1F040}" srcOrd="1" destOrd="0" presId="urn:microsoft.com/office/officeart/2005/8/layout/list1"/>
    <dgm:cxn modelId="{6AB36233-E5EA-4B59-8F6C-CEC5B935E604}" type="presParOf" srcId="{CDFECF28-A2D3-4067-BDFA-D83609026A05}" destId="{A9AF5FD3-4FC1-4A73-8D0E-EAFEDB45EEBD}" srcOrd="2" destOrd="0" presId="urn:microsoft.com/office/officeart/2005/8/layout/list1"/>
    <dgm:cxn modelId="{4A9670C3-E9BA-4191-93C9-52030D07D1C0}" type="presParOf" srcId="{CDFECF28-A2D3-4067-BDFA-D83609026A05}" destId="{8EF2D98F-95B8-4C18-A39A-D655BE87C148}" srcOrd="3" destOrd="0" presId="urn:microsoft.com/office/officeart/2005/8/layout/list1"/>
    <dgm:cxn modelId="{BB5ECA27-1C72-4E01-ACEF-F92C1433A104}" type="presParOf" srcId="{CDFECF28-A2D3-4067-BDFA-D83609026A05}" destId="{D69AC147-EB45-427A-B3DF-C16F8592E3E3}" srcOrd="4" destOrd="0" presId="urn:microsoft.com/office/officeart/2005/8/layout/list1"/>
    <dgm:cxn modelId="{21CD97B3-AB80-4A27-9021-B26CF1E56990}" type="presParOf" srcId="{D69AC147-EB45-427A-B3DF-C16F8592E3E3}" destId="{D26CB1C5-3573-43D2-832F-889AAB9008EB}" srcOrd="0" destOrd="0" presId="urn:microsoft.com/office/officeart/2005/8/layout/list1"/>
    <dgm:cxn modelId="{CCD5B565-2AD6-47DC-8253-61431E68F9D2}" type="presParOf" srcId="{D69AC147-EB45-427A-B3DF-C16F8592E3E3}" destId="{330D682B-9C91-4558-B250-239495DF4AE0}" srcOrd="1" destOrd="0" presId="urn:microsoft.com/office/officeart/2005/8/layout/list1"/>
    <dgm:cxn modelId="{B45ABF98-2E2E-432C-A68D-79E46242C305}" type="presParOf" srcId="{CDFECF28-A2D3-4067-BDFA-D83609026A05}" destId="{24997CE5-FCB8-4668-B77B-5887652E3FBD}" srcOrd="5" destOrd="0" presId="urn:microsoft.com/office/officeart/2005/8/layout/list1"/>
    <dgm:cxn modelId="{786A4E31-4E8F-47C1-89BF-38A3838285D5}" type="presParOf" srcId="{CDFECF28-A2D3-4067-BDFA-D83609026A05}" destId="{82C44FD8-7FDB-4AC7-BDE0-F2D3114981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2A5E21-1670-4482-99B1-515B51B1437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8FB9D8-592A-4B4F-8C5B-14FE7FC65A76}">
      <dgm:prSet/>
      <dgm:spPr/>
      <dgm:t>
        <a:bodyPr/>
        <a:lstStyle/>
        <a:p>
          <a:r>
            <a:rPr lang="en-US" dirty="0"/>
            <a:t>Alma (Web interface)</a:t>
          </a:r>
        </a:p>
      </dgm:t>
    </dgm:pt>
    <dgm:pt modelId="{DC10E902-63DB-4AB0-95F7-0BFCD7AA690E}" type="parTrans" cxnId="{5879D862-C590-48A0-BEDC-8EBB5850C1D0}">
      <dgm:prSet/>
      <dgm:spPr/>
      <dgm:t>
        <a:bodyPr/>
        <a:lstStyle/>
        <a:p>
          <a:endParaRPr lang="en-US"/>
        </a:p>
      </dgm:t>
    </dgm:pt>
    <dgm:pt modelId="{2F8D8EFB-F6B0-44DB-86AE-38E2B3354450}" type="sibTrans" cxnId="{5879D862-C590-48A0-BEDC-8EBB5850C1D0}">
      <dgm:prSet/>
      <dgm:spPr/>
      <dgm:t>
        <a:bodyPr/>
        <a:lstStyle/>
        <a:p>
          <a:endParaRPr lang="en-US"/>
        </a:p>
      </dgm:t>
    </dgm:pt>
    <dgm:pt modelId="{41CECFD4-8D2F-410B-A621-F2B6688C5165}">
      <dgm:prSet/>
      <dgm:spPr/>
      <dgm:t>
        <a:bodyPr/>
        <a:lstStyle/>
        <a:p>
          <a:r>
            <a:rPr lang="en-US" dirty="0"/>
            <a:t>Repository search for Portfolio ID</a:t>
          </a:r>
        </a:p>
      </dgm:t>
    </dgm:pt>
    <dgm:pt modelId="{4E43B72B-AC83-4272-B79E-DF2F81C7A261}" type="parTrans" cxnId="{5B535A87-2F32-4FE7-A8D9-5DBC051800D2}">
      <dgm:prSet/>
      <dgm:spPr/>
      <dgm:t>
        <a:bodyPr/>
        <a:lstStyle/>
        <a:p>
          <a:endParaRPr lang="en-US"/>
        </a:p>
      </dgm:t>
    </dgm:pt>
    <dgm:pt modelId="{ED4B8FA0-AAC6-491C-909A-4BDE8BBCA7AB}" type="sibTrans" cxnId="{5B535A87-2F32-4FE7-A8D9-5DBC051800D2}">
      <dgm:prSet/>
      <dgm:spPr/>
      <dgm:t>
        <a:bodyPr/>
        <a:lstStyle/>
        <a:p>
          <a:endParaRPr lang="en-US"/>
        </a:p>
      </dgm:t>
    </dgm:pt>
    <dgm:pt modelId="{8EF064B5-A911-4EB9-810C-44A7FA8A1CC6}">
      <dgm:prSet/>
      <dgm:spPr/>
      <dgm:t>
        <a:bodyPr/>
        <a:lstStyle/>
        <a:p>
          <a:r>
            <a:rPr lang="en-US" dirty="0"/>
            <a:t>Edit Portfolio</a:t>
          </a:r>
        </a:p>
      </dgm:t>
    </dgm:pt>
    <dgm:pt modelId="{C5A418D0-8F2D-4DAA-A0D2-1F4BDCEBBD14}" type="parTrans" cxnId="{FA476DAC-8B34-4923-B3F7-27A1B795F868}">
      <dgm:prSet/>
      <dgm:spPr/>
      <dgm:t>
        <a:bodyPr/>
        <a:lstStyle/>
        <a:p>
          <a:endParaRPr lang="en-US"/>
        </a:p>
      </dgm:t>
    </dgm:pt>
    <dgm:pt modelId="{6FC12386-A37E-4BF6-A700-3B84113A5406}" type="sibTrans" cxnId="{FA476DAC-8B34-4923-B3F7-27A1B795F868}">
      <dgm:prSet/>
      <dgm:spPr/>
      <dgm:t>
        <a:bodyPr/>
        <a:lstStyle/>
        <a:p>
          <a:endParaRPr lang="en-US"/>
        </a:p>
      </dgm:t>
    </dgm:pt>
    <dgm:pt modelId="{32A3E15E-4AF4-455C-98B8-893469B20832}">
      <dgm:prSet/>
      <dgm:spPr/>
      <dgm:t>
        <a:bodyPr/>
        <a:lstStyle/>
        <a:p>
          <a:r>
            <a:rPr lang="en-US" dirty="0"/>
            <a:t>Click action menu, Delete</a:t>
          </a:r>
        </a:p>
      </dgm:t>
    </dgm:pt>
    <dgm:pt modelId="{F09E6037-CED1-48A4-8EA5-2706704CA743}" type="parTrans" cxnId="{12FF9551-5650-47BF-A20C-192F78F37934}">
      <dgm:prSet/>
      <dgm:spPr/>
      <dgm:t>
        <a:bodyPr/>
        <a:lstStyle/>
        <a:p>
          <a:endParaRPr lang="en-US"/>
        </a:p>
      </dgm:t>
    </dgm:pt>
    <dgm:pt modelId="{314713C8-A1B5-4FA4-9330-E10CF00B3CEB}" type="sibTrans" cxnId="{12FF9551-5650-47BF-A20C-192F78F37934}">
      <dgm:prSet/>
      <dgm:spPr/>
      <dgm:t>
        <a:bodyPr/>
        <a:lstStyle/>
        <a:p>
          <a:endParaRPr lang="en-US"/>
        </a:p>
      </dgm:t>
    </dgm:pt>
    <dgm:pt modelId="{BC992FD0-762B-4F37-978E-36FF3987D379}">
      <dgm:prSet/>
      <dgm:spPr/>
      <dgm:t>
        <a:bodyPr/>
        <a:lstStyle/>
        <a:p>
          <a:r>
            <a:rPr lang="en-US" dirty="0"/>
            <a:t>Alma API</a:t>
          </a:r>
        </a:p>
      </dgm:t>
    </dgm:pt>
    <dgm:pt modelId="{9F3A99CA-BD51-47BC-9144-2BC39F005063}" type="parTrans" cxnId="{FF65099C-809A-4C05-8816-1E764E0DBABC}">
      <dgm:prSet/>
      <dgm:spPr/>
      <dgm:t>
        <a:bodyPr/>
        <a:lstStyle/>
        <a:p>
          <a:endParaRPr lang="en-US"/>
        </a:p>
      </dgm:t>
    </dgm:pt>
    <dgm:pt modelId="{B7814554-39D4-4873-A2C6-524C1843EF4A}" type="sibTrans" cxnId="{FF65099C-809A-4C05-8816-1E764E0DBABC}">
      <dgm:prSet/>
      <dgm:spPr/>
      <dgm:t>
        <a:bodyPr/>
        <a:lstStyle/>
        <a:p>
          <a:endParaRPr lang="en-US"/>
        </a:p>
      </dgm:t>
    </dgm:pt>
    <dgm:pt modelId="{2DDF2722-B06E-4D94-AB45-F633D1C8B3B0}">
      <dgm:prSet/>
      <dgm:spPr/>
      <dgm:t>
        <a:bodyPr/>
        <a:lstStyle/>
        <a:p>
          <a:r>
            <a:rPr lang="en-US" dirty="0"/>
            <a:t>DELETE /</a:t>
          </a:r>
          <a:r>
            <a:rPr lang="en-US" dirty="0" err="1"/>
            <a:t>almaws</a:t>
          </a:r>
          <a:r>
            <a:rPr lang="en-US" dirty="0"/>
            <a:t>/v1/electronic/e-collections/X/e-services/X/ portfolios/</a:t>
          </a:r>
          <a:r>
            <a:rPr lang="en-US" sz="3400" dirty="0"/>
            <a:t>53269609430002636</a:t>
          </a:r>
        </a:p>
      </dgm:t>
    </dgm:pt>
    <dgm:pt modelId="{91BA3F20-D3D0-493A-871D-816B17C2EC3C}" type="parTrans" cxnId="{40614C18-6C59-43D2-950B-D94401DBE32A}">
      <dgm:prSet/>
      <dgm:spPr/>
      <dgm:t>
        <a:bodyPr/>
        <a:lstStyle/>
        <a:p>
          <a:endParaRPr lang="en-US"/>
        </a:p>
      </dgm:t>
    </dgm:pt>
    <dgm:pt modelId="{D4CE4946-41D3-4322-9900-BE92F40E2643}" type="sibTrans" cxnId="{40614C18-6C59-43D2-950B-D94401DBE32A}">
      <dgm:prSet/>
      <dgm:spPr/>
      <dgm:t>
        <a:bodyPr/>
        <a:lstStyle/>
        <a:p>
          <a:endParaRPr lang="en-US"/>
        </a:p>
      </dgm:t>
    </dgm:pt>
    <dgm:pt modelId="{BC4F08A4-5884-4062-B76E-7A3DC282B631}">
      <dgm:prSet/>
      <dgm:spPr/>
      <dgm:t>
        <a:bodyPr/>
        <a:lstStyle/>
        <a:p>
          <a:r>
            <a:rPr lang="en-US" dirty="0"/>
            <a:t>Search for portfolio in the collection</a:t>
          </a:r>
        </a:p>
      </dgm:t>
    </dgm:pt>
    <dgm:pt modelId="{73EBEE91-B2AC-447A-845D-E4FD4218E706}" type="parTrans" cxnId="{34643AA6-D6E3-4E99-8FAE-B45CC1FAFE7F}">
      <dgm:prSet/>
      <dgm:spPr/>
    </dgm:pt>
    <dgm:pt modelId="{24CE6C9E-9BF7-4A14-9569-628BD66B3CE9}" type="sibTrans" cxnId="{34643AA6-D6E3-4E99-8FAE-B45CC1FAFE7F}">
      <dgm:prSet/>
      <dgm:spPr/>
    </dgm:pt>
    <dgm:pt modelId="{32EC66F8-A27F-4784-A0F4-B894650603F4}">
      <dgm:prSet/>
      <dgm:spPr/>
      <dgm:t>
        <a:bodyPr/>
        <a:lstStyle/>
        <a:p>
          <a:r>
            <a:rPr lang="en-US" dirty="0"/>
            <a:t>View all the collection's portfolios</a:t>
          </a:r>
        </a:p>
      </dgm:t>
    </dgm:pt>
    <dgm:pt modelId="{CB8D2100-9080-401E-ACF4-F59A5591CBAA}" type="parTrans" cxnId="{6CC0FA7F-00A9-408A-A6F6-73AC174D70E3}">
      <dgm:prSet/>
      <dgm:spPr/>
    </dgm:pt>
    <dgm:pt modelId="{6179FB24-094F-4756-A419-961445F55D6A}" type="sibTrans" cxnId="{6CC0FA7F-00A9-408A-A6F6-73AC174D70E3}">
      <dgm:prSet/>
      <dgm:spPr/>
    </dgm:pt>
    <dgm:pt modelId="{F54F12E4-48B7-4E0D-B52C-8698F74CC68D}">
      <dgm:prSet/>
      <dgm:spPr/>
      <dgm:t>
        <a:bodyPr/>
        <a:lstStyle/>
        <a:p>
          <a:endParaRPr lang="en-US" dirty="0"/>
        </a:p>
      </dgm:t>
    </dgm:pt>
    <dgm:pt modelId="{F2910E2E-AA6F-46B0-92DF-E6C658C26E48}" type="parTrans" cxnId="{676ED331-7A31-4645-8AD7-CD6578CE3B27}">
      <dgm:prSet/>
      <dgm:spPr/>
    </dgm:pt>
    <dgm:pt modelId="{A08C259F-4BFD-4BF9-80F8-3A8B1FE12F6B}" type="sibTrans" cxnId="{676ED331-7A31-4645-8AD7-CD6578CE3B27}">
      <dgm:prSet/>
      <dgm:spPr/>
    </dgm:pt>
    <dgm:pt modelId="{CDFECF28-A2D3-4067-BDFA-D83609026A05}" type="pres">
      <dgm:prSet presAssocID="{B72A5E21-1670-4482-99B1-515B51B143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680FA9-FB17-4F80-AA04-604C38A750A9}" type="pres">
      <dgm:prSet presAssocID="{448FB9D8-592A-4B4F-8C5B-14FE7FC65A76}" presName="parentLin" presStyleCnt="0"/>
      <dgm:spPr/>
    </dgm:pt>
    <dgm:pt modelId="{CEB07910-F4B7-42E4-BF0F-2FD2F2D6C16B}" type="pres">
      <dgm:prSet presAssocID="{448FB9D8-592A-4B4F-8C5B-14FE7FC65A7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85F4A6-B9CD-4AFF-A2CF-AC49BA360A27}" type="pres">
      <dgm:prSet presAssocID="{448FB9D8-592A-4B4F-8C5B-14FE7FC65A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8C9A7A-D1B6-4951-BFA5-02A385D1F040}" type="pres">
      <dgm:prSet presAssocID="{448FB9D8-592A-4B4F-8C5B-14FE7FC65A76}" presName="negativeSpace" presStyleCnt="0"/>
      <dgm:spPr/>
    </dgm:pt>
    <dgm:pt modelId="{A9AF5FD3-4FC1-4A73-8D0E-EAFEDB45EEBD}" type="pres">
      <dgm:prSet presAssocID="{448FB9D8-592A-4B4F-8C5B-14FE7FC65A7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2D98F-95B8-4C18-A39A-D655BE87C148}" type="pres">
      <dgm:prSet presAssocID="{2F8D8EFB-F6B0-44DB-86AE-38E2B3354450}" presName="spaceBetweenRectangles" presStyleCnt="0"/>
      <dgm:spPr/>
    </dgm:pt>
    <dgm:pt modelId="{D69AC147-EB45-427A-B3DF-C16F8592E3E3}" type="pres">
      <dgm:prSet presAssocID="{BC992FD0-762B-4F37-978E-36FF3987D379}" presName="parentLin" presStyleCnt="0"/>
      <dgm:spPr/>
    </dgm:pt>
    <dgm:pt modelId="{D26CB1C5-3573-43D2-832F-889AAB9008EB}" type="pres">
      <dgm:prSet presAssocID="{BC992FD0-762B-4F37-978E-36FF3987D379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30D682B-9C91-4558-B250-239495DF4AE0}" type="pres">
      <dgm:prSet presAssocID="{BC992FD0-762B-4F37-978E-36FF3987D37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997CE5-FCB8-4668-B77B-5887652E3FBD}" type="pres">
      <dgm:prSet presAssocID="{BC992FD0-762B-4F37-978E-36FF3987D379}" presName="negativeSpace" presStyleCnt="0"/>
      <dgm:spPr/>
    </dgm:pt>
    <dgm:pt modelId="{82C44FD8-7FDB-4AC7-BDE0-F2D31149814A}" type="pres">
      <dgm:prSet presAssocID="{BC992FD0-762B-4F37-978E-36FF3987D37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33DD74-83B7-49C3-9327-D80DBE0308FE}" type="presOf" srcId="{32A3E15E-4AF4-455C-98B8-893469B20832}" destId="{A9AF5FD3-4FC1-4A73-8D0E-EAFEDB45EEBD}" srcOrd="0" destOrd="4" presId="urn:microsoft.com/office/officeart/2005/8/layout/list1"/>
    <dgm:cxn modelId="{7CDE7174-2A27-43E2-9F81-7D801578F1D4}" type="presOf" srcId="{BC992FD0-762B-4F37-978E-36FF3987D379}" destId="{D26CB1C5-3573-43D2-832F-889AAB9008EB}" srcOrd="0" destOrd="0" presId="urn:microsoft.com/office/officeart/2005/8/layout/list1"/>
    <dgm:cxn modelId="{FA476DAC-8B34-4923-B3F7-27A1B795F868}" srcId="{448FB9D8-592A-4B4F-8C5B-14FE7FC65A76}" destId="{8EF064B5-A911-4EB9-810C-44A7FA8A1CC6}" srcOrd="1" destOrd="0" parTransId="{C5A418D0-8F2D-4DAA-A0D2-1F4BDCEBBD14}" sibTransId="{6FC12386-A37E-4BF6-A700-3B84113A5406}"/>
    <dgm:cxn modelId="{6CC0FA7F-00A9-408A-A6F6-73AC174D70E3}" srcId="{448FB9D8-592A-4B4F-8C5B-14FE7FC65A76}" destId="{32EC66F8-A27F-4784-A0F4-B894650603F4}" srcOrd="2" destOrd="0" parTransId="{CB8D2100-9080-401E-ACF4-F59A5591CBAA}" sibTransId="{6179FB24-094F-4756-A419-961445F55D6A}"/>
    <dgm:cxn modelId="{5879D862-C590-48A0-BEDC-8EBB5850C1D0}" srcId="{B72A5E21-1670-4482-99B1-515B51B1437E}" destId="{448FB9D8-592A-4B4F-8C5B-14FE7FC65A76}" srcOrd="0" destOrd="0" parTransId="{DC10E902-63DB-4AB0-95F7-0BFCD7AA690E}" sibTransId="{2F8D8EFB-F6B0-44DB-86AE-38E2B3354450}"/>
    <dgm:cxn modelId="{40614C18-6C59-43D2-950B-D94401DBE32A}" srcId="{BC992FD0-762B-4F37-978E-36FF3987D379}" destId="{2DDF2722-B06E-4D94-AB45-F633D1C8B3B0}" srcOrd="0" destOrd="0" parTransId="{91BA3F20-D3D0-493A-871D-816B17C2EC3C}" sibTransId="{D4CE4946-41D3-4322-9900-BE92F40E2643}"/>
    <dgm:cxn modelId="{C4688484-7F2D-4D61-86E0-06FB8AA217D3}" type="presOf" srcId="{448FB9D8-592A-4B4F-8C5B-14FE7FC65A76}" destId="{B285F4A6-B9CD-4AFF-A2CF-AC49BA360A27}" srcOrd="1" destOrd="0" presId="urn:microsoft.com/office/officeart/2005/8/layout/list1"/>
    <dgm:cxn modelId="{FF65099C-809A-4C05-8816-1E764E0DBABC}" srcId="{B72A5E21-1670-4482-99B1-515B51B1437E}" destId="{BC992FD0-762B-4F37-978E-36FF3987D379}" srcOrd="1" destOrd="0" parTransId="{9F3A99CA-BD51-47BC-9144-2BC39F005063}" sibTransId="{B7814554-39D4-4873-A2C6-524C1843EF4A}"/>
    <dgm:cxn modelId="{9C8798F9-AE6C-4DA3-B06D-002CCE92CB48}" type="presOf" srcId="{8EF064B5-A911-4EB9-810C-44A7FA8A1CC6}" destId="{A9AF5FD3-4FC1-4A73-8D0E-EAFEDB45EEBD}" srcOrd="0" destOrd="1" presId="urn:microsoft.com/office/officeart/2005/8/layout/list1"/>
    <dgm:cxn modelId="{054B891A-6FAD-433A-A6D8-CFD41A5E34DC}" type="presOf" srcId="{32EC66F8-A27F-4784-A0F4-B894650603F4}" destId="{A9AF5FD3-4FC1-4A73-8D0E-EAFEDB45EEBD}" srcOrd="0" destOrd="2" presId="urn:microsoft.com/office/officeart/2005/8/layout/list1"/>
    <dgm:cxn modelId="{12FF9551-5650-47BF-A20C-192F78F37934}" srcId="{448FB9D8-592A-4B4F-8C5B-14FE7FC65A76}" destId="{32A3E15E-4AF4-455C-98B8-893469B20832}" srcOrd="4" destOrd="0" parTransId="{F09E6037-CED1-48A4-8EA5-2706704CA743}" sibTransId="{314713C8-A1B5-4FA4-9330-E10CF00B3CEB}"/>
    <dgm:cxn modelId="{676ED331-7A31-4645-8AD7-CD6578CE3B27}" srcId="{448FB9D8-592A-4B4F-8C5B-14FE7FC65A76}" destId="{F54F12E4-48B7-4E0D-B52C-8698F74CC68D}" srcOrd="5" destOrd="0" parTransId="{F2910E2E-AA6F-46B0-92DF-E6C658C26E48}" sibTransId="{A08C259F-4BFD-4BF9-80F8-3A8B1FE12F6B}"/>
    <dgm:cxn modelId="{CBB1CAB1-1EA2-43AA-B7B7-07389A2F3AB0}" type="presOf" srcId="{448FB9D8-592A-4B4F-8C5B-14FE7FC65A76}" destId="{CEB07910-F4B7-42E4-BF0F-2FD2F2D6C16B}" srcOrd="0" destOrd="0" presId="urn:microsoft.com/office/officeart/2005/8/layout/list1"/>
    <dgm:cxn modelId="{5C165340-B60F-419E-8DAA-5242DFB0D369}" type="presOf" srcId="{41CECFD4-8D2F-410B-A621-F2B6688C5165}" destId="{A9AF5FD3-4FC1-4A73-8D0E-EAFEDB45EEBD}" srcOrd="0" destOrd="0" presId="urn:microsoft.com/office/officeart/2005/8/layout/list1"/>
    <dgm:cxn modelId="{FCD5011F-0B55-4D7E-A992-F86B598C09AC}" type="presOf" srcId="{F54F12E4-48B7-4E0D-B52C-8698F74CC68D}" destId="{A9AF5FD3-4FC1-4A73-8D0E-EAFEDB45EEBD}" srcOrd="0" destOrd="5" presId="urn:microsoft.com/office/officeart/2005/8/layout/list1"/>
    <dgm:cxn modelId="{C8A74CFA-85C3-47D6-90B7-F65C2EE39EF1}" type="presOf" srcId="{B72A5E21-1670-4482-99B1-515B51B1437E}" destId="{CDFECF28-A2D3-4067-BDFA-D83609026A05}" srcOrd="0" destOrd="0" presId="urn:microsoft.com/office/officeart/2005/8/layout/list1"/>
    <dgm:cxn modelId="{0EE7AE7D-6A9D-4C0D-8F75-1CEA5CF0C7BF}" type="presOf" srcId="{BC992FD0-762B-4F37-978E-36FF3987D379}" destId="{330D682B-9C91-4558-B250-239495DF4AE0}" srcOrd="1" destOrd="0" presId="urn:microsoft.com/office/officeart/2005/8/layout/list1"/>
    <dgm:cxn modelId="{5B535A87-2F32-4FE7-A8D9-5DBC051800D2}" srcId="{448FB9D8-592A-4B4F-8C5B-14FE7FC65A76}" destId="{41CECFD4-8D2F-410B-A621-F2B6688C5165}" srcOrd="0" destOrd="0" parTransId="{4E43B72B-AC83-4272-B79E-DF2F81C7A261}" sibTransId="{ED4B8FA0-AAC6-491C-909A-4BDE8BBCA7AB}"/>
    <dgm:cxn modelId="{34643AA6-D6E3-4E99-8FAE-B45CC1FAFE7F}" srcId="{448FB9D8-592A-4B4F-8C5B-14FE7FC65A76}" destId="{BC4F08A4-5884-4062-B76E-7A3DC282B631}" srcOrd="3" destOrd="0" parTransId="{73EBEE91-B2AC-447A-845D-E4FD4218E706}" sibTransId="{24CE6C9E-9BF7-4A14-9569-628BD66B3CE9}"/>
    <dgm:cxn modelId="{7D90FB67-5A91-42E3-9BD1-5523EC307036}" type="presOf" srcId="{2DDF2722-B06E-4D94-AB45-F633D1C8B3B0}" destId="{82C44FD8-7FDB-4AC7-BDE0-F2D31149814A}" srcOrd="0" destOrd="0" presId="urn:microsoft.com/office/officeart/2005/8/layout/list1"/>
    <dgm:cxn modelId="{C35935EA-4FB1-45F0-8A20-63893FA5D1FC}" type="presOf" srcId="{BC4F08A4-5884-4062-B76E-7A3DC282B631}" destId="{A9AF5FD3-4FC1-4A73-8D0E-EAFEDB45EEBD}" srcOrd="0" destOrd="3" presId="urn:microsoft.com/office/officeart/2005/8/layout/list1"/>
    <dgm:cxn modelId="{BC04F74D-8674-48FB-A609-ABFA38B4782B}" type="presParOf" srcId="{CDFECF28-A2D3-4067-BDFA-D83609026A05}" destId="{FE680FA9-FB17-4F80-AA04-604C38A750A9}" srcOrd="0" destOrd="0" presId="urn:microsoft.com/office/officeart/2005/8/layout/list1"/>
    <dgm:cxn modelId="{E1E9F2D3-3374-4A47-BDD1-E841DE4AE93C}" type="presParOf" srcId="{FE680FA9-FB17-4F80-AA04-604C38A750A9}" destId="{CEB07910-F4B7-42E4-BF0F-2FD2F2D6C16B}" srcOrd="0" destOrd="0" presId="urn:microsoft.com/office/officeart/2005/8/layout/list1"/>
    <dgm:cxn modelId="{0B4CE9FD-82E7-4082-B1D9-77E1C8886CEF}" type="presParOf" srcId="{FE680FA9-FB17-4F80-AA04-604C38A750A9}" destId="{B285F4A6-B9CD-4AFF-A2CF-AC49BA360A27}" srcOrd="1" destOrd="0" presId="urn:microsoft.com/office/officeart/2005/8/layout/list1"/>
    <dgm:cxn modelId="{C120C3BB-D552-480A-924C-AE40F4773F14}" type="presParOf" srcId="{CDFECF28-A2D3-4067-BDFA-D83609026A05}" destId="{8B8C9A7A-D1B6-4951-BFA5-02A385D1F040}" srcOrd="1" destOrd="0" presId="urn:microsoft.com/office/officeart/2005/8/layout/list1"/>
    <dgm:cxn modelId="{6AB36233-E5EA-4B59-8F6C-CEC5B935E604}" type="presParOf" srcId="{CDFECF28-A2D3-4067-BDFA-D83609026A05}" destId="{A9AF5FD3-4FC1-4A73-8D0E-EAFEDB45EEBD}" srcOrd="2" destOrd="0" presId="urn:microsoft.com/office/officeart/2005/8/layout/list1"/>
    <dgm:cxn modelId="{4A9670C3-E9BA-4191-93C9-52030D07D1C0}" type="presParOf" srcId="{CDFECF28-A2D3-4067-BDFA-D83609026A05}" destId="{8EF2D98F-95B8-4C18-A39A-D655BE87C148}" srcOrd="3" destOrd="0" presId="urn:microsoft.com/office/officeart/2005/8/layout/list1"/>
    <dgm:cxn modelId="{BB5ECA27-1C72-4E01-ACEF-F92C1433A104}" type="presParOf" srcId="{CDFECF28-A2D3-4067-BDFA-D83609026A05}" destId="{D69AC147-EB45-427A-B3DF-C16F8592E3E3}" srcOrd="4" destOrd="0" presId="urn:microsoft.com/office/officeart/2005/8/layout/list1"/>
    <dgm:cxn modelId="{21CD97B3-AB80-4A27-9021-B26CF1E56990}" type="presParOf" srcId="{D69AC147-EB45-427A-B3DF-C16F8592E3E3}" destId="{D26CB1C5-3573-43D2-832F-889AAB9008EB}" srcOrd="0" destOrd="0" presId="urn:microsoft.com/office/officeart/2005/8/layout/list1"/>
    <dgm:cxn modelId="{CCD5B565-2AD6-47DC-8253-61431E68F9D2}" type="presParOf" srcId="{D69AC147-EB45-427A-B3DF-C16F8592E3E3}" destId="{330D682B-9C91-4558-B250-239495DF4AE0}" srcOrd="1" destOrd="0" presId="urn:microsoft.com/office/officeart/2005/8/layout/list1"/>
    <dgm:cxn modelId="{B45ABF98-2E2E-432C-A68D-79E46242C305}" type="presParOf" srcId="{CDFECF28-A2D3-4067-BDFA-D83609026A05}" destId="{24997CE5-FCB8-4668-B77B-5887652E3FBD}" srcOrd="5" destOrd="0" presId="urn:microsoft.com/office/officeart/2005/8/layout/list1"/>
    <dgm:cxn modelId="{786A4E31-4E8F-47C1-89BF-38A3838285D5}" type="presParOf" srcId="{CDFECF28-A2D3-4067-BDFA-D83609026A05}" destId="{82C44FD8-7FDB-4AC7-BDE0-F2D3114981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F2B79E-3E40-A149-B683-F55478C5AD8D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0D8684-958D-6C4C-BC62-97428C54A7A4}">
      <dgm:prSet phldrT="[Text]"/>
      <dgm:spPr/>
      <dgm:t>
        <a:bodyPr/>
        <a:lstStyle/>
        <a:p>
          <a:r>
            <a:rPr lang="en-US" dirty="0" smtClean="0"/>
            <a:t>Bib</a:t>
          </a:r>
          <a:endParaRPr lang="en-US" dirty="0"/>
        </a:p>
      </dgm:t>
    </dgm:pt>
    <dgm:pt modelId="{80C41564-EB22-2C4F-9DA6-A475D073D6CD}" type="parTrans" cxnId="{7B647400-903B-7A41-8966-999083A04016}">
      <dgm:prSet/>
      <dgm:spPr/>
      <dgm:t>
        <a:bodyPr/>
        <a:lstStyle/>
        <a:p>
          <a:endParaRPr lang="en-US"/>
        </a:p>
      </dgm:t>
    </dgm:pt>
    <dgm:pt modelId="{81E6AE7E-7473-B841-B9A5-74484E7F2B0A}" type="sibTrans" cxnId="{7B647400-903B-7A41-8966-999083A04016}">
      <dgm:prSet/>
      <dgm:spPr/>
      <dgm:t>
        <a:bodyPr/>
        <a:lstStyle/>
        <a:p>
          <a:endParaRPr lang="en-US"/>
        </a:p>
      </dgm:t>
    </dgm:pt>
    <dgm:pt modelId="{CCDFF2AD-AC2D-A949-8AB2-20F805E3A9CB}">
      <dgm:prSet phldrT="[Text]"/>
      <dgm:spPr/>
      <dgm:t>
        <a:bodyPr/>
        <a:lstStyle/>
        <a:p>
          <a:r>
            <a:rPr lang="en-US" dirty="0" smtClean="0"/>
            <a:t>Holding</a:t>
          </a:r>
          <a:endParaRPr lang="en-US" dirty="0"/>
        </a:p>
      </dgm:t>
    </dgm:pt>
    <dgm:pt modelId="{7BA56AAE-D59A-7F40-A7EF-903CC422C84B}" type="parTrans" cxnId="{93A09F80-45B0-BF4B-B422-11B67E6E2F30}">
      <dgm:prSet/>
      <dgm:spPr/>
      <dgm:t>
        <a:bodyPr/>
        <a:lstStyle/>
        <a:p>
          <a:endParaRPr lang="en-US"/>
        </a:p>
      </dgm:t>
    </dgm:pt>
    <dgm:pt modelId="{3F9C12C6-4D90-AC41-8926-7362F1E1B31C}" type="sibTrans" cxnId="{93A09F80-45B0-BF4B-B422-11B67E6E2F30}">
      <dgm:prSet/>
      <dgm:spPr/>
      <dgm:t>
        <a:bodyPr/>
        <a:lstStyle/>
        <a:p>
          <a:endParaRPr lang="en-US"/>
        </a:p>
      </dgm:t>
    </dgm:pt>
    <dgm:pt modelId="{91EEAFDD-68A7-CE42-880F-DBA1F91A7E2D}">
      <dgm:prSet phldrT="[Text]"/>
      <dgm:spPr/>
      <dgm:t>
        <a:bodyPr/>
        <a:lstStyle/>
        <a:p>
          <a:r>
            <a:rPr lang="en-US" dirty="0" smtClean="0"/>
            <a:t>Item1</a:t>
          </a:r>
          <a:endParaRPr lang="en-US" dirty="0"/>
        </a:p>
      </dgm:t>
    </dgm:pt>
    <dgm:pt modelId="{C01C7BD9-C515-4748-8EDA-1C5281D684C9}" type="parTrans" cxnId="{88C2C44C-E2D5-F44A-A094-FB504FB5AE68}">
      <dgm:prSet/>
      <dgm:spPr/>
      <dgm:t>
        <a:bodyPr/>
        <a:lstStyle/>
        <a:p>
          <a:endParaRPr lang="en-US"/>
        </a:p>
      </dgm:t>
    </dgm:pt>
    <dgm:pt modelId="{475EF165-FE2A-E748-ADCE-9E297023635E}" type="sibTrans" cxnId="{88C2C44C-E2D5-F44A-A094-FB504FB5AE68}">
      <dgm:prSet/>
      <dgm:spPr/>
      <dgm:t>
        <a:bodyPr/>
        <a:lstStyle/>
        <a:p>
          <a:endParaRPr lang="en-US"/>
        </a:p>
      </dgm:t>
    </dgm:pt>
    <dgm:pt modelId="{DD1CAAF6-481F-3748-8AA7-AC55ECF0AEC2}">
      <dgm:prSet phldrT="[Text]"/>
      <dgm:spPr/>
      <dgm:t>
        <a:bodyPr/>
        <a:lstStyle/>
        <a:p>
          <a:r>
            <a:rPr lang="en-US" dirty="0" smtClean="0"/>
            <a:t>Item2</a:t>
          </a:r>
          <a:endParaRPr lang="en-US" dirty="0"/>
        </a:p>
      </dgm:t>
    </dgm:pt>
    <dgm:pt modelId="{2BA1123A-F5E8-254D-ABF2-C6EC78EE8E88}" type="parTrans" cxnId="{E55A8027-B887-E345-961F-4CA2E7AEE38B}">
      <dgm:prSet/>
      <dgm:spPr/>
      <dgm:t>
        <a:bodyPr/>
        <a:lstStyle/>
        <a:p>
          <a:endParaRPr lang="en-US"/>
        </a:p>
      </dgm:t>
    </dgm:pt>
    <dgm:pt modelId="{99D624A8-4F19-3E47-9794-84A50E1CAA34}" type="sibTrans" cxnId="{E55A8027-B887-E345-961F-4CA2E7AEE38B}">
      <dgm:prSet/>
      <dgm:spPr/>
      <dgm:t>
        <a:bodyPr/>
        <a:lstStyle/>
        <a:p>
          <a:endParaRPr lang="en-US"/>
        </a:p>
      </dgm:t>
    </dgm:pt>
    <dgm:pt modelId="{DBAFC651-A2D0-4941-B3FB-1059BE76C613}">
      <dgm:prSet phldrT="[Text]"/>
      <dgm:spPr/>
      <dgm:t>
        <a:bodyPr/>
        <a:lstStyle/>
        <a:p>
          <a:r>
            <a:rPr lang="en-US" dirty="0" smtClean="0"/>
            <a:t>Portfolio</a:t>
          </a:r>
          <a:endParaRPr lang="en-US" dirty="0"/>
        </a:p>
      </dgm:t>
    </dgm:pt>
    <dgm:pt modelId="{4F844F00-4982-8346-985E-F338DA16ECCC}" type="parTrans" cxnId="{1867B653-D7C7-3B4B-9031-7F73B10980EC}">
      <dgm:prSet/>
      <dgm:spPr/>
      <dgm:t>
        <a:bodyPr/>
        <a:lstStyle/>
        <a:p>
          <a:endParaRPr lang="en-US"/>
        </a:p>
      </dgm:t>
    </dgm:pt>
    <dgm:pt modelId="{727D96AE-4ECC-D040-AEBD-28FCE0E6C60D}" type="sibTrans" cxnId="{1867B653-D7C7-3B4B-9031-7F73B10980EC}">
      <dgm:prSet/>
      <dgm:spPr/>
      <dgm:t>
        <a:bodyPr/>
        <a:lstStyle/>
        <a:p>
          <a:endParaRPr lang="en-US"/>
        </a:p>
      </dgm:t>
    </dgm:pt>
    <dgm:pt modelId="{1EBA2A59-EE70-2141-AE37-9FF3801D6FB2}" type="pres">
      <dgm:prSet presAssocID="{B6F2B79E-3E40-A149-B683-F55478C5AD8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C43B215-4320-1145-94BF-84ED3ADC8DFE}" type="pres">
      <dgm:prSet presAssocID="{1D0D8684-958D-6C4C-BC62-97428C54A7A4}" presName="hierRoot1" presStyleCnt="0"/>
      <dgm:spPr/>
    </dgm:pt>
    <dgm:pt modelId="{87119D41-BCD3-A24E-8BEC-EAD60ADB4903}" type="pres">
      <dgm:prSet presAssocID="{1D0D8684-958D-6C4C-BC62-97428C54A7A4}" presName="composite" presStyleCnt="0"/>
      <dgm:spPr/>
    </dgm:pt>
    <dgm:pt modelId="{DE719A06-FC55-7A46-B937-4ADCF39F6643}" type="pres">
      <dgm:prSet presAssocID="{1D0D8684-958D-6C4C-BC62-97428C54A7A4}" presName="background" presStyleLbl="node0" presStyleIdx="0" presStyleCnt="1"/>
      <dgm:spPr/>
    </dgm:pt>
    <dgm:pt modelId="{DEFCFCD3-D78B-C84E-B660-88F5101DBC38}" type="pres">
      <dgm:prSet presAssocID="{1D0D8684-958D-6C4C-BC62-97428C54A7A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390BAA-53B2-954A-A02F-4CCE0F318D3D}" type="pres">
      <dgm:prSet presAssocID="{1D0D8684-958D-6C4C-BC62-97428C54A7A4}" presName="hierChild2" presStyleCnt="0"/>
      <dgm:spPr/>
    </dgm:pt>
    <dgm:pt modelId="{F4A316AC-34B1-1447-AAB9-6CFD34881124}" type="pres">
      <dgm:prSet presAssocID="{7BA56AAE-D59A-7F40-A7EF-903CC422C84B}" presName="Name10" presStyleLbl="parChTrans1D2" presStyleIdx="0" presStyleCnt="2"/>
      <dgm:spPr/>
      <dgm:t>
        <a:bodyPr/>
        <a:lstStyle/>
        <a:p>
          <a:endParaRPr lang="en-US"/>
        </a:p>
      </dgm:t>
    </dgm:pt>
    <dgm:pt modelId="{82C1CE6B-E1BC-B840-A617-58D4DBFA8C37}" type="pres">
      <dgm:prSet presAssocID="{CCDFF2AD-AC2D-A949-8AB2-20F805E3A9CB}" presName="hierRoot2" presStyleCnt="0"/>
      <dgm:spPr/>
    </dgm:pt>
    <dgm:pt modelId="{43D2DB99-9901-C94B-9CE8-3C9C19BA3727}" type="pres">
      <dgm:prSet presAssocID="{CCDFF2AD-AC2D-A949-8AB2-20F805E3A9CB}" presName="composite2" presStyleCnt="0"/>
      <dgm:spPr/>
    </dgm:pt>
    <dgm:pt modelId="{07442774-5E35-CC41-9540-76289C4A5E41}" type="pres">
      <dgm:prSet presAssocID="{CCDFF2AD-AC2D-A949-8AB2-20F805E3A9CB}" presName="background2" presStyleLbl="node2" presStyleIdx="0" presStyleCnt="2"/>
      <dgm:spPr/>
    </dgm:pt>
    <dgm:pt modelId="{6D6FB6E7-72F3-FF46-9D60-90A60939010E}" type="pres">
      <dgm:prSet presAssocID="{CCDFF2AD-AC2D-A949-8AB2-20F805E3A9C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A40B82-4404-A14E-A030-C9472B87E54F}" type="pres">
      <dgm:prSet presAssocID="{CCDFF2AD-AC2D-A949-8AB2-20F805E3A9CB}" presName="hierChild3" presStyleCnt="0"/>
      <dgm:spPr/>
    </dgm:pt>
    <dgm:pt modelId="{9CAE8744-ACB8-A346-8448-D6A584F86D98}" type="pres">
      <dgm:prSet presAssocID="{C01C7BD9-C515-4748-8EDA-1C5281D684C9}" presName="Name17" presStyleLbl="parChTrans1D3" presStyleIdx="0" presStyleCnt="2"/>
      <dgm:spPr/>
      <dgm:t>
        <a:bodyPr/>
        <a:lstStyle/>
        <a:p>
          <a:endParaRPr lang="en-US"/>
        </a:p>
      </dgm:t>
    </dgm:pt>
    <dgm:pt modelId="{3E4571D2-E00B-AC41-AF1B-668F94B296F8}" type="pres">
      <dgm:prSet presAssocID="{91EEAFDD-68A7-CE42-880F-DBA1F91A7E2D}" presName="hierRoot3" presStyleCnt="0"/>
      <dgm:spPr/>
    </dgm:pt>
    <dgm:pt modelId="{4E02E4FD-C031-D145-98DB-76C706AF49F5}" type="pres">
      <dgm:prSet presAssocID="{91EEAFDD-68A7-CE42-880F-DBA1F91A7E2D}" presName="composite3" presStyleCnt="0"/>
      <dgm:spPr/>
    </dgm:pt>
    <dgm:pt modelId="{58E166D7-12C2-2442-8260-AEB1BAC264CC}" type="pres">
      <dgm:prSet presAssocID="{91EEAFDD-68A7-CE42-880F-DBA1F91A7E2D}" presName="background3" presStyleLbl="node3" presStyleIdx="0" presStyleCnt="2"/>
      <dgm:spPr/>
    </dgm:pt>
    <dgm:pt modelId="{6750585D-B43E-6346-9BB3-CA6F1AA17FBB}" type="pres">
      <dgm:prSet presAssocID="{91EEAFDD-68A7-CE42-880F-DBA1F91A7E2D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C3BBC7-9C5A-F447-9890-0209548A10D3}" type="pres">
      <dgm:prSet presAssocID="{91EEAFDD-68A7-CE42-880F-DBA1F91A7E2D}" presName="hierChild4" presStyleCnt="0"/>
      <dgm:spPr/>
    </dgm:pt>
    <dgm:pt modelId="{B51BAE92-1B61-A042-84E3-A2B6B110865B}" type="pres">
      <dgm:prSet presAssocID="{2BA1123A-F5E8-254D-ABF2-C6EC78EE8E88}" presName="Name17" presStyleLbl="parChTrans1D3" presStyleIdx="1" presStyleCnt="2"/>
      <dgm:spPr/>
      <dgm:t>
        <a:bodyPr/>
        <a:lstStyle/>
        <a:p>
          <a:endParaRPr lang="en-US"/>
        </a:p>
      </dgm:t>
    </dgm:pt>
    <dgm:pt modelId="{7D1A9733-067D-9B4D-AB33-E990AE8394B1}" type="pres">
      <dgm:prSet presAssocID="{DD1CAAF6-481F-3748-8AA7-AC55ECF0AEC2}" presName="hierRoot3" presStyleCnt="0"/>
      <dgm:spPr/>
    </dgm:pt>
    <dgm:pt modelId="{4080D857-250F-964D-8D47-A1DF41C06F41}" type="pres">
      <dgm:prSet presAssocID="{DD1CAAF6-481F-3748-8AA7-AC55ECF0AEC2}" presName="composite3" presStyleCnt="0"/>
      <dgm:spPr/>
    </dgm:pt>
    <dgm:pt modelId="{7EFED57F-4992-C14B-BCFD-D145F1D7BC27}" type="pres">
      <dgm:prSet presAssocID="{DD1CAAF6-481F-3748-8AA7-AC55ECF0AEC2}" presName="background3" presStyleLbl="node3" presStyleIdx="1" presStyleCnt="2"/>
      <dgm:spPr/>
    </dgm:pt>
    <dgm:pt modelId="{CF2EDC97-B644-5A42-A84F-1F2DFC441B81}" type="pres">
      <dgm:prSet presAssocID="{DD1CAAF6-481F-3748-8AA7-AC55ECF0AEC2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67918D-0025-1447-8F1A-75743D6CFA9B}" type="pres">
      <dgm:prSet presAssocID="{DD1CAAF6-481F-3748-8AA7-AC55ECF0AEC2}" presName="hierChild4" presStyleCnt="0"/>
      <dgm:spPr/>
    </dgm:pt>
    <dgm:pt modelId="{8DC75617-E666-CE43-AAC9-018D2608B359}" type="pres">
      <dgm:prSet presAssocID="{4F844F00-4982-8346-985E-F338DA16ECCC}" presName="Name10" presStyleLbl="parChTrans1D2" presStyleIdx="1" presStyleCnt="2"/>
      <dgm:spPr/>
      <dgm:t>
        <a:bodyPr/>
        <a:lstStyle/>
        <a:p>
          <a:endParaRPr lang="en-US"/>
        </a:p>
      </dgm:t>
    </dgm:pt>
    <dgm:pt modelId="{47207101-8816-1D4D-81EE-85313CCBA6E3}" type="pres">
      <dgm:prSet presAssocID="{DBAFC651-A2D0-4941-B3FB-1059BE76C613}" presName="hierRoot2" presStyleCnt="0"/>
      <dgm:spPr/>
    </dgm:pt>
    <dgm:pt modelId="{C6259408-0FCA-784E-876F-B04ECCC7F5D6}" type="pres">
      <dgm:prSet presAssocID="{DBAFC651-A2D0-4941-B3FB-1059BE76C613}" presName="composite2" presStyleCnt="0"/>
      <dgm:spPr/>
    </dgm:pt>
    <dgm:pt modelId="{DEB75307-DF3C-ED40-90C5-7582C3324A44}" type="pres">
      <dgm:prSet presAssocID="{DBAFC651-A2D0-4941-B3FB-1059BE76C613}" presName="background2" presStyleLbl="node2" presStyleIdx="1" presStyleCnt="2"/>
      <dgm:spPr/>
    </dgm:pt>
    <dgm:pt modelId="{7E4AD900-7ED4-724D-8697-D67A2DAEF46B}" type="pres">
      <dgm:prSet presAssocID="{DBAFC651-A2D0-4941-B3FB-1059BE76C613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2EED83-4245-FA49-8364-36819D2A7470}" type="pres">
      <dgm:prSet presAssocID="{DBAFC651-A2D0-4941-B3FB-1059BE76C613}" presName="hierChild3" presStyleCnt="0"/>
      <dgm:spPr/>
    </dgm:pt>
  </dgm:ptLst>
  <dgm:cxnLst>
    <dgm:cxn modelId="{12868360-BA80-E140-9BD9-21603BD46EEE}" type="presOf" srcId="{DD1CAAF6-481F-3748-8AA7-AC55ECF0AEC2}" destId="{CF2EDC97-B644-5A42-A84F-1F2DFC441B81}" srcOrd="0" destOrd="0" presId="urn:microsoft.com/office/officeart/2005/8/layout/hierarchy1"/>
    <dgm:cxn modelId="{88C2C44C-E2D5-F44A-A094-FB504FB5AE68}" srcId="{CCDFF2AD-AC2D-A949-8AB2-20F805E3A9CB}" destId="{91EEAFDD-68A7-CE42-880F-DBA1F91A7E2D}" srcOrd="0" destOrd="0" parTransId="{C01C7BD9-C515-4748-8EDA-1C5281D684C9}" sibTransId="{475EF165-FE2A-E748-ADCE-9E297023635E}"/>
    <dgm:cxn modelId="{45D6A5C8-A7BA-F84F-8DD4-E9BDD23D61B7}" type="presOf" srcId="{DBAFC651-A2D0-4941-B3FB-1059BE76C613}" destId="{7E4AD900-7ED4-724D-8697-D67A2DAEF46B}" srcOrd="0" destOrd="0" presId="urn:microsoft.com/office/officeart/2005/8/layout/hierarchy1"/>
    <dgm:cxn modelId="{AD0739DA-FBF7-454A-A968-66F4388C8BA4}" type="presOf" srcId="{CCDFF2AD-AC2D-A949-8AB2-20F805E3A9CB}" destId="{6D6FB6E7-72F3-FF46-9D60-90A60939010E}" srcOrd="0" destOrd="0" presId="urn:microsoft.com/office/officeart/2005/8/layout/hierarchy1"/>
    <dgm:cxn modelId="{D9B35D4F-E544-3F4B-867A-AF6F08605930}" type="presOf" srcId="{C01C7BD9-C515-4748-8EDA-1C5281D684C9}" destId="{9CAE8744-ACB8-A346-8448-D6A584F86D98}" srcOrd="0" destOrd="0" presId="urn:microsoft.com/office/officeart/2005/8/layout/hierarchy1"/>
    <dgm:cxn modelId="{A69833F0-14D3-2649-94EC-1D98353CA7E4}" type="presOf" srcId="{4F844F00-4982-8346-985E-F338DA16ECCC}" destId="{8DC75617-E666-CE43-AAC9-018D2608B359}" srcOrd="0" destOrd="0" presId="urn:microsoft.com/office/officeart/2005/8/layout/hierarchy1"/>
    <dgm:cxn modelId="{1867B653-D7C7-3B4B-9031-7F73B10980EC}" srcId="{1D0D8684-958D-6C4C-BC62-97428C54A7A4}" destId="{DBAFC651-A2D0-4941-B3FB-1059BE76C613}" srcOrd="1" destOrd="0" parTransId="{4F844F00-4982-8346-985E-F338DA16ECCC}" sibTransId="{727D96AE-4ECC-D040-AEBD-28FCE0E6C60D}"/>
    <dgm:cxn modelId="{5E520784-24D8-CE48-9E5B-DF54EB33D0CF}" type="presOf" srcId="{7BA56AAE-D59A-7F40-A7EF-903CC422C84B}" destId="{F4A316AC-34B1-1447-AAB9-6CFD34881124}" srcOrd="0" destOrd="0" presId="urn:microsoft.com/office/officeart/2005/8/layout/hierarchy1"/>
    <dgm:cxn modelId="{6CB4D529-01A3-1242-A534-62C8BBE06946}" type="presOf" srcId="{91EEAFDD-68A7-CE42-880F-DBA1F91A7E2D}" destId="{6750585D-B43E-6346-9BB3-CA6F1AA17FBB}" srcOrd="0" destOrd="0" presId="urn:microsoft.com/office/officeart/2005/8/layout/hierarchy1"/>
    <dgm:cxn modelId="{2EF250E6-43F9-5A4E-9403-BFDC0E2C9C3D}" type="presOf" srcId="{1D0D8684-958D-6C4C-BC62-97428C54A7A4}" destId="{DEFCFCD3-D78B-C84E-B660-88F5101DBC38}" srcOrd="0" destOrd="0" presId="urn:microsoft.com/office/officeart/2005/8/layout/hierarchy1"/>
    <dgm:cxn modelId="{71BDDCE8-F2FE-4F44-8249-2E358D3066F5}" type="presOf" srcId="{B6F2B79E-3E40-A149-B683-F55478C5AD8D}" destId="{1EBA2A59-EE70-2141-AE37-9FF3801D6FB2}" srcOrd="0" destOrd="0" presId="urn:microsoft.com/office/officeart/2005/8/layout/hierarchy1"/>
    <dgm:cxn modelId="{11ED4BFC-E366-474C-AFEF-E85C87DA3C50}" type="presOf" srcId="{2BA1123A-F5E8-254D-ABF2-C6EC78EE8E88}" destId="{B51BAE92-1B61-A042-84E3-A2B6B110865B}" srcOrd="0" destOrd="0" presId="urn:microsoft.com/office/officeart/2005/8/layout/hierarchy1"/>
    <dgm:cxn modelId="{93A09F80-45B0-BF4B-B422-11B67E6E2F30}" srcId="{1D0D8684-958D-6C4C-BC62-97428C54A7A4}" destId="{CCDFF2AD-AC2D-A949-8AB2-20F805E3A9CB}" srcOrd="0" destOrd="0" parTransId="{7BA56AAE-D59A-7F40-A7EF-903CC422C84B}" sibTransId="{3F9C12C6-4D90-AC41-8926-7362F1E1B31C}"/>
    <dgm:cxn modelId="{E55A8027-B887-E345-961F-4CA2E7AEE38B}" srcId="{CCDFF2AD-AC2D-A949-8AB2-20F805E3A9CB}" destId="{DD1CAAF6-481F-3748-8AA7-AC55ECF0AEC2}" srcOrd="1" destOrd="0" parTransId="{2BA1123A-F5E8-254D-ABF2-C6EC78EE8E88}" sibTransId="{99D624A8-4F19-3E47-9794-84A50E1CAA34}"/>
    <dgm:cxn modelId="{7B647400-903B-7A41-8966-999083A04016}" srcId="{B6F2B79E-3E40-A149-B683-F55478C5AD8D}" destId="{1D0D8684-958D-6C4C-BC62-97428C54A7A4}" srcOrd="0" destOrd="0" parTransId="{80C41564-EB22-2C4F-9DA6-A475D073D6CD}" sibTransId="{81E6AE7E-7473-B841-B9A5-74484E7F2B0A}"/>
    <dgm:cxn modelId="{7D504562-F38F-A140-BF12-B87A0E19D487}" type="presParOf" srcId="{1EBA2A59-EE70-2141-AE37-9FF3801D6FB2}" destId="{BC43B215-4320-1145-94BF-84ED3ADC8DFE}" srcOrd="0" destOrd="0" presId="urn:microsoft.com/office/officeart/2005/8/layout/hierarchy1"/>
    <dgm:cxn modelId="{729C022F-2B34-D14E-83AC-056E692D5D1D}" type="presParOf" srcId="{BC43B215-4320-1145-94BF-84ED3ADC8DFE}" destId="{87119D41-BCD3-A24E-8BEC-EAD60ADB4903}" srcOrd="0" destOrd="0" presId="urn:microsoft.com/office/officeart/2005/8/layout/hierarchy1"/>
    <dgm:cxn modelId="{5288EE3A-FFDF-B147-8C6A-A0A54D5B6EB3}" type="presParOf" srcId="{87119D41-BCD3-A24E-8BEC-EAD60ADB4903}" destId="{DE719A06-FC55-7A46-B937-4ADCF39F6643}" srcOrd="0" destOrd="0" presId="urn:microsoft.com/office/officeart/2005/8/layout/hierarchy1"/>
    <dgm:cxn modelId="{598E3831-DA4B-0947-A74C-84091AEC8B6E}" type="presParOf" srcId="{87119D41-BCD3-A24E-8BEC-EAD60ADB4903}" destId="{DEFCFCD3-D78B-C84E-B660-88F5101DBC38}" srcOrd="1" destOrd="0" presId="urn:microsoft.com/office/officeart/2005/8/layout/hierarchy1"/>
    <dgm:cxn modelId="{99C1AC92-6898-CF43-9428-99DBA0FE898E}" type="presParOf" srcId="{BC43B215-4320-1145-94BF-84ED3ADC8DFE}" destId="{A3390BAA-53B2-954A-A02F-4CCE0F318D3D}" srcOrd="1" destOrd="0" presId="urn:microsoft.com/office/officeart/2005/8/layout/hierarchy1"/>
    <dgm:cxn modelId="{7F6872F2-BBFD-EE42-9AA4-71A433543E52}" type="presParOf" srcId="{A3390BAA-53B2-954A-A02F-4CCE0F318D3D}" destId="{F4A316AC-34B1-1447-AAB9-6CFD34881124}" srcOrd="0" destOrd="0" presId="urn:microsoft.com/office/officeart/2005/8/layout/hierarchy1"/>
    <dgm:cxn modelId="{D3028A35-36B9-C542-994B-643CE8EECE2C}" type="presParOf" srcId="{A3390BAA-53B2-954A-A02F-4CCE0F318D3D}" destId="{82C1CE6B-E1BC-B840-A617-58D4DBFA8C37}" srcOrd="1" destOrd="0" presId="urn:microsoft.com/office/officeart/2005/8/layout/hierarchy1"/>
    <dgm:cxn modelId="{6EDEC441-96DD-7343-B379-0789C3CD24A9}" type="presParOf" srcId="{82C1CE6B-E1BC-B840-A617-58D4DBFA8C37}" destId="{43D2DB99-9901-C94B-9CE8-3C9C19BA3727}" srcOrd="0" destOrd="0" presId="urn:microsoft.com/office/officeart/2005/8/layout/hierarchy1"/>
    <dgm:cxn modelId="{2FB45F49-B9CA-1844-93FB-E19E0D7A4B86}" type="presParOf" srcId="{43D2DB99-9901-C94B-9CE8-3C9C19BA3727}" destId="{07442774-5E35-CC41-9540-76289C4A5E41}" srcOrd="0" destOrd="0" presId="urn:microsoft.com/office/officeart/2005/8/layout/hierarchy1"/>
    <dgm:cxn modelId="{86755CA2-35D7-B244-A5A7-645A5019778E}" type="presParOf" srcId="{43D2DB99-9901-C94B-9CE8-3C9C19BA3727}" destId="{6D6FB6E7-72F3-FF46-9D60-90A60939010E}" srcOrd="1" destOrd="0" presId="urn:microsoft.com/office/officeart/2005/8/layout/hierarchy1"/>
    <dgm:cxn modelId="{D06D053A-1D79-BD45-959D-239FABE91F4E}" type="presParOf" srcId="{82C1CE6B-E1BC-B840-A617-58D4DBFA8C37}" destId="{D4A40B82-4404-A14E-A030-C9472B87E54F}" srcOrd="1" destOrd="0" presId="urn:microsoft.com/office/officeart/2005/8/layout/hierarchy1"/>
    <dgm:cxn modelId="{CE5302D7-7B38-944D-96EF-EAAB2C382D97}" type="presParOf" srcId="{D4A40B82-4404-A14E-A030-C9472B87E54F}" destId="{9CAE8744-ACB8-A346-8448-D6A584F86D98}" srcOrd="0" destOrd="0" presId="urn:microsoft.com/office/officeart/2005/8/layout/hierarchy1"/>
    <dgm:cxn modelId="{C8AC032A-CEC7-D04B-BD30-C80C21C13CC5}" type="presParOf" srcId="{D4A40B82-4404-A14E-A030-C9472B87E54F}" destId="{3E4571D2-E00B-AC41-AF1B-668F94B296F8}" srcOrd="1" destOrd="0" presId="urn:microsoft.com/office/officeart/2005/8/layout/hierarchy1"/>
    <dgm:cxn modelId="{A5996ACF-F9B9-BD4F-98F7-4C249DDADD25}" type="presParOf" srcId="{3E4571D2-E00B-AC41-AF1B-668F94B296F8}" destId="{4E02E4FD-C031-D145-98DB-76C706AF49F5}" srcOrd="0" destOrd="0" presId="urn:microsoft.com/office/officeart/2005/8/layout/hierarchy1"/>
    <dgm:cxn modelId="{F1BDD52F-923C-5946-A9B5-4599D24DDEEF}" type="presParOf" srcId="{4E02E4FD-C031-D145-98DB-76C706AF49F5}" destId="{58E166D7-12C2-2442-8260-AEB1BAC264CC}" srcOrd="0" destOrd="0" presId="urn:microsoft.com/office/officeart/2005/8/layout/hierarchy1"/>
    <dgm:cxn modelId="{D0E05A8F-6E7F-3547-A001-7F069BA6E09E}" type="presParOf" srcId="{4E02E4FD-C031-D145-98DB-76C706AF49F5}" destId="{6750585D-B43E-6346-9BB3-CA6F1AA17FBB}" srcOrd="1" destOrd="0" presId="urn:microsoft.com/office/officeart/2005/8/layout/hierarchy1"/>
    <dgm:cxn modelId="{D837C612-1BD5-2841-88C7-838724976D43}" type="presParOf" srcId="{3E4571D2-E00B-AC41-AF1B-668F94B296F8}" destId="{D4C3BBC7-9C5A-F447-9890-0209548A10D3}" srcOrd="1" destOrd="0" presId="urn:microsoft.com/office/officeart/2005/8/layout/hierarchy1"/>
    <dgm:cxn modelId="{4CE4B2BE-8B16-BA4B-A77F-944CC937CC6C}" type="presParOf" srcId="{D4A40B82-4404-A14E-A030-C9472B87E54F}" destId="{B51BAE92-1B61-A042-84E3-A2B6B110865B}" srcOrd="2" destOrd="0" presId="urn:microsoft.com/office/officeart/2005/8/layout/hierarchy1"/>
    <dgm:cxn modelId="{32E20BF4-B40F-0546-A51A-83FBD9EA642F}" type="presParOf" srcId="{D4A40B82-4404-A14E-A030-C9472B87E54F}" destId="{7D1A9733-067D-9B4D-AB33-E990AE8394B1}" srcOrd="3" destOrd="0" presId="urn:microsoft.com/office/officeart/2005/8/layout/hierarchy1"/>
    <dgm:cxn modelId="{49C3BACD-2EB4-C043-8F6B-4220182CDE6E}" type="presParOf" srcId="{7D1A9733-067D-9B4D-AB33-E990AE8394B1}" destId="{4080D857-250F-964D-8D47-A1DF41C06F41}" srcOrd="0" destOrd="0" presId="urn:microsoft.com/office/officeart/2005/8/layout/hierarchy1"/>
    <dgm:cxn modelId="{2DFE9257-A6BD-9C49-9F17-93BDE42457D5}" type="presParOf" srcId="{4080D857-250F-964D-8D47-A1DF41C06F41}" destId="{7EFED57F-4992-C14B-BCFD-D145F1D7BC27}" srcOrd="0" destOrd="0" presId="urn:microsoft.com/office/officeart/2005/8/layout/hierarchy1"/>
    <dgm:cxn modelId="{AFEDA795-1F8A-5242-A941-888EC33A994B}" type="presParOf" srcId="{4080D857-250F-964D-8D47-A1DF41C06F41}" destId="{CF2EDC97-B644-5A42-A84F-1F2DFC441B81}" srcOrd="1" destOrd="0" presId="urn:microsoft.com/office/officeart/2005/8/layout/hierarchy1"/>
    <dgm:cxn modelId="{49140BF1-EFFE-E841-B14D-A37D6DCAA147}" type="presParOf" srcId="{7D1A9733-067D-9B4D-AB33-E990AE8394B1}" destId="{7467918D-0025-1447-8F1A-75743D6CFA9B}" srcOrd="1" destOrd="0" presId="urn:microsoft.com/office/officeart/2005/8/layout/hierarchy1"/>
    <dgm:cxn modelId="{E7BDA274-7398-4348-ACCB-83822B80C53E}" type="presParOf" srcId="{A3390BAA-53B2-954A-A02F-4CCE0F318D3D}" destId="{8DC75617-E666-CE43-AAC9-018D2608B359}" srcOrd="2" destOrd="0" presId="urn:microsoft.com/office/officeart/2005/8/layout/hierarchy1"/>
    <dgm:cxn modelId="{65025480-56F7-FD42-9E9F-E2CDC6B69BCD}" type="presParOf" srcId="{A3390BAA-53B2-954A-A02F-4CCE0F318D3D}" destId="{47207101-8816-1D4D-81EE-85313CCBA6E3}" srcOrd="3" destOrd="0" presId="urn:microsoft.com/office/officeart/2005/8/layout/hierarchy1"/>
    <dgm:cxn modelId="{335A2940-945A-EB4C-B21C-B9DAF4714002}" type="presParOf" srcId="{47207101-8816-1D4D-81EE-85313CCBA6E3}" destId="{C6259408-0FCA-784E-876F-B04ECCC7F5D6}" srcOrd="0" destOrd="0" presId="urn:microsoft.com/office/officeart/2005/8/layout/hierarchy1"/>
    <dgm:cxn modelId="{820BACFD-445B-8A4A-8424-B554F1908483}" type="presParOf" srcId="{C6259408-0FCA-784E-876F-B04ECCC7F5D6}" destId="{DEB75307-DF3C-ED40-90C5-7582C3324A44}" srcOrd="0" destOrd="0" presId="urn:microsoft.com/office/officeart/2005/8/layout/hierarchy1"/>
    <dgm:cxn modelId="{C3989CF6-08DB-1543-8CAF-49F02A1CD88C}" type="presParOf" srcId="{C6259408-0FCA-784E-876F-B04ECCC7F5D6}" destId="{7E4AD900-7ED4-724D-8697-D67A2DAEF46B}" srcOrd="1" destOrd="0" presId="urn:microsoft.com/office/officeart/2005/8/layout/hierarchy1"/>
    <dgm:cxn modelId="{719A0A4A-1CB0-8A4A-ACBC-88A82AF99372}" type="presParOf" srcId="{47207101-8816-1D4D-81EE-85313CCBA6E3}" destId="{9B2EED83-4245-FA49-8364-36819D2A747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91A163-76FD-453D-B6EC-F7CBF06EAF62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C9DB5DE-4CF2-4B47-9029-EA1D073C59EF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/>
            <a:t>Grande</a:t>
          </a:r>
        </a:p>
      </dsp:txBody>
      <dsp:txXfrm>
        <a:off x="0" y="623"/>
        <a:ext cx="6492875" cy="1020830"/>
      </dsp:txXfrm>
    </dsp:sp>
    <dsp:sp modelId="{4D76D655-A407-45FE-89B6-C687A2EBC234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FE8662A-987B-4346-87D0-6926D7E2AB91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/>
            <a:t>Hazelnut</a:t>
          </a:r>
        </a:p>
      </dsp:txBody>
      <dsp:txXfrm>
        <a:off x="0" y="1021453"/>
        <a:ext cx="6492875" cy="1020830"/>
      </dsp:txXfrm>
    </dsp:sp>
    <dsp:sp modelId="{981B0891-A7CA-42AB-BF6B-982818CF7E4F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68E4A49-8C61-4B56-AE82-1758D15360BE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/>
            <a:t>Soy</a:t>
          </a:r>
        </a:p>
      </dsp:txBody>
      <dsp:txXfrm>
        <a:off x="0" y="2042284"/>
        <a:ext cx="6492875" cy="1020830"/>
      </dsp:txXfrm>
    </dsp:sp>
    <dsp:sp modelId="{A6AFABF0-A8BB-45C5-B965-3DA80C52FC9D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4873B55-7DDD-483A-A595-FA94A46522E2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/>
            <a:t>No whip</a:t>
          </a:r>
        </a:p>
      </dsp:txBody>
      <dsp:txXfrm>
        <a:off x="0" y="3063115"/>
        <a:ext cx="6492875" cy="1020830"/>
      </dsp:txXfrm>
    </dsp:sp>
    <dsp:sp modelId="{9A0009EA-1E18-4180-A46E-348D725E8B2C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BEC6B4A-AC04-49EB-A025-9C3F39462D7D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/>
            <a:t>Hot chocolate</a:t>
          </a:r>
        </a:p>
      </dsp:txBody>
      <dsp:txXfrm>
        <a:off x="0" y="4083946"/>
        <a:ext cx="6492875" cy="10208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AF5FD3-4FC1-4A73-8D0E-EAFEDB45EEBD}">
      <dsp:nvSpPr>
        <dsp:cNvPr id="0" name=""/>
        <dsp:cNvSpPr/>
      </dsp:nvSpPr>
      <dsp:spPr>
        <a:xfrm>
          <a:off x="0" y="448499"/>
          <a:ext cx="6492875" cy="246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919" tIns="583184" rIns="503919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/>
            <a:t>Repository search for MMS ID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/>
            <a:t>Click "Edit </a:t>
          </a:r>
          <a:r>
            <a:rPr lang="en-US" sz="2800" kern="1200" dirty="0" smtClean="0"/>
            <a:t>record” to </a:t>
          </a:r>
          <a:r>
            <a:rPr lang="en-US" sz="2800" kern="1200" dirty="0"/>
            <a:t>load in Metadata Editor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/>
            <a:t>Click Trash Can icon</a:t>
          </a:r>
        </a:p>
      </dsp:txBody>
      <dsp:txXfrm>
        <a:off x="0" y="448499"/>
        <a:ext cx="6492875" cy="2469600"/>
      </dsp:txXfrm>
    </dsp:sp>
    <dsp:sp modelId="{B285F4A6-B9CD-4AFF-A2CF-AC49BA360A27}">
      <dsp:nvSpPr>
        <dsp:cNvPr id="0" name=""/>
        <dsp:cNvSpPr/>
      </dsp:nvSpPr>
      <dsp:spPr>
        <a:xfrm>
          <a:off x="324643" y="35219"/>
          <a:ext cx="4545012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791" tIns="0" rIns="17179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/>
            <a:t>Alma (Web interface)</a:t>
          </a:r>
        </a:p>
      </dsp:txBody>
      <dsp:txXfrm>
        <a:off x="364992" y="75568"/>
        <a:ext cx="4464314" cy="745862"/>
      </dsp:txXfrm>
    </dsp:sp>
    <dsp:sp modelId="{82C44FD8-7FDB-4AC7-BDE0-F2D31149814A}">
      <dsp:nvSpPr>
        <dsp:cNvPr id="0" name=""/>
        <dsp:cNvSpPr/>
      </dsp:nvSpPr>
      <dsp:spPr>
        <a:xfrm>
          <a:off x="0" y="3482580"/>
          <a:ext cx="6492875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919" tIns="583184" rIns="503919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/>
            <a:t>DELETE /almaws/v1/bibs/9941024389702636</a:t>
          </a:r>
        </a:p>
      </dsp:txBody>
      <dsp:txXfrm>
        <a:off x="0" y="3482580"/>
        <a:ext cx="6492875" cy="1587600"/>
      </dsp:txXfrm>
    </dsp:sp>
    <dsp:sp modelId="{330D682B-9C91-4558-B250-239495DF4AE0}">
      <dsp:nvSpPr>
        <dsp:cNvPr id="0" name=""/>
        <dsp:cNvSpPr/>
      </dsp:nvSpPr>
      <dsp:spPr>
        <a:xfrm>
          <a:off x="324643" y="3069300"/>
          <a:ext cx="4545012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791" tIns="0" rIns="17179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/>
            <a:t>Alma API</a:t>
          </a:r>
        </a:p>
      </dsp:txBody>
      <dsp:txXfrm>
        <a:off x="364992" y="3109649"/>
        <a:ext cx="4464314" cy="7458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AF5FD3-4FC1-4A73-8D0E-EAFEDB45EEBD}">
      <dsp:nvSpPr>
        <dsp:cNvPr id="0" name=""/>
        <dsp:cNvSpPr/>
      </dsp:nvSpPr>
      <dsp:spPr>
        <a:xfrm>
          <a:off x="0" y="362325"/>
          <a:ext cx="6492875" cy="27026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919" tIns="458216" rIns="503919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Repository search for Portfolio ID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Edit Portfolio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View all the collection's portfolios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Search for portfolio in the collection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Click action menu, Delete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</dsp:txBody>
      <dsp:txXfrm>
        <a:off x="0" y="362325"/>
        <a:ext cx="6492875" cy="2702699"/>
      </dsp:txXfrm>
    </dsp:sp>
    <dsp:sp modelId="{B285F4A6-B9CD-4AFF-A2CF-AC49BA360A27}">
      <dsp:nvSpPr>
        <dsp:cNvPr id="0" name=""/>
        <dsp:cNvSpPr/>
      </dsp:nvSpPr>
      <dsp:spPr>
        <a:xfrm>
          <a:off x="324643" y="37605"/>
          <a:ext cx="4545012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791" tIns="0" rIns="171791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Alma (Web interface)</a:t>
          </a:r>
        </a:p>
      </dsp:txBody>
      <dsp:txXfrm>
        <a:off x="356346" y="69308"/>
        <a:ext cx="4481606" cy="586034"/>
      </dsp:txXfrm>
    </dsp:sp>
    <dsp:sp modelId="{82C44FD8-7FDB-4AC7-BDE0-F2D31149814A}">
      <dsp:nvSpPr>
        <dsp:cNvPr id="0" name=""/>
        <dsp:cNvSpPr/>
      </dsp:nvSpPr>
      <dsp:spPr>
        <a:xfrm>
          <a:off x="0" y="3508545"/>
          <a:ext cx="6492875" cy="1559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919" tIns="458216" rIns="503919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DELETE /</a:t>
          </a:r>
          <a:r>
            <a:rPr lang="en-US" sz="2200" kern="1200" dirty="0" err="1"/>
            <a:t>almaws</a:t>
          </a:r>
          <a:r>
            <a:rPr lang="en-US" sz="2200" kern="1200" dirty="0"/>
            <a:t>/v1/electronic/e-collections/X/e-services/X/ portfolios/53269609430002636</a:t>
          </a:r>
        </a:p>
      </dsp:txBody>
      <dsp:txXfrm>
        <a:off x="0" y="3508545"/>
        <a:ext cx="6492875" cy="1559250"/>
      </dsp:txXfrm>
    </dsp:sp>
    <dsp:sp modelId="{330D682B-9C91-4558-B250-239495DF4AE0}">
      <dsp:nvSpPr>
        <dsp:cNvPr id="0" name=""/>
        <dsp:cNvSpPr/>
      </dsp:nvSpPr>
      <dsp:spPr>
        <a:xfrm>
          <a:off x="324643" y="3183824"/>
          <a:ext cx="4545012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791" tIns="0" rIns="171791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Alma API</a:t>
          </a:r>
        </a:p>
      </dsp:txBody>
      <dsp:txXfrm>
        <a:off x="356346" y="3215527"/>
        <a:ext cx="4481606" cy="5860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75617-E666-CE43-AAC9-018D2608B359}">
      <dsp:nvSpPr>
        <dsp:cNvPr id="0" name=""/>
        <dsp:cNvSpPr/>
      </dsp:nvSpPr>
      <dsp:spPr>
        <a:xfrm>
          <a:off x="2748688" y="765697"/>
          <a:ext cx="736170" cy="3503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753"/>
              </a:lnTo>
              <a:lnTo>
                <a:pt x="736170" y="238753"/>
              </a:lnTo>
              <a:lnTo>
                <a:pt x="736170" y="350350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BAE92-1B61-A042-84E3-A2B6B110865B}">
      <dsp:nvSpPr>
        <dsp:cNvPr id="0" name=""/>
        <dsp:cNvSpPr/>
      </dsp:nvSpPr>
      <dsp:spPr>
        <a:xfrm>
          <a:off x="2012517" y="1880996"/>
          <a:ext cx="736170" cy="3503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753"/>
              </a:lnTo>
              <a:lnTo>
                <a:pt x="736170" y="238753"/>
              </a:lnTo>
              <a:lnTo>
                <a:pt x="736170" y="350350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AE8744-ACB8-A346-8448-D6A584F86D98}">
      <dsp:nvSpPr>
        <dsp:cNvPr id="0" name=""/>
        <dsp:cNvSpPr/>
      </dsp:nvSpPr>
      <dsp:spPr>
        <a:xfrm>
          <a:off x="1276347" y="1880996"/>
          <a:ext cx="736170" cy="350350"/>
        </a:xfrm>
        <a:custGeom>
          <a:avLst/>
          <a:gdLst/>
          <a:ahLst/>
          <a:cxnLst/>
          <a:rect l="0" t="0" r="0" b="0"/>
          <a:pathLst>
            <a:path>
              <a:moveTo>
                <a:pt x="736170" y="0"/>
              </a:moveTo>
              <a:lnTo>
                <a:pt x="736170" y="238753"/>
              </a:lnTo>
              <a:lnTo>
                <a:pt x="0" y="238753"/>
              </a:lnTo>
              <a:lnTo>
                <a:pt x="0" y="350350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A316AC-34B1-1447-AAB9-6CFD34881124}">
      <dsp:nvSpPr>
        <dsp:cNvPr id="0" name=""/>
        <dsp:cNvSpPr/>
      </dsp:nvSpPr>
      <dsp:spPr>
        <a:xfrm>
          <a:off x="2012517" y="765697"/>
          <a:ext cx="736170" cy="350350"/>
        </a:xfrm>
        <a:custGeom>
          <a:avLst/>
          <a:gdLst/>
          <a:ahLst/>
          <a:cxnLst/>
          <a:rect l="0" t="0" r="0" b="0"/>
          <a:pathLst>
            <a:path>
              <a:moveTo>
                <a:pt x="736170" y="0"/>
              </a:moveTo>
              <a:lnTo>
                <a:pt x="736170" y="238753"/>
              </a:lnTo>
              <a:lnTo>
                <a:pt x="0" y="238753"/>
              </a:lnTo>
              <a:lnTo>
                <a:pt x="0" y="350350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719A06-FC55-7A46-B937-4ADCF39F6643}">
      <dsp:nvSpPr>
        <dsp:cNvPr id="0" name=""/>
        <dsp:cNvSpPr/>
      </dsp:nvSpPr>
      <dsp:spPr>
        <a:xfrm>
          <a:off x="2146366" y="750"/>
          <a:ext cx="1204642" cy="764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FCFCD3-D78B-C84E-B660-88F5101DBC38}">
      <dsp:nvSpPr>
        <dsp:cNvPr id="0" name=""/>
        <dsp:cNvSpPr/>
      </dsp:nvSpPr>
      <dsp:spPr>
        <a:xfrm>
          <a:off x="2280216" y="127906"/>
          <a:ext cx="1204642" cy="764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Bib</a:t>
          </a:r>
          <a:endParaRPr lang="en-US" sz="2100" kern="1200" dirty="0"/>
        </a:p>
      </dsp:txBody>
      <dsp:txXfrm>
        <a:off x="2302621" y="150311"/>
        <a:ext cx="1159832" cy="720137"/>
      </dsp:txXfrm>
    </dsp:sp>
    <dsp:sp modelId="{07442774-5E35-CC41-9540-76289C4A5E41}">
      <dsp:nvSpPr>
        <dsp:cNvPr id="0" name=""/>
        <dsp:cNvSpPr/>
      </dsp:nvSpPr>
      <dsp:spPr>
        <a:xfrm>
          <a:off x="1410196" y="1116048"/>
          <a:ext cx="1204642" cy="764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6FB6E7-72F3-FF46-9D60-90A60939010E}">
      <dsp:nvSpPr>
        <dsp:cNvPr id="0" name=""/>
        <dsp:cNvSpPr/>
      </dsp:nvSpPr>
      <dsp:spPr>
        <a:xfrm>
          <a:off x="1544045" y="1243204"/>
          <a:ext cx="1204642" cy="764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Holding</a:t>
          </a:r>
          <a:endParaRPr lang="en-US" sz="2100" kern="1200" dirty="0"/>
        </a:p>
      </dsp:txBody>
      <dsp:txXfrm>
        <a:off x="1566450" y="1265609"/>
        <a:ext cx="1159832" cy="720137"/>
      </dsp:txXfrm>
    </dsp:sp>
    <dsp:sp modelId="{58E166D7-12C2-2442-8260-AEB1BAC264CC}">
      <dsp:nvSpPr>
        <dsp:cNvPr id="0" name=""/>
        <dsp:cNvSpPr/>
      </dsp:nvSpPr>
      <dsp:spPr>
        <a:xfrm>
          <a:off x="674026" y="2231346"/>
          <a:ext cx="1204642" cy="764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50585D-B43E-6346-9BB3-CA6F1AA17FBB}">
      <dsp:nvSpPr>
        <dsp:cNvPr id="0" name=""/>
        <dsp:cNvSpPr/>
      </dsp:nvSpPr>
      <dsp:spPr>
        <a:xfrm>
          <a:off x="807875" y="2358503"/>
          <a:ext cx="1204642" cy="764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Item1</a:t>
          </a:r>
          <a:endParaRPr lang="en-US" sz="2100" kern="1200" dirty="0"/>
        </a:p>
      </dsp:txBody>
      <dsp:txXfrm>
        <a:off x="830280" y="2380908"/>
        <a:ext cx="1159832" cy="720137"/>
      </dsp:txXfrm>
    </dsp:sp>
    <dsp:sp modelId="{7EFED57F-4992-C14B-BCFD-D145F1D7BC27}">
      <dsp:nvSpPr>
        <dsp:cNvPr id="0" name=""/>
        <dsp:cNvSpPr/>
      </dsp:nvSpPr>
      <dsp:spPr>
        <a:xfrm>
          <a:off x="2146366" y="2231346"/>
          <a:ext cx="1204642" cy="764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2EDC97-B644-5A42-A84F-1F2DFC441B81}">
      <dsp:nvSpPr>
        <dsp:cNvPr id="0" name=""/>
        <dsp:cNvSpPr/>
      </dsp:nvSpPr>
      <dsp:spPr>
        <a:xfrm>
          <a:off x="2280216" y="2358503"/>
          <a:ext cx="1204642" cy="764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Item2</a:t>
          </a:r>
          <a:endParaRPr lang="en-US" sz="2100" kern="1200" dirty="0"/>
        </a:p>
      </dsp:txBody>
      <dsp:txXfrm>
        <a:off x="2302621" y="2380908"/>
        <a:ext cx="1159832" cy="720137"/>
      </dsp:txXfrm>
    </dsp:sp>
    <dsp:sp modelId="{DEB75307-DF3C-ED40-90C5-7582C3324A44}">
      <dsp:nvSpPr>
        <dsp:cNvPr id="0" name=""/>
        <dsp:cNvSpPr/>
      </dsp:nvSpPr>
      <dsp:spPr>
        <a:xfrm>
          <a:off x="2882537" y="1116048"/>
          <a:ext cx="1204642" cy="764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4AD900-7ED4-724D-8697-D67A2DAEF46B}">
      <dsp:nvSpPr>
        <dsp:cNvPr id="0" name=""/>
        <dsp:cNvSpPr/>
      </dsp:nvSpPr>
      <dsp:spPr>
        <a:xfrm>
          <a:off x="3016386" y="1243204"/>
          <a:ext cx="1204642" cy="764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Portfolio</a:t>
          </a:r>
          <a:endParaRPr lang="en-US" sz="2100" kern="1200" dirty="0"/>
        </a:p>
      </dsp:txBody>
      <dsp:txXfrm>
        <a:off x="3038791" y="1265609"/>
        <a:ext cx="1159832" cy="720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4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786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6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676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05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681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252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620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721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977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725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69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213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2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30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54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dirty="0"/>
              <a:pPr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329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close up of a womans face&#10;&#10;Description generated with high confidence">
            <a:extLst>
              <a:ext uri="{FF2B5EF4-FFF2-40B4-BE49-F238E27FC236}">
                <a16:creationId xmlns:a16="http://schemas.microsoft.com/office/drawing/2014/main" xmlns="" id="{3F0FEDA2-AAF9-4418-96C0-CD5EC3551D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027"/>
          <a:stretch/>
        </p:blipFill>
        <p:spPr>
          <a:xfrm>
            <a:off x="8127998" y="10"/>
            <a:ext cx="4064001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3785" y="1380068"/>
            <a:ext cx="5428432" cy="261619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5100" dirty="0"/>
              <a:t>GRIMA:</a:t>
            </a:r>
            <a:br>
              <a:rPr lang="en-US" sz="5100" dirty="0"/>
            </a:br>
            <a:r>
              <a:rPr lang="en-US" sz="5100" dirty="0"/>
              <a:t>Whispering in Alma's ear with APIs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1678" y="4461384"/>
            <a:ext cx="4530644" cy="113915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dirty="0"/>
              <a:t>Kathryn Lybarger                       @zemkat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sz="1800" dirty="0" smtClean="0"/>
              <a:t>Ex Libris Bluegrass Users Group (EBUG)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smtClean="0"/>
              <a:t>June </a:t>
            </a:r>
            <a:r>
              <a:rPr lang="en-US" sz="1800" dirty="0"/>
              <a:t>1, 2018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C0646D1-2151-4B70-89E8-1038BB57EBAF}"/>
              </a:ext>
            </a:extLst>
          </p:cNvPr>
          <p:cNvSpPr txBox="1"/>
          <p:nvPr/>
        </p:nvSpPr>
        <p:spPr>
          <a:xfrm>
            <a:off x="7680433" y="6117021"/>
            <a:ext cx="4188372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All Lego images from </a:t>
            </a:r>
            <a:r>
              <a:rPr lang="en-US" dirty="0" err="1"/>
              <a:t>Brickipedia</a:t>
            </a:r>
          </a:p>
          <a:p>
            <a:pPr algn="ctr"/>
            <a:r>
              <a:rPr lang="en-US" dirty="0"/>
              <a:t>https://lego.wikia.com/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44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5B79E2F3-6204-4AC6-9469-7F23FE345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864" y="1080136"/>
            <a:ext cx="6514159" cy="4494413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D4A72B-7F86-41FC-B067-F8947BD35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1081548"/>
            <a:ext cx="3333495" cy="1504335"/>
          </a:xfrm>
        </p:spPr>
        <p:txBody>
          <a:bodyPr>
            <a:normAutofit/>
          </a:bodyPr>
          <a:lstStyle/>
          <a:p>
            <a:r>
              <a:rPr lang="en-US" sz="3200" dirty="0"/>
              <a:t>Alma's APIs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4B81B591-F6A7-4CB2-945B-DA971B164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666999"/>
            <a:ext cx="3333496" cy="312420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/>
              <a:t>Bibs</a:t>
            </a:r>
          </a:p>
          <a:p>
            <a:r>
              <a:rPr lang="en-US" sz="2800" dirty="0"/>
              <a:t>Electronic</a:t>
            </a:r>
          </a:p>
          <a:p>
            <a:r>
              <a:rPr lang="en-US" sz="2800" dirty="0"/>
              <a:t>Configuration (Sets)</a:t>
            </a:r>
          </a:p>
          <a:p>
            <a:r>
              <a:rPr lang="en-US" sz="2800" dirty="0"/>
              <a:t>Analytics</a:t>
            </a:r>
          </a:p>
          <a:p>
            <a:r>
              <a:rPr lang="en-US" sz="2800" dirty="0"/>
              <a:t>… (and more)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317E167-CD65-41D9-8C43-D48B89FFBC20}"/>
              </a:ext>
            </a:extLst>
          </p:cNvPr>
          <p:cNvSpPr txBox="1"/>
          <p:nvPr/>
        </p:nvSpPr>
        <p:spPr>
          <a:xfrm>
            <a:off x="4868172" y="5795513"/>
            <a:ext cx="7099539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Visit the Ex </a:t>
            </a:r>
            <a:r>
              <a:rPr lang="en-US" dirty="0" err="1"/>
              <a:t>Libris</a:t>
            </a:r>
            <a:r>
              <a:rPr lang="en-US" dirty="0"/>
              <a:t> Developer Network for more information</a:t>
            </a:r>
          </a:p>
          <a:p>
            <a:pPr algn="ctr"/>
            <a:r>
              <a:rPr lang="en-US" dirty="0"/>
              <a:t>http://developers.exlibrisgroup.com/alma/apis/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6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6AD30037-67ED-4367-9BE0-45787510BF1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close up of a toy&#10;&#10;Description generated with high confidence">
            <a:extLst>
              <a:ext uri="{FF2B5EF4-FFF2-40B4-BE49-F238E27FC236}">
                <a16:creationId xmlns:a16="http://schemas.microsoft.com/office/drawing/2014/main" xmlns="" id="{08511AB2-F9E5-4F18-84DF-1C23724F4C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86" r="15445"/>
          <a:stretch/>
        </p:blipFill>
        <p:spPr>
          <a:xfrm>
            <a:off x="6892924" y="10"/>
            <a:ext cx="529907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0841A4E-5BC1-44B4-83CF-D524E8AEAD64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BF371BCC-8954-44E2-8C4F-29DC188727A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CD3505BE-B420-41C5-BE34-3E7652D37A5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4B68A05B-A78B-4D59-8CF9-1900731A2188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84D57A01-C112-4FF2-B5ED-0B762AAD9CE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6CCCCDF1-5D4F-4CA1-8400-DFBB96BB011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20A090B2-5344-43CD-BC70-A6D44F15E80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508F62-B378-473E-AA80-E33140C8A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REST APIs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384180D-F746-42A4-BA2F-692F67D24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b="1" dirty="0"/>
              <a:t>GET</a:t>
            </a:r>
            <a:r>
              <a:rPr lang="en-US" sz="2800" dirty="0"/>
              <a:t> – Retrieve a record</a:t>
            </a:r>
          </a:p>
          <a:p>
            <a:r>
              <a:rPr lang="en-US" sz="2800" b="1" dirty="0"/>
              <a:t>POST</a:t>
            </a:r>
            <a:r>
              <a:rPr lang="en-US" sz="2800" dirty="0"/>
              <a:t> – Add a new record</a:t>
            </a:r>
          </a:p>
          <a:p>
            <a:r>
              <a:rPr lang="en-US" sz="2800" b="1" dirty="0"/>
              <a:t>PUT</a:t>
            </a:r>
            <a:r>
              <a:rPr lang="en-US" sz="2800" dirty="0"/>
              <a:t> – Modify a record</a:t>
            </a:r>
          </a:p>
          <a:p>
            <a:r>
              <a:rPr lang="en-US" sz="2800" b="1" dirty="0"/>
              <a:t>DELETE</a:t>
            </a:r>
            <a:r>
              <a:rPr lang="en-US" sz="2800" dirty="0"/>
              <a:t> – Remove a record</a:t>
            </a:r>
          </a:p>
        </p:txBody>
      </p:sp>
    </p:spTree>
    <p:extLst>
      <p:ext uri="{BB962C8B-B14F-4D97-AF65-F5344CB8AC3E}">
        <p14:creationId xmlns:p14="http://schemas.microsoft.com/office/powerpoint/2010/main" val="596370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calls do simple tasks,</a:t>
            </a:r>
            <a:br>
              <a:rPr lang="en-US" dirty="0" smtClean="0"/>
            </a:br>
            <a:r>
              <a:rPr lang="en-US" dirty="0" smtClean="0"/>
              <a:t>may be used together for complex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Get (GET) all bib records in a set</a:t>
            </a:r>
          </a:p>
          <a:p>
            <a:pPr marL="0" indent="0">
              <a:buNone/>
            </a:pPr>
            <a:r>
              <a:rPr lang="en-US" sz="3200" dirty="0" smtClean="0"/>
              <a:t>For each bib record:</a:t>
            </a:r>
          </a:p>
          <a:p>
            <a:pPr marL="457200" lvl="1" indent="0">
              <a:buNone/>
            </a:pPr>
            <a:r>
              <a:rPr lang="en-US" sz="3200" dirty="0" smtClean="0"/>
              <a:t>Make a particular change</a:t>
            </a:r>
          </a:p>
          <a:p>
            <a:pPr marL="457200" lvl="1" indent="0">
              <a:buNone/>
            </a:pPr>
            <a:r>
              <a:rPr lang="en-US" sz="3200" dirty="0" smtClean="0"/>
              <a:t>Update (PUT) record in Alma</a:t>
            </a:r>
          </a:p>
        </p:txBody>
      </p:sp>
    </p:spTree>
    <p:extLst>
      <p:ext uri="{BB962C8B-B14F-4D97-AF65-F5344CB8AC3E}">
        <p14:creationId xmlns:p14="http://schemas.microsoft.com/office/powerpoint/2010/main" val="1411437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APIs are well-documented in</a:t>
            </a:r>
            <a:br>
              <a:rPr lang="en-US" dirty="0" smtClean="0"/>
            </a:br>
            <a:r>
              <a:rPr lang="en-US" dirty="0" smtClean="0"/>
              <a:t>Ex Libris Developer Network</a:t>
            </a:r>
            <a:endParaRPr lang="en-US" dirty="0"/>
          </a:p>
        </p:txBody>
      </p:sp>
      <p:pic>
        <p:nvPicPr>
          <p:cNvPr id="4" name="Picture 3" descr="Screen Shot 2018-05-30 at 9.20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089" y="2337957"/>
            <a:ext cx="7713133" cy="571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85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A5D856-38ED-4CFA-ADAB-144D18BD4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Grima (Library)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86DA81-22B7-42FC-BF4A-56414501E7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/>
              <a:t>Written in PHP</a:t>
            </a:r>
          </a:p>
          <a:p>
            <a:r>
              <a:rPr lang="en-US" sz="3600" dirty="0"/>
              <a:t>Objects</a:t>
            </a:r>
          </a:p>
          <a:p>
            <a:pPr lvl="1"/>
            <a:r>
              <a:rPr lang="en-US" sz="3400" dirty="0"/>
              <a:t>Bib, Holding, Item, </a:t>
            </a:r>
            <a:r>
              <a:rPr lang="en-US" sz="3400" dirty="0" err="1"/>
              <a:t>etc</a:t>
            </a:r>
          </a:p>
          <a:p>
            <a:pPr lvl="1"/>
            <a:r>
              <a:rPr lang="en-US" sz="3400" dirty="0"/>
              <a:t>Functions make common API calls</a:t>
            </a:r>
          </a:p>
          <a:p>
            <a:r>
              <a:rPr lang="en-US" sz="3600" dirty="0"/>
              <a:t>Available on GitHub</a:t>
            </a:r>
          </a:p>
        </p:txBody>
      </p:sp>
      <p:pic>
        <p:nvPicPr>
          <p:cNvPr id="7" name="Picture 4" descr="A close up of a womans face&#10;&#10;Description generated with high confidence">
            <a:extLst>
              <a:ext uri="{FF2B5EF4-FFF2-40B4-BE49-F238E27FC236}">
                <a16:creationId xmlns:a16="http://schemas.microsoft.com/office/drawing/2014/main" xmlns="" id="{C2F6487D-55F7-4499-83F6-978452264B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27"/>
          <a:stretch/>
        </p:blipFill>
        <p:spPr>
          <a:xfrm>
            <a:off x="8127998" y="10"/>
            <a:ext cx="4064001" cy="68579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47415" y="195395"/>
            <a:ext cx="61342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https://</a:t>
            </a:r>
            <a:r>
              <a:rPr lang="en-US" sz="3200" b="1" dirty="0" err="1"/>
              <a:t>github.com</a:t>
            </a:r>
            <a:r>
              <a:rPr lang="en-US" sz="3200" b="1" dirty="0"/>
              <a:t>/zemkat/</a:t>
            </a:r>
            <a:r>
              <a:rPr lang="en-US" sz="3200" b="1" dirty="0" err="1"/>
              <a:t>grima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59147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03E2EFC0-DD7B-4696-8C4D-CBBD0FF69403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2E0F491A-79B2-427A-9A72-9C3E1C214A9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8CDDFD44-B082-4517-A31A-0A703642135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xmlns="" id="{23474B14-4CD5-43AB-AC72-034F140B524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="" id="{6C60DB51-0AC8-4CCF-8C21-64173631ED1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3DC754C2-4084-44FC-9301-77EE812A489E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73EAB3B3-FF97-4E80-B54D-52CE1CB26769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D2B7F823-B53C-4005-8901-18403A29B22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96000" y="648931"/>
            <a:ext cx="540702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33ABBDD3-F491-4B63-B1B5-938FFEEC0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407" y="1642912"/>
            <a:ext cx="4744154" cy="32844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4D9719-802A-4080-97A5-E9CB01FC2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685800"/>
            <a:ext cx="4278928" cy="1752599"/>
          </a:xfrm>
        </p:spPr>
        <p:txBody>
          <a:bodyPr>
            <a:normAutofit/>
          </a:bodyPr>
          <a:lstStyle/>
          <a:p>
            <a:r>
              <a:rPr lang="en-US" dirty="0"/>
              <a:t>"</a:t>
            </a:r>
            <a:r>
              <a:rPr lang="en-US" dirty="0" err="1"/>
              <a:t>grimas</a:t>
            </a:r>
            <a:r>
              <a:rPr lang="en-US" dirty="0"/>
              <a:t>"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F381512-2809-4E96-86F3-5F4A9903E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666999"/>
            <a:ext cx="4278929" cy="312420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"Can you write me a </a:t>
            </a:r>
            <a:r>
              <a:rPr lang="en-US" dirty="0" err="1"/>
              <a:t>grima</a:t>
            </a:r>
            <a:r>
              <a:rPr lang="en-US" dirty="0"/>
              <a:t> that does this?"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Small programs using Grima library to do specific tasks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Web-based </a:t>
            </a:r>
            <a:r>
              <a:rPr lang="en-US" dirty="0" smtClean="0"/>
              <a:t>(or </a:t>
            </a:r>
            <a:r>
              <a:rPr lang="en-US" dirty="0"/>
              <a:t>command-</a:t>
            </a:r>
            <a:r>
              <a:rPr lang="en-US" dirty="0" smtClean="0"/>
              <a:t>line)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961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7BEAFF-B234-40C1-8A9A-7819CE347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a record?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2C3E9248-8398-4D28-B126-E093508F44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2852" y="2033649"/>
            <a:ext cx="9113600" cy="482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050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5-30 at 8.24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889" y="589294"/>
            <a:ext cx="10103555" cy="724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17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729D1C44-1DC2-46A3-AF4D-6CF3F03E7AEF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xmlns="" id="{38441D71-9427-4E52-9D00-DA5DCD60838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xmlns="" id="{99D64EDB-A847-4FFD-A1A0-F682EFB8786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xmlns="" id="{E1462D21-CAC4-4C52-95C9-E5C0DE3E9CB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xmlns="" id="{9A48DF8F-07DF-48F2-944C-97808BBD260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0" name="Freeform 11">
              <a:extLst>
                <a:ext uri="{FF2B5EF4-FFF2-40B4-BE49-F238E27FC236}">
                  <a16:creationId xmlns:a16="http://schemas.microsoft.com/office/drawing/2014/main" xmlns="" id="{1DBC7527-D323-4A52-8055-50480E532BD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xmlns="" id="{7FDC9880-BEB7-4458-9A76-FD74CA58DAC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xmlns="" id="{22DFF61D-FE87-44C1-954C-B0D7678160F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E84592AC-7045-4F49-9639-B221E5A7AA89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xmlns="" id="{8F380A3B-3304-47FC-9EDB-3A10F6EDFBD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xmlns="" id="{CEBC0F23-9C1D-4F87-8EF4-E3BAACAF958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8" name="Freeform 25">
              <a:extLst>
                <a:ext uri="{FF2B5EF4-FFF2-40B4-BE49-F238E27FC236}">
                  <a16:creationId xmlns:a16="http://schemas.microsoft.com/office/drawing/2014/main" xmlns="" id="{32987390-B552-4468-AE54-2BA1B84CC52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9" name="Freeform 26">
              <a:extLst>
                <a:ext uri="{FF2B5EF4-FFF2-40B4-BE49-F238E27FC236}">
                  <a16:creationId xmlns:a16="http://schemas.microsoft.com/office/drawing/2014/main" xmlns="" id="{CB705A55-FBC1-4F9A-8D40-9AA3D343A5F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xmlns="" id="{E2765382-B7CB-4F4B-83F9-2391FA0E84E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51" name="Freeform 28">
              <a:extLst>
                <a:ext uri="{FF2B5EF4-FFF2-40B4-BE49-F238E27FC236}">
                  <a16:creationId xmlns:a16="http://schemas.microsoft.com/office/drawing/2014/main" xmlns="" id="{67BDAB96-7661-48F4-B3B5-6D759D323C4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53" name="Rounded Rectangle 16">
            <a:extLst>
              <a:ext uri="{FF2B5EF4-FFF2-40B4-BE49-F238E27FC236}">
                <a16:creationId xmlns:a16="http://schemas.microsoft.com/office/drawing/2014/main" xmlns="" id="{5C2B873C-702E-4891-9F5A-7BCD247F63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6693" y="648931"/>
            <a:ext cx="6224773" cy="5893322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A145E93C-1E4F-4450-96C6-A3FE07882F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22" y="881171"/>
            <a:ext cx="5779532" cy="55000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0CA6BF-7E94-488E-B8CA-2D211F16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0632" y="648930"/>
            <a:ext cx="4922391" cy="334733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US" sz="6000" dirty="0" smtClean="0"/>
              <a:t>Hierarchy: Printing </a:t>
            </a:r>
            <a:r>
              <a:rPr lang="en-US" sz="6000" dirty="0"/>
              <a:t>data from multiple records</a:t>
            </a:r>
          </a:p>
        </p:txBody>
      </p:sp>
    </p:spTree>
    <p:extLst>
      <p:ext uri="{BB962C8B-B14F-4D97-AF65-F5344CB8AC3E}">
        <p14:creationId xmlns:p14="http://schemas.microsoft.com/office/powerpoint/2010/main" val="3003214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729D1C44-1DC2-46A3-AF4D-6CF3F03E7AEF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xmlns="" id="{38441D71-9427-4E52-9D00-DA5DCD60838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xmlns="" id="{99D64EDB-A847-4FFD-A1A0-F682EFB8786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xmlns="" id="{E1462D21-CAC4-4C52-95C9-E5C0DE3E9CB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xmlns="" id="{9A48DF8F-07DF-48F2-944C-97808BBD260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0" name="Freeform 11">
              <a:extLst>
                <a:ext uri="{FF2B5EF4-FFF2-40B4-BE49-F238E27FC236}">
                  <a16:creationId xmlns:a16="http://schemas.microsoft.com/office/drawing/2014/main" xmlns="" id="{1DBC7527-D323-4A52-8055-50480E532BD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xmlns="" id="{7FDC9880-BEB7-4458-9A76-FD74CA58DAC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xmlns="" id="{22DFF61D-FE87-44C1-954C-B0D7678160F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E84592AC-7045-4F49-9639-B221E5A7AA89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xmlns="" id="{8F380A3B-3304-47FC-9EDB-3A10F6EDFBD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xmlns="" id="{CEBC0F23-9C1D-4F87-8EF4-E3BAACAF958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8" name="Freeform 25">
              <a:extLst>
                <a:ext uri="{FF2B5EF4-FFF2-40B4-BE49-F238E27FC236}">
                  <a16:creationId xmlns:a16="http://schemas.microsoft.com/office/drawing/2014/main" xmlns="" id="{32987390-B552-4468-AE54-2BA1B84CC52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9" name="Freeform 26">
              <a:extLst>
                <a:ext uri="{FF2B5EF4-FFF2-40B4-BE49-F238E27FC236}">
                  <a16:creationId xmlns:a16="http://schemas.microsoft.com/office/drawing/2014/main" xmlns="" id="{CB705A55-FBC1-4F9A-8D40-9AA3D343A5F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xmlns="" id="{E2765382-B7CB-4F4B-83F9-2391FA0E84E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51" name="Freeform 28">
              <a:extLst>
                <a:ext uri="{FF2B5EF4-FFF2-40B4-BE49-F238E27FC236}">
                  <a16:creationId xmlns:a16="http://schemas.microsoft.com/office/drawing/2014/main" xmlns="" id="{67BDAB96-7661-48F4-B3B5-6D759D323C4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53" name="Rounded Rectangle 16">
            <a:extLst>
              <a:ext uri="{FF2B5EF4-FFF2-40B4-BE49-F238E27FC236}">
                <a16:creationId xmlns:a16="http://schemas.microsoft.com/office/drawing/2014/main" xmlns="" id="{5C2B873C-702E-4891-9F5A-7BCD247F63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6693" y="648931"/>
            <a:ext cx="6224773" cy="5893322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A145E93C-1E4F-4450-96C6-A3FE07882F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699" y="881171"/>
            <a:ext cx="4544881" cy="62449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0CA6BF-7E94-488E-B8CA-2D211F16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0632" y="648930"/>
            <a:ext cx="4922391" cy="458629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US" sz="6000" dirty="0" smtClean="0"/>
              <a:t>Print Bibs </a:t>
            </a:r>
            <a:br>
              <a:rPr lang="en-US" sz="6000" dirty="0" smtClean="0"/>
            </a:br>
            <a:r>
              <a:rPr lang="en-US" sz="6000" dirty="0" smtClean="0"/>
              <a:t>from an Electronic Collection</a:t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4400" dirty="0" smtClean="0"/>
              <a:t>(hundreds!)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81584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9DC8888-B76B-4064-9AC7-C8B7B5DF083B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7379541F-B5A8-4E35-972B-7E97147B146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214CED8E-7E1C-4F50-B8BF-B829B3C47E69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xmlns="" id="{727622B3-3F58-4829-A92E-228E2BF3E92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="" id="{9C20403E-3641-44F8-9928-5137712D5A68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72E622D9-5D14-43A0-8D6D-D5E0720C96D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600FFE8D-9549-4E48-99DA-DE9748C87CD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93EF73C8-9421-4439-B8C7-386CCB8A53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90503" y="648931"/>
            <a:ext cx="3912520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close up of a toy&#10;&#10;Description generated with high confidence">
            <a:extLst>
              <a:ext uri="{FF2B5EF4-FFF2-40B4-BE49-F238E27FC236}">
                <a16:creationId xmlns:a16="http://schemas.microsoft.com/office/drawing/2014/main" xmlns="" id="{27569E20-652E-47BE-8358-D0ED6CEA21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8" r="-3" b="7958"/>
          <a:stretch/>
        </p:blipFill>
        <p:spPr>
          <a:xfrm>
            <a:off x="7951593" y="1011765"/>
            <a:ext cx="3226968" cy="45467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C8D43B-AED0-45DC-869C-A8E0ACBEB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5781729" cy="1752599"/>
          </a:xfrm>
        </p:spPr>
        <p:txBody>
          <a:bodyPr>
            <a:normAutofit/>
          </a:bodyPr>
          <a:lstStyle/>
          <a:p>
            <a:r>
              <a:rPr lang="en-US" dirty="0"/>
              <a:t>Ordering at Starbucks...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4233F9D-9D2D-4909-B6CD-8F985F8FA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666999"/>
            <a:ext cx="5781730" cy="3124201"/>
          </a:xfrm>
        </p:spPr>
        <p:txBody>
          <a:bodyPr>
            <a:normAutofit/>
          </a:bodyPr>
          <a:lstStyle/>
          <a:p>
            <a:r>
              <a:rPr lang="en-US" dirty="0"/>
              <a:t>Barista: What can I get started for you?</a:t>
            </a:r>
          </a:p>
          <a:p>
            <a:r>
              <a:rPr lang="en-US" dirty="0"/>
              <a:t>Me: Hot chocolate, please.</a:t>
            </a:r>
          </a:p>
          <a:p>
            <a:r>
              <a:rPr lang="en-US" dirty="0"/>
              <a:t>Barista: What size?</a:t>
            </a:r>
          </a:p>
          <a:p>
            <a:r>
              <a:rPr lang="en-US" dirty="0"/>
              <a:t>Me: Tall</a:t>
            </a:r>
          </a:p>
          <a:p>
            <a:r>
              <a:rPr lang="en-US" dirty="0"/>
              <a:t>Barista: Whip cream?</a:t>
            </a:r>
          </a:p>
          <a:p>
            <a:r>
              <a:rPr lang="en-US" dirty="0"/>
              <a:t>Me: Yes please.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266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3FF340-51F3-4DC0-ABC2-54923EDA0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Deleting Records?</a:t>
            </a:r>
          </a:p>
        </p:txBody>
      </p:sp>
      <p:pic>
        <p:nvPicPr>
          <p:cNvPr id="7" name="Picture 6" descr="DeleteP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99" y="2181578"/>
            <a:ext cx="11341812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81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729D1C44-1DC2-46A3-AF4D-6CF3F03E7AEF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38441D71-9427-4E52-9D00-DA5DCD60838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99D64EDB-A847-4FFD-A1A0-F682EFB8786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xmlns="" id="{E1462D21-CAC4-4C52-95C9-E5C0DE3E9CB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xmlns="" id="{9A48DF8F-07DF-48F2-944C-97808BBD260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xmlns="" id="{1DBC7527-D323-4A52-8055-50480E532BD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xmlns="" id="{7FDC9880-BEB7-4458-9A76-FD74CA58DAC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xmlns="" id="{84036FF9-87DD-4353-B2F0-489C22FD66D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E04E07E5-1F56-421C-8C94-997C1C4687E3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="" id="{2DFE285C-9557-40E8-A605-6B1D892ABFB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xmlns="" id="{631B8C5C-DAD6-40EA-A047-258B2864F27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xmlns="" id="{B3B8CF04-FBFF-4E4B-AFF7-F08823A5357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3" name="Freeform 26">
              <a:extLst>
                <a:ext uri="{FF2B5EF4-FFF2-40B4-BE49-F238E27FC236}">
                  <a16:creationId xmlns:a16="http://schemas.microsoft.com/office/drawing/2014/main" xmlns="" id="{94FA41BA-3E89-4178-9DC5-7964323B10C4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xmlns="" id="{AE921036-12D7-4BCA-87D0-9B7E8B347D94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xmlns="" id="{90552932-5D46-4AEB-BFEF-98EDCAAF4FD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7" name="Rounded Rectangle 16">
            <a:extLst>
              <a:ext uri="{FF2B5EF4-FFF2-40B4-BE49-F238E27FC236}">
                <a16:creationId xmlns:a16="http://schemas.microsoft.com/office/drawing/2014/main" xmlns="" id="{1879D665-78DD-41CB-B632-09A8CCAA99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58DA1C0A-56AB-47D4-9E8A-8B92CB4D8A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7550" y="1021106"/>
            <a:ext cx="6202778" cy="45280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E40B03-B4FC-4235-A80B-33613BC17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dirty="0"/>
              <a:t>Deleting a Portfolio</a:t>
            </a:r>
          </a:p>
        </p:txBody>
      </p:sp>
    </p:spTree>
    <p:extLst>
      <p:ext uri="{BB962C8B-B14F-4D97-AF65-F5344CB8AC3E}">
        <p14:creationId xmlns:p14="http://schemas.microsoft.com/office/powerpoint/2010/main" val="2282804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Deleting a Tree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59456141"/>
              </p:ext>
            </p:extLst>
          </p:nvPr>
        </p:nvGraphicFramePr>
        <p:xfrm>
          <a:off x="1484312" y="2666999"/>
          <a:ext cx="4895055" cy="3124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Content Placeholder 5" descr="Screen Shot 2018-05-30 at 7.42.52 PM.png"/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764" b="-9764"/>
          <a:stretch>
            <a:fillRect/>
          </a:stretch>
        </p:blipFill>
        <p:spPr>
          <a:xfrm>
            <a:off x="6280821" y="2187223"/>
            <a:ext cx="5572512" cy="3556000"/>
          </a:xfrm>
        </p:spPr>
      </p:pic>
    </p:spTree>
    <p:extLst>
      <p:ext uri="{BB962C8B-B14F-4D97-AF65-F5344CB8AC3E}">
        <p14:creationId xmlns:p14="http://schemas.microsoft.com/office/powerpoint/2010/main" val="1760203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Record</a:t>
            </a:r>
            <a:endParaRPr lang="en-US" dirty="0"/>
          </a:p>
        </p:txBody>
      </p:sp>
      <p:pic>
        <p:nvPicPr>
          <p:cNvPr id="11" name="Content Placeholder 10" descr="Screen Shot 2018-05-30 at 10.31.09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473" b="-27473"/>
          <a:stretch>
            <a:fillRect/>
          </a:stretch>
        </p:blipFill>
        <p:spPr>
          <a:xfrm>
            <a:off x="6607967" y="2326048"/>
            <a:ext cx="5584033" cy="3563930"/>
          </a:xfrm>
        </p:spPr>
      </p:pic>
      <p:pic>
        <p:nvPicPr>
          <p:cNvPr id="10" name="Content Placeholder 9" descr="Screen Shot 2018-05-30 at 10.30.11 PM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" r="1109"/>
          <a:stretch>
            <a:fillRect/>
          </a:stretch>
        </p:blipFill>
        <p:spPr>
          <a:xfrm>
            <a:off x="1190778" y="2427111"/>
            <a:ext cx="5160367" cy="3293533"/>
          </a:xfrm>
        </p:spPr>
      </p:pic>
    </p:spTree>
    <p:extLst>
      <p:ext uri="{BB962C8B-B14F-4D97-AF65-F5344CB8AC3E}">
        <p14:creationId xmlns:p14="http://schemas.microsoft.com/office/powerpoint/2010/main" val="1911978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FC01F2-0804-47F5-B200-CC3922F99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0575" y="-421257"/>
            <a:ext cx="10018713" cy="1752599"/>
          </a:xfrm>
        </p:spPr>
        <p:txBody>
          <a:bodyPr/>
          <a:lstStyle/>
          <a:p>
            <a:r>
              <a:rPr lang="en-US" dirty="0"/>
              <a:t>Adding </a:t>
            </a:r>
            <a:r>
              <a:rPr lang="en-US" dirty="0" smtClean="0"/>
              <a:t>several records</a:t>
            </a:r>
            <a:endParaRPr lang="en-US" dirty="0"/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7CB972C9-7D15-4C89-9AB2-7929CEF115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848" y="1214887"/>
            <a:ext cx="11493258" cy="520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6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many records all at once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Many of our holdings records don’t have items</a:t>
            </a:r>
          </a:p>
          <a:p>
            <a:endParaRPr lang="en-US" sz="2400" dirty="0"/>
          </a:p>
          <a:p>
            <a:r>
              <a:rPr lang="en-US" sz="2400" dirty="0" err="1" smtClean="0"/>
              <a:t>Primo’s</a:t>
            </a:r>
            <a:r>
              <a:rPr lang="en-US" sz="2400" dirty="0" smtClean="0"/>
              <a:t> display of these items is confusing to patrons</a:t>
            </a:r>
          </a:p>
          <a:p>
            <a:endParaRPr lang="en-US" sz="2400" dirty="0"/>
          </a:p>
          <a:p>
            <a:r>
              <a:rPr lang="en-US" sz="2400" dirty="0" smtClean="0"/>
              <a:t>We can use the API to add items to all item-less holdings in certain locations</a:t>
            </a:r>
            <a:endParaRPr lang="en-US" sz="2400" dirty="0"/>
          </a:p>
        </p:txBody>
      </p:sp>
      <p:pic>
        <p:nvPicPr>
          <p:cNvPr id="8" name="Content Placeholder 7" descr="Screen Shot 2018-05-30 at 10.12.51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735" b="-45735"/>
          <a:stretch>
            <a:fillRect/>
          </a:stretch>
        </p:blipFill>
        <p:spPr>
          <a:xfrm>
            <a:off x="6538127" y="1636889"/>
            <a:ext cx="7207716" cy="4600222"/>
          </a:xfrm>
        </p:spPr>
      </p:pic>
      <p:sp>
        <p:nvSpPr>
          <p:cNvPr id="9" name="Oval 8"/>
          <p:cNvSpPr/>
          <p:nvPr/>
        </p:nvSpPr>
        <p:spPr>
          <a:xfrm>
            <a:off x="6420557" y="4456853"/>
            <a:ext cx="1862665" cy="82296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092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1ACDEF-79DA-47DE-AF92-389A79270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Temporary Location:</a:t>
            </a:r>
            <a:br>
              <a:rPr lang="en-US" dirty="0" smtClean="0"/>
            </a:br>
            <a:r>
              <a:rPr lang="en-US" dirty="0" smtClean="0"/>
              <a:t>Modifying </a:t>
            </a:r>
            <a:r>
              <a:rPr lang="en-US" dirty="0"/>
              <a:t>a Record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2ABFD5DC-8331-4546-A542-32C164D471C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542" y="2794000"/>
            <a:ext cx="4984318" cy="2412946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CB2E8ABD-9DFF-47B6-8478-813B71825EC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 smtClean="0"/>
              <a:t>Scan in barcode of item in hand</a:t>
            </a:r>
          </a:p>
          <a:p>
            <a:endParaRPr lang="en-US" sz="2400" dirty="0"/>
          </a:p>
          <a:p>
            <a:r>
              <a:rPr lang="en-US" sz="2400" dirty="0" err="1" smtClean="0"/>
              <a:t>Grima</a:t>
            </a:r>
            <a:r>
              <a:rPr lang="en-US" sz="2400" dirty="0" smtClean="0"/>
              <a:t>:</a:t>
            </a:r>
          </a:p>
          <a:p>
            <a:pPr lvl="1"/>
            <a:r>
              <a:rPr lang="en-US" sz="2200" dirty="0" smtClean="0"/>
              <a:t>Downloads the item</a:t>
            </a:r>
          </a:p>
          <a:p>
            <a:pPr lvl="1"/>
            <a:r>
              <a:rPr lang="en-US" sz="2200" dirty="0" smtClean="0"/>
              <a:t>Removes temporary location</a:t>
            </a:r>
          </a:p>
          <a:p>
            <a:pPr lvl="1"/>
            <a:r>
              <a:rPr lang="en-US" sz="2200" dirty="0" smtClean="0"/>
              <a:t>Updates record in Alma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76331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1ACDEF-79DA-47DE-AF92-389A79270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OCLC Number: Modifying </a:t>
            </a:r>
            <a:r>
              <a:rPr lang="en-US" dirty="0"/>
              <a:t>a Record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2ABFD5DC-8331-4546-A542-32C164D471C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65805" y="2667000"/>
            <a:ext cx="4331277" cy="312420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CB2E8ABD-9DFF-47B6-8478-813B71825EC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/>
              <a:t>Normally to overlay:</a:t>
            </a:r>
          </a:p>
          <a:p>
            <a:pPr lvl="1"/>
            <a:r>
              <a:rPr lang="en-US" sz="2400" dirty="0"/>
              <a:t>Edit Bib Record</a:t>
            </a:r>
          </a:p>
          <a:p>
            <a:pPr lvl="1"/>
            <a:r>
              <a:rPr lang="en-US" sz="2400" dirty="0"/>
              <a:t>Add OCLC number of incoming record</a:t>
            </a:r>
          </a:p>
          <a:p>
            <a:pPr lvl="1"/>
            <a:r>
              <a:rPr lang="en-US" sz="2400" dirty="0"/>
              <a:t>Save and Release Bib Record</a:t>
            </a:r>
          </a:p>
          <a:p>
            <a:pPr lvl="1"/>
            <a:r>
              <a:rPr lang="en-US" sz="2400" dirty="0"/>
              <a:t>Export from OCLC</a:t>
            </a:r>
          </a:p>
        </p:txBody>
      </p:sp>
    </p:spTree>
    <p:extLst>
      <p:ext uri="{BB962C8B-B14F-4D97-AF65-F5344CB8AC3E}">
        <p14:creationId xmlns:p14="http://schemas.microsoft.com/office/powerpoint/2010/main" val="39995108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AB3B10-3615-4899-8C84-8930420C9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Boundwith</a:t>
            </a:r>
            <a:r>
              <a:rPr lang="en-US" dirty="0" smtClean="0"/>
              <a:t>: Modifying </a:t>
            </a:r>
            <a:r>
              <a:rPr lang="en-US" dirty="0"/>
              <a:t>lots of records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4F135F-65A0-47C9-9C92-7E2DF2C6F9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83029" y="2652622"/>
            <a:ext cx="5096338" cy="31242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/>
              <a:t>Adds 501 to all bibs</a:t>
            </a:r>
          </a:p>
          <a:p>
            <a:r>
              <a:rPr lang="en-US" sz="2400" dirty="0"/>
              <a:t>Adds 774 for all other bibs to first one</a:t>
            </a:r>
          </a:p>
          <a:p>
            <a:r>
              <a:rPr lang="en-US" sz="2400" dirty="0"/>
              <a:t>Adds 014 for all other bibs to holding</a:t>
            </a:r>
          </a:p>
          <a:p>
            <a:r>
              <a:rPr lang="en-US" sz="2400" dirty="0"/>
              <a:t>(Alma creates </a:t>
            </a:r>
            <a:r>
              <a:rPr lang="en-US" sz="2400" dirty="0" err="1"/>
              <a:t>boundwith</a:t>
            </a:r>
            <a:r>
              <a:rPr lang="en-US" sz="2400" dirty="0"/>
              <a:t> overnight)</a:t>
            </a:r>
          </a:p>
        </p:txBody>
      </p:sp>
      <p:pic>
        <p:nvPicPr>
          <p:cNvPr id="6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ED8A1578-07B4-40BF-AA3A-DB18A44C8A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34579" y="2667000"/>
            <a:ext cx="4841834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017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 an Import: Modifying even more records!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We send materials out for contract cataloging</a:t>
            </a:r>
          </a:p>
          <a:p>
            <a:pPr lvl="1"/>
            <a:r>
              <a:rPr lang="en-US" sz="2000" dirty="0" smtClean="0"/>
              <a:t>In Alma, Bib -&gt; Holding -&gt; Item</a:t>
            </a:r>
          </a:p>
          <a:p>
            <a:r>
              <a:rPr lang="en-US" sz="2000" dirty="0" smtClean="0"/>
              <a:t>Contract cataloging sends back Bibs</a:t>
            </a:r>
          </a:p>
          <a:p>
            <a:pPr lvl="1"/>
            <a:r>
              <a:rPr lang="en-US" sz="2000" dirty="0" smtClean="0"/>
              <a:t>Holding still blank, has extra fields</a:t>
            </a:r>
          </a:p>
          <a:p>
            <a:r>
              <a:rPr lang="en-US" sz="2000" dirty="0" smtClean="0"/>
              <a:t>This job:</a:t>
            </a:r>
          </a:p>
          <a:p>
            <a:pPr lvl="1"/>
            <a:r>
              <a:rPr lang="en-US" sz="2000" dirty="0" smtClean="0"/>
              <a:t>Run the import as normal</a:t>
            </a:r>
          </a:p>
          <a:p>
            <a:pPr lvl="1"/>
            <a:r>
              <a:rPr lang="en-US" sz="2000" dirty="0" smtClean="0"/>
              <a:t>Give the Job ID to </a:t>
            </a:r>
            <a:r>
              <a:rPr lang="en-US" sz="2000" dirty="0" err="1" smtClean="0"/>
              <a:t>grima</a:t>
            </a:r>
            <a:endParaRPr lang="en-US" sz="2000" dirty="0" smtClean="0"/>
          </a:p>
          <a:p>
            <a:pPr lvl="1"/>
            <a:r>
              <a:rPr lang="en-US" sz="2000" dirty="0" smtClean="0"/>
              <a:t>Cleans up all loaded records</a:t>
            </a:r>
            <a:endParaRPr lang="en-US" sz="2000" dirty="0"/>
          </a:p>
        </p:txBody>
      </p:sp>
      <p:pic>
        <p:nvPicPr>
          <p:cNvPr id="5" name="Content Placeholder 4" descr="Screen Shot 2018-05-31 at 10.24.09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0" b="3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5254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xmlns="" id="{103AE710-7D3C-454B-82CF-49B0093E989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039CC2B4-028D-4241-812D-86DEFC665CE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CA13242B-E02E-4DE0-859A-2A46B775FBD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xmlns="" id="{5ACFC104-86F4-4D49-B858-F1CA033539F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xmlns="" id="{80627160-C0E1-4BB7-AA86-D39CB7E7945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xmlns="" id="{F9C4CF4B-A323-44D9-9FEE-90EFE1D0650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xmlns="" id="{13E2B3A4-22DB-49DD-A716-388DEC5F874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xmlns="" id="{337CB09C-5543-4330-8C3D-354519D8D457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xmlns="" id="{F54B39E1-DFCE-43D0-80F5-D9256E47DFA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A5AF2E-6FCE-4F62-8F95-92533F98E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1" y="685800"/>
            <a:ext cx="2639962" cy="5105400"/>
          </a:xfrm>
        </p:spPr>
        <p:txBody>
          <a:bodyPr>
            <a:normAutofit/>
          </a:bodyPr>
          <a:lstStyle/>
          <a:p>
            <a:r>
              <a:rPr lang="en-US" sz="3400">
                <a:solidFill>
                  <a:srgbClr val="FFFFFF"/>
                </a:solidFill>
              </a:rPr>
              <a:t>Ordering at Starbucks EFFICIENTLY</a:t>
            </a:r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xmlns="" id="{53A1A026-4732-4445-A532-A25C5615C7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8246314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7" descr="A cup of coffee&#10;&#10;Description generated with high confidence">
            <a:extLst>
              <a:ext uri="{FF2B5EF4-FFF2-40B4-BE49-F238E27FC236}">
                <a16:creationId xmlns:a16="http://schemas.microsoft.com/office/drawing/2014/main" xmlns="" id="{7DA94988-0CA9-404C-A1B8-94F3897091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18609" y="133350"/>
            <a:ext cx="2526198" cy="450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6122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CD6B11F9-7CF4-4EA5-927D-BD9AB9BAAEEA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5583BE8A-798A-49D7-83DC-A87057097894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6DE657C4-420A-45F7-B1EF-FDF95A5D622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1EE460FA-528A-4C78-B916-355E0AE7C55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38A1243A-751B-4A0E-B1E7-3437113B2CD4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11550A02-C965-4A16-A9A9-E686940FA62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4A579E77-1FA8-4170-94D2-499DB104C027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xmlns="" id="{6AD30037-67ED-4367-9BE0-45787510BF1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64C400D3-E73B-4E8D-8C8B-EE6BCB74961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13863" r="23358" b="2"/>
          <a:stretch/>
        </p:blipFill>
        <p:spPr>
          <a:xfrm>
            <a:off x="6892924" y="10"/>
            <a:ext cx="529907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50841A4E-5BC1-44B4-83CF-D524E8AEAD64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xmlns="" id="{BF371BCC-8954-44E2-8C4F-29DC188727A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xmlns="" id="{CD3505BE-B420-41C5-BE34-3E7652D37A5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xmlns="" id="{4B68A05B-A78B-4D59-8CF9-1900731A2188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xmlns="" id="{84D57A01-C112-4FF2-B5ED-0B762AAD9CE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xmlns="" id="{6CCCCDF1-5D4F-4CA1-8400-DFBB96BB011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xmlns="" id="{20A090B2-5344-43CD-BC70-A6D44F15E80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584E2B-F3B3-49E3-9803-3B13ECC4C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 smtClean="0"/>
              <a:t>Using </a:t>
            </a:r>
            <a:r>
              <a:rPr lang="en-US" dirty="0" err="1" smtClean="0"/>
              <a:t>Grima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2719F0-5F55-400C-8F12-E705992B5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Each of these tasks is a web page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I store bookmarks to them in a GRIMA directory on the bookmarks bar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Readily available while in Alma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Each user can curate their own list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53219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can run </a:t>
            </a:r>
            <a:r>
              <a:rPr lang="en-US" dirty="0" err="1"/>
              <a:t>G</a:t>
            </a:r>
            <a:r>
              <a:rPr lang="en-US" dirty="0" err="1" smtClean="0"/>
              <a:t>rima</a:t>
            </a:r>
            <a:r>
              <a:rPr lang="en-US" dirty="0" smtClean="0"/>
              <a:t> too!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Run on your own computer</a:t>
            </a:r>
          </a:p>
          <a:p>
            <a:pPr lvl="1"/>
            <a:r>
              <a:rPr lang="en-US" sz="2800" dirty="0" smtClean="0"/>
              <a:t>Web-based -- should work on Windows, Mac, Linux</a:t>
            </a:r>
          </a:p>
          <a:p>
            <a:pPr lvl="1"/>
            <a:r>
              <a:rPr lang="en-US" sz="2800" dirty="0" smtClean="0"/>
              <a:t>(Still testing, instructions coming soon)</a:t>
            </a:r>
          </a:p>
          <a:p>
            <a:r>
              <a:rPr lang="en-US" sz="2800" dirty="0" smtClean="0"/>
              <a:t>Run on a central computer</a:t>
            </a:r>
          </a:p>
          <a:p>
            <a:pPr lvl="1"/>
            <a:r>
              <a:rPr lang="en-US" sz="2800" dirty="0" smtClean="0"/>
              <a:t>Library web server</a:t>
            </a:r>
          </a:p>
          <a:p>
            <a:pPr lvl="1"/>
            <a:r>
              <a:rPr lang="en-US" sz="2800" dirty="0" smtClean="0"/>
              <a:t>Cloud server (e.g. </a:t>
            </a:r>
            <a:r>
              <a:rPr lang="en-US" sz="2800" dirty="0" err="1" smtClean="0"/>
              <a:t>Heroku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44533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5-31 at 10.16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611" y="982050"/>
            <a:ext cx="9898944" cy="5875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422" y="-386644"/>
            <a:ext cx="10018713" cy="1752599"/>
          </a:xfrm>
        </p:spPr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github.com</a:t>
            </a:r>
            <a:r>
              <a:rPr lang="en-US" dirty="0" smtClean="0"/>
              <a:t>/zemkat/</a:t>
            </a:r>
            <a:r>
              <a:rPr lang="en-US" dirty="0" err="1" smtClean="0"/>
              <a:t>grima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436556" y="886742"/>
            <a:ext cx="3217332" cy="82296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3546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 secret code you pass to the server along with your API calls</a:t>
            </a:r>
          </a:p>
          <a:p>
            <a:r>
              <a:rPr lang="en-US" dirty="0" smtClean="0"/>
              <a:t>It communicates:</a:t>
            </a:r>
          </a:p>
          <a:p>
            <a:pPr lvl="1"/>
            <a:r>
              <a:rPr lang="en-US" sz="2400" dirty="0" smtClean="0"/>
              <a:t>What institution are you from?</a:t>
            </a:r>
          </a:p>
          <a:p>
            <a:pPr lvl="1"/>
            <a:r>
              <a:rPr lang="en-US" sz="2400" dirty="0" smtClean="0"/>
              <a:t>What permissions do you have? </a:t>
            </a:r>
          </a:p>
          <a:p>
            <a:pPr lvl="1"/>
            <a:r>
              <a:rPr lang="en-US" sz="2400" dirty="0" smtClean="0"/>
              <a:t>Why are you making the call? </a:t>
            </a:r>
            <a:endParaRPr lang="en-US" sz="2400" dirty="0"/>
          </a:p>
          <a:p>
            <a:r>
              <a:rPr lang="en-US" dirty="0" smtClean="0"/>
              <a:t>Looks like: </a:t>
            </a:r>
            <a:r>
              <a:rPr lang="it-IT" b="1" dirty="0" smtClean="0">
                <a:latin typeface="Courier New"/>
                <a:cs typeface="Courier New"/>
              </a:rPr>
              <a:t>l7xx63344efed7804764987364443pok1cc8</a:t>
            </a:r>
            <a:endParaRPr lang="en-US" b="1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5656776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Libris </a:t>
            </a:r>
            <a:r>
              <a:rPr lang="en-US" smtClean="0"/>
              <a:t>Developer Network</a:t>
            </a:r>
            <a:endParaRPr lang="en-US" dirty="0"/>
          </a:p>
        </p:txBody>
      </p:sp>
      <p:pic>
        <p:nvPicPr>
          <p:cNvPr id="4" name="Content Placeholder 3" descr="Screen Shot 2018-05-30 at 6.37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816" r="-18816"/>
          <a:stretch>
            <a:fillRect/>
          </a:stretch>
        </p:blipFill>
        <p:spPr>
          <a:xfrm>
            <a:off x="-975432" y="2109083"/>
            <a:ext cx="14370536" cy="4480806"/>
          </a:xfrm>
        </p:spPr>
      </p:pic>
    </p:spTree>
    <p:extLst>
      <p:ext uri="{BB962C8B-B14F-4D97-AF65-F5344CB8AC3E}">
        <p14:creationId xmlns:p14="http://schemas.microsoft.com/office/powerpoint/2010/main" val="1695988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Libris Developer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free account (anyone can do this)</a:t>
            </a:r>
          </a:p>
          <a:p>
            <a:endParaRPr lang="en-US" dirty="0"/>
          </a:p>
          <a:p>
            <a:r>
              <a:rPr lang="en-US" dirty="0" smtClean="0"/>
              <a:t>Have your account linked to your institution (your systems admin can help)</a:t>
            </a:r>
          </a:p>
          <a:p>
            <a:endParaRPr lang="en-US" dirty="0"/>
          </a:p>
          <a:p>
            <a:r>
              <a:rPr lang="en-US" dirty="0" smtClean="0"/>
              <a:t>Then you can create API keys that will let you query YOUR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4820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New Application</a:t>
            </a:r>
            <a:endParaRPr lang="en-US" dirty="0"/>
          </a:p>
        </p:txBody>
      </p:sp>
      <p:pic>
        <p:nvPicPr>
          <p:cNvPr id="6" name="Content Placeholder 5" descr="devapp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42" r="-16042"/>
          <a:stretch>
            <a:fillRect/>
          </a:stretch>
        </p:blipFill>
        <p:spPr>
          <a:xfrm>
            <a:off x="-850670" y="2460793"/>
            <a:ext cx="14101003" cy="4397207"/>
          </a:xfrm>
        </p:spPr>
      </p:pic>
    </p:spTree>
    <p:extLst>
      <p:ext uri="{BB962C8B-B14F-4D97-AF65-F5344CB8AC3E}">
        <p14:creationId xmlns:p14="http://schemas.microsoft.com/office/powerpoint/2010/main" val="2002809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Permissions</a:t>
            </a:r>
            <a:endParaRPr lang="en-US" dirty="0"/>
          </a:p>
        </p:txBody>
      </p:sp>
      <p:pic>
        <p:nvPicPr>
          <p:cNvPr id="4" name="Content Placeholder 3" descr="Screen Shot 2018-05-30 at 6.48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669" r="-44669"/>
          <a:stretch>
            <a:fillRect/>
          </a:stretch>
        </p:blipFill>
        <p:spPr>
          <a:xfrm>
            <a:off x="-2295770" y="2075541"/>
            <a:ext cx="17055992" cy="5318682"/>
          </a:xfrm>
        </p:spPr>
      </p:pic>
    </p:spTree>
    <p:extLst>
      <p:ext uri="{BB962C8B-B14F-4D97-AF65-F5344CB8AC3E}">
        <p14:creationId xmlns:p14="http://schemas.microsoft.com/office/powerpoint/2010/main" val="1516079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permissions?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Which APIs?</a:t>
            </a:r>
          </a:p>
          <a:p>
            <a:pPr lvl="1"/>
            <a:r>
              <a:rPr lang="en-US" sz="2400" b="1" dirty="0" smtClean="0"/>
              <a:t>Bib</a:t>
            </a:r>
            <a:r>
              <a:rPr lang="en-US" sz="2400" dirty="0" smtClean="0"/>
              <a:t>, </a:t>
            </a:r>
            <a:r>
              <a:rPr lang="en-US" sz="2400" b="1" dirty="0" smtClean="0"/>
              <a:t>Electroni</a:t>
            </a:r>
            <a:r>
              <a:rPr lang="en-US" sz="2400" dirty="0" smtClean="0"/>
              <a:t>c, Configuration, Analytics</a:t>
            </a:r>
          </a:p>
          <a:p>
            <a:endParaRPr lang="en-US" dirty="0"/>
          </a:p>
          <a:p>
            <a:r>
              <a:rPr lang="en-US" dirty="0" smtClean="0"/>
              <a:t>Production or Sandbox?</a:t>
            </a:r>
          </a:p>
          <a:p>
            <a:pPr lvl="1"/>
            <a:r>
              <a:rPr lang="en-US" sz="2400" dirty="0" smtClean="0"/>
              <a:t>Running on live data, or testing in your sandbox?</a:t>
            </a:r>
          </a:p>
          <a:p>
            <a:endParaRPr lang="en-US" dirty="0"/>
          </a:p>
          <a:p>
            <a:r>
              <a:rPr lang="en-US" dirty="0" smtClean="0"/>
              <a:t>Read-only or Read/Write?</a:t>
            </a:r>
          </a:p>
          <a:p>
            <a:pPr lvl="1"/>
            <a:r>
              <a:rPr lang="en-US" sz="2400" dirty="0" smtClean="0"/>
              <a:t>Some </a:t>
            </a:r>
            <a:r>
              <a:rPr lang="en-US" sz="2400" dirty="0" err="1" smtClean="0"/>
              <a:t>grimas</a:t>
            </a:r>
            <a:r>
              <a:rPr lang="en-US" sz="2400" dirty="0" smtClean="0"/>
              <a:t> only read from the database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765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more </a:t>
            </a:r>
            <a:r>
              <a:rPr lang="en-US" dirty="0" err="1" smtClean="0"/>
              <a:t>grimas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write these programs because Alma doesn’t do exactly what I need</a:t>
            </a:r>
          </a:p>
          <a:p>
            <a:endParaRPr lang="en-US" dirty="0"/>
          </a:p>
          <a:p>
            <a:r>
              <a:rPr lang="en-US" dirty="0" smtClean="0"/>
              <a:t>My </a:t>
            </a:r>
            <a:r>
              <a:rPr lang="en-US" dirty="0" err="1" smtClean="0"/>
              <a:t>grimas</a:t>
            </a:r>
            <a:r>
              <a:rPr lang="en-US" dirty="0" smtClean="0"/>
              <a:t> may be useful to you, but you probably have different needs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 err="1" smtClean="0"/>
              <a:t>grima</a:t>
            </a:r>
            <a:r>
              <a:rPr lang="en-US" dirty="0" smtClean="0"/>
              <a:t> library should make developing new programs fast and easy</a:t>
            </a:r>
          </a:p>
        </p:txBody>
      </p:sp>
    </p:spTree>
    <p:extLst>
      <p:ext uri="{BB962C8B-B14F-4D97-AF65-F5344CB8AC3E}">
        <p14:creationId xmlns:p14="http://schemas.microsoft.com/office/powerpoint/2010/main" val="1199318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API: 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A</a:t>
            </a:r>
            <a:r>
              <a:rPr lang="en-US" sz="3200" dirty="0" smtClean="0"/>
              <a:t>pplication </a:t>
            </a:r>
            <a:r>
              <a:rPr lang="en-US" sz="3200" b="1" dirty="0" smtClean="0"/>
              <a:t>P</a:t>
            </a:r>
            <a:r>
              <a:rPr lang="en-US" sz="3200" dirty="0" smtClean="0"/>
              <a:t>rogramming </a:t>
            </a:r>
            <a:r>
              <a:rPr lang="en-US" sz="3200" b="1" dirty="0" smtClean="0"/>
              <a:t>I</a:t>
            </a:r>
            <a:r>
              <a:rPr lang="en-US" sz="3200" dirty="0" smtClean="0"/>
              <a:t>nterface</a:t>
            </a:r>
            <a:endParaRPr lang="en-US" sz="3200" dirty="0"/>
          </a:p>
          <a:p>
            <a:r>
              <a:rPr lang="en-US" sz="3200" dirty="0"/>
              <a:t>“a set of clearly defined methods of communication between various software </a:t>
            </a:r>
            <a:r>
              <a:rPr lang="en-US" sz="3200" dirty="0" smtClean="0"/>
              <a:t>components” --  Wikipedia</a:t>
            </a:r>
            <a:endParaRPr lang="en-US" sz="3200" dirty="0"/>
          </a:p>
          <a:p>
            <a:r>
              <a:rPr lang="en-US" sz="3200" dirty="0" smtClean="0"/>
              <a:t>Many software systems used in libraries offer them:</a:t>
            </a:r>
          </a:p>
          <a:p>
            <a:pPr lvl="1"/>
            <a:r>
              <a:rPr lang="en-US" sz="2400" dirty="0" smtClean="0"/>
              <a:t>GOBI</a:t>
            </a:r>
          </a:p>
          <a:p>
            <a:pPr lvl="1"/>
            <a:r>
              <a:rPr lang="en-US" sz="2400" dirty="0" err="1" smtClean="0"/>
              <a:t>Browzine</a:t>
            </a:r>
            <a:endParaRPr lang="en-US" sz="2400" dirty="0" smtClean="0"/>
          </a:p>
          <a:p>
            <a:pPr lvl="1"/>
            <a:r>
              <a:rPr lang="en-US" sz="2400" dirty="0" smtClean="0"/>
              <a:t>WorldCat</a:t>
            </a:r>
          </a:p>
          <a:p>
            <a:pPr lvl="1"/>
            <a:r>
              <a:rPr lang="en-US" sz="2400" b="1" dirty="0" smtClean="0"/>
              <a:t>Alma</a:t>
            </a:r>
            <a:r>
              <a:rPr lang="en-US" sz="2400" dirty="0" smtClean="0"/>
              <a:t> / Primo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00482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6AD30037-67ED-4367-9BE0-45787510BF1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close up of a toy&#10;&#10;Description generated with high confidence">
            <a:extLst>
              <a:ext uri="{FF2B5EF4-FFF2-40B4-BE49-F238E27FC236}">
                <a16:creationId xmlns:a16="http://schemas.microsoft.com/office/drawing/2014/main" xmlns="" id="{8F5E3ED3-D7B0-4735-B64F-D87CBA1BE5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83" r="8849"/>
          <a:stretch/>
        </p:blipFill>
        <p:spPr>
          <a:xfrm>
            <a:off x="6898133" y="10"/>
            <a:ext cx="529907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0841A4E-5BC1-44B4-83CF-D524E8AEAD64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BF371BCC-8954-44E2-8C4F-29DC188727A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CD3505BE-B420-41C5-BE34-3E7652D37A5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4B68A05B-A78B-4D59-8CF9-1900731A2188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84D57A01-C112-4FF2-B5ED-0B762AAD9CE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6CCCCDF1-5D4F-4CA1-8400-DFBB96BB011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20A090B2-5344-43CD-BC70-A6D44F15E80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C13DA4-ECA5-48E2-AA91-0F885B20C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Anatomy of a common </a:t>
            </a:r>
            <a:r>
              <a:rPr lang="en-US" dirty="0" err="1"/>
              <a:t>grima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4B39EA-0259-40C7-B0AC-A1ACCC3B6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dirty="0"/>
              <a:t>Input – what to give it?</a:t>
            </a:r>
          </a:p>
          <a:p>
            <a:endParaRPr lang="en-US" sz="2800" dirty="0"/>
          </a:p>
          <a:p>
            <a:r>
              <a:rPr lang="en-US" sz="2800" dirty="0"/>
              <a:t>Task – what to do?</a:t>
            </a:r>
          </a:p>
          <a:p>
            <a:endParaRPr lang="en-US" sz="2800" dirty="0"/>
          </a:p>
          <a:p>
            <a:r>
              <a:rPr lang="en-US" sz="2800" dirty="0"/>
              <a:t>Output – what to display?</a:t>
            </a:r>
          </a:p>
        </p:txBody>
      </p:sp>
    </p:spTree>
    <p:extLst>
      <p:ext uri="{BB962C8B-B14F-4D97-AF65-F5344CB8AC3E}">
        <p14:creationId xmlns:p14="http://schemas.microsoft.com/office/powerpoint/2010/main" val="42888763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89414D-F32A-4875-A006-066E5DB6C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1F02C5F-183E-4DE4-9F38-90C932275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726" y="1905000"/>
            <a:ext cx="9949440" cy="42820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Courier New"/>
                <a:cs typeface="Courier New"/>
              </a:rPr>
              <a:t>&lt;</a:t>
            </a:r>
            <a:r>
              <a:rPr lang="en-US" b="1" dirty="0" err="1">
                <a:latin typeface="Courier New"/>
                <a:cs typeface="Courier New"/>
              </a:rPr>
              <a:t>GrimaForm</a:t>
            </a:r>
            <a:r>
              <a:rPr lang="en-US" b="1" dirty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    </a:t>
            </a:r>
            <a:r>
              <a:rPr lang="en-US" b="1" dirty="0">
                <a:latin typeface="Courier New"/>
                <a:cs typeface="Courier New"/>
              </a:rPr>
              <a:t>&lt;Title&gt;</a:t>
            </a:r>
            <a:r>
              <a:rPr lang="en-US" dirty="0">
                <a:latin typeface="Courier New"/>
                <a:cs typeface="Courier New"/>
              </a:rPr>
              <a:t>Grima: Delete Portfolio</a:t>
            </a:r>
            <a:r>
              <a:rPr lang="en-US" b="1" dirty="0">
                <a:latin typeface="Courier New"/>
                <a:cs typeface="Courier New"/>
              </a:rPr>
              <a:t>&lt;/Title&gt;</a:t>
            </a:r>
            <a:endParaRPr lang="en-US" b="1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    </a:t>
            </a:r>
            <a:r>
              <a:rPr lang="en-US" b="1" dirty="0">
                <a:latin typeface="Courier New"/>
                <a:cs typeface="Courier New"/>
              </a:rPr>
              <a:t>&lt;Field</a:t>
            </a: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        </a:t>
            </a:r>
            <a:r>
              <a:rPr lang="en-US" b="1" dirty="0">
                <a:latin typeface="Courier New"/>
                <a:cs typeface="Courier New"/>
              </a:rPr>
              <a:t>name</a:t>
            </a:r>
            <a:r>
              <a:rPr lang="en-US" dirty="0">
                <a:latin typeface="Courier New"/>
                <a:cs typeface="Courier New"/>
              </a:rPr>
              <a:t>="portfolio_id"</a:t>
            </a:r>
            <a:endParaRPr lang="en-US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        </a:t>
            </a:r>
            <a:r>
              <a:rPr lang="en-US" b="1" dirty="0">
                <a:latin typeface="Courier New"/>
                <a:cs typeface="Courier New"/>
              </a:rPr>
              <a:t>label</a:t>
            </a:r>
            <a:r>
              <a:rPr lang="en-US" dirty="0">
                <a:latin typeface="Courier New"/>
                <a:cs typeface="Courier New"/>
              </a:rPr>
              <a:t>="Portfolio ID"</a:t>
            </a: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        </a:t>
            </a:r>
            <a:r>
              <a:rPr lang="en-US" b="1" dirty="0">
                <a:latin typeface="Courier New"/>
                <a:cs typeface="Courier New"/>
              </a:rPr>
              <a:t>placeholder</a:t>
            </a:r>
            <a:r>
              <a:rPr lang="en-US" dirty="0">
                <a:latin typeface="Courier New"/>
                <a:cs typeface="Courier New"/>
              </a:rPr>
              <a:t>="Portfolio to delete..."</a:t>
            </a:r>
            <a:endParaRPr lang="en-US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dirty="0">
                <a:latin typeface="Courier New"/>
                <a:cs typeface="Courier New"/>
              </a:rPr>
              <a:t>    </a:t>
            </a:r>
            <a:r>
              <a:rPr lang="en-US" b="1" dirty="0">
                <a:latin typeface="Courier New"/>
                <a:cs typeface="Courier New"/>
              </a:rPr>
              <a:t>/&gt;</a:t>
            </a:r>
          </a:p>
          <a:p>
            <a:pPr marL="0" indent="0">
              <a:buNone/>
            </a:pPr>
            <a:r>
              <a:rPr lang="en-US" b="1" dirty="0">
                <a:latin typeface="Courier New"/>
                <a:cs typeface="Courier New"/>
              </a:rPr>
              <a:t>&lt;/</a:t>
            </a:r>
            <a:r>
              <a:rPr lang="en-US" b="1" dirty="0" err="1">
                <a:latin typeface="Courier New"/>
                <a:cs typeface="Courier New"/>
              </a:rPr>
              <a:t>GrimaForm</a:t>
            </a:r>
            <a:r>
              <a:rPr lang="en-US" b="1" dirty="0">
                <a:latin typeface="Courier New"/>
                <a:cs typeface="Courier New"/>
              </a:rPr>
              <a:t>&gt;</a:t>
            </a:r>
          </a:p>
          <a:p>
            <a:endParaRPr lang="en-US" dirty="0">
              <a:latin typeface="Courier New"/>
              <a:cs typeface="Courier New"/>
            </a:endParaRP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4B4B36B5-76C5-48F5-B390-DABF43840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659" y="56314"/>
            <a:ext cx="3901044" cy="201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6962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F5C517-F9F6-4297-AD7D-5FA06C84E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5557" y="-90577"/>
            <a:ext cx="10018713" cy="1752599"/>
          </a:xfrm>
        </p:spPr>
        <p:txBody>
          <a:bodyPr/>
          <a:lstStyle/>
          <a:p>
            <a:r>
              <a:rPr lang="en-US" dirty="0"/>
              <a:t>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C3DB27-130B-4560-858B-2E244AD39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8725" y="1905000"/>
            <a:ext cx="11010750" cy="434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Courier New"/>
                <a:cs typeface="Courier New"/>
              </a:rPr>
              <a:t>function </a:t>
            </a:r>
            <a:r>
              <a:rPr lang="en-US" sz="2800" b="1" dirty="0" err="1">
                <a:latin typeface="Courier New"/>
                <a:cs typeface="Courier New"/>
              </a:rPr>
              <a:t>do_task</a:t>
            </a:r>
            <a:r>
              <a:rPr lang="en-US" sz="2800" b="1" dirty="0">
                <a:latin typeface="Courier New"/>
                <a:cs typeface="Courier New"/>
              </a:rPr>
              <a:t>() {</a:t>
            </a:r>
            <a:endParaRPr lang="en-US" sz="2800" b="1"/>
          </a:p>
          <a:p>
            <a:pPr marL="0" indent="0">
              <a:buNone/>
            </a:pPr>
            <a:r>
              <a:rPr lang="en-US" sz="2800" b="1" dirty="0">
                <a:latin typeface="Courier New"/>
                <a:cs typeface="Courier New"/>
              </a:rPr>
              <a:t>    $port = new </a:t>
            </a:r>
            <a:r>
              <a:rPr lang="en-US" sz="2800" b="1" err="1">
                <a:latin typeface="Courier New"/>
                <a:cs typeface="Courier New"/>
              </a:rPr>
              <a:t>Electronic_Portfolio</a:t>
            </a:r>
            <a:r>
              <a:rPr lang="en-US" sz="28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2800" b="1" dirty="0">
                <a:latin typeface="Courier New"/>
                <a:cs typeface="Courier New"/>
              </a:rPr>
              <a:t>    $port-&gt;</a:t>
            </a:r>
            <a:r>
              <a:rPr lang="en-US" sz="2800" b="1" err="1">
                <a:latin typeface="Courier New"/>
                <a:cs typeface="Courier New"/>
              </a:rPr>
              <a:t>loadFromAlma</a:t>
            </a:r>
            <a:r>
              <a:rPr lang="en-US" sz="2800" b="1" dirty="0">
                <a:latin typeface="Courier New"/>
                <a:cs typeface="Courier New"/>
              </a:rPr>
              <a:t>($this['</a:t>
            </a:r>
            <a:r>
              <a:rPr lang="en-US" sz="2800" b="1" err="1">
                <a:latin typeface="Courier New"/>
                <a:cs typeface="Courier New"/>
              </a:rPr>
              <a:t>portfolio_id</a:t>
            </a:r>
            <a:r>
              <a:rPr lang="en-US" sz="2800" b="1" dirty="0">
                <a:latin typeface="Courier New"/>
                <a:cs typeface="Courier New"/>
              </a:rPr>
              <a:t>']);</a:t>
            </a:r>
          </a:p>
          <a:p>
            <a:pPr marL="0" indent="0">
              <a:buNone/>
            </a:pPr>
            <a:r>
              <a:rPr lang="en-US" sz="2800" b="1" dirty="0">
                <a:latin typeface="Courier New"/>
                <a:cs typeface="Courier New"/>
              </a:rPr>
              <a:t>    $port-&gt;</a:t>
            </a:r>
            <a:r>
              <a:rPr lang="en-US" sz="2800" b="1" err="1">
                <a:latin typeface="Courier New"/>
                <a:cs typeface="Courier New"/>
              </a:rPr>
              <a:t>deleteFromAlma</a:t>
            </a:r>
            <a:r>
              <a:rPr lang="en-US" sz="28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2800" b="1" dirty="0">
                <a:latin typeface="Courier New"/>
                <a:cs typeface="Courier New"/>
              </a:rPr>
              <a:t>    $this-&gt;</a:t>
            </a:r>
            <a:r>
              <a:rPr lang="en-US" sz="2800" b="1" dirty="0" err="1">
                <a:latin typeface="Courier New"/>
                <a:cs typeface="Courier New"/>
              </a:rPr>
              <a:t>addMessage</a:t>
            </a:r>
            <a:r>
              <a:rPr lang="en-US" sz="2800" b="1" dirty="0">
                <a:latin typeface="Courier New"/>
                <a:cs typeface="Courier New"/>
              </a:rPr>
              <a:t>...</a:t>
            </a:r>
          </a:p>
          <a:p>
            <a:pPr marL="0" indent="0">
              <a:buNone/>
            </a:pPr>
            <a:r>
              <a:rPr lang="en-US" sz="2800" b="1" dirty="0">
                <a:latin typeface="Courier New"/>
                <a:cs typeface="Courier New"/>
              </a:rPr>
              <a:t>}</a:t>
            </a:r>
          </a:p>
          <a:p>
            <a:endParaRPr lang="en-US" sz="2800" b="1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6244261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03E2EFC0-DD7B-4696-8C4D-CBBD0FF69403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2E0F491A-79B2-427A-9A72-9C3E1C214A9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8CDDFD44-B082-4517-A31A-0A703642135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xmlns="" id="{23474B14-4CD5-43AB-AC72-034F140B524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="" id="{6C60DB51-0AC8-4CCF-8C21-64173631ED1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3DC754C2-4084-44FC-9301-77EE812A489E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73EAB3B3-FF97-4E80-B54D-52CE1CB26769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D2B7F823-B53C-4005-8901-18403A29B22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96000" y="648931"/>
            <a:ext cx="540702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2F9CF269-E5A2-4356-8A87-E4A11DB6E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111" y="1427692"/>
            <a:ext cx="4744154" cy="36885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CE3274-16E2-4696-B525-F28EB2F04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3067" y="671423"/>
            <a:ext cx="4767758" cy="1752599"/>
          </a:xfrm>
        </p:spPr>
        <p:txBody>
          <a:bodyPr>
            <a:normAutofit/>
          </a:bodyPr>
          <a:lstStyle/>
          <a:p>
            <a:r>
              <a:rPr lang="en-US" dirty="0"/>
              <a:t>Messages</a:t>
            </a:r>
            <a:r>
              <a:rPr lang="en-US" dirty="0">
                <a:ea typeface="+mj-lt"/>
                <a:cs typeface="+mj-lt"/>
              </a:rPr>
              <a:t/>
            </a:r>
            <a:br>
              <a:rPr lang="en-US" dirty="0">
                <a:ea typeface="+mj-lt"/>
                <a:cs typeface="+mj-lt"/>
              </a:rPr>
            </a:br>
            <a:r>
              <a:rPr lang="en-US" dirty="0"/>
              <a:t>Array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398EE68-19FB-4745-82C7-A30977F3D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853" y="2566779"/>
            <a:ext cx="5270965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Courier New"/>
                <a:cs typeface="Courier New"/>
              </a:rPr>
              <a:t>$this-&gt;</a:t>
            </a:r>
            <a:r>
              <a:rPr lang="en-US" sz="2800" b="1" dirty="0" err="1">
                <a:latin typeface="Courier New"/>
                <a:cs typeface="Courier New"/>
              </a:rPr>
              <a:t>addMessage</a:t>
            </a:r>
            <a:r>
              <a:rPr lang="en-US" sz="2800" b="1" dirty="0" smtClean="0">
                <a:latin typeface="Courier New"/>
                <a:cs typeface="Courier New"/>
              </a:rPr>
              <a:t>(</a:t>
            </a:r>
          </a:p>
          <a:p>
            <a:pPr marL="0" indent="0">
              <a:buNone/>
            </a:pPr>
            <a:r>
              <a:rPr lang="en-US" sz="2800" b="1" dirty="0" smtClean="0">
                <a:latin typeface="Courier New"/>
                <a:cs typeface="Courier New"/>
              </a:rPr>
              <a:t>'</a:t>
            </a:r>
            <a:r>
              <a:rPr lang="en-US" sz="2800" b="1" dirty="0">
                <a:latin typeface="Courier New"/>
                <a:cs typeface="Courier New"/>
              </a:rPr>
              <a:t>success'</a:t>
            </a:r>
            <a:r>
              <a:rPr lang="en-US" sz="2800" b="1" dirty="0" smtClean="0">
                <a:latin typeface="Courier New"/>
                <a:cs typeface="Courier New"/>
              </a:rPr>
              <a:t>,</a:t>
            </a:r>
          </a:p>
          <a:p>
            <a:pPr marL="0" indent="0">
              <a:buNone/>
            </a:pPr>
            <a:r>
              <a:rPr lang="en-US" sz="2800" b="1" dirty="0" smtClean="0">
                <a:latin typeface="Courier New"/>
                <a:cs typeface="Courier New"/>
              </a:rPr>
              <a:t>"</a:t>
            </a:r>
            <a:r>
              <a:rPr lang="en-US" sz="2800" b="1" dirty="0">
                <a:latin typeface="Courier New"/>
                <a:cs typeface="Courier New"/>
              </a:rPr>
              <a:t>Deleted portfolio {$port['</a:t>
            </a:r>
            <a:r>
              <a:rPr lang="en-US" sz="2800" b="1" dirty="0" err="1">
                <a:latin typeface="Courier New"/>
                <a:cs typeface="Courier New"/>
              </a:rPr>
              <a:t>portfolio_id</a:t>
            </a:r>
            <a:r>
              <a:rPr lang="en-US" sz="2800" b="1" dirty="0">
                <a:latin typeface="Courier New"/>
                <a:cs typeface="Courier New"/>
              </a:rPr>
              <a:t>']}: {$port['title']}");</a:t>
            </a:r>
            <a:endParaRPr lang="en-US" sz="2800" b="1" dirty="0"/>
          </a:p>
          <a:p>
            <a:endParaRPr lang="en-US" sz="2800" b="1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7986912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03E2EFC0-DD7B-4696-8C4D-CBBD0FF69403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2E0F491A-79B2-427A-9A72-9C3E1C214A9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8CDDFD44-B082-4517-A31A-0A703642135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xmlns="" id="{23474B14-4CD5-43AB-AC72-034F140B524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="" id="{6C60DB51-0AC8-4CCF-8C21-64173631ED1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3DC754C2-4084-44FC-9301-77EE812A489E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73EAB3B3-FF97-4E80-B54D-52CE1CB26769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D2B7F823-B53C-4005-8901-18403A29B22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96000" y="648931"/>
            <a:ext cx="540702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26DD92F5-779F-43ED-ABD3-009463041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863" y="1102427"/>
            <a:ext cx="4587242" cy="43653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248B7A-5F7F-45E6-B2DF-39F6F2F8C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685800"/>
            <a:ext cx="4278928" cy="1752599"/>
          </a:xfrm>
        </p:spPr>
        <p:txBody>
          <a:bodyPr>
            <a:normAutofit/>
          </a:bodyPr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AB05B64-F4DD-41DF-8EA3-275F34C5C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048773"/>
            <a:ext cx="4652740" cy="3742427"/>
          </a:xfrm>
        </p:spPr>
        <p:txBody>
          <a:bodyPr>
            <a:normAutofit fontScale="92500"/>
          </a:bodyPr>
          <a:lstStyle/>
          <a:p>
            <a:r>
              <a:rPr lang="en-US" dirty="0"/>
              <a:t>The form you just </a:t>
            </a:r>
            <a:r>
              <a:rPr lang="en-US" dirty="0" smtClean="0"/>
              <a:t>used (default)</a:t>
            </a:r>
            <a:endParaRPr lang="en-US" dirty="0"/>
          </a:p>
          <a:p>
            <a:pPr lvl="1"/>
            <a:r>
              <a:rPr lang="en-US" dirty="0"/>
              <a:t>Messages indicating success or error</a:t>
            </a:r>
          </a:p>
          <a:p>
            <a:r>
              <a:rPr lang="en-US" dirty="0" smtClean="0"/>
              <a:t>Specify with included template engine</a:t>
            </a:r>
            <a:endParaRPr lang="en-US" dirty="0"/>
          </a:p>
          <a:p>
            <a:r>
              <a:rPr lang="en-US" dirty="0"/>
              <a:t>Maybe calling another </a:t>
            </a:r>
            <a:r>
              <a:rPr lang="en-US" dirty="0" err="1"/>
              <a:t>grima</a:t>
            </a:r>
          </a:p>
          <a:p>
            <a:pPr lvl="1"/>
            <a:r>
              <a:rPr lang="en-US" dirty="0"/>
              <a:t>Display the bib record you just </a:t>
            </a:r>
            <a:r>
              <a:rPr lang="en-US" dirty="0" smtClean="0"/>
              <a:t>modified</a:t>
            </a:r>
            <a:endParaRPr lang="en-US" dirty="0"/>
          </a:p>
          <a:p>
            <a:pPr lvl="1"/>
            <a:r>
              <a:rPr lang="en-US" dirty="0"/>
              <a:t>Display the file hierarchy you just modified</a:t>
            </a:r>
          </a:p>
        </p:txBody>
      </p:sp>
    </p:spTree>
    <p:extLst>
      <p:ext uri="{BB962C8B-B14F-4D97-AF65-F5344CB8AC3E}">
        <p14:creationId xmlns:p14="http://schemas.microsoft.com/office/powerpoint/2010/main" val="9676687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6AD30037-67ED-4367-9BE0-45787510BF1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8F5E3ED3-D7B0-4735-B64F-D87CBA1BE5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133" y="98778"/>
            <a:ext cx="5299077" cy="6759222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0841A4E-5BC1-44B4-83CF-D524E8AEAD64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BF371BCC-8954-44E2-8C4F-29DC188727A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CD3505BE-B420-41C5-BE34-3E7652D37A5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4B68A05B-A78B-4D59-8CF9-1900731A2188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84D57A01-C112-4FF2-B5ED-0B762AAD9CE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6CCCCDF1-5D4F-4CA1-8400-DFBB96BB011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20A090B2-5344-43CD-BC70-A6D44F15E80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C13DA4-ECA5-48E2-AA91-0F885B20C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Standard Disclaimer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4B39EA-0259-40C7-B0AC-A1ACCC3B6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dirty="0" smtClean="0"/>
              <a:t>While actively used at UK</a:t>
            </a:r>
          </a:p>
          <a:p>
            <a:endParaRPr lang="en-US" sz="2800" dirty="0"/>
          </a:p>
          <a:p>
            <a:r>
              <a:rPr lang="en-US" sz="2800" dirty="0" smtClean="0"/>
              <a:t>Still under active development</a:t>
            </a:r>
          </a:p>
          <a:p>
            <a:endParaRPr lang="en-US" sz="2800" dirty="0" smtClean="0"/>
          </a:p>
          <a:p>
            <a:r>
              <a:rPr lang="en-US" sz="2800" dirty="0" smtClean="0"/>
              <a:t>Some areas more complete than others (for now!)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27006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Do these programs look useful?</a:t>
            </a:r>
          </a:p>
          <a:p>
            <a:endParaRPr lang="en-US" sz="3600" dirty="0"/>
          </a:p>
          <a:p>
            <a:r>
              <a:rPr lang="en-US" sz="3600" dirty="0" smtClean="0"/>
              <a:t>Are there other annoying Alma processes you suspect could be automated?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969534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close up of a logo&#10;&#10;Description generated with high confidence">
            <a:extLst>
              <a:ext uri="{FF2B5EF4-FFF2-40B4-BE49-F238E27FC236}">
                <a16:creationId xmlns:a16="http://schemas.microsoft.com/office/drawing/2014/main" xmlns="" id="{CD95A38A-F3F7-468E-8B4B-51BD3DCD6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5907" y="2452396"/>
            <a:ext cx="2717116" cy="288298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6AFB8E-6186-40E2-9492-8F3489C1B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185333"/>
          </a:xfrm>
        </p:spPr>
        <p:txBody>
          <a:bodyPr>
            <a:normAutofit/>
          </a:bodyPr>
          <a:lstStyle/>
          <a:p>
            <a:r>
              <a:rPr lang="en-US" dirty="0"/>
              <a:t>Contact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4638A0D-C45F-423A-B4C6-715F3D05B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1998133"/>
            <a:ext cx="6855356" cy="3793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Kathryn Lybarger                 @</a:t>
            </a:r>
            <a:r>
              <a:rPr lang="en-US" sz="2800" dirty="0" err="1"/>
              <a:t>zemkat</a:t>
            </a:r>
            <a:endParaRPr lang="en-US" dirty="0" err="1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&lt;Kathryn.Lybarger@uky.edu&gt;</a:t>
            </a:r>
            <a:endParaRPr lang="en-US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University of Kentucky Libraries</a:t>
            </a:r>
            <a:endParaRPr lang="en-US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7EDA30A0-D8D0-4315-BC9A-C453B478E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879" y="2267606"/>
            <a:ext cx="917277" cy="91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39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4">
            <a:extLst>
              <a:ext uri="{FF2B5EF4-FFF2-40B4-BE49-F238E27FC236}">
                <a16:creationId xmlns:a16="http://schemas.microsoft.com/office/drawing/2014/main" xmlns="" id="{103AE710-7D3C-454B-82CF-49B0093E989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6">
            <a:extLst>
              <a:ext uri="{FF2B5EF4-FFF2-40B4-BE49-F238E27FC236}">
                <a16:creationId xmlns:a16="http://schemas.microsoft.com/office/drawing/2014/main" xmlns="" id="{039CC2B4-028D-4241-812D-86DEFC665CE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4" name="Group 28">
            <a:extLst>
              <a:ext uri="{FF2B5EF4-FFF2-40B4-BE49-F238E27FC236}">
                <a16:creationId xmlns:a16="http://schemas.microsoft.com/office/drawing/2014/main" xmlns="" id="{CA13242B-E02E-4DE0-859A-2A46B775FBD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xmlns="" id="{5ACFC104-86F4-4D49-B858-F1CA033539F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xmlns="" id="{80627160-C0E1-4BB7-AA86-D39CB7E7945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xmlns="" id="{F9C4CF4B-A323-44D9-9FEE-90EFE1D0650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xmlns="" id="{13E2B3A4-22DB-49DD-A716-388DEC5F874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xmlns="" id="{337CB09C-5543-4330-8C3D-354519D8D457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xmlns="" id="{F54B39E1-DFCE-43D0-80F5-D9256E47DFA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806F81-6B79-401B-AA77-742BADCBB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851" y="685800"/>
            <a:ext cx="3301320" cy="5105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Task: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Delete this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Bib Record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6471F072-BA04-4BC0-8CDE-3C5B492C61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35870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4893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4">
            <a:extLst>
              <a:ext uri="{FF2B5EF4-FFF2-40B4-BE49-F238E27FC236}">
                <a16:creationId xmlns:a16="http://schemas.microsoft.com/office/drawing/2014/main" xmlns="" id="{103AE710-7D3C-454B-82CF-49B0093E989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6">
            <a:extLst>
              <a:ext uri="{FF2B5EF4-FFF2-40B4-BE49-F238E27FC236}">
                <a16:creationId xmlns:a16="http://schemas.microsoft.com/office/drawing/2014/main" xmlns="" id="{039CC2B4-028D-4241-812D-86DEFC665CE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4" name="Group 28">
            <a:extLst>
              <a:ext uri="{FF2B5EF4-FFF2-40B4-BE49-F238E27FC236}">
                <a16:creationId xmlns:a16="http://schemas.microsoft.com/office/drawing/2014/main" xmlns="" id="{CA13242B-E02E-4DE0-859A-2A46B775FBD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xmlns="" id="{5ACFC104-86F4-4D49-B858-F1CA033539F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xmlns="" id="{80627160-C0E1-4BB7-AA86-D39CB7E7945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xmlns="" id="{F9C4CF4B-A323-44D9-9FEE-90EFE1D0650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xmlns="" id="{13E2B3A4-22DB-49DD-A716-388DEC5F874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xmlns="" id="{337CB09C-5543-4330-8C3D-354519D8D457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xmlns="" id="{F54B39E1-DFCE-43D0-80F5-D9256E47DFA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806F81-6B79-401B-AA77-742BADCBB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1" y="685800"/>
            <a:ext cx="2639962" cy="5105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Task: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Delete this Portfolio</a:t>
            </a:r>
            <a:endParaRPr lang="en-US" dirty="0">
              <a:ea typeface="+mj-lt"/>
              <a:cs typeface="+mj-lt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6471F072-BA04-4BC0-8CDE-3C5B492C61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091526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8752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05-30 at 8.14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622" y="1113999"/>
            <a:ext cx="1766711" cy="2413778"/>
          </a:xfrm>
          <a:prstGeom prst="rect">
            <a:avLst/>
          </a:prstGeom>
        </p:spPr>
      </p:pic>
      <p:pic>
        <p:nvPicPr>
          <p:cNvPr id="5" name="Picture 4" descr="compu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0" y="2469443"/>
            <a:ext cx="2384778" cy="2384778"/>
          </a:xfrm>
          <a:prstGeom prst="rect">
            <a:avLst/>
          </a:prstGeom>
        </p:spPr>
      </p:pic>
      <p:pic>
        <p:nvPicPr>
          <p:cNvPr id="7" name="Picture 6" descr="Screen Shot 2018-05-30 at 8.17.1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0" y="3866445"/>
            <a:ext cx="1847005" cy="25117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21556" y="183445"/>
            <a:ext cx="2733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w</a:t>
            </a:r>
            <a:r>
              <a:rPr lang="en-US" sz="3600" b="1" dirty="0" smtClean="0"/>
              <a:t>eb browser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195734" y="1478845"/>
            <a:ext cx="2338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w</a:t>
            </a:r>
            <a:r>
              <a:rPr lang="en-US" sz="3600" b="1" dirty="0" smtClean="0"/>
              <a:t>eb server</a:t>
            </a:r>
            <a:endParaRPr lang="en-US" sz="3600" b="1" dirty="0"/>
          </a:p>
        </p:txBody>
      </p:sp>
      <p:sp>
        <p:nvSpPr>
          <p:cNvPr id="10" name="Right Arrow 9"/>
          <p:cNvSpPr/>
          <p:nvPr/>
        </p:nvSpPr>
        <p:spPr>
          <a:xfrm>
            <a:off x="4146408" y="1803963"/>
            <a:ext cx="3826369" cy="1356926"/>
          </a:xfrm>
          <a:prstGeom prst="rightArrow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dirty="0" smtClean="0"/>
              <a:t>  GET /html/</a:t>
            </a:r>
            <a:r>
              <a:rPr lang="en-US" sz="3200" dirty="0" err="1" smtClean="0"/>
              <a:t>cat.png</a:t>
            </a:r>
            <a:endParaRPr lang="en-US" sz="3200" dirty="0"/>
          </a:p>
        </p:txBody>
      </p:sp>
      <p:sp>
        <p:nvSpPr>
          <p:cNvPr id="12" name="Left Arrow 11"/>
          <p:cNvSpPr/>
          <p:nvPr/>
        </p:nvSpPr>
        <p:spPr>
          <a:xfrm rot="20525770">
            <a:off x="4131997" y="4423381"/>
            <a:ext cx="4114938" cy="822960"/>
          </a:xfrm>
          <a:prstGeom prst="leftArrow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14" name="Picture 13" descr="inky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966" y="4237535"/>
            <a:ext cx="1226256" cy="117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406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196" y="1822007"/>
            <a:ext cx="2561249" cy="1310660"/>
          </a:xfrm>
          <a:prstGeom prst="rect">
            <a:avLst/>
          </a:prstGeom>
        </p:spPr>
      </p:pic>
      <p:pic>
        <p:nvPicPr>
          <p:cNvPr id="5" name="Picture 4" descr="compu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0" y="2469443"/>
            <a:ext cx="2384778" cy="23847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06" y="3866445"/>
            <a:ext cx="1824992" cy="25117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81667" y="747890"/>
            <a:ext cx="2922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Your program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195734" y="1478845"/>
            <a:ext cx="2549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Alma server</a:t>
            </a:r>
            <a:endParaRPr lang="en-US" sz="3600" b="1" dirty="0"/>
          </a:p>
        </p:txBody>
      </p:sp>
      <p:sp>
        <p:nvSpPr>
          <p:cNvPr id="10" name="Right Arrow 9"/>
          <p:cNvSpPr/>
          <p:nvPr/>
        </p:nvSpPr>
        <p:spPr>
          <a:xfrm>
            <a:off x="4146408" y="1803963"/>
            <a:ext cx="3826369" cy="1356926"/>
          </a:xfrm>
          <a:prstGeom prst="rightArrow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dirty="0" smtClean="0"/>
              <a:t>  GET /</a:t>
            </a:r>
            <a:r>
              <a:rPr lang="en-US" sz="3200" dirty="0" err="1" smtClean="0"/>
              <a:t>almaws</a:t>
            </a:r>
            <a:r>
              <a:rPr lang="en-US" sz="3200" dirty="0" smtClean="0"/>
              <a:t>/v1/</a:t>
            </a:r>
            <a:r>
              <a:rPr lang="mr-IN" sz="3200" dirty="0" smtClean="0"/>
              <a:t>…</a:t>
            </a:r>
            <a:endParaRPr lang="en-US" sz="3200" dirty="0"/>
          </a:p>
        </p:txBody>
      </p:sp>
      <p:sp>
        <p:nvSpPr>
          <p:cNvPr id="12" name="Left Arrow 11"/>
          <p:cNvSpPr/>
          <p:nvPr/>
        </p:nvSpPr>
        <p:spPr>
          <a:xfrm rot="20525770">
            <a:off x="4131997" y="4423381"/>
            <a:ext cx="4114938" cy="822960"/>
          </a:xfrm>
          <a:prstGeom prst="leftArrow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559776" y="4176890"/>
            <a:ext cx="1312333" cy="138499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2800" b="1" dirty="0" smtClean="0"/>
          </a:p>
          <a:p>
            <a:r>
              <a:rPr lang="en-US" sz="2800" b="1" dirty="0" smtClean="0"/>
              <a:t>&lt;XML&gt;</a:t>
            </a: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72970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APIs?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Direct communication with the server</a:t>
            </a:r>
          </a:p>
          <a:p>
            <a:endParaRPr lang="en-US" sz="2800" dirty="0" smtClean="0"/>
          </a:p>
          <a:p>
            <a:r>
              <a:rPr lang="en-US" sz="2800" dirty="0" smtClean="0"/>
              <a:t>Good error handling </a:t>
            </a:r>
            <a:r>
              <a:rPr lang="mr-IN" sz="2800" dirty="0" smtClean="0"/>
              <a:t>–</a:t>
            </a:r>
            <a:r>
              <a:rPr lang="en-US" sz="2800" dirty="0" smtClean="0"/>
              <a:t> what if something goes wrong?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Often fewer steps than the user-interface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Specifically supported; will not break when interface changes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4681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3833</TotalTime>
  <Words>1025</Words>
  <Application>Microsoft Macintosh PowerPoint</Application>
  <PresentationFormat>Custom</PresentationFormat>
  <Paragraphs>233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Parallax</vt:lpstr>
      <vt:lpstr>GRIMA: Whispering in Alma's ear with APIs</vt:lpstr>
      <vt:lpstr>Ordering at Starbucks...</vt:lpstr>
      <vt:lpstr>Ordering at Starbucks EFFICIENTLY</vt:lpstr>
      <vt:lpstr>API: Application </vt:lpstr>
      <vt:lpstr>Task: Delete this Bib Record</vt:lpstr>
      <vt:lpstr>Task: Delete this Portfolio</vt:lpstr>
      <vt:lpstr>PowerPoint Presentation</vt:lpstr>
      <vt:lpstr>PowerPoint Presentation</vt:lpstr>
      <vt:lpstr>Why APIs?</vt:lpstr>
      <vt:lpstr>Alma's APIs</vt:lpstr>
      <vt:lpstr>REST APIs</vt:lpstr>
      <vt:lpstr>API calls do simple tasks, may be used together for complex tasks</vt:lpstr>
      <vt:lpstr>APIs are well-documented in Ex Libris Developer Network</vt:lpstr>
      <vt:lpstr>Grima (Library)</vt:lpstr>
      <vt:lpstr>"grimas"</vt:lpstr>
      <vt:lpstr>Printing a record?</vt:lpstr>
      <vt:lpstr>PowerPoint Presentation</vt:lpstr>
      <vt:lpstr>Hierarchy: Printing data from multiple records</vt:lpstr>
      <vt:lpstr>Print Bibs  from an Electronic Collection  (hundreds!)</vt:lpstr>
      <vt:lpstr>Deleting Records?</vt:lpstr>
      <vt:lpstr>Deleting a Portfolio</vt:lpstr>
      <vt:lpstr>Deleting a Tree</vt:lpstr>
      <vt:lpstr>Adding a Record</vt:lpstr>
      <vt:lpstr>Adding several records</vt:lpstr>
      <vt:lpstr>Adding many records all at once</vt:lpstr>
      <vt:lpstr>Remove Temporary Location: Modifying a Record</vt:lpstr>
      <vt:lpstr>Insert OCLC Number: Modifying a Record</vt:lpstr>
      <vt:lpstr>Boundwith: Modifying lots of records</vt:lpstr>
      <vt:lpstr>Fix an Import: Modifying even more records!</vt:lpstr>
      <vt:lpstr>Using Grima</vt:lpstr>
      <vt:lpstr>You can run Grima too!</vt:lpstr>
      <vt:lpstr>https://github.com/zemkat/grima</vt:lpstr>
      <vt:lpstr>API Keys</vt:lpstr>
      <vt:lpstr>Ex Libris Developer Network</vt:lpstr>
      <vt:lpstr>Ex Libris Developer Network</vt:lpstr>
      <vt:lpstr>Create a New Application</vt:lpstr>
      <vt:lpstr>API Permissions</vt:lpstr>
      <vt:lpstr>Which permissions?</vt:lpstr>
      <vt:lpstr>Developing more grimas</vt:lpstr>
      <vt:lpstr>Anatomy of a common grima</vt:lpstr>
      <vt:lpstr>Input</vt:lpstr>
      <vt:lpstr>Task</vt:lpstr>
      <vt:lpstr>Messages Array Access</vt:lpstr>
      <vt:lpstr>Output</vt:lpstr>
      <vt:lpstr>Standard Disclaimer</vt:lpstr>
      <vt:lpstr>What do you think?</vt:lpstr>
      <vt:lpstr>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</cp:lastModifiedBy>
  <cp:revision>268</cp:revision>
  <dcterms:created xsi:type="dcterms:W3CDTF">2014-08-26T23:43:54Z</dcterms:created>
  <dcterms:modified xsi:type="dcterms:W3CDTF">2018-06-01T15:17:02Z</dcterms:modified>
</cp:coreProperties>
</file>