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3" r:id="rId3"/>
  </p:sldMasterIdLst>
  <p:notesMasterIdLst>
    <p:notesMasterId r:id="rId19"/>
  </p:notesMasterIdLst>
  <p:sldIdLst>
    <p:sldId id="259" r:id="rId4"/>
    <p:sldId id="258" r:id="rId5"/>
    <p:sldId id="261" r:id="rId6"/>
    <p:sldId id="264" r:id="rId7"/>
    <p:sldId id="265" r:id="rId8"/>
    <p:sldId id="282" r:id="rId9"/>
    <p:sldId id="266" r:id="rId10"/>
    <p:sldId id="281" r:id="rId11"/>
    <p:sldId id="273" r:id="rId12"/>
    <p:sldId id="275" r:id="rId13"/>
    <p:sldId id="276" r:id="rId14"/>
    <p:sldId id="277" r:id="rId15"/>
    <p:sldId id="278" r:id="rId16"/>
    <p:sldId id="260" r:id="rId17"/>
    <p:sldId id="26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B0AA"/>
    <a:srgbClr val="50867F"/>
    <a:srgbClr val="48999A"/>
    <a:srgbClr val="2E8489"/>
    <a:srgbClr val="35949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456" autoAdjust="0"/>
  </p:normalViewPr>
  <p:slideViewPr>
    <p:cSldViewPr snapToGrid="0" snapToObjects="1">
      <p:cViewPr varScale="1">
        <p:scale>
          <a:sx n="135" d="100"/>
          <a:sy n="135" d="100"/>
        </p:scale>
        <p:origin x="-141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817212-C73F-6B41-A3D7-F823656D45DC}" type="datetimeFigureOut">
              <a:rPr lang="en-US" smtClean="0"/>
              <a:t>5/27/15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C19139-C102-004F-A50F-948D52384B37}" type="slidenum">
              <a:rPr lang="en-US" smtClean="0"/>
              <a:t>‹#›</a:t>
            </a:fld>
            <a:endParaRPr lang="en-US" dirty="0"/>
          </a:p>
        </p:txBody>
      </p:sp>
    </p:spTree>
    <p:extLst>
      <p:ext uri="{BB962C8B-B14F-4D97-AF65-F5344CB8AC3E}">
        <p14:creationId xmlns:p14="http://schemas.microsoft.com/office/powerpoint/2010/main" val="386337863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Georgia College Early College (GCEC) is a 7th grade through 12th grade public educational institution that is located on GC's campus. GCEC is an alternative to the traditional middle and high school with partnerships among Baldwin County and Putnam County schools, Oconee RESA (Regional Educational Service Agency) and the John H. </a:t>
            </a:r>
            <a:r>
              <a:rPr lang="en-US" sz="1200" kern="1200" dirty="0" err="1" smtClean="0">
                <a:solidFill>
                  <a:schemeClr val="tx1"/>
                </a:solidFill>
                <a:latin typeface="+mn-lt"/>
                <a:ea typeface="+mn-ea"/>
                <a:cs typeface="+mn-cs"/>
              </a:rPr>
              <a:t>Lounsbury</a:t>
            </a:r>
            <a:r>
              <a:rPr lang="en-US" sz="1200" kern="1200" dirty="0" smtClean="0">
                <a:solidFill>
                  <a:schemeClr val="tx1"/>
                </a:solidFill>
                <a:latin typeface="+mn-lt"/>
                <a:ea typeface="+mn-ea"/>
                <a:cs typeface="+mn-cs"/>
              </a:rPr>
              <a:t> College of Education. Early College's Legacy Class began fall 2006 with an enrollment of 53 students. Early College prepares students to complete high school, gives them an opportunity to earn college credit, and assists them in becoming eligible for the Hope Scholarship.</a:t>
            </a:r>
          </a:p>
          <a:p>
            <a:r>
              <a:rPr lang="en-US" sz="1200" b="1" kern="1200" dirty="0" smtClean="0">
                <a:solidFill>
                  <a:schemeClr val="tx1"/>
                </a:solidFill>
                <a:latin typeface="+mn-lt"/>
                <a:ea typeface="+mn-ea"/>
                <a:cs typeface="+mn-cs"/>
              </a:rPr>
              <a:t>The Early College Initiative</a:t>
            </a:r>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Currently, Georgia has several Early Colleges. Each school is uniquely designed to meet the needs of the students in the local communities it serves. Early Colleges may be found on high school or college campuses or in rural, suburban or urban settings. The curriculum varies among schools to meet the requirements of the Department of Education and the school's local partner college or university. Seed money for the Early College initiatives came from grants from the Bill and Melinda Gates Foundation.</a:t>
            </a:r>
            <a:endParaRPr lang="en-US" dirty="0"/>
          </a:p>
        </p:txBody>
      </p:sp>
      <p:sp>
        <p:nvSpPr>
          <p:cNvPr id="4" name="Slide Number Placeholder 3"/>
          <p:cNvSpPr>
            <a:spLocks noGrp="1"/>
          </p:cNvSpPr>
          <p:nvPr>
            <p:ph type="sldNum" sz="quarter" idx="10"/>
          </p:nvPr>
        </p:nvSpPr>
        <p:spPr/>
        <p:txBody>
          <a:bodyPr/>
          <a:lstStyle/>
          <a:p>
            <a:fld id="{62C19139-C102-004F-A50F-948D52384B37}" type="slidenum">
              <a:rPr lang="en-US" smtClean="0"/>
              <a:t>3</a:t>
            </a:fld>
            <a:endParaRPr lang="en-US"/>
          </a:p>
        </p:txBody>
      </p:sp>
    </p:spTree>
    <p:extLst>
      <p:ext uri="{BB962C8B-B14F-4D97-AF65-F5344CB8AC3E}">
        <p14:creationId xmlns:p14="http://schemas.microsoft.com/office/powerpoint/2010/main" val="2509311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Georgia College Early College (GCEC) is a 7th grade through 12th grade public educational institution that is located on GC's campus. GCEC is an alternative to the traditional middle and high school with partnerships among Baldwin County and Putnam County schools, Oconee RESA (Regional Educational Service Agency) and the John H. </a:t>
            </a:r>
            <a:r>
              <a:rPr lang="en-US" sz="1200" kern="1200" dirty="0" err="1" smtClean="0">
                <a:solidFill>
                  <a:schemeClr val="tx1"/>
                </a:solidFill>
                <a:latin typeface="+mn-lt"/>
                <a:ea typeface="+mn-ea"/>
                <a:cs typeface="+mn-cs"/>
              </a:rPr>
              <a:t>Lounsbury</a:t>
            </a:r>
            <a:r>
              <a:rPr lang="en-US" sz="1200" kern="1200" dirty="0" smtClean="0">
                <a:solidFill>
                  <a:schemeClr val="tx1"/>
                </a:solidFill>
                <a:latin typeface="+mn-lt"/>
                <a:ea typeface="+mn-ea"/>
                <a:cs typeface="+mn-cs"/>
              </a:rPr>
              <a:t> College of Education. Early College's Legacy Class began fall 2006 with an enrollment of 53 students. Early College prepares students to complete high school, gives them an opportunity to earn college credit, and assists them in becoming eligible for the Hope Scholarship.</a:t>
            </a:r>
          </a:p>
          <a:p>
            <a:r>
              <a:rPr lang="en-US" sz="1200" b="1" kern="1200" dirty="0" smtClean="0">
                <a:solidFill>
                  <a:schemeClr val="tx1"/>
                </a:solidFill>
                <a:latin typeface="+mn-lt"/>
                <a:ea typeface="+mn-ea"/>
                <a:cs typeface="+mn-cs"/>
              </a:rPr>
              <a:t>The Early College Initiative</a:t>
            </a:r>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Currently, Georgia has several Early Colleges. Each school is uniquely designed to meet the needs of the students in the local communities it serves. Early Colleges may be found on high school or college campuses or in rural, suburban or urban settings. The curriculum varies among schools to meet the requirements of the Department of Education and the school's local partner college or university. Seed money for the Early College initiatives came from grants from the Bill and Melinda Gates Foundation.</a:t>
            </a:r>
            <a:endParaRPr lang="en-US" dirty="0"/>
          </a:p>
        </p:txBody>
      </p:sp>
      <p:sp>
        <p:nvSpPr>
          <p:cNvPr id="4" name="Slide Number Placeholder 3"/>
          <p:cNvSpPr>
            <a:spLocks noGrp="1"/>
          </p:cNvSpPr>
          <p:nvPr>
            <p:ph type="sldNum" sz="quarter" idx="10"/>
          </p:nvPr>
        </p:nvSpPr>
        <p:spPr/>
        <p:txBody>
          <a:bodyPr/>
          <a:lstStyle/>
          <a:p>
            <a:fld id="{62C19139-C102-004F-A50F-948D52384B37}" type="slidenum">
              <a:rPr lang="en-US" smtClean="0"/>
              <a:t>4</a:t>
            </a:fld>
            <a:endParaRPr lang="en-US"/>
          </a:p>
        </p:txBody>
      </p:sp>
    </p:spTree>
    <p:extLst>
      <p:ext uri="{BB962C8B-B14F-4D97-AF65-F5344CB8AC3E}">
        <p14:creationId xmlns:p14="http://schemas.microsoft.com/office/powerpoint/2010/main" val="2509311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30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GB" dirty="0">
              <a:latin typeface="Calibri" charset="0"/>
            </a:endParaRPr>
          </a:p>
        </p:txBody>
      </p:sp>
      <p:sp>
        <p:nvSpPr>
          <p:cNvPr id="430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8CA84D2-1355-474A-B9D6-B3520BA358B2}" type="slidenum">
              <a:rPr lang="en-GB" sz="1200"/>
              <a:pPr eaLnBrk="1" hangingPunct="1"/>
              <a:t>10</a:t>
            </a:fld>
            <a:endParaRPr lang="en-GB"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4" name="Shape 2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4" name="Shape 2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B21515-AB1C-8441-A9E6-B72FADB455A7}" type="datetimeFigureOut">
              <a:rPr lang="en-US" smtClean="0"/>
              <a:t>5/27/15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479525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B21515-AB1C-8441-A9E6-B72FADB455A7}" type="datetimeFigureOut">
              <a:rPr lang="en-US" smtClean="0"/>
              <a:t>5/27/15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836351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B21515-AB1C-8441-A9E6-B72FADB455A7}" type="datetimeFigureOut">
              <a:rPr lang="en-US" smtClean="0"/>
              <a:t>5/27/15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2244681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ítulo e conteúdo">
    <p:spTree>
      <p:nvGrpSpPr>
        <p:cNvPr id="1" name=""/>
        <p:cNvGrpSpPr/>
        <p:nvPr/>
      </p:nvGrpSpPr>
      <p:grpSpPr>
        <a:xfrm>
          <a:off x="0" y="0"/>
          <a:ext cx="0" cy="0"/>
          <a:chOff x="0" y="0"/>
          <a:chExt cx="0" cy="0"/>
        </a:xfrm>
      </p:grpSpPr>
      <p:grpSp>
        <p:nvGrpSpPr>
          <p:cNvPr id="5" name="Grupo 2"/>
          <p:cNvGrpSpPr>
            <a:grpSpLocks/>
          </p:cNvGrpSpPr>
          <p:nvPr userDrawn="1"/>
        </p:nvGrpSpPr>
        <p:grpSpPr bwMode="auto">
          <a:xfrm>
            <a:off x="539750" y="2060575"/>
            <a:ext cx="4103688" cy="4249738"/>
            <a:chOff x="3676650" y="3981450"/>
            <a:chExt cx="5314950" cy="2163763"/>
          </a:xfrm>
        </p:grpSpPr>
        <p:sp>
          <p:nvSpPr>
            <p:cNvPr id="6" name="Rectangle 23"/>
            <p:cNvSpPr>
              <a:spLocks noChangeArrowheads="1"/>
            </p:cNvSpPr>
            <p:nvPr/>
          </p:nvSpPr>
          <p:spPr bwMode="auto">
            <a:xfrm>
              <a:off x="3810295" y="4114816"/>
              <a:ext cx="5181305" cy="2030397"/>
            </a:xfrm>
            <a:prstGeom prst="rect">
              <a:avLst/>
            </a:prstGeom>
            <a:solidFill>
              <a:srgbClr val="00000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dirty="0" smtClean="0">
                <a:latin typeface="Trebuchet MS" panose="020B0603020202020204" pitchFamily="34" charset="0"/>
                <a:ea typeface="+mn-ea"/>
              </a:endParaRPr>
            </a:p>
          </p:txBody>
        </p:sp>
        <p:sp>
          <p:nvSpPr>
            <p:cNvPr id="7" name="Rectangle 23"/>
            <p:cNvSpPr>
              <a:spLocks noChangeArrowheads="1"/>
            </p:cNvSpPr>
            <p:nvPr/>
          </p:nvSpPr>
          <p:spPr bwMode="auto">
            <a:xfrm>
              <a:off x="3748613" y="3981450"/>
              <a:ext cx="5181305" cy="203039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dirty="0" smtClean="0">
                <a:latin typeface="Trebuchet MS" panose="020B0603020202020204" pitchFamily="34" charset="0"/>
                <a:ea typeface="+mn-ea"/>
              </a:endParaRPr>
            </a:p>
          </p:txBody>
        </p:sp>
        <p:sp>
          <p:nvSpPr>
            <p:cNvPr id="8" name="Rectangle 23"/>
            <p:cNvSpPr>
              <a:spLocks noChangeArrowheads="1"/>
            </p:cNvSpPr>
            <p:nvPr/>
          </p:nvSpPr>
          <p:spPr bwMode="auto">
            <a:xfrm>
              <a:off x="3676650" y="4054195"/>
              <a:ext cx="5181305" cy="2028780"/>
            </a:xfrm>
            <a:prstGeom prst="rect">
              <a:avLst/>
            </a:prstGeom>
            <a:solidFill>
              <a:srgbClr val="00000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dirty="0" smtClean="0">
                <a:latin typeface="Trebuchet MS" panose="020B0603020202020204" pitchFamily="34" charset="0"/>
                <a:ea typeface="+mn-ea"/>
              </a:endParaRPr>
            </a:p>
          </p:txBody>
        </p:sp>
      </p:grpSp>
      <p:sp>
        <p:nvSpPr>
          <p:cNvPr id="3" name="Marcador de Posição do Texto 2"/>
          <p:cNvSpPr>
            <a:spLocks noGrp="1"/>
          </p:cNvSpPr>
          <p:nvPr>
            <p:ph type="body" sz="quarter" idx="10"/>
          </p:nvPr>
        </p:nvSpPr>
        <p:spPr>
          <a:xfrm>
            <a:off x="684213" y="2060849"/>
            <a:ext cx="3816350" cy="3960813"/>
          </a:xfrm>
          <a:prstGeom prst="rect">
            <a:avLst/>
          </a:prstGeom>
        </p:spPr>
        <p:txBody>
          <a:bodyPr/>
          <a:lstStyle>
            <a:lvl1pPr>
              <a:defRPr>
                <a:solidFill>
                  <a:srgbClr val="007DC8"/>
                </a:solidFill>
                <a:latin typeface="Trebuchet MS" panose="020B0603020202020204" pitchFamily="34" charset="0"/>
              </a:defRPr>
            </a:lvl1pPr>
            <a:lvl2pPr>
              <a:defRPr>
                <a:solidFill>
                  <a:schemeClr val="bg1"/>
                </a:solidFill>
                <a:latin typeface="Trebuchet MS" panose="020B0603020202020204" pitchFamily="34" charset="0"/>
              </a:defRPr>
            </a:lvl2pPr>
            <a:lvl3pPr>
              <a:defRPr baseline="0">
                <a:solidFill>
                  <a:schemeClr val="bg1"/>
                </a:solidFill>
                <a:latin typeface="Trebuchet MS" panose="020B0603020202020204" pitchFamily="34" charset="0"/>
              </a:defRPr>
            </a:lvl3pPr>
            <a:lvl4pPr>
              <a:defRPr>
                <a:solidFill>
                  <a:schemeClr val="bg1"/>
                </a:solidFill>
                <a:latin typeface="Trebuchet MS" panose="020B0603020202020204" pitchFamily="34" charset="0"/>
              </a:defRPr>
            </a:lvl4pPr>
            <a:lvl5pPr>
              <a:defRPr>
                <a:solidFill>
                  <a:schemeClr val="bg1"/>
                </a:solidFill>
                <a:latin typeface="Trebuchet MS" panose="020B0603020202020204" pitchFamily="34" charset="0"/>
              </a:defRPr>
            </a:lvl5pPr>
          </a:lstStyle>
          <a:p>
            <a:pPr lvl="0"/>
            <a:r>
              <a:rPr lang="pt-PT" dirty="0" smtClean="0"/>
              <a:t>Clique para editar os estilos</a:t>
            </a:r>
          </a:p>
          <a:p>
            <a:pPr lvl="1"/>
            <a:r>
              <a:rPr lang="pt-PT" dirty="0" smtClean="0"/>
              <a:t>Segundo nível</a:t>
            </a:r>
          </a:p>
          <a:p>
            <a:pPr lvl="2"/>
            <a:r>
              <a:rPr lang="pt-PT" dirty="0" smtClean="0"/>
              <a:t>Terceiro nível</a:t>
            </a:r>
          </a:p>
        </p:txBody>
      </p:sp>
      <p:sp>
        <p:nvSpPr>
          <p:cNvPr id="4" name="Marcador de Posição do Texto 2"/>
          <p:cNvSpPr>
            <a:spLocks noGrp="1"/>
          </p:cNvSpPr>
          <p:nvPr>
            <p:ph type="body" sz="quarter" idx="11"/>
          </p:nvPr>
        </p:nvSpPr>
        <p:spPr>
          <a:xfrm>
            <a:off x="4644008" y="2060849"/>
            <a:ext cx="3816350" cy="3960813"/>
          </a:xfrm>
          <a:prstGeom prst="rect">
            <a:avLst/>
          </a:prstGeom>
        </p:spPr>
        <p:txBody>
          <a:bodyPr/>
          <a:lstStyle>
            <a:lvl1pPr>
              <a:defRPr>
                <a:solidFill>
                  <a:srgbClr val="007DC8"/>
                </a:solidFill>
                <a:latin typeface="Trebuchet MS" panose="020B0603020202020204" pitchFamily="34" charset="0"/>
              </a:defRPr>
            </a:lvl1pPr>
            <a:lvl2pPr>
              <a:defRPr>
                <a:latin typeface="Trebuchet MS" panose="020B0603020202020204" pitchFamily="34" charset="0"/>
              </a:defRPr>
            </a:lvl2pPr>
            <a:lvl3pPr>
              <a:defRPr>
                <a:latin typeface="Trebuchet MS" panose="020B0603020202020204" pitchFamily="34" charset="0"/>
              </a:defRPr>
            </a:lvl3pPr>
            <a:lvl4pPr>
              <a:defRPr>
                <a:latin typeface="Trebuchet MS" panose="020B0603020202020204" pitchFamily="34" charset="0"/>
              </a:defRPr>
            </a:lvl4pPr>
            <a:lvl5pPr>
              <a:defRPr>
                <a:latin typeface="Trebuchet MS" panose="020B0603020202020204" pitchFamily="34" charset="0"/>
              </a:defRPr>
            </a:lvl5pPr>
          </a:lstStyle>
          <a:p>
            <a:pPr lvl="0"/>
            <a:r>
              <a:rPr lang="pt-PT" smtClean="0"/>
              <a:t>Clique para editar os estilos</a:t>
            </a:r>
          </a:p>
          <a:p>
            <a:pPr lvl="1"/>
            <a:r>
              <a:rPr lang="pt-PT" smtClean="0"/>
              <a:t>Segundo nível</a:t>
            </a:r>
          </a:p>
          <a:p>
            <a:pPr lvl="2"/>
            <a:r>
              <a:rPr lang="pt-PT" smtClean="0"/>
              <a:t>Terceiro nível</a:t>
            </a:r>
          </a:p>
        </p:txBody>
      </p:sp>
      <p:sp>
        <p:nvSpPr>
          <p:cNvPr id="14" name="Marcador de Posição de Conteúdo 13"/>
          <p:cNvSpPr>
            <a:spLocks noGrp="1"/>
          </p:cNvSpPr>
          <p:nvPr>
            <p:ph sz="quarter" idx="12"/>
          </p:nvPr>
        </p:nvSpPr>
        <p:spPr>
          <a:xfrm>
            <a:off x="684212" y="476250"/>
            <a:ext cx="7775575" cy="1439863"/>
          </a:xfrm>
          <a:prstGeom prst="rect">
            <a:avLst/>
          </a:prstGeom>
        </p:spPr>
        <p:txBody>
          <a:bodyPr/>
          <a:lstStyle>
            <a:lvl1pPr marL="0" indent="0" algn="r">
              <a:buNone/>
              <a:defRPr sz="4400">
                <a:solidFill>
                  <a:srgbClr val="007DC8"/>
                </a:solidFill>
              </a:defRPr>
            </a:lvl1pPr>
          </a:lstStyle>
          <a:p>
            <a:pPr lvl="0"/>
            <a:r>
              <a:rPr lang="pt-PT" dirty="0" smtClean="0"/>
              <a:t>Clique para editar os estilos</a:t>
            </a:r>
          </a:p>
        </p:txBody>
      </p:sp>
    </p:spTree>
    <p:extLst>
      <p:ext uri="{BB962C8B-B14F-4D97-AF65-F5344CB8AC3E}">
        <p14:creationId xmlns:p14="http://schemas.microsoft.com/office/powerpoint/2010/main" val="25150391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DDD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pic>
        <p:nvPicPr>
          <p:cNvPr id="205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956" b="1979"/>
          <a:stretch/>
        </p:blipFill>
        <p:spPr bwMode="auto">
          <a:xfrm>
            <a:off x="215900" y="0"/>
            <a:ext cx="87122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re 1"/>
          <p:cNvSpPr>
            <a:spLocks noGrp="1"/>
          </p:cNvSpPr>
          <p:nvPr userDrawn="1">
            <p:ph type="ctrTitle" hasCustomPrompt="1"/>
          </p:nvPr>
        </p:nvSpPr>
        <p:spPr>
          <a:xfrm>
            <a:off x="685800" y="2130425"/>
            <a:ext cx="7772400" cy="1470025"/>
          </a:xfrm>
          <a:prstGeom prst="rect">
            <a:avLst/>
          </a:prstGeom>
        </p:spPr>
        <p:txBody>
          <a:bodyPr/>
          <a:lstStyle>
            <a:lvl1pPr>
              <a:defRPr>
                <a:solidFill>
                  <a:schemeClr val="bg1"/>
                </a:solidFill>
                <a:effectLst>
                  <a:outerShdw blurRad="38100" dist="38100" dir="2700000" algn="tl">
                    <a:srgbClr val="000000">
                      <a:alpha val="43137"/>
                    </a:srgbClr>
                  </a:outerShdw>
                </a:effectLst>
                <a:latin typeface="Yikes!" pitchFamily="2" charset="0"/>
              </a:defRPr>
            </a:lvl1pPr>
          </a:lstStyle>
          <a:p>
            <a:r>
              <a:rPr lang="en-US" noProof="0" dirty="0" smtClean="0"/>
              <a:t>Click to edit Master title style</a:t>
            </a:r>
            <a:endParaRPr lang="en-US" dirty="0"/>
          </a:p>
        </p:txBody>
      </p:sp>
      <p:sp>
        <p:nvSpPr>
          <p:cNvPr id="3" name="Sous-titre 2"/>
          <p:cNvSpPr>
            <a:spLocks noGrp="1"/>
          </p:cNvSpPr>
          <p:nvPr userDrawn="1">
            <p:ph type="subTitle" idx="1" hasCustomPrompt="1"/>
          </p:nvPr>
        </p:nvSpPr>
        <p:spPr>
          <a:xfrm>
            <a:off x="1371600" y="3886200"/>
            <a:ext cx="6400800" cy="1752600"/>
          </a:xfrm>
        </p:spPr>
        <p:txBody>
          <a:bodyPr>
            <a:normAutofit/>
          </a:bodyPr>
          <a:lstStyle>
            <a:lvl1pPr marL="0" indent="0" algn="ctr">
              <a:buNone/>
              <a:defRPr sz="2800">
                <a:solidFill>
                  <a:srgbClr val="DDDA3B"/>
                </a:solidFill>
                <a:effectLst>
                  <a:outerShdw blurRad="38100" dist="38100" dir="2700000" algn="tl">
                    <a:srgbClr val="000000">
                      <a:alpha val="43137"/>
                    </a:srgbClr>
                  </a:outerShdw>
                </a:effectLst>
                <a:latin typeface="Yikes!" pitchFamily="2"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smtClean="0"/>
              <a:t>Click to edit Master title style</a:t>
            </a:r>
            <a:endParaRPr lang="en-US" dirty="0"/>
          </a:p>
        </p:txBody>
      </p:sp>
    </p:spTree>
    <p:extLst>
      <p:ext uri="{BB962C8B-B14F-4D97-AF65-F5344CB8AC3E}">
        <p14:creationId xmlns:p14="http://schemas.microsoft.com/office/powerpoint/2010/main" val="4237618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solidFill>
                  <a:srgbClr val="DDDA3B"/>
                </a:solidFill>
                <a:effectLst>
                  <a:outerShdw blurRad="38100" dist="38100" dir="2700000" algn="tl">
                    <a:srgbClr val="000000">
                      <a:alpha val="43137"/>
                    </a:srgbClr>
                  </a:outerShdw>
                </a:effectLst>
              </a:defRPr>
            </a:lvl1pPr>
          </a:lstStyle>
          <a:p>
            <a:r>
              <a:rPr lang="fr-FR" dirty="0" smtClean="0"/>
              <a:t>Modifiez le style du titre</a:t>
            </a:r>
            <a:endParaRPr lang="en-US" dirty="0"/>
          </a:p>
        </p:txBody>
      </p:sp>
      <p:sp>
        <p:nvSpPr>
          <p:cNvPr id="3" name="Espace réservé du contenu 2"/>
          <p:cNvSpPr>
            <a:spLocks noGrp="1"/>
          </p:cNvSpPr>
          <p:nvPr>
            <p:ph idx="1" hasCustomPrompt="1"/>
          </p:nvPr>
        </p:nvSpPr>
        <p:spPr/>
        <p:txBody>
          <a:bodyPr>
            <a:normAutofit/>
          </a:bodyPr>
          <a:lstStyle>
            <a:lvl1pPr>
              <a:defRPr sz="2800">
                <a:latin typeface="Yikes!" pitchFamily="2" charset="0"/>
              </a:defRPr>
            </a:lvl1pPr>
            <a:lvl2pPr>
              <a:defRPr sz="2400">
                <a:latin typeface="Yikes!" pitchFamily="2" charset="0"/>
              </a:defRPr>
            </a:lvl2pPr>
            <a:lvl3pPr>
              <a:defRPr sz="2000">
                <a:latin typeface="Yikes!" pitchFamily="2" charset="0"/>
              </a:defRPr>
            </a:lvl3pPr>
            <a:lvl4pPr>
              <a:defRPr sz="1800">
                <a:latin typeface="Yikes!" pitchFamily="2" charset="0"/>
              </a:defRPr>
            </a:lvl4pPr>
            <a:lvl5pPr>
              <a:defRPr sz="1800">
                <a:latin typeface="Yikes!" pitchFamily="2"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Espace réservé de la date 3"/>
          <p:cNvSpPr>
            <a:spLocks noGrp="1"/>
          </p:cNvSpPr>
          <p:nvPr>
            <p:ph type="dt" sz="half" idx="10"/>
          </p:nvPr>
        </p:nvSpPr>
        <p:spPr/>
        <p:txBody>
          <a:bodyPr/>
          <a:lstStyle/>
          <a:p>
            <a:r>
              <a:rPr lang="fr-FR" dirty="0" smtClean="0">
                <a:solidFill>
                  <a:prstClr val="black">
                    <a:tint val="75000"/>
                  </a:prstClr>
                </a:solidFill>
              </a:rPr>
              <a:t>Your date here</a:t>
            </a:r>
            <a:endParaRPr lang="en-US" dirty="0">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en-US" dirty="0" smtClean="0">
                <a:solidFill>
                  <a:prstClr val="black">
                    <a:tint val="75000"/>
                  </a:prstClr>
                </a:solidFill>
              </a:rPr>
              <a:t>Your footer here</a:t>
            </a:r>
            <a:endParaRPr lang="en-US"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5BD1AC58-16DE-49DE-A1FC-D8CB63A082D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436417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Modifiez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r>
              <a:rPr lang="fr-FR" dirty="0" smtClean="0">
                <a:solidFill>
                  <a:prstClr val="black">
                    <a:tint val="75000"/>
                  </a:prstClr>
                </a:solidFill>
              </a:rPr>
              <a:t>Your date here</a:t>
            </a:r>
            <a:endParaRPr lang="en-US" dirty="0">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en-US" dirty="0" smtClean="0">
                <a:solidFill>
                  <a:prstClr val="black">
                    <a:tint val="75000"/>
                  </a:prstClr>
                </a:solidFill>
              </a:rPr>
              <a:t>Your footer here</a:t>
            </a:r>
            <a:endParaRPr lang="en-US"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5BD1AC58-16DE-49DE-A1FC-D8CB63A082D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3862670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Modifiez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r>
              <a:rPr lang="fr-FR" dirty="0" smtClean="0">
                <a:solidFill>
                  <a:prstClr val="black">
                    <a:tint val="75000"/>
                  </a:prstClr>
                </a:solidFill>
              </a:rPr>
              <a:t>Your date here</a:t>
            </a:r>
            <a:endParaRPr lang="en-US" dirty="0">
              <a:solidFill>
                <a:prstClr val="black">
                  <a:tint val="75000"/>
                </a:prstClr>
              </a:solidFill>
            </a:endParaRPr>
          </a:p>
        </p:txBody>
      </p:sp>
      <p:sp>
        <p:nvSpPr>
          <p:cNvPr id="6" name="Espace réservé du pied de page 5"/>
          <p:cNvSpPr>
            <a:spLocks noGrp="1"/>
          </p:cNvSpPr>
          <p:nvPr>
            <p:ph type="ftr" sz="quarter" idx="11"/>
          </p:nvPr>
        </p:nvSpPr>
        <p:spPr/>
        <p:txBody>
          <a:bodyPr/>
          <a:lstStyle/>
          <a:p>
            <a:r>
              <a:rPr lang="en-US" dirty="0" smtClean="0">
                <a:solidFill>
                  <a:prstClr val="black">
                    <a:tint val="75000"/>
                  </a:prstClr>
                </a:solidFill>
              </a:rPr>
              <a:t>Your footer here</a:t>
            </a:r>
            <a:endParaRPr lang="en-US"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5BD1AC58-16DE-49DE-A1FC-D8CB63A082D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0979669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Modifiez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r>
              <a:rPr lang="fr-FR" dirty="0" smtClean="0">
                <a:solidFill>
                  <a:prstClr val="black">
                    <a:tint val="75000"/>
                  </a:prstClr>
                </a:solidFill>
              </a:rPr>
              <a:t>Your date here</a:t>
            </a:r>
            <a:endParaRPr lang="en-US" dirty="0">
              <a:solidFill>
                <a:prstClr val="black">
                  <a:tint val="75000"/>
                </a:prstClr>
              </a:solidFill>
            </a:endParaRPr>
          </a:p>
        </p:txBody>
      </p:sp>
      <p:sp>
        <p:nvSpPr>
          <p:cNvPr id="8" name="Espace réservé du pied de page 7"/>
          <p:cNvSpPr>
            <a:spLocks noGrp="1"/>
          </p:cNvSpPr>
          <p:nvPr>
            <p:ph type="ftr" sz="quarter" idx="11"/>
          </p:nvPr>
        </p:nvSpPr>
        <p:spPr/>
        <p:txBody>
          <a:bodyPr/>
          <a:lstStyle/>
          <a:p>
            <a:r>
              <a:rPr lang="en-US" dirty="0" smtClean="0">
                <a:solidFill>
                  <a:prstClr val="black">
                    <a:tint val="75000"/>
                  </a:prstClr>
                </a:solidFill>
              </a:rPr>
              <a:t>Your footer here</a:t>
            </a:r>
            <a:endParaRPr lang="en-US" dirty="0">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5BD1AC58-16DE-49DE-A1FC-D8CB63A082D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478624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Modifiez le style du titre</a:t>
            </a:r>
            <a:endParaRPr lang="en-US"/>
          </a:p>
        </p:txBody>
      </p:sp>
      <p:sp>
        <p:nvSpPr>
          <p:cNvPr id="3" name="Espace réservé de la date 2"/>
          <p:cNvSpPr>
            <a:spLocks noGrp="1"/>
          </p:cNvSpPr>
          <p:nvPr>
            <p:ph type="dt" sz="half" idx="10"/>
          </p:nvPr>
        </p:nvSpPr>
        <p:spPr/>
        <p:txBody>
          <a:bodyPr/>
          <a:lstStyle/>
          <a:p>
            <a:r>
              <a:rPr lang="fr-FR" dirty="0" smtClean="0">
                <a:solidFill>
                  <a:prstClr val="black">
                    <a:tint val="75000"/>
                  </a:prstClr>
                </a:solidFill>
              </a:rPr>
              <a:t>Your date here</a:t>
            </a:r>
            <a:endParaRPr lang="en-US" dirty="0">
              <a:solidFill>
                <a:prstClr val="black">
                  <a:tint val="75000"/>
                </a:prstClr>
              </a:solidFill>
            </a:endParaRPr>
          </a:p>
        </p:txBody>
      </p:sp>
      <p:sp>
        <p:nvSpPr>
          <p:cNvPr id="4" name="Espace réservé du pied de page 3"/>
          <p:cNvSpPr>
            <a:spLocks noGrp="1"/>
          </p:cNvSpPr>
          <p:nvPr>
            <p:ph type="ftr" sz="quarter" idx="11"/>
          </p:nvPr>
        </p:nvSpPr>
        <p:spPr/>
        <p:txBody>
          <a:bodyPr/>
          <a:lstStyle/>
          <a:p>
            <a:r>
              <a:rPr lang="en-US" dirty="0" smtClean="0">
                <a:solidFill>
                  <a:prstClr val="black">
                    <a:tint val="75000"/>
                  </a:prstClr>
                </a:solidFill>
              </a:rPr>
              <a:t>Your footer here</a:t>
            </a:r>
            <a:endParaRPr lang="en-US" dirty="0">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5BD1AC58-16DE-49DE-A1FC-D8CB63A082D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1767431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dirty="0" smtClean="0">
                <a:solidFill>
                  <a:prstClr val="black">
                    <a:tint val="75000"/>
                  </a:prstClr>
                </a:solidFill>
              </a:rPr>
              <a:t>Your date here</a:t>
            </a:r>
            <a:endParaRPr lang="en-US" dirty="0">
              <a:solidFill>
                <a:prstClr val="black">
                  <a:tint val="75000"/>
                </a:prstClr>
              </a:solidFill>
            </a:endParaRPr>
          </a:p>
        </p:txBody>
      </p:sp>
      <p:sp>
        <p:nvSpPr>
          <p:cNvPr id="3" name="Espace réservé du pied de page 2"/>
          <p:cNvSpPr>
            <a:spLocks noGrp="1"/>
          </p:cNvSpPr>
          <p:nvPr>
            <p:ph type="ftr" sz="quarter" idx="11"/>
          </p:nvPr>
        </p:nvSpPr>
        <p:spPr/>
        <p:txBody>
          <a:bodyPr/>
          <a:lstStyle/>
          <a:p>
            <a:r>
              <a:rPr lang="en-US" dirty="0" smtClean="0">
                <a:solidFill>
                  <a:prstClr val="black">
                    <a:tint val="75000"/>
                  </a:prstClr>
                </a:solidFill>
              </a:rPr>
              <a:t>Your footer here</a:t>
            </a:r>
            <a:endParaRPr lang="en-US"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5BD1AC58-16DE-49DE-A1FC-D8CB63A082D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165831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B21515-AB1C-8441-A9E6-B72FADB455A7}" type="datetimeFigureOut">
              <a:rPr lang="en-US" smtClean="0"/>
              <a:t>5/27/15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6191253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Modifiez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r>
              <a:rPr lang="fr-FR" dirty="0" smtClean="0">
                <a:solidFill>
                  <a:prstClr val="black">
                    <a:tint val="75000"/>
                  </a:prstClr>
                </a:solidFill>
              </a:rPr>
              <a:t>Your date here</a:t>
            </a:r>
            <a:endParaRPr lang="en-US" dirty="0">
              <a:solidFill>
                <a:prstClr val="black">
                  <a:tint val="75000"/>
                </a:prstClr>
              </a:solidFill>
            </a:endParaRPr>
          </a:p>
        </p:txBody>
      </p:sp>
      <p:sp>
        <p:nvSpPr>
          <p:cNvPr id="6" name="Espace réservé du pied de page 5"/>
          <p:cNvSpPr>
            <a:spLocks noGrp="1"/>
          </p:cNvSpPr>
          <p:nvPr>
            <p:ph type="ftr" sz="quarter" idx="11"/>
          </p:nvPr>
        </p:nvSpPr>
        <p:spPr/>
        <p:txBody>
          <a:bodyPr/>
          <a:lstStyle/>
          <a:p>
            <a:r>
              <a:rPr lang="en-US" dirty="0" smtClean="0">
                <a:solidFill>
                  <a:prstClr val="black">
                    <a:tint val="75000"/>
                  </a:prstClr>
                </a:solidFill>
              </a:rPr>
              <a:t>Your footer here</a:t>
            </a:r>
            <a:endParaRPr lang="en-US"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5BD1AC58-16DE-49DE-A1FC-D8CB63A082D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4743846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Modifiez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r>
              <a:rPr lang="fr-FR" dirty="0" smtClean="0">
                <a:solidFill>
                  <a:prstClr val="black">
                    <a:tint val="75000"/>
                  </a:prstClr>
                </a:solidFill>
              </a:rPr>
              <a:t>Your date here</a:t>
            </a:r>
            <a:endParaRPr lang="en-US" dirty="0">
              <a:solidFill>
                <a:prstClr val="black">
                  <a:tint val="75000"/>
                </a:prstClr>
              </a:solidFill>
            </a:endParaRPr>
          </a:p>
        </p:txBody>
      </p:sp>
      <p:sp>
        <p:nvSpPr>
          <p:cNvPr id="6" name="Espace réservé du pied de page 5"/>
          <p:cNvSpPr>
            <a:spLocks noGrp="1"/>
          </p:cNvSpPr>
          <p:nvPr>
            <p:ph type="ftr" sz="quarter" idx="11"/>
          </p:nvPr>
        </p:nvSpPr>
        <p:spPr/>
        <p:txBody>
          <a:bodyPr/>
          <a:lstStyle/>
          <a:p>
            <a:r>
              <a:rPr lang="en-US" dirty="0" smtClean="0">
                <a:solidFill>
                  <a:prstClr val="black">
                    <a:tint val="75000"/>
                  </a:prstClr>
                </a:solidFill>
              </a:rPr>
              <a:t>Your footer here</a:t>
            </a:r>
            <a:endParaRPr lang="en-US"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5BD1AC58-16DE-49DE-A1FC-D8CB63A082D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485498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r>
              <a:rPr lang="fr-FR" dirty="0" smtClean="0">
                <a:solidFill>
                  <a:prstClr val="black">
                    <a:tint val="75000"/>
                  </a:prstClr>
                </a:solidFill>
              </a:rPr>
              <a:t>Your date here</a:t>
            </a:r>
            <a:endParaRPr lang="en-US" dirty="0">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en-US" dirty="0" smtClean="0">
                <a:solidFill>
                  <a:prstClr val="black">
                    <a:tint val="75000"/>
                  </a:prstClr>
                </a:solidFill>
              </a:rPr>
              <a:t>Your footer here</a:t>
            </a:r>
            <a:endParaRPr lang="en-US"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5BD1AC58-16DE-49DE-A1FC-D8CB63A082D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4197158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Modifiez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r>
              <a:rPr lang="fr-FR" dirty="0" smtClean="0">
                <a:solidFill>
                  <a:prstClr val="black">
                    <a:tint val="75000"/>
                  </a:prstClr>
                </a:solidFill>
              </a:rPr>
              <a:t>Your date here</a:t>
            </a:r>
            <a:endParaRPr lang="en-US" dirty="0">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en-US" dirty="0" smtClean="0">
                <a:solidFill>
                  <a:prstClr val="black">
                    <a:tint val="75000"/>
                  </a:prstClr>
                </a:solidFill>
              </a:rPr>
              <a:t>Your footer here</a:t>
            </a:r>
            <a:endParaRPr lang="en-US"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5BD1AC58-16DE-49DE-A1FC-D8CB63A082D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8352144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Robin template">
    <p:spTree>
      <p:nvGrpSpPr>
        <p:cNvPr id="1" name="Shape 7"/>
        <p:cNvGrpSpPr/>
        <p:nvPr/>
      </p:nvGrpSpPr>
      <p:grpSpPr>
        <a:xfrm>
          <a:off x="0" y="0"/>
          <a:ext cx="0" cy="0"/>
          <a:chOff x="0" y="0"/>
          <a:chExt cx="0" cy="0"/>
        </a:xfrm>
      </p:grpSpPr>
      <p:pic>
        <p:nvPicPr>
          <p:cNvPr id="8" name="Shape 8"/>
          <p:cNvPicPr preferRelativeResize="0"/>
          <p:nvPr/>
        </p:nvPicPr>
        <p:blipFill>
          <a:blip r:embed="rId2">
            <a:alphaModFix/>
          </a:blip>
          <a:stretch>
            <a:fillRect/>
          </a:stretch>
        </p:blipFill>
        <p:spPr>
          <a:xfrm>
            <a:off x="0" y="0"/>
            <a:ext cx="9144000" cy="6858000"/>
          </a:xfrm>
          <a:prstGeom prst="rect">
            <a:avLst/>
          </a:prstGeom>
          <a:noFill/>
          <a:ln>
            <a:noFill/>
          </a:ln>
        </p:spPr>
      </p:pic>
      <p:sp>
        <p:nvSpPr>
          <p:cNvPr id="9" name="Shape 9"/>
          <p:cNvSpPr txBox="1">
            <a:spLocks noGrp="1"/>
          </p:cNvSpPr>
          <p:nvPr>
            <p:ph type="ctrTitle"/>
          </p:nvPr>
        </p:nvSpPr>
        <p:spPr>
          <a:xfrm>
            <a:off x="685800" y="632275"/>
            <a:ext cx="3547800" cy="1546500"/>
          </a:xfrm>
          <a:prstGeom prst="rect">
            <a:avLst/>
          </a:prstGeom>
        </p:spPr>
        <p:txBody>
          <a:bodyPr lIns="91425" tIns="91425" rIns="91425" bIns="91425" anchor="t" anchorCtr="0"/>
          <a:lstStyle>
            <a:lvl1pPr>
              <a:spcBef>
                <a:spcPts val="0"/>
              </a:spcBef>
              <a:buClr>
                <a:srgbClr val="111111"/>
              </a:buClr>
              <a:buSzPct val="100000"/>
              <a:defRPr sz="4000">
                <a:solidFill>
                  <a:srgbClr val="111111"/>
                </a:solidFill>
              </a:defRPr>
            </a:lvl1pPr>
            <a:lvl2pPr>
              <a:spcBef>
                <a:spcPts val="0"/>
              </a:spcBef>
              <a:buClr>
                <a:srgbClr val="111111"/>
              </a:buClr>
              <a:buSzPct val="100000"/>
              <a:defRPr sz="4000">
                <a:solidFill>
                  <a:srgbClr val="111111"/>
                </a:solidFill>
              </a:defRPr>
            </a:lvl2pPr>
            <a:lvl3pPr>
              <a:spcBef>
                <a:spcPts val="0"/>
              </a:spcBef>
              <a:buClr>
                <a:srgbClr val="111111"/>
              </a:buClr>
              <a:buSzPct val="100000"/>
              <a:defRPr sz="4000">
                <a:solidFill>
                  <a:srgbClr val="111111"/>
                </a:solidFill>
              </a:defRPr>
            </a:lvl3pPr>
            <a:lvl4pPr>
              <a:spcBef>
                <a:spcPts val="0"/>
              </a:spcBef>
              <a:buClr>
                <a:srgbClr val="111111"/>
              </a:buClr>
              <a:buSzPct val="100000"/>
              <a:defRPr sz="4000">
                <a:solidFill>
                  <a:srgbClr val="111111"/>
                </a:solidFill>
              </a:defRPr>
            </a:lvl4pPr>
            <a:lvl5pPr>
              <a:spcBef>
                <a:spcPts val="0"/>
              </a:spcBef>
              <a:buClr>
                <a:srgbClr val="111111"/>
              </a:buClr>
              <a:buSzPct val="100000"/>
              <a:defRPr sz="4000">
                <a:solidFill>
                  <a:srgbClr val="111111"/>
                </a:solidFill>
              </a:defRPr>
            </a:lvl5pPr>
            <a:lvl6pPr>
              <a:spcBef>
                <a:spcPts val="0"/>
              </a:spcBef>
              <a:buClr>
                <a:srgbClr val="111111"/>
              </a:buClr>
              <a:buSzPct val="100000"/>
              <a:defRPr sz="4000">
                <a:solidFill>
                  <a:srgbClr val="111111"/>
                </a:solidFill>
              </a:defRPr>
            </a:lvl6pPr>
            <a:lvl7pPr>
              <a:spcBef>
                <a:spcPts val="0"/>
              </a:spcBef>
              <a:buClr>
                <a:srgbClr val="111111"/>
              </a:buClr>
              <a:buSzPct val="100000"/>
              <a:defRPr sz="4000">
                <a:solidFill>
                  <a:srgbClr val="111111"/>
                </a:solidFill>
              </a:defRPr>
            </a:lvl7pPr>
            <a:lvl8pPr>
              <a:spcBef>
                <a:spcPts val="0"/>
              </a:spcBef>
              <a:buClr>
                <a:srgbClr val="111111"/>
              </a:buClr>
              <a:buSzPct val="100000"/>
              <a:defRPr sz="4000">
                <a:solidFill>
                  <a:srgbClr val="111111"/>
                </a:solidFill>
              </a:defRPr>
            </a:lvl8pPr>
            <a:lvl9pPr>
              <a:spcBef>
                <a:spcPts val="0"/>
              </a:spcBef>
              <a:buClr>
                <a:srgbClr val="111111"/>
              </a:buClr>
              <a:buSzPct val="100000"/>
              <a:defRPr sz="4000">
                <a:solidFill>
                  <a:srgbClr val="111111"/>
                </a:solidFill>
              </a:defRPr>
            </a:lvl9pPr>
          </a:lstStyle>
          <a:p>
            <a:endParaRPr/>
          </a:p>
        </p:txBody>
      </p:sp>
    </p:spTree>
    <p:extLst>
      <p:ext uri="{BB962C8B-B14F-4D97-AF65-F5344CB8AC3E}">
        <p14:creationId xmlns:p14="http://schemas.microsoft.com/office/powerpoint/2010/main" val="41798000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Subtitle">
    <p:spTree>
      <p:nvGrpSpPr>
        <p:cNvPr id="1" name="Shape 10"/>
        <p:cNvGrpSpPr/>
        <p:nvPr/>
      </p:nvGrpSpPr>
      <p:grpSpPr>
        <a:xfrm>
          <a:off x="0" y="0"/>
          <a:ext cx="0" cy="0"/>
          <a:chOff x="0" y="0"/>
          <a:chExt cx="0" cy="0"/>
        </a:xfrm>
      </p:grpSpPr>
      <p:pic>
        <p:nvPicPr>
          <p:cNvPr id="11" name="Shape 11"/>
          <p:cNvPicPr preferRelativeResize="0"/>
          <p:nvPr/>
        </p:nvPicPr>
        <p:blipFill>
          <a:blip r:embed="rId2">
            <a:alphaModFix/>
          </a:blip>
          <a:stretch>
            <a:fillRect/>
          </a:stretch>
        </p:blipFill>
        <p:spPr>
          <a:xfrm>
            <a:off x="0" y="0"/>
            <a:ext cx="9144000" cy="6858000"/>
          </a:xfrm>
          <a:prstGeom prst="rect">
            <a:avLst/>
          </a:prstGeom>
          <a:noFill/>
          <a:ln>
            <a:noFill/>
          </a:ln>
        </p:spPr>
      </p:pic>
      <p:sp>
        <p:nvSpPr>
          <p:cNvPr id="12" name="Shape 12"/>
          <p:cNvSpPr txBox="1">
            <a:spLocks noGrp="1"/>
          </p:cNvSpPr>
          <p:nvPr>
            <p:ph type="ctrTitle"/>
          </p:nvPr>
        </p:nvSpPr>
        <p:spPr>
          <a:xfrm>
            <a:off x="685800" y="3638224"/>
            <a:ext cx="7772400" cy="877800"/>
          </a:xfrm>
          <a:prstGeom prst="rect">
            <a:avLst/>
          </a:prstGeom>
        </p:spPr>
        <p:txBody>
          <a:bodyPr lIns="91425" tIns="91425" rIns="91425" bIns="91425" anchor="t" anchorCtr="0"/>
          <a:lstStyle>
            <a:lvl1pPr rtl="0">
              <a:spcBef>
                <a:spcPts val="0"/>
              </a:spcBef>
              <a:buClr>
                <a:srgbClr val="111111"/>
              </a:buClr>
              <a:buSzPct val="100000"/>
              <a:defRPr sz="4000">
                <a:solidFill>
                  <a:srgbClr val="111111"/>
                </a:solidFill>
              </a:defRPr>
            </a:lvl1pPr>
            <a:lvl2pPr rtl="0">
              <a:spcBef>
                <a:spcPts val="0"/>
              </a:spcBef>
              <a:buClr>
                <a:srgbClr val="111111"/>
              </a:buClr>
              <a:buSzPct val="100000"/>
              <a:defRPr sz="4000">
                <a:solidFill>
                  <a:srgbClr val="111111"/>
                </a:solidFill>
              </a:defRPr>
            </a:lvl2pPr>
            <a:lvl3pPr rtl="0">
              <a:spcBef>
                <a:spcPts val="0"/>
              </a:spcBef>
              <a:buClr>
                <a:srgbClr val="111111"/>
              </a:buClr>
              <a:buSzPct val="100000"/>
              <a:defRPr sz="4000">
                <a:solidFill>
                  <a:srgbClr val="111111"/>
                </a:solidFill>
              </a:defRPr>
            </a:lvl3pPr>
            <a:lvl4pPr rtl="0">
              <a:spcBef>
                <a:spcPts val="0"/>
              </a:spcBef>
              <a:buClr>
                <a:srgbClr val="111111"/>
              </a:buClr>
              <a:buSzPct val="100000"/>
              <a:defRPr sz="4000">
                <a:solidFill>
                  <a:srgbClr val="111111"/>
                </a:solidFill>
              </a:defRPr>
            </a:lvl4pPr>
            <a:lvl5pPr rtl="0">
              <a:spcBef>
                <a:spcPts val="0"/>
              </a:spcBef>
              <a:buClr>
                <a:srgbClr val="111111"/>
              </a:buClr>
              <a:buSzPct val="100000"/>
              <a:defRPr sz="4000">
                <a:solidFill>
                  <a:srgbClr val="111111"/>
                </a:solidFill>
              </a:defRPr>
            </a:lvl5pPr>
            <a:lvl6pPr rtl="0">
              <a:spcBef>
                <a:spcPts val="0"/>
              </a:spcBef>
              <a:buClr>
                <a:srgbClr val="111111"/>
              </a:buClr>
              <a:buSzPct val="100000"/>
              <a:defRPr sz="4000">
                <a:solidFill>
                  <a:srgbClr val="111111"/>
                </a:solidFill>
              </a:defRPr>
            </a:lvl6pPr>
            <a:lvl7pPr rtl="0">
              <a:spcBef>
                <a:spcPts val="0"/>
              </a:spcBef>
              <a:buClr>
                <a:srgbClr val="111111"/>
              </a:buClr>
              <a:buSzPct val="100000"/>
              <a:defRPr sz="4000">
                <a:solidFill>
                  <a:srgbClr val="111111"/>
                </a:solidFill>
              </a:defRPr>
            </a:lvl7pPr>
            <a:lvl8pPr rtl="0">
              <a:spcBef>
                <a:spcPts val="0"/>
              </a:spcBef>
              <a:buClr>
                <a:srgbClr val="111111"/>
              </a:buClr>
              <a:buSzPct val="100000"/>
              <a:defRPr sz="4000">
                <a:solidFill>
                  <a:srgbClr val="111111"/>
                </a:solidFill>
              </a:defRPr>
            </a:lvl8pPr>
            <a:lvl9pPr rtl="0">
              <a:spcBef>
                <a:spcPts val="0"/>
              </a:spcBef>
              <a:buClr>
                <a:srgbClr val="111111"/>
              </a:buClr>
              <a:buSzPct val="100000"/>
              <a:defRPr sz="4000">
                <a:solidFill>
                  <a:srgbClr val="111111"/>
                </a:solidFill>
              </a:defRPr>
            </a:lvl9pPr>
          </a:lstStyle>
          <a:p>
            <a:endParaRPr/>
          </a:p>
        </p:txBody>
      </p:sp>
      <p:sp>
        <p:nvSpPr>
          <p:cNvPr id="13" name="Shape 13"/>
          <p:cNvSpPr txBox="1">
            <a:spLocks noGrp="1"/>
          </p:cNvSpPr>
          <p:nvPr>
            <p:ph type="subTitle" idx="1"/>
          </p:nvPr>
        </p:nvSpPr>
        <p:spPr>
          <a:xfrm>
            <a:off x="685800" y="4323237"/>
            <a:ext cx="7772400" cy="1046400"/>
          </a:xfrm>
          <a:prstGeom prst="rect">
            <a:avLst/>
          </a:prstGeom>
        </p:spPr>
        <p:txBody>
          <a:bodyPr lIns="91425" tIns="91425" rIns="91425" bIns="91425" anchor="t" anchorCtr="0"/>
          <a:lstStyle>
            <a:lvl1pPr rtl="0">
              <a:spcBef>
                <a:spcPts val="0"/>
              </a:spcBef>
              <a:buClr>
                <a:srgbClr val="6B9FA4"/>
              </a:buClr>
              <a:buSzPct val="100000"/>
              <a:buFont typeface="Montserrat"/>
              <a:buNone/>
              <a:defRPr sz="2200">
                <a:solidFill>
                  <a:srgbClr val="6B9FA4"/>
                </a:solidFill>
                <a:latin typeface="Montserrat"/>
                <a:ea typeface="Montserrat"/>
                <a:cs typeface="Montserrat"/>
                <a:sym typeface="Montserrat"/>
              </a:defRPr>
            </a:lvl1pPr>
            <a:lvl2pPr rtl="0">
              <a:spcBef>
                <a:spcPts val="0"/>
              </a:spcBef>
              <a:buClr>
                <a:srgbClr val="6B9FA4"/>
              </a:buClr>
              <a:buSzPct val="100000"/>
              <a:buFont typeface="Montserrat"/>
              <a:buNone/>
              <a:defRPr sz="2200">
                <a:solidFill>
                  <a:srgbClr val="6B9FA4"/>
                </a:solidFill>
                <a:latin typeface="Montserrat"/>
                <a:ea typeface="Montserrat"/>
                <a:cs typeface="Montserrat"/>
                <a:sym typeface="Montserrat"/>
              </a:defRPr>
            </a:lvl2pPr>
            <a:lvl3pPr rtl="0">
              <a:spcBef>
                <a:spcPts val="0"/>
              </a:spcBef>
              <a:buClr>
                <a:srgbClr val="6B9FA4"/>
              </a:buClr>
              <a:buSzPct val="100000"/>
              <a:buFont typeface="Montserrat"/>
              <a:buNone/>
              <a:defRPr sz="2200">
                <a:solidFill>
                  <a:srgbClr val="6B9FA4"/>
                </a:solidFill>
                <a:latin typeface="Montserrat"/>
                <a:ea typeface="Montserrat"/>
                <a:cs typeface="Montserrat"/>
                <a:sym typeface="Montserrat"/>
              </a:defRPr>
            </a:lvl3pPr>
            <a:lvl4pPr rtl="0">
              <a:spcBef>
                <a:spcPts val="0"/>
              </a:spcBef>
              <a:buClr>
                <a:srgbClr val="6B9FA4"/>
              </a:buClr>
              <a:buSzPct val="100000"/>
              <a:buFont typeface="Montserrat"/>
              <a:buNone/>
              <a:defRPr sz="2200">
                <a:solidFill>
                  <a:srgbClr val="6B9FA4"/>
                </a:solidFill>
                <a:latin typeface="Montserrat"/>
                <a:ea typeface="Montserrat"/>
                <a:cs typeface="Montserrat"/>
                <a:sym typeface="Montserrat"/>
              </a:defRPr>
            </a:lvl4pPr>
            <a:lvl5pPr rtl="0">
              <a:spcBef>
                <a:spcPts val="0"/>
              </a:spcBef>
              <a:buClr>
                <a:srgbClr val="6B9FA4"/>
              </a:buClr>
              <a:buSzPct val="100000"/>
              <a:buFont typeface="Montserrat"/>
              <a:buNone/>
              <a:defRPr sz="2200">
                <a:solidFill>
                  <a:srgbClr val="6B9FA4"/>
                </a:solidFill>
                <a:latin typeface="Montserrat"/>
                <a:ea typeface="Montserrat"/>
                <a:cs typeface="Montserrat"/>
                <a:sym typeface="Montserrat"/>
              </a:defRPr>
            </a:lvl5pPr>
            <a:lvl6pPr rtl="0">
              <a:spcBef>
                <a:spcPts val="0"/>
              </a:spcBef>
              <a:buClr>
                <a:srgbClr val="6B9FA4"/>
              </a:buClr>
              <a:buSzPct val="100000"/>
              <a:buFont typeface="Montserrat"/>
              <a:buNone/>
              <a:defRPr sz="2200">
                <a:solidFill>
                  <a:srgbClr val="6B9FA4"/>
                </a:solidFill>
                <a:latin typeface="Montserrat"/>
                <a:ea typeface="Montserrat"/>
                <a:cs typeface="Montserrat"/>
                <a:sym typeface="Montserrat"/>
              </a:defRPr>
            </a:lvl6pPr>
            <a:lvl7pPr rtl="0">
              <a:spcBef>
                <a:spcPts val="0"/>
              </a:spcBef>
              <a:buClr>
                <a:srgbClr val="6B9FA4"/>
              </a:buClr>
              <a:buSzPct val="100000"/>
              <a:buFont typeface="Montserrat"/>
              <a:buNone/>
              <a:defRPr sz="2200">
                <a:solidFill>
                  <a:srgbClr val="6B9FA4"/>
                </a:solidFill>
                <a:latin typeface="Montserrat"/>
                <a:ea typeface="Montserrat"/>
                <a:cs typeface="Montserrat"/>
                <a:sym typeface="Montserrat"/>
              </a:defRPr>
            </a:lvl7pPr>
            <a:lvl8pPr rtl="0">
              <a:spcBef>
                <a:spcPts val="0"/>
              </a:spcBef>
              <a:buClr>
                <a:srgbClr val="6B9FA4"/>
              </a:buClr>
              <a:buSzPct val="100000"/>
              <a:buFont typeface="Montserrat"/>
              <a:buNone/>
              <a:defRPr sz="2200">
                <a:solidFill>
                  <a:srgbClr val="6B9FA4"/>
                </a:solidFill>
                <a:latin typeface="Montserrat"/>
                <a:ea typeface="Montserrat"/>
                <a:cs typeface="Montserrat"/>
                <a:sym typeface="Montserrat"/>
              </a:defRPr>
            </a:lvl8pPr>
            <a:lvl9pPr rtl="0">
              <a:spcBef>
                <a:spcPts val="0"/>
              </a:spcBef>
              <a:buClr>
                <a:srgbClr val="6B9FA4"/>
              </a:buClr>
              <a:buSzPct val="100000"/>
              <a:buFont typeface="Montserrat"/>
              <a:buNone/>
              <a:defRPr sz="2200">
                <a:solidFill>
                  <a:srgbClr val="6B9FA4"/>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8790036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Project">
    <p:spTree>
      <p:nvGrpSpPr>
        <p:cNvPr id="1" name="Shape 14"/>
        <p:cNvGrpSpPr/>
        <p:nvPr/>
      </p:nvGrpSpPr>
      <p:grpSpPr>
        <a:xfrm>
          <a:off x="0" y="0"/>
          <a:ext cx="0" cy="0"/>
          <a:chOff x="0" y="0"/>
          <a:chExt cx="0" cy="0"/>
        </a:xfrm>
      </p:grpSpPr>
      <p:pic>
        <p:nvPicPr>
          <p:cNvPr id="15" name="Shape 15"/>
          <p:cNvPicPr preferRelativeResize="0"/>
          <p:nvPr/>
        </p:nvPicPr>
        <p:blipFill>
          <a:blip r:embed="rId2">
            <a:alphaModFix/>
          </a:blip>
          <a:stretch>
            <a:fillRect/>
          </a:stretch>
        </p:blipFill>
        <p:spPr>
          <a:xfrm flipH="1">
            <a:off x="0" y="0"/>
            <a:ext cx="9144000" cy="6858000"/>
          </a:xfrm>
          <a:prstGeom prst="rect">
            <a:avLst/>
          </a:prstGeom>
          <a:noFill/>
          <a:ln>
            <a:noFill/>
          </a:ln>
        </p:spPr>
      </p:pic>
      <p:sp>
        <p:nvSpPr>
          <p:cNvPr id="16" name="Shape 16"/>
          <p:cNvSpPr txBox="1">
            <a:spLocks noGrp="1"/>
          </p:cNvSpPr>
          <p:nvPr>
            <p:ph type="body" idx="1"/>
          </p:nvPr>
        </p:nvSpPr>
        <p:spPr>
          <a:xfrm>
            <a:off x="650125" y="3744675"/>
            <a:ext cx="3133199" cy="2415599"/>
          </a:xfrm>
          <a:prstGeom prst="rect">
            <a:avLst/>
          </a:prstGeom>
        </p:spPr>
        <p:txBody>
          <a:bodyPr lIns="91425" tIns="91425" rIns="91425" bIns="91425" anchor="t" anchorCtr="0"/>
          <a:lstStyle>
            <a:lvl1pPr rtl="0">
              <a:spcBef>
                <a:spcPts val="0"/>
              </a:spcBef>
              <a:buSzPct val="100000"/>
              <a:defRPr sz="2000"/>
            </a:lvl1pPr>
            <a:lvl2pPr rtl="0">
              <a:spcBef>
                <a:spcPts val="0"/>
              </a:spcBef>
              <a:buSzPct val="100000"/>
              <a:defRPr sz="2000"/>
            </a:lvl2pPr>
            <a:lvl3pPr rtl="0">
              <a:spcBef>
                <a:spcPts val="0"/>
              </a:spcBef>
              <a:buSzPct val="100000"/>
              <a:defRPr sz="2000"/>
            </a:lvl3pPr>
            <a:lvl4pPr rtl="0">
              <a:spcBef>
                <a:spcPts val="0"/>
              </a:spcBef>
              <a:buSzPct val="100000"/>
              <a:defRPr sz="2000"/>
            </a:lvl4pPr>
            <a:lvl5pPr rtl="0">
              <a:spcBef>
                <a:spcPts val="0"/>
              </a:spcBef>
              <a:buSzPct val="100000"/>
              <a:defRPr sz="2000"/>
            </a:lvl5pPr>
            <a:lvl6pPr rtl="0">
              <a:spcBef>
                <a:spcPts val="0"/>
              </a:spcBef>
              <a:buSzPct val="100000"/>
              <a:defRPr sz="2000"/>
            </a:lvl6pPr>
            <a:lvl7pPr rtl="0">
              <a:spcBef>
                <a:spcPts val="0"/>
              </a:spcBef>
              <a:buSzPct val="100000"/>
              <a:defRPr sz="2000"/>
            </a:lvl7pPr>
            <a:lvl8pPr rtl="0">
              <a:spcBef>
                <a:spcPts val="0"/>
              </a:spcBef>
              <a:buSzPct val="100000"/>
              <a:defRPr sz="2000"/>
            </a:lvl8pPr>
            <a:lvl9pPr rtl="0">
              <a:spcBef>
                <a:spcPts val="0"/>
              </a:spcBef>
              <a:buSzPct val="100000"/>
              <a:defRPr sz="2000"/>
            </a:lvl9pPr>
          </a:lstStyle>
          <a:p>
            <a:endParaRPr/>
          </a:p>
        </p:txBody>
      </p:sp>
    </p:spTree>
    <p:extLst>
      <p:ext uri="{BB962C8B-B14F-4D97-AF65-F5344CB8AC3E}">
        <p14:creationId xmlns:p14="http://schemas.microsoft.com/office/powerpoint/2010/main" val="2438143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Big photo background">
    <p:spTree>
      <p:nvGrpSpPr>
        <p:cNvPr id="1" name="Shape 21"/>
        <p:cNvGrpSpPr/>
        <p:nvPr/>
      </p:nvGrpSpPr>
      <p:grpSpPr>
        <a:xfrm>
          <a:off x="0" y="0"/>
          <a:ext cx="0" cy="0"/>
          <a:chOff x="0" y="0"/>
          <a:chExt cx="0" cy="0"/>
        </a:xfrm>
      </p:grpSpPr>
      <p:pic>
        <p:nvPicPr>
          <p:cNvPr id="22" name="Shape 22"/>
          <p:cNvPicPr preferRelativeResize="0"/>
          <p:nvPr/>
        </p:nvPicPr>
        <p:blipFill rotWithShape="1">
          <a:blip r:embed="rId2">
            <a:alphaModFix/>
          </a:blip>
          <a:srcRect l="3642" t="45921" r="60330" b="4732"/>
          <a:stretch/>
        </p:blipFill>
        <p:spPr>
          <a:xfrm>
            <a:off x="2924887" y="1736950"/>
            <a:ext cx="3294225" cy="3384099"/>
          </a:xfrm>
          <a:prstGeom prst="rect">
            <a:avLst/>
          </a:prstGeom>
          <a:noFill/>
          <a:ln>
            <a:noFill/>
          </a:ln>
        </p:spPr>
      </p:pic>
      <p:sp>
        <p:nvSpPr>
          <p:cNvPr id="23" name="Shape 23"/>
          <p:cNvSpPr txBox="1">
            <a:spLocks noGrp="1"/>
          </p:cNvSpPr>
          <p:nvPr>
            <p:ph type="body" idx="1"/>
          </p:nvPr>
        </p:nvSpPr>
        <p:spPr>
          <a:xfrm>
            <a:off x="3105300" y="2007000"/>
            <a:ext cx="2933400" cy="2844000"/>
          </a:xfrm>
          <a:prstGeom prst="rect">
            <a:avLst/>
          </a:prstGeom>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algn="ct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extLst>
      <p:ext uri="{BB962C8B-B14F-4D97-AF65-F5344CB8AC3E}">
        <p14:creationId xmlns:p14="http://schemas.microsoft.com/office/powerpoint/2010/main" val="36089339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4"/>
        <p:cNvGrpSpPr/>
        <p:nvPr/>
      </p:nvGrpSpPr>
      <p:grpSpPr>
        <a:xfrm>
          <a:off x="0" y="0"/>
          <a:ext cx="0" cy="0"/>
          <a:chOff x="0" y="0"/>
          <a:chExt cx="0" cy="0"/>
        </a:xfrm>
      </p:grpSpPr>
      <p:pic>
        <p:nvPicPr>
          <p:cNvPr id="25" name="Shape 25"/>
          <p:cNvPicPr preferRelativeResize="0"/>
          <p:nvPr/>
        </p:nvPicPr>
        <p:blipFill>
          <a:blip r:embed="rId2">
            <a:alphaModFix/>
          </a:blip>
          <a:stretch>
            <a:fillRect/>
          </a:stretch>
        </p:blipFill>
        <p:spPr>
          <a:xfrm>
            <a:off x="0" y="0"/>
            <a:ext cx="9144000" cy="6858000"/>
          </a:xfrm>
          <a:prstGeom prst="rect">
            <a:avLst/>
          </a:prstGeom>
          <a:noFill/>
          <a:ln>
            <a:noFill/>
          </a:ln>
        </p:spPr>
      </p:pic>
      <p:sp>
        <p:nvSpPr>
          <p:cNvPr id="26" name="Shape 26"/>
          <p:cNvSpPr txBox="1">
            <a:spLocks noGrp="1"/>
          </p:cNvSpPr>
          <p:nvPr>
            <p:ph type="title"/>
          </p:nvPr>
        </p:nvSpPr>
        <p:spPr>
          <a:xfrm>
            <a:off x="285425" y="274650"/>
            <a:ext cx="8401200" cy="7005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7" name="Shape 27"/>
          <p:cNvSpPr txBox="1">
            <a:spLocks noGrp="1"/>
          </p:cNvSpPr>
          <p:nvPr>
            <p:ph type="body" idx="1"/>
          </p:nvPr>
        </p:nvSpPr>
        <p:spPr>
          <a:xfrm>
            <a:off x="737325" y="1339875"/>
            <a:ext cx="7642800" cy="48522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extLst>
      <p:ext uri="{BB962C8B-B14F-4D97-AF65-F5344CB8AC3E}">
        <p14:creationId xmlns:p14="http://schemas.microsoft.com/office/powerpoint/2010/main" val="8111330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28"/>
        <p:cNvGrpSpPr/>
        <p:nvPr/>
      </p:nvGrpSpPr>
      <p:grpSpPr>
        <a:xfrm>
          <a:off x="0" y="0"/>
          <a:ext cx="0" cy="0"/>
          <a:chOff x="0" y="0"/>
          <a:chExt cx="0" cy="0"/>
        </a:xfrm>
      </p:grpSpPr>
      <p:pic>
        <p:nvPicPr>
          <p:cNvPr id="29" name="Shape 29"/>
          <p:cNvPicPr preferRelativeResize="0"/>
          <p:nvPr/>
        </p:nvPicPr>
        <p:blipFill>
          <a:blip r:embed="rId2">
            <a:alphaModFix/>
          </a:blip>
          <a:stretch>
            <a:fillRect/>
          </a:stretch>
        </p:blipFill>
        <p:spPr>
          <a:xfrm>
            <a:off x="0" y="0"/>
            <a:ext cx="9144000" cy="6858000"/>
          </a:xfrm>
          <a:prstGeom prst="rect">
            <a:avLst/>
          </a:prstGeom>
          <a:noFill/>
          <a:ln>
            <a:noFill/>
          </a:ln>
        </p:spPr>
      </p:pic>
      <p:sp>
        <p:nvSpPr>
          <p:cNvPr id="30" name="Shape 30"/>
          <p:cNvSpPr txBox="1">
            <a:spLocks noGrp="1"/>
          </p:cNvSpPr>
          <p:nvPr>
            <p:ph type="title"/>
          </p:nvPr>
        </p:nvSpPr>
        <p:spPr>
          <a:xfrm>
            <a:off x="285425" y="274650"/>
            <a:ext cx="8401200" cy="7005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1" name="Shape 31"/>
          <p:cNvSpPr txBox="1">
            <a:spLocks noGrp="1"/>
          </p:cNvSpPr>
          <p:nvPr>
            <p:ph type="body" idx="1"/>
          </p:nvPr>
        </p:nvSpPr>
        <p:spPr>
          <a:xfrm>
            <a:off x="800750" y="1308175"/>
            <a:ext cx="3660899" cy="5026500"/>
          </a:xfrm>
          <a:prstGeom prst="rect">
            <a:avLst/>
          </a:prstGeom>
        </p:spPr>
        <p:txBody>
          <a:bodyPr lIns="91425" tIns="91425" rIns="91425" bIns="91425" anchor="t" anchorCtr="0"/>
          <a:lstStyle>
            <a:lvl1pPr>
              <a:spcBef>
                <a:spcPts val="0"/>
              </a:spcBef>
              <a:buSzPct val="100000"/>
              <a:defRPr sz="2400"/>
            </a:lvl1pPr>
            <a:lvl2pPr>
              <a:spcBef>
                <a:spcPts val="0"/>
              </a:spcBef>
              <a:defRPr/>
            </a:lvl2pPr>
            <a:lvl3pPr>
              <a:spcBef>
                <a:spcPts val="0"/>
              </a:spcBef>
              <a:defRPr/>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
        <p:nvSpPr>
          <p:cNvPr id="32" name="Shape 32"/>
          <p:cNvSpPr txBox="1">
            <a:spLocks noGrp="1"/>
          </p:cNvSpPr>
          <p:nvPr>
            <p:ph type="body" idx="2"/>
          </p:nvPr>
        </p:nvSpPr>
        <p:spPr>
          <a:xfrm>
            <a:off x="4682228" y="1308175"/>
            <a:ext cx="3660899" cy="5026500"/>
          </a:xfrm>
          <a:prstGeom prst="rect">
            <a:avLst/>
          </a:prstGeom>
        </p:spPr>
        <p:txBody>
          <a:bodyPr lIns="91425" tIns="91425" rIns="91425" bIns="91425" anchor="t" anchorCtr="0"/>
          <a:lstStyle>
            <a:lvl1pPr>
              <a:spcBef>
                <a:spcPts val="0"/>
              </a:spcBef>
              <a:buSzPct val="100000"/>
              <a:defRPr sz="2400"/>
            </a:lvl1pPr>
            <a:lvl2pPr>
              <a:spcBef>
                <a:spcPts val="0"/>
              </a:spcBef>
              <a:defRPr/>
            </a:lvl2pPr>
            <a:lvl3pPr>
              <a:spcBef>
                <a:spcPts val="0"/>
              </a:spcBef>
              <a:defRPr/>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Tree>
    <p:extLst>
      <p:ext uri="{BB962C8B-B14F-4D97-AF65-F5344CB8AC3E}">
        <p14:creationId xmlns:p14="http://schemas.microsoft.com/office/powerpoint/2010/main" val="2530424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B21515-AB1C-8441-A9E6-B72FADB455A7}" type="datetimeFigureOut">
              <a:rPr lang="en-US" smtClean="0"/>
              <a:t>5/27/15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9263389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33"/>
        <p:cNvGrpSpPr/>
        <p:nvPr/>
      </p:nvGrpSpPr>
      <p:grpSpPr>
        <a:xfrm>
          <a:off x="0" y="0"/>
          <a:ext cx="0" cy="0"/>
          <a:chOff x="0" y="0"/>
          <a:chExt cx="0" cy="0"/>
        </a:xfrm>
      </p:grpSpPr>
      <p:pic>
        <p:nvPicPr>
          <p:cNvPr id="34" name="Shape 34"/>
          <p:cNvPicPr preferRelativeResize="0"/>
          <p:nvPr/>
        </p:nvPicPr>
        <p:blipFill>
          <a:blip r:embed="rId2">
            <a:alphaModFix/>
          </a:blip>
          <a:stretch>
            <a:fillRect/>
          </a:stretch>
        </p:blipFill>
        <p:spPr>
          <a:xfrm>
            <a:off x="0" y="0"/>
            <a:ext cx="9144000" cy="6858000"/>
          </a:xfrm>
          <a:prstGeom prst="rect">
            <a:avLst/>
          </a:prstGeom>
          <a:noFill/>
          <a:ln>
            <a:noFill/>
          </a:ln>
        </p:spPr>
      </p:pic>
      <p:sp>
        <p:nvSpPr>
          <p:cNvPr id="35" name="Shape 35"/>
          <p:cNvSpPr txBox="1">
            <a:spLocks noGrp="1"/>
          </p:cNvSpPr>
          <p:nvPr>
            <p:ph type="title"/>
          </p:nvPr>
        </p:nvSpPr>
        <p:spPr>
          <a:xfrm>
            <a:off x="285425" y="274650"/>
            <a:ext cx="8401200" cy="700500"/>
          </a:xfrm>
          <a:prstGeom prst="rect">
            <a:avLst/>
          </a:prstGeom>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 name="Shape 36"/>
          <p:cNvSpPr txBox="1">
            <a:spLocks noGrp="1"/>
          </p:cNvSpPr>
          <p:nvPr>
            <p:ph type="body" idx="1"/>
          </p:nvPr>
        </p:nvSpPr>
        <p:spPr>
          <a:xfrm>
            <a:off x="650125" y="1260600"/>
            <a:ext cx="2507399" cy="4899600"/>
          </a:xfrm>
          <a:prstGeom prst="rect">
            <a:avLst/>
          </a:prstGeom>
        </p:spPr>
        <p:txBody>
          <a:bodyPr lIns="91425" tIns="91425" rIns="91425" bIns="91425" anchor="t" anchorCtr="0"/>
          <a:lstStyle>
            <a:lvl1pPr rtl="0">
              <a:spcBef>
                <a:spcPts val="0"/>
              </a:spcBef>
              <a:buSzPct val="100000"/>
              <a:defRPr sz="2000"/>
            </a:lvl1pPr>
            <a:lvl2pPr rtl="0">
              <a:spcBef>
                <a:spcPts val="0"/>
              </a:spcBef>
              <a:buSzPct val="100000"/>
              <a:defRPr sz="2000"/>
            </a:lvl2pPr>
            <a:lvl3pPr rtl="0">
              <a:spcBef>
                <a:spcPts val="0"/>
              </a:spcBef>
              <a:buSzPct val="100000"/>
              <a:defRPr sz="2000"/>
            </a:lvl3pPr>
            <a:lvl4pPr rtl="0">
              <a:spcBef>
                <a:spcPts val="0"/>
              </a:spcBef>
              <a:buSzPct val="100000"/>
              <a:defRPr sz="2000"/>
            </a:lvl4pPr>
            <a:lvl5pPr rtl="0">
              <a:spcBef>
                <a:spcPts val="0"/>
              </a:spcBef>
              <a:buSzPct val="100000"/>
              <a:defRPr sz="2000"/>
            </a:lvl5pPr>
            <a:lvl6pPr rtl="0">
              <a:spcBef>
                <a:spcPts val="0"/>
              </a:spcBef>
              <a:buSzPct val="100000"/>
              <a:defRPr sz="2000"/>
            </a:lvl6pPr>
            <a:lvl7pPr rtl="0">
              <a:spcBef>
                <a:spcPts val="0"/>
              </a:spcBef>
              <a:buSzPct val="100000"/>
              <a:defRPr sz="2000"/>
            </a:lvl7pPr>
            <a:lvl8pPr rtl="0">
              <a:spcBef>
                <a:spcPts val="0"/>
              </a:spcBef>
              <a:buSzPct val="100000"/>
              <a:defRPr sz="2000"/>
            </a:lvl8pPr>
            <a:lvl9pPr rtl="0">
              <a:spcBef>
                <a:spcPts val="0"/>
              </a:spcBef>
              <a:buSzPct val="100000"/>
              <a:defRPr sz="2000"/>
            </a:lvl9pPr>
          </a:lstStyle>
          <a:p>
            <a:endParaRPr/>
          </a:p>
        </p:txBody>
      </p:sp>
      <p:sp>
        <p:nvSpPr>
          <p:cNvPr id="37" name="Shape 37"/>
          <p:cNvSpPr txBox="1">
            <a:spLocks noGrp="1"/>
          </p:cNvSpPr>
          <p:nvPr>
            <p:ph type="body" idx="2"/>
          </p:nvPr>
        </p:nvSpPr>
        <p:spPr>
          <a:xfrm>
            <a:off x="3286148" y="1260600"/>
            <a:ext cx="2507399" cy="4899600"/>
          </a:xfrm>
          <a:prstGeom prst="rect">
            <a:avLst/>
          </a:prstGeom>
        </p:spPr>
        <p:txBody>
          <a:bodyPr lIns="91425" tIns="91425" rIns="91425" bIns="91425" anchor="t" anchorCtr="0"/>
          <a:lstStyle>
            <a:lvl1pPr rtl="0">
              <a:spcBef>
                <a:spcPts val="0"/>
              </a:spcBef>
              <a:buSzPct val="100000"/>
              <a:defRPr sz="2000"/>
            </a:lvl1pPr>
            <a:lvl2pPr rtl="0">
              <a:spcBef>
                <a:spcPts val="0"/>
              </a:spcBef>
              <a:buSzPct val="100000"/>
              <a:defRPr sz="2000"/>
            </a:lvl2pPr>
            <a:lvl3pPr rtl="0">
              <a:spcBef>
                <a:spcPts val="0"/>
              </a:spcBef>
              <a:buSzPct val="100000"/>
              <a:defRPr sz="2000"/>
            </a:lvl3pPr>
            <a:lvl4pPr rtl="0">
              <a:spcBef>
                <a:spcPts val="0"/>
              </a:spcBef>
              <a:buSzPct val="100000"/>
              <a:defRPr sz="2000"/>
            </a:lvl4pPr>
            <a:lvl5pPr rtl="0">
              <a:spcBef>
                <a:spcPts val="0"/>
              </a:spcBef>
              <a:buSzPct val="100000"/>
              <a:defRPr sz="2000"/>
            </a:lvl5pPr>
            <a:lvl6pPr rtl="0">
              <a:spcBef>
                <a:spcPts val="0"/>
              </a:spcBef>
              <a:buSzPct val="100000"/>
              <a:defRPr sz="2000"/>
            </a:lvl6pPr>
            <a:lvl7pPr rtl="0">
              <a:spcBef>
                <a:spcPts val="0"/>
              </a:spcBef>
              <a:buSzPct val="100000"/>
              <a:defRPr sz="2000"/>
            </a:lvl7pPr>
            <a:lvl8pPr rtl="0">
              <a:spcBef>
                <a:spcPts val="0"/>
              </a:spcBef>
              <a:buSzPct val="100000"/>
              <a:defRPr sz="2000"/>
            </a:lvl8pPr>
            <a:lvl9pPr rtl="0">
              <a:spcBef>
                <a:spcPts val="0"/>
              </a:spcBef>
              <a:buSzPct val="100000"/>
              <a:defRPr sz="2000"/>
            </a:lvl9pPr>
          </a:lstStyle>
          <a:p>
            <a:endParaRPr/>
          </a:p>
        </p:txBody>
      </p:sp>
      <p:sp>
        <p:nvSpPr>
          <p:cNvPr id="38" name="Shape 38"/>
          <p:cNvSpPr txBox="1">
            <a:spLocks noGrp="1"/>
          </p:cNvSpPr>
          <p:nvPr>
            <p:ph type="body" idx="3"/>
          </p:nvPr>
        </p:nvSpPr>
        <p:spPr>
          <a:xfrm>
            <a:off x="5922173" y="1260600"/>
            <a:ext cx="2507399" cy="4899600"/>
          </a:xfrm>
          <a:prstGeom prst="rect">
            <a:avLst/>
          </a:prstGeom>
        </p:spPr>
        <p:txBody>
          <a:bodyPr lIns="91425" tIns="91425" rIns="91425" bIns="91425" anchor="t" anchorCtr="0"/>
          <a:lstStyle>
            <a:lvl1pPr rtl="0">
              <a:spcBef>
                <a:spcPts val="0"/>
              </a:spcBef>
              <a:buSzPct val="100000"/>
              <a:defRPr sz="2000"/>
            </a:lvl1pPr>
            <a:lvl2pPr rtl="0">
              <a:spcBef>
                <a:spcPts val="0"/>
              </a:spcBef>
              <a:buSzPct val="100000"/>
              <a:defRPr sz="2000"/>
            </a:lvl2pPr>
            <a:lvl3pPr rtl="0">
              <a:spcBef>
                <a:spcPts val="0"/>
              </a:spcBef>
              <a:buSzPct val="100000"/>
              <a:defRPr sz="2000"/>
            </a:lvl3pPr>
            <a:lvl4pPr rtl="0">
              <a:spcBef>
                <a:spcPts val="0"/>
              </a:spcBef>
              <a:buSzPct val="100000"/>
              <a:defRPr sz="2000"/>
            </a:lvl4pPr>
            <a:lvl5pPr rtl="0">
              <a:spcBef>
                <a:spcPts val="0"/>
              </a:spcBef>
              <a:buSzPct val="100000"/>
              <a:defRPr sz="2000"/>
            </a:lvl5pPr>
            <a:lvl6pPr rtl="0">
              <a:spcBef>
                <a:spcPts val="0"/>
              </a:spcBef>
              <a:buSzPct val="100000"/>
              <a:defRPr sz="2000"/>
            </a:lvl6pPr>
            <a:lvl7pPr rtl="0">
              <a:spcBef>
                <a:spcPts val="0"/>
              </a:spcBef>
              <a:buSzPct val="100000"/>
              <a:defRPr sz="2000"/>
            </a:lvl7pPr>
            <a:lvl8pPr rtl="0">
              <a:spcBef>
                <a:spcPts val="0"/>
              </a:spcBef>
              <a:buSzPct val="100000"/>
              <a:defRPr sz="2000"/>
            </a:lvl8pPr>
            <a:lvl9pPr rtl="0">
              <a:spcBef>
                <a:spcPts val="0"/>
              </a:spcBef>
              <a:buSzPct val="100000"/>
              <a:defRPr sz="2000"/>
            </a:lvl9pPr>
          </a:lstStyle>
          <a:p>
            <a:endParaRPr/>
          </a:p>
        </p:txBody>
      </p:sp>
    </p:spTree>
    <p:extLst>
      <p:ext uri="{BB962C8B-B14F-4D97-AF65-F5344CB8AC3E}">
        <p14:creationId xmlns:p14="http://schemas.microsoft.com/office/powerpoint/2010/main" val="9622430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9"/>
        <p:cNvGrpSpPr/>
        <p:nvPr/>
      </p:nvGrpSpPr>
      <p:grpSpPr>
        <a:xfrm>
          <a:off x="0" y="0"/>
          <a:ext cx="0" cy="0"/>
          <a:chOff x="0" y="0"/>
          <a:chExt cx="0" cy="0"/>
        </a:xfrm>
      </p:grpSpPr>
      <p:pic>
        <p:nvPicPr>
          <p:cNvPr id="40" name="Shape 40"/>
          <p:cNvPicPr preferRelativeResize="0"/>
          <p:nvPr/>
        </p:nvPicPr>
        <p:blipFill>
          <a:blip r:embed="rId2">
            <a:alphaModFix/>
          </a:blip>
          <a:stretch>
            <a:fillRect/>
          </a:stretch>
        </p:blipFill>
        <p:spPr>
          <a:xfrm>
            <a:off x="0" y="0"/>
            <a:ext cx="9144000" cy="6858000"/>
          </a:xfrm>
          <a:prstGeom prst="rect">
            <a:avLst/>
          </a:prstGeom>
          <a:noFill/>
          <a:ln>
            <a:noFill/>
          </a:ln>
        </p:spPr>
      </p:pic>
      <p:sp>
        <p:nvSpPr>
          <p:cNvPr id="41" name="Shape 41"/>
          <p:cNvSpPr txBox="1">
            <a:spLocks noGrp="1"/>
          </p:cNvSpPr>
          <p:nvPr>
            <p:ph type="title"/>
          </p:nvPr>
        </p:nvSpPr>
        <p:spPr>
          <a:xfrm>
            <a:off x="285425" y="274650"/>
            <a:ext cx="8401200" cy="7005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extLst>
      <p:ext uri="{BB962C8B-B14F-4D97-AF65-F5344CB8AC3E}">
        <p14:creationId xmlns:p14="http://schemas.microsoft.com/office/powerpoint/2010/main" val="4148302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5"/>
        <p:cNvGrpSpPr/>
        <p:nvPr/>
      </p:nvGrpSpPr>
      <p:grpSpPr>
        <a:xfrm>
          <a:off x="0" y="0"/>
          <a:ext cx="0" cy="0"/>
          <a:chOff x="0" y="0"/>
          <a:chExt cx="0" cy="0"/>
        </a:xfrm>
      </p:grpSpPr>
      <p:pic>
        <p:nvPicPr>
          <p:cNvPr id="46" name="Shape 46"/>
          <p:cNvPicPr preferRelativeResize="0"/>
          <p:nvPr/>
        </p:nvPicPr>
        <p:blipFill>
          <a:blip r:embed="rId2">
            <a:alphaModFix/>
          </a:blip>
          <a:stretch>
            <a:fillRect/>
          </a:stretch>
        </p:blipFill>
        <p:spPr>
          <a:xfrm>
            <a:off x="0" y="0"/>
            <a:ext cx="9144000" cy="6858000"/>
          </a:xfrm>
          <a:prstGeom prst="rect">
            <a:avLst/>
          </a:prstGeom>
          <a:noFill/>
          <a:ln>
            <a:noFill/>
          </a:ln>
        </p:spPr>
      </p:pic>
    </p:spTree>
    <p:extLst>
      <p:ext uri="{BB962C8B-B14F-4D97-AF65-F5344CB8AC3E}">
        <p14:creationId xmlns:p14="http://schemas.microsoft.com/office/powerpoint/2010/main" val="36180037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EB21515-AB1C-8441-A9E6-B72FADB455A7}" type="datetimeFigureOut">
              <a:rPr lang="en-US" smtClean="0"/>
              <a:t>5/27/15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276092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B21515-AB1C-8441-A9E6-B72FADB455A7}" type="datetimeFigureOut">
              <a:rPr lang="en-US" smtClean="0"/>
              <a:t>5/27/15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4119432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B21515-AB1C-8441-A9E6-B72FADB455A7}" type="datetimeFigureOut">
              <a:rPr lang="en-US" smtClean="0"/>
              <a:t>5/27/15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4119053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B21515-AB1C-8441-A9E6-B72FADB455A7}" type="datetimeFigureOut">
              <a:rPr lang="en-US" smtClean="0"/>
              <a:t>5/27/15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3660437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B21515-AB1C-8441-A9E6-B72FADB455A7}" type="datetimeFigureOut">
              <a:rPr lang="en-US" smtClean="0"/>
              <a:t>5/27/15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2859538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B21515-AB1C-8441-A9E6-B72FADB455A7}" type="datetimeFigureOut">
              <a:rPr lang="en-US" smtClean="0"/>
              <a:t>5/27/15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563100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B21515-AB1C-8441-A9E6-B72FADB455A7}" type="datetimeFigureOut">
              <a:rPr lang="en-US" smtClean="0"/>
              <a:t>5/27/15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C2A87-5378-AD45-911C-3B240D9385F5}" type="slidenum">
              <a:rPr lang="en-US" smtClean="0"/>
              <a:t>‹#›</a:t>
            </a:fld>
            <a:endParaRPr lang="en-US" dirty="0"/>
          </a:p>
        </p:txBody>
      </p:sp>
    </p:spTree>
    <p:extLst>
      <p:ext uri="{BB962C8B-B14F-4D97-AF65-F5344CB8AC3E}">
        <p14:creationId xmlns:p14="http://schemas.microsoft.com/office/powerpoint/2010/main" val="3176834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B21515-AB1C-8441-A9E6-B72FADB455A7}" type="datetimeFigureOut">
              <a:rPr lang="en-US" smtClean="0"/>
              <a:t>5/27/15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EC2A87-5378-AD45-911C-3B240D9385F5}" type="slidenum">
              <a:rPr lang="en-US" smtClean="0"/>
              <a:t>‹#›</a:t>
            </a:fld>
            <a:endParaRPr lang="en-US" dirty="0"/>
          </a:p>
        </p:txBody>
      </p:sp>
    </p:spTree>
    <p:extLst>
      <p:ext uri="{BB962C8B-B14F-4D97-AF65-F5344CB8AC3E}">
        <p14:creationId xmlns:p14="http://schemas.microsoft.com/office/powerpoint/2010/main" val="2591155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14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596336" y="5688012"/>
            <a:ext cx="1427163" cy="116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Espace réservé du texte 2"/>
          <p:cNvSpPr>
            <a:spLocks noGrp="1"/>
          </p:cNvSpPr>
          <p:nvPr>
            <p:ph type="body" idx="1"/>
          </p:nvPr>
        </p:nvSpPr>
        <p:spPr>
          <a:xfrm>
            <a:off x="457200" y="1600200"/>
            <a:ext cx="8229600" cy="427672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Espace réservé de la date 3"/>
          <p:cNvSpPr>
            <a:spLocks noGrp="1"/>
          </p:cNvSpPr>
          <p:nvPr>
            <p:ph type="dt" sz="half" idx="2"/>
          </p:nvPr>
        </p:nvSpPr>
        <p:spPr>
          <a:xfrm>
            <a:off x="457200" y="6381750"/>
            <a:ext cx="2133600" cy="365125"/>
          </a:xfrm>
          <a:prstGeom prst="rect">
            <a:avLst/>
          </a:prstGeom>
        </p:spPr>
        <p:txBody>
          <a:bodyPr vert="horz" lIns="91440" tIns="45720" rIns="91440" bIns="45720" rtlCol="0" anchor="ctr"/>
          <a:lstStyle>
            <a:lvl1pPr algn="l">
              <a:defRPr sz="1000">
                <a:solidFill>
                  <a:schemeClr val="tx1">
                    <a:tint val="75000"/>
                  </a:schemeClr>
                </a:solidFill>
                <a:latin typeface="Yikes!" pitchFamily="2" charset="0"/>
              </a:defRPr>
            </a:lvl1pPr>
          </a:lstStyle>
          <a:p>
            <a:pPr defTabSz="914400"/>
            <a:r>
              <a:rPr lang="fr-FR" dirty="0" smtClean="0">
                <a:solidFill>
                  <a:prstClr val="black">
                    <a:tint val="75000"/>
                  </a:prstClr>
                </a:solidFill>
              </a:rPr>
              <a:t>Your date here</a:t>
            </a:r>
            <a:endParaRPr lang="en-US" dirty="0">
              <a:solidFill>
                <a:prstClr val="black">
                  <a:tint val="75000"/>
                </a:prstClr>
              </a:solidFill>
            </a:endParaRPr>
          </a:p>
        </p:txBody>
      </p:sp>
      <p:sp>
        <p:nvSpPr>
          <p:cNvPr id="5" name="Espace réservé du pied de page 4"/>
          <p:cNvSpPr>
            <a:spLocks noGrp="1"/>
          </p:cNvSpPr>
          <p:nvPr>
            <p:ph type="ftr" sz="quarter" idx="3"/>
          </p:nvPr>
        </p:nvSpPr>
        <p:spPr>
          <a:xfrm>
            <a:off x="3124200" y="6381750"/>
            <a:ext cx="2895600" cy="365125"/>
          </a:xfrm>
          <a:prstGeom prst="rect">
            <a:avLst/>
          </a:prstGeom>
        </p:spPr>
        <p:txBody>
          <a:bodyPr vert="horz" lIns="91440" tIns="45720" rIns="91440" bIns="45720" rtlCol="0" anchor="ctr"/>
          <a:lstStyle>
            <a:lvl1pPr algn="ctr">
              <a:defRPr sz="1000">
                <a:solidFill>
                  <a:schemeClr val="tx1">
                    <a:tint val="75000"/>
                  </a:schemeClr>
                </a:solidFill>
                <a:latin typeface="Yikes!" pitchFamily="2" charset="0"/>
              </a:defRPr>
            </a:lvl1pPr>
          </a:lstStyle>
          <a:p>
            <a:pPr defTabSz="914400"/>
            <a:r>
              <a:rPr lang="en-US" dirty="0" smtClean="0">
                <a:solidFill>
                  <a:prstClr val="black">
                    <a:tint val="75000"/>
                  </a:prstClr>
                </a:solidFill>
              </a:rPr>
              <a:t>Your footer here</a:t>
            </a:r>
            <a:endParaRPr lang="en-US"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016625"/>
            <a:ext cx="2133600" cy="365125"/>
          </a:xfrm>
          <a:prstGeom prst="rect">
            <a:avLst/>
          </a:prstGeom>
        </p:spPr>
        <p:txBody>
          <a:bodyPr vert="horz" lIns="91440" tIns="45720" rIns="91440" bIns="45720" rtlCol="0" anchor="ctr"/>
          <a:lstStyle>
            <a:lvl1pPr algn="r">
              <a:defRPr sz="2000">
                <a:solidFill>
                  <a:schemeClr val="bg1"/>
                </a:solidFill>
                <a:effectLst>
                  <a:outerShdw blurRad="38100" dist="38100" dir="2700000" algn="tl">
                    <a:srgbClr val="000000">
                      <a:alpha val="43137"/>
                    </a:srgbClr>
                  </a:outerShdw>
                </a:effectLst>
                <a:latin typeface="Yikes!" pitchFamily="2" charset="0"/>
              </a:defRPr>
            </a:lvl1pPr>
          </a:lstStyle>
          <a:p>
            <a:pPr defTabSz="914400"/>
            <a:fld id="{5BD1AC58-16DE-49DE-A1FC-D8CB63A082D6}" type="slidenum">
              <a:rPr lang="en-US" smtClean="0">
                <a:solidFill>
                  <a:prstClr val="white"/>
                </a:solidFill>
              </a:rPr>
              <a:pPr defTabSz="914400"/>
              <a:t>‹#›</a:t>
            </a:fld>
            <a:endParaRPr lang="en-US" dirty="0">
              <a:solidFill>
                <a:prstClr val="white"/>
              </a:solidFill>
            </a:endParaRPr>
          </a:p>
        </p:txBody>
      </p:sp>
      <p:sp>
        <p:nvSpPr>
          <p:cNvPr id="11" name="Espace réservé du titre 10"/>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Tree>
    <p:extLst>
      <p:ext uri="{BB962C8B-B14F-4D97-AF65-F5344CB8AC3E}">
        <p14:creationId xmlns:p14="http://schemas.microsoft.com/office/powerpoint/2010/main" val="3830265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spcBef>
          <a:spcPct val="0"/>
        </a:spcBef>
        <a:buNone/>
        <a:defRPr sz="4400" kern="1200">
          <a:solidFill>
            <a:srgbClr val="DDDA3B"/>
          </a:solidFill>
          <a:effectLst>
            <a:outerShdw blurRad="38100" dist="38100" dir="2700000" algn="tl">
              <a:srgbClr val="000000">
                <a:alpha val="43137"/>
              </a:srgbClr>
            </a:outerShdw>
          </a:effectLst>
          <a:latin typeface="Yikes!" pitchFamily="2"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Yikes!" pitchFamily="2" charset="0"/>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Yikes!" pitchFamily="2"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Yikes!" pitchFamily="2" charset="0"/>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Yikes!" pitchFamily="2" charset="0"/>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Yikes!"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6B9FA4"/>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285425" y="274650"/>
            <a:ext cx="8401200" cy="700500"/>
          </a:xfrm>
          <a:prstGeom prst="rect">
            <a:avLst/>
          </a:prstGeom>
          <a:noFill/>
          <a:ln>
            <a:noFill/>
          </a:ln>
        </p:spPr>
        <p:txBody>
          <a:bodyPr lIns="91425" tIns="91425" rIns="91425" bIns="91425" anchor="b" anchorCtr="0"/>
          <a:lstStyle>
            <a:lvl1pPr>
              <a:spcBef>
                <a:spcPts val="0"/>
              </a:spcBef>
              <a:buClr>
                <a:srgbClr val="FFFFFF"/>
              </a:buClr>
              <a:buSzPct val="100000"/>
              <a:buFont typeface="Montserrat"/>
              <a:buNone/>
              <a:defRPr sz="2400" b="1">
                <a:solidFill>
                  <a:srgbClr val="FFFFFF"/>
                </a:solidFill>
                <a:latin typeface="Montserrat"/>
                <a:ea typeface="Montserrat"/>
                <a:cs typeface="Montserrat"/>
                <a:sym typeface="Montserrat"/>
              </a:defRPr>
            </a:lvl1pPr>
            <a:lvl2pPr>
              <a:spcBef>
                <a:spcPts val="0"/>
              </a:spcBef>
              <a:buClr>
                <a:srgbClr val="FFFFFF"/>
              </a:buClr>
              <a:buSzPct val="100000"/>
              <a:buFont typeface="Montserrat"/>
              <a:buNone/>
              <a:defRPr sz="2400" b="1">
                <a:solidFill>
                  <a:srgbClr val="FFFFFF"/>
                </a:solidFill>
                <a:latin typeface="Montserrat"/>
                <a:ea typeface="Montserrat"/>
                <a:cs typeface="Montserrat"/>
                <a:sym typeface="Montserrat"/>
              </a:defRPr>
            </a:lvl2pPr>
            <a:lvl3pPr>
              <a:spcBef>
                <a:spcPts val="0"/>
              </a:spcBef>
              <a:buClr>
                <a:srgbClr val="FFFFFF"/>
              </a:buClr>
              <a:buSzPct val="100000"/>
              <a:buFont typeface="Montserrat"/>
              <a:buNone/>
              <a:defRPr sz="2400" b="1">
                <a:solidFill>
                  <a:srgbClr val="FFFFFF"/>
                </a:solidFill>
                <a:latin typeface="Montserrat"/>
                <a:ea typeface="Montserrat"/>
                <a:cs typeface="Montserrat"/>
                <a:sym typeface="Montserrat"/>
              </a:defRPr>
            </a:lvl3pPr>
            <a:lvl4pPr>
              <a:spcBef>
                <a:spcPts val="0"/>
              </a:spcBef>
              <a:buClr>
                <a:srgbClr val="FFFFFF"/>
              </a:buClr>
              <a:buSzPct val="100000"/>
              <a:buFont typeface="Montserrat"/>
              <a:buNone/>
              <a:defRPr sz="2400" b="1">
                <a:solidFill>
                  <a:srgbClr val="FFFFFF"/>
                </a:solidFill>
                <a:latin typeface="Montserrat"/>
                <a:ea typeface="Montserrat"/>
                <a:cs typeface="Montserrat"/>
                <a:sym typeface="Montserrat"/>
              </a:defRPr>
            </a:lvl4pPr>
            <a:lvl5pPr>
              <a:spcBef>
                <a:spcPts val="0"/>
              </a:spcBef>
              <a:buClr>
                <a:srgbClr val="FFFFFF"/>
              </a:buClr>
              <a:buSzPct val="100000"/>
              <a:buFont typeface="Montserrat"/>
              <a:buNone/>
              <a:defRPr sz="2400" b="1">
                <a:solidFill>
                  <a:srgbClr val="FFFFFF"/>
                </a:solidFill>
                <a:latin typeface="Montserrat"/>
                <a:ea typeface="Montserrat"/>
                <a:cs typeface="Montserrat"/>
                <a:sym typeface="Montserrat"/>
              </a:defRPr>
            </a:lvl5pPr>
            <a:lvl6pPr>
              <a:spcBef>
                <a:spcPts val="0"/>
              </a:spcBef>
              <a:buClr>
                <a:srgbClr val="FFFFFF"/>
              </a:buClr>
              <a:buSzPct val="100000"/>
              <a:buFont typeface="Montserrat"/>
              <a:buNone/>
              <a:defRPr sz="2400" b="1">
                <a:solidFill>
                  <a:srgbClr val="FFFFFF"/>
                </a:solidFill>
                <a:latin typeface="Montserrat"/>
                <a:ea typeface="Montserrat"/>
                <a:cs typeface="Montserrat"/>
                <a:sym typeface="Montserrat"/>
              </a:defRPr>
            </a:lvl6pPr>
            <a:lvl7pPr>
              <a:spcBef>
                <a:spcPts val="0"/>
              </a:spcBef>
              <a:buClr>
                <a:srgbClr val="FFFFFF"/>
              </a:buClr>
              <a:buSzPct val="100000"/>
              <a:buFont typeface="Montserrat"/>
              <a:buNone/>
              <a:defRPr sz="2400" b="1">
                <a:solidFill>
                  <a:srgbClr val="FFFFFF"/>
                </a:solidFill>
                <a:latin typeface="Montserrat"/>
                <a:ea typeface="Montserrat"/>
                <a:cs typeface="Montserrat"/>
                <a:sym typeface="Montserrat"/>
              </a:defRPr>
            </a:lvl7pPr>
            <a:lvl8pPr>
              <a:spcBef>
                <a:spcPts val="0"/>
              </a:spcBef>
              <a:buClr>
                <a:srgbClr val="FFFFFF"/>
              </a:buClr>
              <a:buSzPct val="100000"/>
              <a:buFont typeface="Montserrat"/>
              <a:buNone/>
              <a:defRPr sz="2400" b="1">
                <a:solidFill>
                  <a:srgbClr val="FFFFFF"/>
                </a:solidFill>
                <a:latin typeface="Montserrat"/>
                <a:ea typeface="Montserrat"/>
                <a:cs typeface="Montserrat"/>
                <a:sym typeface="Montserrat"/>
              </a:defRPr>
            </a:lvl8pPr>
            <a:lvl9pPr>
              <a:spcBef>
                <a:spcPts val="0"/>
              </a:spcBef>
              <a:buClr>
                <a:srgbClr val="FFFFFF"/>
              </a:buClr>
              <a:buSzPct val="100000"/>
              <a:buFont typeface="Montserrat"/>
              <a:buNone/>
              <a:defRPr sz="2400" b="1">
                <a:solidFill>
                  <a:srgbClr val="FFFFFF"/>
                </a:solidFill>
                <a:latin typeface="Montserrat"/>
                <a:ea typeface="Montserrat"/>
                <a:cs typeface="Montserrat"/>
                <a:sym typeface="Montserrat"/>
              </a:defRPr>
            </a:lvl9pPr>
          </a:lstStyle>
          <a:p>
            <a:endParaRPr/>
          </a:p>
        </p:txBody>
      </p:sp>
      <p:sp>
        <p:nvSpPr>
          <p:cNvPr id="6" name="Shape 6"/>
          <p:cNvSpPr txBox="1">
            <a:spLocks noGrp="1"/>
          </p:cNvSpPr>
          <p:nvPr>
            <p:ph type="body" idx="1"/>
          </p:nvPr>
        </p:nvSpPr>
        <p:spPr>
          <a:xfrm>
            <a:off x="737325" y="1339875"/>
            <a:ext cx="7642800" cy="4852200"/>
          </a:xfrm>
          <a:prstGeom prst="rect">
            <a:avLst/>
          </a:prstGeom>
          <a:noFill/>
          <a:ln>
            <a:noFill/>
          </a:ln>
        </p:spPr>
        <p:txBody>
          <a:bodyPr lIns="91425" tIns="91425" rIns="91425" bIns="91425" anchor="t" anchorCtr="0"/>
          <a:lstStyle>
            <a:lvl1pPr>
              <a:spcBef>
                <a:spcPts val="600"/>
              </a:spcBef>
              <a:buClr>
                <a:srgbClr val="D9D9D9"/>
              </a:buClr>
              <a:buSzPct val="100000"/>
              <a:buFont typeface="Muli"/>
              <a:buChar char="￭"/>
              <a:defRPr sz="3000">
                <a:solidFill>
                  <a:srgbClr val="111111"/>
                </a:solidFill>
                <a:latin typeface="Muli"/>
                <a:ea typeface="Muli"/>
                <a:cs typeface="Muli"/>
                <a:sym typeface="Muli"/>
              </a:defRPr>
            </a:lvl1pPr>
            <a:lvl2pPr>
              <a:spcBef>
                <a:spcPts val="480"/>
              </a:spcBef>
              <a:buClr>
                <a:srgbClr val="D9D9D9"/>
              </a:buClr>
              <a:buSzPct val="100000"/>
              <a:buFont typeface="Muli"/>
              <a:buChar char="￭"/>
              <a:defRPr sz="2400">
                <a:solidFill>
                  <a:srgbClr val="111111"/>
                </a:solidFill>
                <a:latin typeface="Muli"/>
                <a:ea typeface="Muli"/>
                <a:cs typeface="Muli"/>
                <a:sym typeface="Muli"/>
              </a:defRPr>
            </a:lvl2pPr>
            <a:lvl3pPr>
              <a:spcBef>
                <a:spcPts val="480"/>
              </a:spcBef>
              <a:buClr>
                <a:srgbClr val="D9D9D9"/>
              </a:buClr>
              <a:buSzPct val="100000"/>
              <a:buFont typeface="Muli"/>
              <a:buChar char="￭"/>
              <a:defRPr sz="2400">
                <a:solidFill>
                  <a:srgbClr val="111111"/>
                </a:solidFill>
                <a:latin typeface="Muli"/>
                <a:ea typeface="Muli"/>
                <a:cs typeface="Muli"/>
                <a:sym typeface="Muli"/>
              </a:defRPr>
            </a:lvl3pPr>
            <a:lvl4pPr>
              <a:spcBef>
                <a:spcPts val="360"/>
              </a:spcBef>
              <a:buClr>
                <a:srgbClr val="111111"/>
              </a:buClr>
              <a:buSzPct val="100000"/>
              <a:buFont typeface="Muli"/>
              <a:buChar char="❏"/>
              <a:defRPr sz="1800">
                <a:solidFill>
                  <a:srgbClr val="111111"/>
                </a:solidFill>
                <a:latin typeface="Muli"/>
                <a:ea typeface="Muli"/>
                <a:cs typeface="Muli"/>
                <a:sym typeface="Muli"/>
              </a:defRPr>
            </a:lvl4pPr>
            <a:lvl5pPr>
              <a:spcBef>
                <a:spcPts val="360"/>
              </a:spcBef>
              <a:buClr>
                <a:srgbClr val="111111"/>
              </a:buClr>
              <a:buSzPct val="100000"/>
              <a:buFont typeface="Muli"/>
              <a:buChar char="❏"/>
              <a:defRPr sz="1800">
                <a:solidFill>
                  <a:srgbClr val="111111"/>
                </a:solidFill>
                <a:latin typeface="Muli"/>
                <a:ea typeface="Muli"/>
                <a:cs typeface="Muli"/>
                <a:sym typeface="Muli"/>
              </a:defRPr>
            </a:lvl5pPr>
            <a:lvl6pPr>
              <a:spcBef>
                <a:spcPts val="360"/>
              </a:spcBef>
              <a:buClr>
                <a:srgbClr val="111111"/>
              </a:buClr>
              <a:buSzPct val="100000"/>
              <a:buFont typeface="Muli"/>
              <a:buChar char="❏"/>
              <a:defRPr sz="1800">
                <a:solidFill>
                  <a:srgbClr val="111111"/>
                </a:solidFill>
                <a:latin typeface="Muli"/>
                <a:ea typeface="Muli"/>
                <a:cs typeface="Muli"/>
                <a:sym typeface="Muli"/>
              </a:defRPr>
            </a:lvl6pPr>
            <a:lvl7pPr>
              <a:spcBef>
                <a:spcPts val="360"/>
              </a:spcBef>
              <a:buClr>
                <a:srgbClr val="111111"/>
              </a:buClr>
              <a:buSzPct val="100000"/>
              <a:buFont typeface="Muli"/>
              <a:buChar char="❏"/>
              <a:defRPr sz="1800">
                <a:solidFill>
                  <a:srgbClr val="111111"/>
                </a:solidFill>
                <a:latin typeface="Muli"/>
                <a:ea typeface="Muli"/>
                <a:cs typeface="Muli"/>
                <a:sym typeface="Muli"/>
              </a:defRPr>
            </a:lvl7pPr>
            <a:lvl8pPr>
              <a:spcBef>
                <a:spcPts val="360"/>
              </a:spcBef>
              <a:buClr>
                <a:srgbClr val="111111"/>
              </a:buClr>
              <a:buSzPct val="100000"/>
              <a:buFont typeface="Muli"/>
              <a:buChar char="❏"/>
              <a:defRPr sz="1800">
                <a:solidFill>
                  <a:srgbClr val="111111"/>
                </a:solidFill>
                <a:latin typeface="Muli"/>
                <a:ea typeface="Muli"/>
                <a:cs typeface="Muli"/>
                <a:sym typeface="Muli"/>
              </a:defRPr>
            </a:lvl8pPr>
            <a:lvl9pPr>
              <a:spcBef>
                <a:spcPts val="360"/>
              </a:spcBef>
              <a:buClr>
                <a:srgbClr val="111111"/>
              </a:buClr>
              <a:buSzPct val="100000"/>
              <a:buFont typeface="Muli"/>
              <a:buChar char="❏"/>
              <a:defRPr sz="1800">
                <a:solidFill>
                  <a:srgbClr val="111111"/>
                </a:solidFill>
                <a:latin typeface="Muli"/>
                <a:ea typeface="Muli"/>
                <a:cs typeface="Muli"/>
                <a:sym typeface="Muli"/>
              </a:defRPr>
            </a:lvl9pPr>
          </a:lstStyle>
          <a:p>
            <a:endParaRPr/>
          </a:p>
        </p:txBody>
      </p:sp>
    </p:spTree>
    <p:extLst>
      <p:ext uri="{BB962C8B-B14F-4D97-AF65-F5344CB8AC3E}">
        <p14:creationId xmlns:p14="http://schemas.microsoft.com/office/powerpoint/2010/main" val="3020871786"/>
      </p:ext>
    </p:extLst>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8" r:id="rId4"/>
    <p:sldLayoutId id="2147483679" r:id="rId5"/>
    <p:sldLayoutId id="2147483680" r:id="rId6"/>
    <p:sldLayoutId id="2147483681" r:id="rId7"/>
    <p:sldLayoutId id="2147483682" r:id="rId8"/>
    <p:sldLayoutId id="2147483684" r:id="rId9"/>
    <p:sldLayoutId id="2147483686" r:id="rId10"/>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22.png"/><Relationship Id="rId6" Type="http://schemas.openxmlformats.org/officeDocument/2006/relationships/image" Target="../media/image19.jpg"/><Relationship Id="rId7" Type="http://schemas.openxmlformats.org/officeDocument/2006/relationships/image" Target="../media/image23.png"/><Relationship Id="rId8" Type="http://schemas.openxmlformats.org/officeDocument/2006/relationships/image" Target="../media/image24.png"/><Relationship Id="rId9" Type="http://schemas.openxmlformats.org/officeDocument/2006/relationships/image" Target="../media/image25.png"/><Relationship Id="rId10" Type="http://schemas.openxmlformats.org/officeDocument/2006/relationships/image" Target="../media/image26.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6.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xml"/><Relationship Id="rId3"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3" Type="http://schemas.openxmlformats.org/officeDocument/2006/relationships/hyperlink" Target="https://www.flickr.com/photos/theilluminated/5386099858" TargetMode="External"/><Relationship Id="rId4" Type="http://schemas.openxmlformats.org/officeDocument/2006/relationships/hyperlink" Target="http://www.levenger.com/blog/?p=2406" TargetMode="External"/><Relationship Id="rId5" Type="http://schemas.openxmlformats.org/officeDocument/2006/relationships/hyperlink" Target="http://www.huffingtonpost.com/mo-seetubtim/20-things-successful-peop_b_6160560.html" TargetMode="External"/><Relationship Id="rId6" Type="http://schemas.openxmlformats.org/officeDocument/2006/relationships/hyperlink" Target="http://thistimeimeanit.com/fear-success-fear-failure" TargetMode="External"/><Relationship Id="rId7" Type="http://schemas.openxmlformats.org/officeDocument/2006/relationships/hyperlink" Target="https://flic.kr/p/9jdCUM" TargetMode="External"/><Relationship Id="rId1" Type="http://schemas.openxmlformats.org/officeDocument/2006/relationships/slideLayout" Target="../slideLayouts/slideLayout2.xml"/><Relationship Id="rId2" Type="http://schemas.openxmlformats.org/officeDocument/2006/relationships/image" Target="../media/image3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12.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1.png"/><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33.xml"/><Relationship Id="rId2"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312" y="884621"/>
            <a:ext cx="5456623" cy="2391103"/>
          </a:xfrm>
        </p:spPr>
        <p:txBody>
          <a:bodyPr>
            <a:noAutofit/>
          </a:bodyPr>
          <a:lstStyle/>
          <a:p>
            <a:r>
              <a:rPr lang="en-US" b="1" dirty="0"/>
              <a:t>Early Colleges and Academic Libraries: Instruction Failures and Successes </a:t>
            </a:r>
            <a:br>
              <a:rPr lang="en-US" b="1" dirty="0"/>
            </a:br>
            <a:endParaRPr lang="en-US" b="1" dirty="0"/>
          </a:p>
        </p:txBody>
      </p:sp>
      <p:sp>
        <p:nvSpPr>
          <p:cNvPr id="4" name="TextBox 3"/>
          <p:cNvSpPr txBox="1"/>
          <p:nvPr/>
        </p:nvSpPr>
        <p:spPr>
          <a:xfrm>
            <a:off x="797035" y="4966138"/>
            <a:ext cx="4992414" cy="1785104"/>
          </a:xfrm>
          <a:prstGeom prst="rect">
            <a:avLst/>
          </a:prstGeom>
          <a:noFill/>
        </p:spPr>
        <p:txBody>
          <a:bodyPr wrap="square" rtlCol="0">
            <a:spAutoFit/>
          </a:bodyPr>
          <a:lstStyle/>
          <a:p>
            <a:r>
              <a:rPr lang="en-US" sz="3200" b="1" dirty="0" smtClean="0">
                <a:solidFill>
                  <a:schemeClr val="bg2"/>
                </a:solidFill>
              </a:rPr>
              <a:t>Jolene Cole</a:t>
            </a:r>
          </a:p>
          <a:p>
            <a:r>
              <a:rPr lang="en-US" sz="2000" b="1" dirty="0">
                <a:solidFill>
                  <a:schemeClr val="bg2"/>
                </a:solidFill>
              </a:rPr>
              <a:t>Instruction Coordinator</a:t>
            </a:r>
          </a:p>
          <a:p>
            <a:r>
              <a:rPr lang="en-US" b="1" dirty="0" smtClean="0">
                <a:solidFill>
                  <a:schemeClr val="bg2"/>
                </a:solidFill>
              </a:rPr>
              <a:t>Assistant Professor of Library Science </a:t>
            </a:r>
          </a:p>
          <a:p>
            <a:r>
              <a:rPr lang="en-US" sz="2000" b="1" dirty="0">
                <a:solidFill>
                  <a:schemeClr val="bg2"/>
                </a:solidFill>
              </a:rPr>
              <a:t>jolene.cole@gcsu.edu</a:t>
            </a:r>
          </a:p>
          <a:p>
            <a:r>
              <a:rPr lang="en-US" sz="2000" b="1" dirty="0">
                <a:solidFill>
                  <a:schemeClr val="bg2"/>
                </a:solidFill>
              </a:rPr>
              <a:t>Georgia College</a:t>
            </a:r>
          </a:p>
        </p:txBody>
      </p:sp>
    </p:spTree>
    <p:extLst>
      <p:ext uri="{BB962C8B-B14F-4D97-AF65-F5344CB8AC3E}">
        <p14:creationId xmlns:p14="http://schemas.microsoft.com/office/powerpoint/2010/main" val="308014574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pic>
        <p:nvPicPr>
          <p:cNvPr id="41986"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8562" y="86324"/>
            <a:ext cx="6328223" cy="492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987" name="Group 207"/>
          <p:cNvGrpSpPr>
            <a:grpSpLocks noChangeAspect="1"/>
          </p:cNvGrpSpPr>
          <p:nvPr/>
        </p:nvGrpSpPr>
        <p:grpSpPr bwMode="auto">
          <a:xfrm>
            <a:off x="691333" y="606031"/>
            <a:ext cx="5193512" cy="224520"/>
            <a:chOff x="962" y="2108"/>
            <a:chExt cx="3836" cy="104"/>
          </a:xfrm>
        </p:grpSpPr>
        <p:sp>
          <p:nvSpPr>
            <p:cNvPr id="41993" name="AutoShape 206"/>
            <p:cNvSpPr>
              <a:spLocks noChangeAspect="1" noChangeArrowheads="1" noTextEdit="1"/>
            </p:cNvSpPr>
            <p:nvPr/>
          </p:nvSpPr>
          <p:spPr bwMode="auto">
            <a:xfrm>
              <a:off x="962" y="2108"/>
              <a:ext cx="3836"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41994" name="Rectangle 208"/>
            <p:cNvSpPr>
              <a:spLocks noChangeArrowheads="1"/>
            </p:cNvSpPr>
            <p:nvPr/>
          </p:nvSpPr>
          <p:spPr bwMode="auto">
            <a:xfrm>
              <a:off x="962" y="2108"/>
              <a:ext cx="3836" cy="1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
          <p:nvSpPr>
            <p:cNvPr id="41995" name="Freeform 209"/>
            <p:cNvSpPr>
              <a:spLocks/>
            </p:cNvSpPr>
            <p:nvPr/>
          </p:nvSpPr>
          <p:spPr bwMode="auto">
            <a:xfrm>
              <a:off x="4640" y="2128"/>
              <a:ext cx="110" cy="66"/>
            </a:xfrm>
            <a:custGeom>
              <a:avLst/>
              <a:gdLst>
                <a:gd name="T0" fmla="*/ 110 w 110"/>
                <a:gd name="T1" fmla="*/ 66 h 66"/>
                <a:gd name="T2" fmla="*/ 14 w 110"/>
                <a:gd name="T3" fmla="*/ 66 h 66"/>
                <a:gd name="T4" fmla="*/ 14 w 110"/>
                <a:gd name="T5" fmla="*/ 66 h 66"/>
                <a:gd name="T6" fmla="*/ 8 w 110"/>
                <a:gd name="T7" fmla="*/ 66 h 66"/>
                <a:gd name="T8" fmla="*/ 4 w 110"/>
                <a:gd name="T9" fmla="*/ 62 h 66"/>
                <a:gd name="T10" fmla="*/ 0 w 110"/>
                <a:gd name="T11" fmla="*/ 58 h 66"/>
                <a:gd name="T12" fmla="*/ 0 w 110"/>
                <a:gd name="T13" fmla="*/ 52 h 66"/>
                <a:gd name="T14" fmla="*/ 0 w 110"/>
                <a:gd name="T15" fmla="*/ 14 h 66"/>
                <a:gd name="T16" fmla="*/ 0 w 110"/>
                <a:gd name="T17" fmla="*/ 14 h 66"/>
                <a:gd name="T18" fmla="*/ 0 w 110"/>
                <a:gd name="T19" fmla="*/ 8 h 66"/>
                <a:gd name="T20" fmla="*/ 4 w 110"/>
                <a:gd name="T21" fmla="*/ 4 h 66"/>
                <a:gd name="T22" fmla="*/ 8 w 110"/>
                <a:gd name="T23" fmla="*/ 2 h 66"/>
                <a:gd name="T24" fmla="*/ 14 w 110"/>
                <a:gd name="T25" fmla="*/ 0 h 66"/>
                <a:gd name="T26" fmla="*/ 110 w 110"/>
                <a:gd name="T27" fmla="*/ 0 h 66"/>
                <a:gd name="T28" fmla="*/ 110 w 110"/>
                <a:gd name="T29" fmla="*/ 6 h 66"/>
                <a:gd name="T30" fmla="*/ 14 w 110"/>
                <a:gd name="T31" fmla="*/ 6 h 66"/>
                <a:gd name="T32" fmla="*/ 14 w 110"/>
                <a:gd name="T33" fmla="*/ 6 h 66"/>
                <a:gd name="T34" fmla="*/ 10 w 110"/>
                <a:gd name="T35" fmla="*/ 6 h 66"/>
                <a:gd name="T36" fmla="*/ 8 w 110"/>
                <a:gd name="T37" fmla="*/ 8 h 66"/>
                <a:gd name="T38" fmla="*/ 6 w 110"/>
                <a:gd name="T39" fmla="*/ 12 h 66"/>
                <a:gd name="T40" fmla="*/ 4 w 110"/>
                <a:gd name="T41" fmla="*/ 14 h 66"/>
                <a:gd name="T42" fmla="*/ 4 w 110"/>
                <a:gd name="T43" fmla="*/ 52 h 66"/>
                <a:gd name="T44" fmla="*/ 4 w 110"/>
                <a:gd name="T45" fmla="*/ 52 h 66"/>
                <a:gd name="T46" fmla="*/ 6 w 110"/>
                <a:gd name="T47" fmla="*/ 56 h 66"/>
                <a:gd name="T48" fmla="*/ 8 w 110"/>
                <a:gd name="T49" fmla="*/ 58 h 66"/>
                <a:gd name="T50" fmla="*/ 10 w 110"/>
                <a:gd name="T51" fmla="*/ 60 h 66"/>
                <a:gd name="T52" fmla="*/ 14 w 110"/>
                <a:gd name="T53" fmla="*/ 60 h 66"/>
                <a:gd name="T54" fmla="*/ 110 w 110"/>
                <a:gd name="T55" fmla="*/ 60 h 66"/>
                <a:gd name="T56" fmla="*/ 110 w 110"/>
                <a:gd name="T57" fmla="*/ 66 h 6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10" h="66">
                  <a:moveTo>
                    <a:pt x="110" y="66"/>
                  </a:moveTo>
                  <a:lnTo>
                    <a:pt x="14" y="66"/>
                  </a:lnTo>
                  <a:lnTo>
                    <a:pt x="8" y="66"/>
                  </a:lnTo>
                  <a:lnTo>
                    <a:pt x="4" y="62"/>
                  </a:lnTo>
                  <a:lnTo>
                    <a:pt x="0" y="58"/>
                  </a:lnTo>
                  <a:lnTo>
                    <a:pt x="0" y="52"/>
                  </a:lnTo>
                  <a:lnTo>
                    <a:pt x="0" y="14"/>
                  </a:lnTo>
                  <a:lnTo>
                    <a:pt x="0" y="8"/>
                  </a:lnTo>
                  <a:lnTo>
                    <a:pt x="4" y="4"/>
                  </a:lnTo>
                  <a:lnTo>
                    <a:pt x="8" y="2"/>
                  </a:lnTo>
                  <a:lnTo>
                    <a:pt x="14" y="0"/>
                  </a:lnTo>
                  <a:lnTo>
                    <a:pt x="110" y="0"/>
                  </a:lnTo>
                  <a:lnTo>
                    <a:pt x="110" y="6"/>
                  </a:lnTo>
                  <a:lnTo>
                    <a:pt x="14" y="6"/>
                  </a:lnTo>
                  <a:lnTo>
                    <a:pt x="10" y="6"/>
                  </a:lnTo>
                  <a:lnTo>
                    <a:pt x="8" y="8"/>
                  </a:lnTo>
                  <a:lnTo>
                    <a:pt x="6" y="12"/>
                  </a:lnTo>
                  <a:lnTo>
                    <a:pt x="4" y="14"/>
                  </a:lnTo>
                  <a:lnTo>
                    <a:pt x="4" y="52"/>
                  </a:lnTo>
                  <a:lnTo>
                    <a:pt x="6" y="56"/>
                  </a:lnTo>
                  <a:lnTo>
                    <a:pt x="8" y="58"/>
                  </a:lnTo>
                  <a:lnTo>
                    <a:pt x="10" y="60"/>
                  </a:lnTo>
                  <a:lnTo>
                    <a:pt x="14" y="60"/>
                  </a:lnTo>
                  <a:lnTo>
                    <a:pt x="110" y="60"/>
                  </a:lnTo>
                  <a:lnTo>
                    <a:pt x="110"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1996" name="Rectangle 210"/>
            <p:cNvSpPr>
              <a:spLocks noChangeArrowheads="1"/>
            </p:cNvSpPr>
            <p:nvPr/>
          </p:nvSpPr>
          <p:spPr bwMode="auto">
            <a:xfrm>
              <a:off x="4654" y="2142"/>
              <a:ext cx="88" cy="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
          <p:nvSpPr>
            <p:cNvPr id="41997" name="Freeform 211"/>
            <p:cNvSpPr>
              <a:spLocks/>
            </p:cNvSpPr>
            <p:nvPr/>
          </p:nvSpPr>
          <p:spPr bwMode="auto">
            <a:xfrm>
              <a:off x="4750" y="2142"/>
              <a:ext cx="18" cy="38"/>
            </a:xfrm>
            <a:custGeom>
              <a:avLst/>
              <a:gdLst>
                <a:gd name="T0" fmla="*/ 18 w 18"/>
                <a:gd name="T1" fmla="*/ 6 h 38"/>
                <a:gd name="T2" fmla="*/ 12 w 18"/>
                <a:gd name="T3" fmla="*/ 6 h 38"/>
                <a:gd name="T4" fmla="*/ 12 w 18"/>
                <a:gd name="T5" fmla="*/ 0 h 38"/>
                <a:gd name="T6" fmla="*/ 0 w 18"/>
                <a:gd name="T7" fmla="*/ 0 h 38"/>
                <a:gd name="T8" fmla="*/ 0 w 18"/>
                <a:gd name="T9" fmla="*/ 38 h 38"/>
                <a:gd name="T10" fmla="*/ 12 w 18"/>
                <a:gd name="T11" fmla="*/ 38 h 38"/>
                <a:gd name="T12" fmla="*/ 12 w 18"/>
                <a:gd name="T13" fmla="*/ 34 h 38"/>
                <a:gd name="T14" fmla="*/ 18 w 18"/>
                <a:gd name="T15" fmla="*/ 34 h 38"/>
                <a:gd name="T16" fmla="*/ 18 w 18"/>
                <a:gd name="T17" fmla="*/ 6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 h="38">
                  <a:moveTo>
                    <a:pt x="18" y="6"/>
                  </a:moveTo>
                  <a:lnTo>
                    <a:pt x="12" y="6"/>
                  </a:lnTo>
                  <a:lnTo>
                    <a:pt x="12" y="0"/>
                  </a:lnTo>
                  <a:lnTo>
                    <a:pt x="0" y="0"/>
                  </a:lnTo>
                  <a:lnTo>
                    <a:pt x="0" y="38"/>
                  </a:lnTo>
                  <a:lnTo>
                    <a:pt x="12" y="38"/>
                  </a:lnTo>
                  <a:lnTo>
                    <a:pt x="12" y="34"/>
                  </a:lnTo>
                  <a:lnTo>
                    <a:pt x="18" y="34"/>
                  </a:lnTo>
                  <a:lnTo>
                    <a:pt x="18"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1998" name="Freeform 212"/>
            <p:cNvSpPr>
              <a:spLocks/>
            </p:cNvSpPr>
            <p:nvPr/>
          </p:nvSpPr>
          <p:spPr bwMode="auto">
            <a:xfrm>
              <a:off x="4672" y="2150"/>
              <a:ext cx="52" cy="24"/>
            </a:xfrm>
            <a:custGeom>
              <a:avLst/>
              <a:gdLst>
                <a:gd name="T0" fmla="*/ 38 w 52"/>
                <a:gd name="T1" fmla="*/ 10 h 24"/>
                <a:gd name="T2" fmla="*/ 38 w 52"/>
                <a:gd name="T3" fmla="*/ 6 h 24"/>
                <a:gd name="T4" fmla="*/ 38 w 52"/>
                <a:gd name="T5" fmla="*/ 6 h 24"/>
                <a:gd name="T6" fmla="*/ 36 w 52"/>
                <a:gd name="T7" fmla="*/ 2 h 24"/>
                <a:gd name="T8" fmla="*/ 34 w 52"/>
                <a:gd name="T9" fmla="*/ 0 h 24"/>
                <a:gd name="T10" fmla="*/ 26 w 52"/>
                <a:gd name="T11" fmla="*/ 0 h 24"/>
                <a:gd name="T12" fmla="*/ 26 w 52"/>
                <a:gd name="T13" fmla="*/ 0 h 24"/>
                <a:gd name="T14" fmla="*/ 14 w 52"/>
                <a:gd name="T15" fmla="*/ 0 h 24"/>
                <a:gd name="T16" fmla="*/ 14 w 52"/>
                <a:gd name="T17" fmla="*/ 4 h 24"/>
                <a:gd name="T18" fmla="*/ 0 w 52"/>
                <a:gd name="T19" fmla="*/ 4 h 24"/>
                <a:gd name="T20" fmla="*/ 0 w 52"/>
                <a:gd name="T21" fmla="*/ 6 h 24"/>
                <a:gd name="T22" fmla="*/ 14 w 52"/>
                <a:gd name="T23" fmla="*/ 6 h 24"/>
                <a:gd name="T24" fmla="*/ 14 w 52"/>
                <a:gd name="T25" fmla="*/ 16 h 24"/>
                <a:gd name="T26" fmla="*/ 0 w 52"/>
                <a:gd name="T27" fmla="*/ 16 h 24"/>
                <a:gd name="T28" fmla="*/ 0 w 52"/>
                <a:gd name="T29" fmla="*/ 18 h 24"/>
                <a:gd name="T30" fmla="*/ 14 w 52"/>
                <a:gd name="T31" fmla="*/ 18 h 24"/>
                <a:gd name="T32" fmla="*/ 14 w 52"/>
                <a:gd name="T33" fmla="*/ 24 h 24"/>
                <a:gd name="T34" fmla="*/ 26 w 52"/>
                <a:gd name="T35" fmla="*/ 24 h 24"/>
                <a:gd name="T36" fmla="*/ 26 w 52"/>
                <a:gd name="T37" fmla="*/ 22 h 24"/>
                <a:gd name="T38" fmla="*/ 34 w 52"/>
                <a:gd name="T39" fmla="*/ 22 h 24"/>
                <a:gd name="T40" fmla="*/ 34 w 52"/>
                <a:gd name="T41" fmla="*/ 22 h 24"/>
                <a:gd name="T42" fmla="*/ 36 w 52"/>
                <a:gd name="T43" fmla="*/ 20 h 24"/>
                <a:gd name="T44" fmla="*/ 38 w 52"/>
                <a:gd name="T45" fmla="*/ 18 h 24"/>
                <a:gd name="T46" fmla="*/ 38 w 52"/>
                <a:gd name="T47" fmla="*/ 12 h 24"/>
                <a:gd name="T48" fmla="*/ 52 w 52"/>
                <a:gd name="T49" fmla="*/ 12 h 24"/>
                <a:gd name="T50" fmla="*/ 52 w 52"/>
                <a:gd name="T51" fmla="*/ 10 h 24"/>
                <a:gd name="T52" fmla="*/ 38 w 52"/>
                <a:gd name="T53" fmla="*/ 10 h 2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2" h="24">
                  <a:moveTo>
                    <a:pt x="38" y="10"/>
                  </a:moveTo>
                  <a:lnTo>
                    <a:pt x="38" y="6"/>
                  </a:lnTo>
                  <a:lnTo>
                    <a:pt x="36" y="2"/>
                  </a:lnTo>
                  <a:lnTo>
                    <a:pt x="34" y="0"/>
                  </a:lnTo>
                  <a:lnTo>
                    <a:pt x="26" y="0"/>
                  </a:lnTo>
                  <a:lnTo>
                    <a:pt x="14" y="0"/>
                  </a:lnTo>
                  <a:lnTo>
                    <a:pt x="14" y="4"/>
                  </a:lnTo>
                  <a:lnTo>
                    <a:pt x="0" y="4"/>
                  </a:lnTo>
                  <a:lnTo>
                    <a:pt x="0" y="6"/>
                  </a:lnTo>
                  <a:lnTo>
                    <a:pt x="14" y="6"/>
                  </a:lnTo>
                  <a:lnTo>
                    <a:pt x="14" y="16"/>
                  </a:lnTo>
                  <a:lnTo>
                    <a:pt x="0" y="16"/>
                  </a:lnTo>
                  <a:lnTo>
                    <a:pt x="0" y="18"/>
                  </a:lnTo>
                  <a:lnTo>
                    <a:pt x="14" y="18"/>
                  </a:lnTo>
                  <a:lnTo>
                    <a:pt x="14" y="24"/>
                  </a:lnTo>
                  <a:lnTo>
                    <a:pt x="26" y="24"/>
                  </a:lnTo>
                  <a:lnTo>
                    <a:pt x="26" y="22"/>
                  </a:lnTo>
                  <a:lnTo>
                    <a:pt x="34" y="22"/>
                  </a:lnTo>
                  <a:lnTo>
                    <a:pt x="36" y="20"/>
                  </a:lnTo>
                  <a:lnTo>
                    <a:pt x="38" y="18"/>
                  </a:lnTo>
                  <a:lnTo>
                    <a:pt x="38" y="12"/>
                  </a:lnTo>
                  <a:lnTo>
                    <a:pt x="52" y="12"/>
                  </a:lnTo>
                  <a:lnTo>
                    <a:pt x="52" y="10"/>
                  </a:lnTo>
                  <a:lnTo>
                    <a:pt x="38"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1999" name="Freeform 213"/>
            <p:cNvSpPr>
              <a:spLocks/>
            </p:cNvSpPr>
            <p:nvPr/>
          </p:nvSpPr>
          <p:spPr bwMode="auto">
            <a:xfrm>
              <a:off x="1222" y="2180"/>
              <a:ext cx="14" cy="12"/>
            </a:xfrm>
            <a:custGeom>
              <a:avLst/>
              <a:gdLst>
                <a:gd name="T0" fmla="*/ 14 w 14"/>
                <a:gd name="T1" fmla="*/ 6 h 12"/>
                <a:gd name="T2" fmla="*/ 14 w 14"/>
                <a:gd name="T3" fmla="*/ 6 h 12"/>
                <a:gd name="T4" fmla="*/ 12 w 14"/>
                <a:gd name="T5" fmla="*/ 12 h 12"/>
                <a:gd name="T6" fmla="*/ 8 w 14"/>
                <a:gd name="T7" fmla="*/ 12 h 12"/>
                <a:gd name="T8" fmla="*/ 8 w 14"/>
                <a:gd name="T9" fmla="*/ 12 h 12"/>
                <a:gd name="T10" fmla="*/ 2 w 14"/>
                <a:gd name="T11" fmla="*/ 12 h 12"/>
                <a:gd name="T12" fmla="*/ 0 w 14"/>
                <a:gd name="T13" fmla="*/ 6 h 12"/>
                <a:gd name="T14" fmla="*/ 0 w 14"/>
                <a:gd name="T15" fmla="*/ 6 h 12"/>
                <a:gd name="T16" fmla="*/ 2 w 14"/>
                <a:gd name="T17" fmla="*/ 2 h 12"/>
                <a:gd name="T18" fmla="*/ 8 w 14"/>
                <a:gd name="T19" fmla="*/ 0 h 12"/>
                <a:gd name="T20" fmla="*/ 8 w 14"/>
                <a:gd name="T21" fmla="*/ 0 h 12"/>
                <a:gd name="T22" fmla="*/ 12 w 14"/>
                <a:gd name="T23" fmla="*/ 2 h 12"/>
                <a:gd name="T24" fmla="*/ 14 w 14"/>
                <a:gd name="T25" fmla="*/ 6 h 12"/>
                <a:gd name="T26" fmla="*/ 14 w 14"/>
                <a:gd name="T27" fmla="*/ 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 h="12">
                  <a:moveTo>
                    <a:pt x="14" y="6"/>
                  </a:moveTo>
                  <a:lnTo>
                    <a:pt x="14" y="6"/>
                  </a:lnTo>
                  <a:lnTo>
                    <a:pt x="12" y="12"/>
                  </a:lnTo>
                  <a:lnTo>
                    <a:pt x="8" y="12"/>
                  </a:lnTo>
                  <a:lnTo>
                    <a:pt x="2" y="12"/>
                  </a:lnTo>
                  <a:lnTo>
                    <a:pt x="0" y="6"/>
                  </a:lnTo>
                  <a:lnTo>
                    <a:pt x="2" y="2"/>
                  </a:lnTo>
                  <a:lnTo>
                    <a:pt x="8" y="0"/>
                  </a:lnTo>
                  <a:lnTo>
                    <a:pt x="12" y="2"/>
                  </a:lnTo>
                  <a:lnTo>
                    <a:pt x="14"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00" name="Freeform 214"/>
            <p:cNvSpPr>
              <a:spLocks/>
            </p:cNvSpPr>
            <p:nvPr/>
          </p:nvSpPr>
          <p:spPr bwMode="auto">
            <a:xfrm>
              <a:off x="1200" y="2144"/>
              <a:ext cx="60" cy="20"/>
            </a:xfrm>
            <a:custGeom>
              <a:avLst/>
              <a:gdLst>
                <a:gd name="T0" fmla="*/ 30 w 60"/>
                <a:gd name="T1" fmla="*/ 0 h 20"/>
                <a:gd name="T2" fmla="*/ 30 w 60"/>
                <a:gd name="T3" fmla="*/ 0 h 20"/>
                <a:gd name="T4" fmla="*/ 22 w 60"/>
                <a:gd name="T5" fmla="*/ 2 h 20"/>
                <a:gd name="T6" fmla="*/ 14 w 60"/>
                <a:gd name="T7" fmla="*/ 4 h 20"/>
                <a:gd name="T8" fmla="*/ 6 w 60"/>
                <a:gd name="T9" fmla="*/ 8 h 20"/>
                <a:gd name="T10" fmla="*/ 0 w 60"/>
                <a:gd name="T11" fmla="*/ 12 h 20"/>
                <a:gd name="T12" fmla="*/ 6 w 60"/>
                <a:gd name="T13" fmla="*/ 20 h 20"/>
                <a:gd name="T14" fmla="*/ 6 w 60"/>
                <a:gd name="T15" fmla="*/ 20 h 20"/>
                <a:gd name="T16" fmla="*/ 10 w 60"/>
                <a:gd name="T17" fmla="*/ 16 h 20"/>
                <a:gd name="T18" fmla="*/ 16 w 60"/>
                <a:gd name="T19" fmla="*/ 12 h 20"/>
                <a:gd name="T20" fmla="*/ 24 w 60"/>
                <a:gd name="T21" fmla="*/ 10 h 20"/>
                <a:gd name="T22" fmla="*/ 30 w 60"/>
                <a:gd name="T23" fmla="*/ 10 h 20"/>
                <a:gd name="T24" fmla="*/ 30 w 60"/>
                <a:gd name="T25" fmla="*/ 10 h 20"/>
                <a:gd name="T26" fmla="*/ 38 w 60"/>
                <a:gd name="T27" fmla="*/ 10 h 20"/>
                <a:gd name="T28" fmla="*/ 44 w 60"/>
                <a:gd name="T29" fmla="*/ 12 h 20"/>
                <a:gd name="T30" fmla="*/ 50 w 60"/>
                <a:gd name="T31" fmla="*/ 14 h 20"/>
                <a:gd name="T32" fmla="*/ 54 w 60"/>
                <a:gd name="T33" fmla="*/ 18 h 20"/>
                <a:gd name="T34" fmla="*/ 60 w 60"/>
                <a:gd name="T35" fmla="*/ 10 h 20"/>
                <a:gd name="T36" fmla="*/ 60 w 60"/>
                <a:gd name="T37" fmla="*/ 10 h 20"/>
                <a:gd name="T38" fmla="*/ 54 w 60"/>
                <a:gd name="T39" fmla="*/ 6 h 20"/>
                <a:gd name="T40" fmla="*/ 48 w 60"/>
                <a:gd name="T41" fmla="*/ 4 h 20"/>
                <a:gd name="T42" fmla="*/ 40 w 60"/>
                <a:gd name="T43" fmla="*/ 2 h 20"/>
                <a:gd name="T44" fmla="*/ 30 w 60"/>
                <a:gd name="T45" fmla="*/ 0 h 20"/>
                <a:gd name="T46" fmla="*/ 30 w 60"/>
                <a:gd name="T47" fmla="*/ 0 h 2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 h="20">
                  <a:moveTo>
                    <a:pt x="30" y="0"/>
                  </a:moveTo>
                  <a:lnTo>
                    <a:pt x="30" y="0"/>
                  </a:lnTo>
                  <a:lnTo>
                    <a:pt x="22" y="2"/>
                  </a:lnTo>
                  <a:lnTo>
                    <a:pt x="14" y="4"/>
                  </a:lnTo>
                  <a:lnTo>
                    <a:pt x="6" y="8"/>
                  </a:lnTo>
                  <a:lnTo>
                    <a:pt x="0" y="12"/>
                  </a:lnTo>
                  <a:lnTo>
                    <a:pt x="6" y="20"/>
                  </a:lnTo>
                  <a:lnTo>
                    <a:pt x="10" y="16"/>
                  </a:lnTo>
                  <a:lnTo>
                    <a:pt x="16" y="12"/>
                  </a:lnTo>
                  <a:lnTo>
                    <a:pt x="24" y="10"/>
                  </a:lnTo>
                  <a:lnTo>
                    <a:pt x="30" y="10"/>
                  </a:lnTo>
                  <a:lnTo>
                    <a:pt x="38" y="10"/>
                  </a:lnTo>
                  <a:lnTo>
                    <a:pt x="44" y="12"/>
                  </a:lnTo>
                  <a:lnTo>
                    <a:pt x="50" y="14"/>
                  </a:lnTo>
                  <a:lnTo>
                    <a:pt x="54" y="18"/>
                  </a:lnTo>
                  <a:lnTo>
                    <a:pt x="60" y="10"/>
                  </a:lnTo>
                  <a:lnTo>
                    <a:pt x="54" y="6"/>
                  </a:lnTo>
                  <a:lnTo>
                    <a:pt x="48" y="4"/>
                  </a:lnTo>
                  <a:lnTo>
                    <a:pt x="40" y="2"/>
                  </a:lnTo>
                  <a:lnTo>
                    <a:pt x="3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01" name="Freeform 215"/>
            <p:cNvSpPr>
              <a:spLocks/>
            </p:cNvSpPr>
            <p:nvPr/>
          </p:nvSpPr>
          <p:spPr bwMode="auto">
            <a:xfrm>
              <a:off x="1210" y="2164"/>
              <a:ext cx="38" cy="12"/>
            </a:xfrm>
            <a:custGeom>
              <a:avLst/>
              <a:gdLst>
                <a:gd name="T0" fmla="*/ 20 w 38"/>
                <a:gd name="T1" fmla="*/ 0 h 12"/>
                <a:gd name="T2" fmla="*/ 20 w 38"/>
                <a:gd name="T3" fmla="*/ 0 h 12"/>
                <a:gd name="T4" fmla="*/ 10 w 38"/>
                <a:gd name="T5" fmla="*/ 2 h 12"/>
                <a:gd name="T6" fmla="*/ 0 w 38"/>
                <a:gd name="T7" fmla="*/ 6 h 12"/>
                <a:gd name="T8" fmla="*/ 6 w 38"/>
                <a:gd name="T9" fmla="*/ 12 h 12"/>
                <a:gd name="T10" fmla="*/ 6 w 38"/>
                <a:gd name="T11" fmla="*/ 12 h 12"/>
                <a:gd name="T12" fmla="*/ 12 w 38"/>
                <a:gd name="T13" fmla="*/ 10 h 12"/>
                <a:gd name="T14" fmla="*/ 20 w 38"/>
                <a:gd name="T15" fmla="*/ 8 h 12"/>
                <a:gd name="T16" fmla="*/ 20 w 38"/>
                <a:gd name="T17" fmla="*/ 8 h 12"/>
                <a:gd name="T18" fmla="*/ 26 w 38"/>
                <a:gd name="T19" fmla="*/ 10 h 12"/>
                <a:gd name="T20" fmla="*/ 34 w 38"/>
                <a:gd name="T21" fmla="*/ 12 h 12"/>
                <a:gd name="T22" fmla="*/ 38 w 38"/>
                <a:gd name="T23" fmla="*/ 6 h 12"/>
                <a:gd name="T24" fmla="*/ 38 w 38"/>
                <a:gd name="T25" fmla="*/ 6 h 12"/>
                <a:gd name="T26" fmla="*/ 30 w 38"/>
                <a:gd name="T27" fmla="*/ 2 h 12"/>
                <a:gd name="T28" fmla="*/ 20 w 38"/>
                <a:gd name="T29" fmla="*/ 0 h 12"/>
                <a:gd name="T30" fmla="*/ 20 w 38"/>
                <a:gd name="T31" fmla="*/ 0 h 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 h="12">
                  <a:moveTo>
                    <a:pt x="20" y="0"/>
                  </a:moveTo>
                  <a:lnTo>
                    <a:pt x="20" y="0"/>
                  </a:lnTo>
                  <a:lnTo>
                    <a:pt x="10" y="2"/>
                  </a:lnTo>
                  <a:lnTo>
                    <a:pt x="0" y="6"/>
                  </a:lnTo>
                  <a:lnTo>
                    <a:pt x="6" y="12"/>
                  </a:lnTo>
                  <a:lnTo>
                    <a:pt x="12" y="10"/>
                  </a:lnTo>
                  <a:lnTo>
                    <a:pt x="20" y="8"/>
                  </a:lnTo>
                  <a:lnTo>
                    <a:pt x="26" y="10"/>
                  </a:lnTo>
                  <a:lnTo>
                    <a:pt x="34" y="12"/>
                  </a:lnTo>
                  <a:lnTo>
                    <a:pt x="38" y="6"/>
                  </a:lnTo>
                  <a:lnTo>
                    <a:pt x="30" y="2"/>
                  </a:lnTo>
                  <a:lnTo>
                    <a:pt x="2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02" name="Freeform 216"/>
            <p:cNvSpPr>
              <a:spLocks/>
            </p:cNvSpPr>
            <p:nvPr/>
          </p:nvSpPr>
          <p:spPr bwMode="auto">
            <a:xfrm>
              <a:off x="1188" y="2126"/>
              <a:ext cx="84" cy="22"/>
            </a:xfrm>
            <a:custGeom>
              <a:avLst/>
              <a:gdLst>
                <a:gd name="T0" fmla="*/ 42 w 84"/>
                <a:gd name="T1" fmla="*/ 0 h 22"/>
                <a:gd name="T2" fmla="*/ 42 w 84"/>
                <a:gd name="T3" fmla="*/ 0 h 22"/>
                <a:gd name="T4" fmla="*/ 30 w 84"/>
                <a:gd name="T5" fmla="*/ 0 h 22"/>
                <a:gd name="T6" fmla="*/ 20 w 84"/>
                <a:gd name="T7" fmla="*/ 4 h 22"/>
                <a:gd name="T8" fmla="*/ 10 w 84"/>
                <a:gd name="T9" fmla="*/ 8 h 22"/>
                <a:gd name="T10" fmla="*/ 0 w 84"/>
                <a:gd name="T11" fmla="*/ 14 h 22"/>
                <a:gd name="T12" fmla="*/ 6 w 84"/>
                <a:gd name="T13" fmla="*/ 22 h 22"/>
                <a:gd name="T14" fmla="*/ 6 w 84"/>
                <a:gd name="T15" fmla="*/ 22 h 22"/>
                <a:gd name="T16" fmla="*/ 12 w 84"/>
                <a:gd name="T17" fmla="*/ 16 h 22"/>
                <a:gd name="T18" fmla="*/ 22 w 84"/>
                <a:gd name="T19" fmla="*/ 12 h 22"/>
                <a:gd name="T20" fmla="*/ 32 w 84"/>
                <a:gd name="T21" fmla="*/ 10 h 22"/>
                <a:gd name="T22" fmla="*/ 42 w 84"/>
                <a:gd name="T23" fmla="*/ 8 h 22"/>
                <a:gd name="T24" fmla="*/ 42 w 84"/>
                <a:gd name="T25" fmla="*/ 8 h 22"/>
                <a:gd name="T26" fmla="*/ 54 w 84"/>
                <a:gd name="T27" fmla="*/ 10 h 22"/>
                <a:gd name="T28" fmla="*/ 64 w 84"/>
                <a:gd name="T29" fmla="*/ 12 h 22"/>
                <a:gd name="T30" fmla="*/ 72 w 84"/>
                <a:gd name="T31" fmla="*/ 16 h 22"/>
                <a:gd name="T32" fmla="*/ 78 w 84"/>
                <a:gd name="T33" fmla="*/ 22 h 22"/>
                <a:gd name="T34" fmla="*/ 84 w 84"/>
                <a:gd name="T35" fmla="*/ 14 h 22"/>
                <a:gd name="T36" fmla="*/ 84 w 84"/>
                <a:gd name="T37" fmla="*/ 14 h 22"/>
                <a:gd name="T38" fmla="*/ 76 w 84"/>
                <a:gd name="T39" fmla="*/ 8 h 22"/>
                <a:gd name="T40" fmla="*/ 66 w 84"/>
                <a:gd name="T41" fmla="*/ 4 h 22"/>
                <a:gd name="T42" fmla="*/ 54 w 84"/>
                <a:gd name="T43" fmla="*/ 0 h 22"/>
                <a:gd name="T44" fmla="*/ 42 w 84"/>
                <a:gd name="T45" fmla="*/ 0 h 22"/>
                <a:gd name="T46" fmla="*/ 42 w 84"/>
                <a:gd name="T47" fmla="*/ 0 h 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4" h="22">
                  <a:moveTo>
                    <a:pt x="42" y="0"/>
                  </a:moveTo>
                  <a:lnTo>
                    <a:pt x="42" y="0"/>
                  </a:lnTo>
                  <a:lnTo>
                    <a:pt x="30" y="0"/>
                  </a:lnTo>
                  <a:lnTo>
                    <a:pt x="20" y="4"/>
                  </a:lnTo>
                  <a:lnTo>
                    <a:pt x="10" y="8"/>
                  </a:lnTo>
                  <a:lnTo>
                    <a:pt x="0" y="14"/>
                  </a:lnTo>
                  <a:lnTo>
                    <a:pt x="6" y="22"/>
                  </a:lnTo>
                  <a:lnTo>
                    <a:pt x="12" y="16"/>
                  </a:lnTo>
                  <a:lnTo>
                    <a:pt x="22" y="12"/>
                  </a:lnTo>
                  <a:lnTo>
                    <a:pt x="32" y="10"/>
                  </a:lnTo>
                  <a:lnTo>
                    <a:pt x="42" y="8"/>
                  </a:lnTo>
                  <a:lnTo>
                    <a:pt x="54" y="10"/>
                  </a:lnTo>
                  <a:lnTo>
                    <a:pt x="64" y="12"/>
                  </a:lnTo>
                  <a:lnTo>
                    <a:pt x="72" y="16"/>
                  </a:lnTo>
                  <a:lnTo>
                    <a:pt x="78" y="22"/>
                  </a:lnTo>
                  <a:lnTo>
                    <a:pt x="84" y="14"/>
                  </a:lnTo>
                  <a:lnTo>
                    <a:pt x="76" y="8"/>
                  </a:lnTo>
                  <a:lnTo>
                    <a:pt x="66" y="4"/>
                  </a:lnTo>
                  <a:lnTo>
                    <a:pt x="54" y="0"/>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03" name="Freeform 217"/>
            <p:cNvSpPr>
              <a:spLocks noEditPoints="1"/>
            </p:cNvSpPr>
            <p:nvPr/>
          </p:nvSpPr>
          <p:spPr bwMode="auto">
            <a:xfrm>
              <a:off x="994" y="2128"/>
              <a:ext cx="10" cy="62"/>
            </a:xfrm>
            <a:custGeom>
              <a:avLst/>
              <a:gdLst>
                <a:gd name="T0" fmla="*/ 4 w 10"/>
                <a:gd name="T1" fmla="*/ 0 h 62"/>
                <a:gd name="T2" fmla="*/ 4 w 10"/>
                <a:gd name="T3" fmla="*/ 0 h 62"/>
                <a:gd name="T4" fmla="*/ 8 w 10"/>
                <a:gd name="T5" fmla="*/ 2 h 62"/>
                <a:gd name="T6" fmla="*/ 8 w 10"/>
                <a:gd name="T7" fmla="*/ 2 h 62"/>
                <a:gd name="T8" fmla="*/ 10 w 10"/>
                <a:gd name="T9" fmla="*/ 6 h 62"/>
                <a:gd name="T10" fmla="*/ 10 w 10"/>
                <a:gd name="T11" fmla="*/ 6 h 62"/>
                <a:gd name="T12" fmla="*/ 8 w 10"/>
                <a:gd name="T13" fmla="*/ 8 h 62"/>
                <a:gd name="T14" fmla="*/ 8 w 10"/>
                <a:gd name="T15" fmla="*/ 8 h 62"/>
                <a:gd name="T16" fmla="*/ 4 w 10"/>
                <a:gd name="T17" fmla="*/ 10 h 62"/>
                <a:gd name="T18" fmla="*/ 4 w 10"/>
                <a:gd name="T19" fmla="*/ 10 h 62"/>
                <a:gd name="T20" fmla="*/ 2 w 10"/>
                <a:gd name="T21" fmla="*/ 8 h 62"/>
                <a:gd name="T22" fmla="*/ 2 w 10"/>
                <a:gd name="T23" fmla="*/ 8 h 62"/>
                <a:gd name="T24" fmla="*/ 0 w 10"/>
                <a:gd name="T25" fmla="*/ 6 h 62"/>
                <a:gd name="T26" fmla="*/ 0 w 10"/>
                <a:gd name="T27" fmla="*/ 6 h 62"/>
                <a:gd name="T28" fmla="*/ 2 w 10"/>
                <a:gd name="T29" fmla="*/ 2 h 62"/>
                <a:gd name="T30" fmla="*/ 2 w 10"/>
                <a:gd name="T31" fmla="*/ 2 h 62"/>
                <a:gd name="T32" fmla="*/ 4 w 10"/>
                <a:gd name="T33" fmla="*/ 0 h 62"/>
                <a:gd name="T34" fmla="*/ 4 w 10"/>
                <a:gd name="T35" fmla="*/ 0 h 62"/>
                <a:gd name="T36" fmla="*/ 2 w 10"/>
                <a:gd name="T37" fmla="*/ 18 h 62"/>
                <a:gd name="T38" fmla="*/ 8 w 10"/>
                <a:gd name="T39" fmla="*/ 18 h 62"/>
                <a:gd name="T40" fmla="*/ 8 w 10"/>
                <a:gd name="T41" fmla="*/ 62 h 62"/>
                <a:gd name="T42" fmla="*/ 2 w 10"/>
                <a:gd name="T43" fmla="*/ 62 h 62"/>
                <a:gd name="T44" fmla="*/ 2 w 10"/>
                <a:gd name="T45" fmla="*/ 18 h 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 h="62">
                  <a:moveTo>
                    <a:pt x="4" y="0"/>
                  </a:moveTo>
                  <a:lnTo>
                    <a:pt x="4" y="0"/>
                  </a:lnTo>
                  <a:lnTo>
                    <a:pt x="8" y="2"/>
                  </a:lnTo>
                  <a:lnTo>
                    <a:pt x="10" y="6"/>
                  </a:lnTo>
                  <a:lnTo>
                    <a:pt x="8" y="8"/>
                  </a:lnTo>
                  <a:lnTo>
                    <a:pt x="4" y="10"/>
                  </a:lnTo>
                  <a:lnTo>
                    <a:pt x="2" y="8"/>
                  </a:lnTo>
                  <a:lnTo>
                    <a:pt x="0" y="6"/>
                  </a:lnTo>
                  <a:lnTo>
                    <a:pt x="2" y="2"/>
                  </a:lnTo>
                  <a:lnTo>
                    <a:pt x="4" y="0"/>
                  </a:lnTo>
                  <a:close/>
                  <a:moveTo>
                    <a:pt x="2" y="18"/>
                  </a:moveTo>
                  <a:lnTo>
                    <a:pt x="8" y="18"/>
                  </a:lnTo>
                  <a:lnTo>
                    <a:pt x="8" y="62"/>
                  </a:lnTo>
                  <a:lnTo>
                    <a:pt x="2" y="62"/>
                  </a:lnTo>
                  <a:lnTo>
                    <a:pt x="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04" name="Freeform 218"/>
            <p:cNvSpPr>
              <a:spLocks/>
            </p:cNvSpPr>
            <p:nvPr/>
          </p:nvSpPr>
          <p:spPr bwMode="auto">
            <a:xfrm>
              <a:off x="1008" y="2138"/>
              <a:ext cx="38" cy="52"/>
            </a:xfrm>
            <a:custGeom>
              <a:avLst/>
              <a:gdLst>
                <a:gd name="T0" fmla="*/ 38 w 38"/>
                <a:gd name="T1" fmla="*/ 4 h 52"/>
                <a:gd name="T2" fmla="*/ 38 w 38"/>
                <a:gd name="T3" fmla="*/ 4 h 52"/>
                <a:gd name="T4" fmla="*/ 38 w 38"/>
                <a:gd name="T5" fmla="*/ 4 h 52"/>
                <a:gd name="T6" fmla="*/ 38 w 38"/>
                <a:gd name="T7" fmla="*/ 4 h 52"/>
                <a:gd name="T8" fmla="*/ 38 w 38"/>
                <a:gd name="T9" fmla="*/ 6 h 52"/>
                <a:gd name="T10" fmla="*/ 38 w 38"/>
                <a:gd name="T11" fmla="*/ 6 h 52"/>
                <a:gd name="T12" fmla="*/ 38 w 38"/>
                <a:gd name="T13" fmla="*/ 6 h 52"/>
                <a:gd name="T14" fmla="*/ 38 w 38"/>
                <a:gd name="T15" fmla="*/ 6 h 52"/>
                <a:gd name="T16" fmla="*/ 36 w 38"/>
                <a:gd name="T17" fmla="*/ 6 h 52"/>
                <a:gd name="T18" fmla="*/ 22 w 38"/>
                <a:gd name="T19" fmla="*/ 6 h 52"/>
                <a:gd name="T20" fmla="*/ 22 w 38"/>
                <a:gd name="T21" fmla="*/ 50 h 52"/>
                <a:gd name="T22" fmla="*/ 22 w 38"/>
                <a:gd name="T23" fmla="*/ 50 h 52"/>
                <a:gd name="T24" fmla="*/ 22 w 38"/>
                <a:gd name="T25" fmla="*/ 52 h 52"/>
                <a:gd name="T26" fmla="*/ 22 w 38"/>
                <a:gd name="T27" fmla="*/ 52 h 52"/>
                <a:gd name="T28" fmla="*/ 22 w 38"/>
                <a:gd name="T29" fmla="*/ 52 h 52"/>
                <a:gd name="T30" fmla="*/ 22 w 38"/>
                <a:gd name="T31" fmla="*/ 52 h 52"/>
                <a:gd name="T32" fmla="*/ 20 w 38"/>
                <a:gd name="T33" fmla="*/ 52 h 52"/>
                <a:gd name="T34" fmla="*/ 20 w 38"/>
                <a:gd name="T35" fmla="*/ 52 h 52"/>
                <a:gd name="T36" fmla="*/ 18 w 38"/>
                <a:gd name="T37" fmla="*/ 52 h 52"/>
                <a:gd name="T38" fmla="*/ 18 w 38"/>
                <a:gd name="T39" fmla="*/ 52 h 52"/>
                <a:gd name="T40" fmla="*/ 18 w 38"/>
                <a:gd name="T41" fmla="*/ 52 h 52"/>
                <a:gd name="T42" fmla="*/ 18 w 38"/>
                <a:gd name="T43" fmla="*/ 52 h 52"/>
                <a:gd name="T44" fmla="*/ 16 w 38"/>
                <a:gd name="T45" fmla="*/ 52 h 52"/>
                <a:gd name="T46" fmla="*/ 16 w 38"/>
                <a:gd name="T47" fmla="*/ 52 h 52"/>
                <a:gd name="T48" fmla="*/ 16 w 38"/>
                <a:gd name="T49" fmla="*/ 52 h 52"/>
                <a:gd name="T50" fmla="*/ 16 w 38"/>
                <a:gd name="T51" fmla="*/ 52 h 52"/>
                <a:gd name="T52" fmla="*/ 16 w 38"/>
                <a:gd name="T53" fmla="*/ 50 h 52"/>
                <a:gd name="T54" fmla="*/ 16 w 38"/>
                <a:gd name="T55" fmla="*/ 6 h 52"/>
                <a:gd name="T56" fmla="*/ 0 w 38"/>
                <a:gd name="T57" fmla="*/ 6 h 52"/>
                <a:gd name="T58" fmla="*/ 0 w 38"/>
                <a:gd name="T59" fmla="*/ 6 h 52"/>
                <a:gd name="T60" fmla="*/ 0 w 38"/>
                <a:gd name="T61" fmla="*/ 6 h 52"/>
                <a:gd name="T62" fmla="*/ 0 w 38"/>
                <a:gd name="T63" fmla="*/ 6 h 52"/>
                <a:gd name="T64" fmla="*/ 0 w 38"/>
                <a:gd name="T65" fmla="*/ 6 h 52"/>
                <a:gd name="T66" fmla="*/ 0 w 38"/>
                <a:gd name="T67" fmla="*/ 6 h 52"/>
                <a:gd name="T68" fmla="*/ 0 w 38"/>
                <a:gd name="T69" fmla="*/ 4 h 52"/>
                <a:gd name="T70" fmla="*/ 0 w 38"/>
                <a:gd name="T71" fmla="*/ 4 h 52"/>
                <a:gd name="T72" fmla="*/ 0 w 38"/>
                <a:gd name="T73" fmla="*/ 4 h 52"/>
                <a:gd name="T74" fmla="*/ 0 w 38"/>
                <a:gd name="T75" fmla="*/ 4 h 52"/>
                <a:gd name="T76" fmla="*/ 0 w 38"/>
                <a:gd name="T77" fmla="*/ 2 h 52"/>
                <a:gd name="T78" fmla="*/ 0 w 38"/>
                <a:gd name="T79" fmla="*/ 2 h 52"/>
                <a:gd name="T80" fmla="*/ 0 w 38"/>
                <a:gd name="T81" fmla="*/ 2 h 52"/>
                <a:gd name="T82" fmla="*/ 0 w 38"/>
                <a:gd name="T83" fmla="*/ 2 h 52"/>
                <a:gd name="T84" fmla="*/ 0 w 38"/>
                <a:gd name="T85" fmla="*/ 0 h 52"/>
                <a:gd name="T86" fmla="*/ 0 w 38"/>
                <a:gd name="T87" fmla="*/ 0 h 52"/>
                <a:gd name="T88" fmla="*/ 0 w 38"/>
                <a:gd name="T89" fmla="*/ 0 h 52"/>
                <a:gd name="T90" fmla="*/ 36 w 38"/>
                <a:gd name="T91" fmla="*/ 0 h 52"/>
                <a:gd name="T92" fmla="*/ 36 w 38"/>
                <a:gd name="T93" fmla="*/ 0 h 52"/>
                <a:gd name="T94" fmla="*/ 38 w 38"/>
                <a:gd name="T95" fmla="*/ 0 h 52"/>
                <a:gd name="T96" fmla="*/ 38 w 38"/>
                <a:gd name="T97" fmla="*/ 0 h 52"/>
                <a:gd name="T98" fmla="*/ 38 w 38"/>
                <a:gd name="T99" fmla="*/ 2 h 52"/>
                <a:gd name="T100" fmla="*/ 38 w 38"/>
                <a:gd name="T101" fmla="*/ 2 h 52"/>
                <a:gd name="T102" fmla="*/ 38 w 38"/>
                <a:gd name="T103" fmla="*/ 2 h 52"/>
                <a:gd name="T104" fmla="*/ 38 w 38"/>
                <a:gd name="T105" fmla="*/ 2 h 52"/>
                <a:gd name="T106" fmla="*/ 38 w 38"/>
                <a:gd name="T107" fmla="*/ 4 h 52"/>
                <a:gd name="T108" fmla="*/ 38 w 38"/>
                <a:gd name="T109" fmla="*/ 4 h 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8" h="52">
                  <a:moveTo>
                    <a:pt x="38" y="4"/>
                  </a:moveTo>
                  <a:lnTo>
                    <a:pt x="38" y="4"/>
                  </a:lnTo>
                  <a:lnTo>
                    <a:pt x="38" y="6"/>
                  </a:lnTo>
                  <a:lnTo>
                    <a:pt x="36" y="6"/>
                  </a:lnTo>
                  <a:lnTo>
                    <a:pt x="22" y="6"/>
                  </a:lnTo>
                  <a:lnTo>
                    <a:pt x="22" y="50"/>
                  </a:lnTo>
                  <a:lnTo>
                    <a:pt x="22" y="52"/>
                  </a:lnTo>
                  <a:lnTo>
                    <a:pt x="20" y="52"/>
                  </a:lnTo>
                  <a:lnTo>
                    <a:pt x="18" y="52"/>
                  </a:lnTo>
                  <a:lnTo>
                    <a:pt x="16" y="52"/>
                  </a:lnTo>
                  <a:lnTo>
                    <a:pt x="16" y="50"/>
                  </a:lnTo>
                  <a:lnTo>
                    <a:pt x="16" y="6"/>
                  </a:lnTo>
                  <a:lnTo>
                    <a:pt x="0" y="6"/>
                  </a:lnTo>
                  <a:lnTo>
                    <a:pt x="0" y="4"/>
                  </a:lnTo>
                  <a:lnTo>
                    <a:pt x="0" y="2"/>
                  </a:lnTo>
                  <a:lnTo>
                    <a:pt x="0" y="0"/>
                  </a:lnTo>
                  <a:lnTo>
                    <a:pt x="36" y="0"/>
                  </a:lnTo>
                  <a:lnTo>
                    <a:pt x="38" y="0"/>
                  </a:lnTo>
                  <a:lnTo>
                    <a:pt x="38" y="2"/>
                  </a:lnTo>
                  <a:lnTo>
                    <a:pt x="38"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05" name="Freeform 219"/>
            <p:cNvSpPr>
              <a:spLocks noEditPoints="1"/>
            </p:cNvSpPr>
            <p:nvPr/>
          </p:nvSpPr>
          <p:spPr bwMode="auto">
            <a:xfrm>
              <a:off x="1044" y="2152"/>
              <a:ext cx="30" cy="38"/>
            </a:xfrm>
            <a:custGeom>
              <a:avLst/>
              <a:gdLst>
                <a:gd name="T0" fmla="*/ 30 w 30"/>
                <a:gd name="T1" fmla="*/ 38 h 38"/>
                <a:gd name="T2" fmla="*/ 30 w 30"/>
                <a:gd name="T3" fmla="*/ 38 h 38"/>
                <a:gd name="T4" fmla="*/ 28 w 30"/>
                <a:gd name="T5" fmla="*/ 38 h 38"/>
                <a:gd name="T6" fmla="*/ 26 w 30"/>
                <a:gd name="T7" fmla="*/ 38 h 38"/>
                <a:gd name="T8" fmla="*/ 26 w 30"/>
                <a:gd name="T9" fmla="*/ 38 h 38"/>
                <a:gd name="T10" fmla="*/ 24 w 30"/>
                <a:gd name="T11" fmla="*/ 38 h 38"/>
                <a:gd name="T12" fmla="*/ 24 w 30"/>
                <a:gd name="T13" fmla="*/ 34 h 38"/>
                <a:gd name="T14" fmla="*/ 18 w 30"/>
                <a:gd name="T15" fmla="*/ 38 h 38"/>
                <a:gd name="T16" fmla="*/ 12 w 30"/>
                <a:gd name="T17" fmla="*/ 38 h 38"/>
                <a:gd name="T18" fmla="*/ 8 w 30"/>
                <a:gd name="T19" fmla="*/ 38 h 38"/>
                <a:gd name="T20" fmla="*/ 4 w 30"/>
                <a:gd name="T21" fmla="*/ 36 h 38"/>
                <a:gd name="T22" fmla="*/ 0 w 30"/>
                <a:gd name="T23" fmla="*/ 32 h 38"/>
                <a:gd name="T24" fmla="*/ 0 w 30"/>
                <a:gd name="T25" fmla="*/ 28 h 38"/>
                <a:gd name="T26" fmla="*/ 2 w 30"/>
                <a:gd name="T27" fmla="*/ 22 h 38"/>
                <a:gd name="T28" fmla="*/ 4 w 30"/>
                <a:gd name="T29" fmla="*/ 18 h 38"/>
                <a:gd name="T30" fmla="*/ 10 w 30"/>
                <a:gd name="T31" fmla="*/ 16 h 38"/>
                <a:gd name="T32" fmla="*/ 18 w 30"/>
                <a:gd name="T33" fmla="*/ 16 h 38"/>
                <a:gd name="T34" fmla="*/ 24 w 30"/>
                <a:gd name="T35" fmla="*/ 14 h 38"/>
                <a:gd name="T36" fmla="*/ 22 w 30"/>
                <a:gd name="T37" fmla="*/ 10 h 38"/>
                <a:gd name="T38" fmla="*/ 22 w 30"/>
                <a:gd name="T39" fmla="*/ 6 h 38"/>
                <a:gd name="T40" fmla="*/ 18 w 30"/>
                <a:gd name="T41" fmla="*/ 6 h 38"/>
                <a:gd name="T42" fmla="*/ 14 w 30"/>
                <a:gd name="T43" fmla="*/ 4 h 38"/>
                <a:gd name="T44" fmla="*/ 10 w 30"/>
                <a:gd name="T45" fmla="*/ 6 h 38"/>
                <a:gd name="T46" fmla="*/ 8 w 30"/>
                <a:gd name="T47" fmla="*/ 6 h 38"/>
                <a:gd name="T48" fmla="*/ 4 w 30"/>
                <a:gd name="T49" fmla="*/ 8 h 38"/>
                <a:gd name="T50" fmla="*/ 4 w 30"/>
                <a:gd name="T51" fmla="*/ 8 h 38"/>
                <a:gd name="T52" fmla="*/ 2 w 30"/>
                <a:gd name="T53" fmla="*/ 8 h 38"/>
                <a:gd name="T54" fmla="*/ 2 w 30"/>
                <a:gd name="T55" fmla="*/ 8 h 38"/>
                <a:gd name="T56" fmla="*/ 2 w 30"/>
                <a:gd name="T57" fmla="*/ 6 h 38"/>
                <a:gd name="T58" fmla="*/ 2 w 30"/>
                <a:gd name="T59" fmla="*/ 6 h 38"/>
                <a:gd name="T60" fmla="*/ 2 w 30"/>
                <a:gd name="T61" fmla="*/ 4 h 38"/>
                <a:gd name="T62" fmla="*/ 2 w 30"/>
                <a:gd name="T63" fmla="*/ 4 h 38"/>
                <a:gd name="T64" fmla="*/ 4 w 30"/>
                <a:gd name="T65" fmla="*/ 2 h 38"/>
                <a:gd name="T66" fmla="*/ 8 w 30"/>
                <a:gd name="T67" fmla="*/ 0 h 38"/>
                <a:gd name="T68" fmla="*/ 12 w 30"/>
                <a:gd name="T69" fmla="*/ 0 h 38"/>
                <a:gd name="T70" fmla="*/ 16 w 30"/>
                <a:gd name="T71" fmla="*/ 0 h 38"/>
                <a:gd name="T72" fmla="*/ 22 w 30"/>
                <a:gd name="T73" fmla="*/ 0 h 38"/>
                <a:gd name="T74" fmla="*/ 26 w 30"/>
                <a:gd name="T75" fmla="*/ 2 h 38"/>
                <a:gd name="T76" fmla="*/ 28 w 30"/>
                <a:gd name="T77" fmla="*/ 6 h 38"/>
                <a:gd name="T78" fmla="*/ 30 w 30"/>
                <a:gd name="T79" fmla="*/ 12 h 38"/>
                <a:gd name="T80" fmla="*/ 24 w 30"/>
                <a:gd name="T81" fmla="*/ 20 h 38"/>
                <a:gd name="T82" fmla="*/ 18 w 30"/>
                <a:gd name="T83" fmla="*/ 20 h 38"/>
                <a:gd name="T84" fmla="*/ 12 w 30"/>
                <a:gd name="T85" fmla="*/ 22 h 38"/>
                <a:gd name="T86" fmla="*/ 10 w 30"/>
                <a:gd name="T87" fmla="*/ 22 h 38"/>
                <a:gd name="T88" fmla="*/ 8 w 30"/>
                <a:gd name="T89" fmla="*/ 24 h 38"/>
                <a:gd name="T90" fmla="*/ 6 w 30"/>
                <a:gd name="T91" fmla="*/ 28 h 38"/>
                <a:gd name="T92" fmla="*/ 8 w 30"/>
                <a:gd name="T93" fmla="*/ 32 h 38"/>
                <a:gd name="T94" fmla="*/ 14 w 30"/>
                <a:gd name="T95" fmla="*/ 34 h 38"/>
                <a:gd name="T96" fmla="*/ 18 w 30"/>
                <a:gd name="T97" fmla="*/ 32 h 38"/>
                <a:gd name="T98" fmla="*/ 24 w 30"/>
                <a:gd name="T99" fmla="*/ 20 h 3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0" h="38">
                  <a:moveTo>
                    <a:pt x="30" y="38"/>
                  </a:moveTo>
                  <a:lnTo>
                    <a:pt x="30" y="38"/>
                  </a:lnTo>
                  <a:lnTo>
                    <a:pt x="28" y="38"/>
                  </a:lnTo>
                  <a:lnTo>
                    <a:pt x="26" y="38"/>
                  </a:lnTo>
                  <a:lnTo>
                    <a:pt x="24" y="38"/>
                  </a:lnTo>
                  <a:lnTo>
                    <a:pt x="24" y="34"/>
                  </a:lnTo>
                  <a:lnTo>
                    <a:pt x="18" y="38"/>
                  </a:lnTo>
                  <a:lnTo>
                    <a:pt x="12" y="38"/>
                  </a:lnTo>
                  <a:lnTo>
                    <a:pt x="8" y="38"/>
                  </a:lnTo>
                  <a:lnTo>
                    <a:pt x="4" y="36"/>
                  </a:lnTo>
                  <a:lnTo>
                    <a:pt x="0" y="32"/>
                  </a:lnTo>
                  <a:lnTo>
                    <a:pt x="0" y="28"/>
                  </a:lnTo>
                  <a:lnTo>
                    <a:pt x="2" y="22"/>
                  </a:lnTo>
                  <a:lnTo>
                    <a:pt x="4" y="18"/>
                  </a:lnTo>
                  <a:lnTo>
                    <a:pt x="10" y="16"/>
                  </a:lnTo>
                  <a:lnTo>
                    <a:pt x="18" y="16"/>
                  </a:lnTo>
                  <a:lnTo>
                    <a:pt x="24" y="16"/>
                  </a:lnTo>
                  <a:lnTo>
                    <a:pt x="24" y="14"/>
                  </a:lnTo>
                  <a:lnTo>
                    <a:pt x="22" y="10"/>
                  </a:lnTo>
                  <a:lnTo>
                    <a:pt x="22" y="6"/>
                  </a:lnTo>
                  <a:lnTo>
                    <a:pt x="18" y="6"/>
                  </a:lnTo>
                  <a:lnTo>
                    <a:pt x="14" y="4"/>
                  </a:lnTo>
                  <a:lnTo>
                    <a:pt x="10" y="6"/>
                  </a:lnTo>
                  <a:lnTo>
                    <a:pt x="8" y="6"/>
                  </a:lnTo>
                  <a:lnTo>
                    <a:pt x="4" y="8"/>
                  </a:lnTo>
                  <a:lnTo>
                    <a:pt x="2" y="8"/>
                  </a:lnTo>
                  <a:lnTo>
                    <a:pt x="2" y="6"/>
                  </a:lnTo>
                  <a:lnTo>
                    <a:pt x="2" y="4"/>
                  </a:lnTo>
                  <a:lnTo>
                    <a:pt x="4" y="2"/>
                  </a:lnTo>
                  <a:lnTo>
                    <a:pt x="8" y="0"/>
                  </a:lnTo>
                  <a:lnTo>
                    <a:pt x="12" y="0"/>
                  </a:lnTo>
                  <a:lnTo>
                    <a:pt x="16" y="0"/>
                  </a:lnTo>
                  <a:lnTo>
                    <a:pt x="22" y="0"/>
                  </a:lnTo>
                  <a:lnTo>
                    <a:pt x="26" y="2"/>
                  </a:lnTo>
                  <a:lnTo>
                    <a:pt x="28" y="6"/>
                  </a:lnTo>
                  <a:lnTo>
                    <a:pt x="30" y="12"/>
                  </a:lnTo>
                  <a:lnTo>
                    <a:pt x="30" y="38"/>
                  </a:lnTo>
                  <a:close/>
                  <a:moveTo>
                    <a:pt x="24" y="20"/>
                  </a:moveTo>
                  <a:lnTo>
                    <a:pt x="18" y="20"/>
                  </a:lnTo>
                  <a:lnTo>
                    <a:pt x="12" y="22"/>
                  </a:lnTo>
                  <a:lnTo>
                    <a:pt x="10" y="22"/>
                  </a:lnTo>
                  <a:lnTo>
                    <a:pt x="8" y="24"/>
                  </a:lnTo>
                  <a:lnTo>
                    <a:pt x="6" y="28"/>
                  </a:lnTo>
                  <a:lnTo>
                    <a:pt x="8" y="32"/>
                  </a:lnTo>
                  <a:lnTo>
                    <a:pt x="14" y="34"/>
                  </a:lnTo>
                  <a:lnTo>
                    <a:pt x="18" y="32"/>
                  </a:lnTo>
                  <a:lnTo>
                    <a:pt x="24" y="28"/>
                  </a:lnTo>
                  <a:lnTo>
                    <a:pt x="2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06" name="Freeform 220"/>
            <p:cNvSpPr>
              <a:spLocks noEditPoints="1"/>
            </p:cNvSpPr>
            <p:nvPr/>
          </p:nvSpPr>
          <p:spPr bwMode="auto">
            <a:xfrm>
              <a:off x="1086" y="2134"/>
              <a:ext cx="32" cy="56"/>
            </a:xfrm>
            <a:custGeom>
              <a:avLst/>
              <a:gdLst>
                <a:gd name="T0" fmla="*/ 32 w 32"/>
                <a:gd name="T1" fmla="*/ 36 h 56"/>
                <a:gd name="T2" fmla="*/ 32 w 32"/>
                <a:gd name="T3" fmla="*/ 44 h 56"/>
                <a:gd name="T4" fmla="*/ 28 w 32"/>
                <a:gd name="T5" fmla="*/ 52 h 56"/>
                <a:gd name="T6" fmla="*/ 24 w 32"/>
                <a:gd name="T7" fmla="*/ 56 h 56"/>
                <a:gd name="T8" fmla="*/ 18 w 32"/>
                <a:gd name="T9" fmla="*/ 56 h 56"/>
                <a:gd name="T10" fmla="*/ 14 w 32"/>
                <a:gd name="T11" fmla="*/ 56 h 56"/>
                <a:gd name="T12" fmla="*/ 12 w 32"/>
                <a:gd name="T13" fmla="*/ 56 h 56"/>
                <a:gd name="T14" fmla="*/ 8 w 32"/>
                <a:gd name="T15" fmla="*/ 54 h 56"/>
                <a:gd name="T16" fmla="*/ 6 w 32"/>
                <a:gd name="T17" fmla="*/ 54 h 56"/>
                <a:gd name="T18" fmla="*/ 6 w 32"/>
                <a:gd name="T19" fmla="*/ 56 h 56"/>
                <a:gd name="T20" fmla="*/ 4 w 32"/>
                <a:gd name="T21" fmla="*/ 56 h 56"/>
                <a:gd name="T22" fmla="*/ 4 w 32"/>
                <a:gd name="T23" fmla="*/ 56 h 56"/>
                <a:gd name="T24" fmla="*/ 2 w 32"/>
                <a:gd name="T25" fmla="*/ 56 h 56"/>
                <a:gd name="T26" fmla="*/ 2 w 32"/>
                <a:gd name="T27" fmla="*/ 56 h 56"/>
                <a:gd name="T28" fmla="*/ 0 w 32"/>
                <a:gd name="T29" fmla="*/ 56 h 56"/>
                <a:gd name="T30" fmla="*/ 0 w 32"/>
                <a:gd name="T31" fmla="*/ 56 h 56"/>
                <a:gd name="T32" fmla="*/ 0 w 32"/>
                <a:gd name="T33" fmla="*/ 54 h 56"/>
                <a:gd name="T34" fmla="*/ 0 w 32"/>
                <a:gd name="T35" fmla="*/ 2 h 56"/>
                <a:gd name="T36" fmla="*/ 0 w 32"/>
                <a:gd name="T37" fmla="*/ 2 h 56"/>
                <a:gd name="T38" fmla="*/ 0 w 32"/>
                <a:gd name="T39" fmla="*/ 0 h 56"/>
                <a:gd name="T40" fmla="*/ 2 w 32"/>
                <a:gd name="T41" fmla="*/ 0 h 56"/>
                <a:gd name="T42" fmla="*/ 2 w 32"/>
                <a:gd name="T43" fmla="*/ 0 h 56"/>
                <a:gd name="T44" fmla="*/ 4 w 32"/>
                <a:gd name="T45" fmla="*/ 0 h 56"/>
                <a:gd name="T46" fmla="*/ 6 w 32"/>
                <a:gd name="T47" fmla="*/ 0 h 56"/>
                <a:gd name="T48" fmla="*/ 6 w 32"/>
                <a:gd name="T49" fmla="*/ 2 h 56"/>
                <a:gd name="T50" fmla="*/ 6 w 32"/>
                <a:gd name="T51" fmla="*/ 24 h 56"/>
                <a:gd name="T52" fmla="*/ 10 w 32"/>
                <a:gd name="T53" fmla="*/ 20 h 56"/>
                <a:gd name="T54" fmla="*/ 12 w 32"/>
                <a:gd name="T55" fmla="*/ 18 h 56"/>
                <a:gd name="T56" fmla="*/ 16 w 32"/>
                <a:gd name="T57" fmla="*/ 18 h 56"/>
                <a:gd name="T58" fmla="*/ 18 w 32"/>
                <a:gd name="T59" fmla="*/ 18 h 56"/>
                <a:gd name="T60" fmla="*/ 24 w 32"/>
                <a:gd name="T61" fmla="*/ 18 h 56"/>
                <a:gd name="T62" fmla="*/ 30 w 32"/>
                <a:gd name="T63" fmla="*/ 24 h 56"/>
                <a:gd name="T64" fmla="*/ 32 w 32"/>
                <a:gd name="T65" fmla="*/ 30 h 56"/>
                <a:gd name="T66" fmla="*/ 32 w 32"/>
                <a:gd name="T67" fmla="*/ 36 h 56"/>
                <a:gd name="T68" fmla="*/ 26 w 32"/>
                <a:gd name="T69" fmla="*/ 38 h 56"/>
                <a:gd name="T70" fmla="*/ 26 w 32"/>
                <a:gd name="T71" fmla="*/ 32 h 56"/>
                <a:gd name="T72" fmla="*/ 24 w 32"/>
                <a:gd name="T73" fmla="*/ 28 h 56"/>
                <a:gd name="T74" fmla="*/ 22 w 32"/>
                <a:gd name="T75" fmla="*/ 24 h 56"/>
                <a:gd name="T76" fmla="*/ 16 w 32"/>
                <a:gd name="T77" fmla="*/ 22 h 56"/>
                <a:gd name="T78" fmla="*/ 14 w 32"/>
                <a:gd name="T79" fmla="*/ 24 h 56"/>
                <a:gd name="T80" fmla="*/ 12 w 32"/>
                <a:gd name="T81" fmla="*/ 24 h 56"/>
                <a:gd name="T82" fmla="*/ 10 w 32"/>
                <a:gd name="T83" fmla="*/ 26 h 56"/>
                <a:gd name="T84" fmla="*/ 6 w 32"/>
                <a:gd name="T85" fmla="*/ 30 h 56"/>
                <a:gd name="T86" fmla="*/ 6 w 32"/>
                <a:gd name="T87" fmla="*/ 44 h 56"/>
                <a:gd name="T88" fmla="*/ 12 w 32"/>
                <a:gd name="T89" fmla="*/ 50 h 56"/>
                <a:gd name="T90" fmla="*/ 16 w 32"/>
                <a:gd name="T91" fmla="*/ 52 h 56"/>
                <a:gd name="T92" fmla="*/ 20 w 32"/>
                <a:gd name="T93" fmla="*/ 50 h 56"/>
                <a:gd name="T94" fmla="*/ 24 w 32"/>
                <a:gd name="T95" fmla="*/ 46 h 56"/>
                <a:gd name="T96" fmla="*/ 26 w 32"/>
                <a:gd name="T97" fmla="*/ 42 h 56"/>
                <a:gd name="T98" fmla="*/ 26 w 32"/>
                <a:gd name="T99" fmla="*/ 38 h 5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 h="56">
                  <a:moveTo>
                    <a:pt x="32" y="36"/>
                  </a:moveTo>
                  <a:lnTo>
                    <a:pt x="32" y="36"/>
                  </a:lnTo>
                  <a:lnTo>
                    <a:pt x="32" y="44"/>
                  </a:lnTo>
                  <a:lnTo>
                    <a:pt x="28" y="52"/>
                  </a:lnTo>
                  <a:lnTo>
                    <a:pt x="24" y="56"/>
                  </a:lnTo>
                  <a:lnTo>
                    <a:pt x="18" y="56"/>
                  </a:lnTo>
                  <a:lnTo>
                    <a:pt x="14" y="56"/>
                  </a:lnTo>
                  <a:lnTo>
                    <a:pt x="12" y="56"/>
                  </a:lnTo>
                  <a:lnTo>
                    <a:pt x="8" y="54"/>
                  </a:lnTo>
                  <a:lnTo>
                    <a:pt x="6" y="50"/>
                  </a:lnTo>
                  <a:lnTo>
                    <a:pt x="6" y="54"/>
                  </a:lnTo>
                  <a:lnTo>
                    <a:pt x="6" y="56"/>
                  </a:lnTo>
                  <a:lnTo>
                    <a:pt x="4" y="56"/>
                  </a:lnTo>
                  <a:lnTo>
                    <a:pt x="2" y="56"/>
                  </a:lnTo>
                  <a:lnTo>
                    <a:pt x="0" y="56"/>
                  </a:lnTo>
                  <a:lnTo>
                    <a:pt x="0" y="54"/>
                  </a:lnTo>
                  <a:lnTo>
                    <a:pt x="0" y="2"/>
                  </a:lnTo>
                  <a:lnTo>
                    <a:pt x="0" y="0"/>
                  </a:lnTo>
                  <a:lnTo>
                    <a:pt x="2" y="0"/>
                  </a:lnTo>
                  <a:lnTo>
                    <a:pt x="4" y="0"/>
                  </a:lnTo>
                  <a:lnTo>
                    <a:pt x="6" y="0"/>
                  </a:lnTo>
                  <a:lnTo>
                    <a:pt x="6" y="2"/>
                  </a:lnTo>
                  <a:lnTo>
                    <a:pt x="6" y="24"/>
                  </a:lnTo>
                  <a:lnTo>
                    <a:pt x="10" y="20"/>
                  </a:lnTo>
                  <a:lnTo>
                    <a:pt x="12" y="18"/>
                  </a:lnTo>
                  <a:lnTo>
                    <a:pt x="16" y="18"/>
                  </a:lnTo>
                  <a:lnTo>
                    <a:pt x="18" y="18"/>
                  </a:lnTo>
                  <a:lnTo>
                    <a:pt x="24" y="18"/>
                  </a:lnTo>
                  <a:lnTo>
                    <a:pt x="30" y="24"/>
                  </a:lnTo>
                  <a:lnTo>
                    <a:pt x="32" y="30"/>
                  </a:lnTo>
                  <a:lnTo>
                    <a:pt x="32" y="36"/>
                  </a:lnTo>
                  <a:close/>
                  <a:moveTo>
                    <a:pt x="26" y="38"/>
                  </a:moveTo>
                  <a:lnTo>
                    <a:pt x="26" y="38"/>
                  </a:lnTo>
                  <a:lnTo>
                    <a:pt x="26" y="32"/>
                  </a:lnTo>
                  <a:lnTo>
                    <a:pt x="24" y="28"/>
                  </a:lnTo>
                  <a:lnTo>
                    <a:pt x="22" y="24"/>
                  </a:lnTo>
                  <a:lnTo>
                    <a:pt x="16" y="22"/>
                  </a:lnTo>
                  <a:lnTo>
                    <a:pt x="14" y="24"/>
                  </a:lnTo>
                  <a:lnTo>
                    <a:pt x="12" y="24"/>
                  </a:lnTo>
                  <a:lnTo>
                    <a:pt x="10" y="26"/>
                  </a:lnTo>
                  <a:lnTo>
                    <a:pt x="6" y="30"/>
                  </a:lnTo>
                  <a:lnTo>
                    <a:pt x="6" y="44"/>
                  </a:lnTo>
                  <a:lnTo>
                    <a:pt x="12" y="50"/>
                  </a:lnTo>
                  <a:lnTo>
                    <a:pt x="16" y="52"/>
                  </a:lnTo>
                  <a:lnTo>
                    <a:pt x="20" y="50"/>
                  </a:lnTo>
                  <a:lnTo>
                    <a:pt x="24" y="46"/>
                  </a:lnTo>
                  <a:lnTo>
                    <a:pt x="26" y="42"/>
                  </a:lnTo>
                  <a:lnTo>
                    <a:pt x="26"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07" name="Freeform 221"/>
            <p:cNvSpPr>
              <a:spLocks/>
            </p:cNvSpPr>
            <p:nvPr/>
          </p:nvSpPr>
          <p:spPr bwMode="auto">
            <a:xfrm>
              <a:off x="4448" y="2140"/>
              <a:ext cx="26" cy="44"/>
            </a:xfrm>
            <a:custGeom>
              <a:avLst/>
              <a:gdLst>
                <a:gd name="T0" fmla="*/ 26 w 26"/>
                <a:gd name="T1" fmla="*/ 40 h 44"/>
                <a:gd name="T2" fmla="*/ 26 w 26"/>
                <a:gd name="T3" fmla="*/ 42 h 44"/>
                <a:gd name="T4" fmla="*/ 26 w 26"/>
                <a:gd name="T5" fmla="*/ 42 h 44"/>
                <a:gd name="T6" fmla="*/ 26 w 26"/>
                <a:gd name="T7" fmla="*/ 44 h 44"/>
                <a:gd name="T8" fmla="*/ 2 w 26"/>
                <a:gd name="T9" fmla="*/ 44 h 44"/>
                <a:gd name="T10" fmla="*/ 2 w 26"/>
                <a:gd name="T11" fmla="*/ 44 h 44"/>
                <a:gd name="T12" fmla="*/ 2 w 26"/>
                <a:gd name="T13" fmla="*/ 42 h 44"/>
                <a:gd name="T14" fmla="*/ 2 w 26"/>
                <a:gd name="T15" fmla="*/ 42 h 44"/>
                <a:gd name="T16" fmla="*/ 2 w 26"/>
                <a:gd name="T17" fmla="*/ 40 h 44"/>
                <a:gd name="T18" fmla="*/ 2 w 26"/>
                <a:gd name="T19" fmla="*/ 40 h 44"/>
                <a:gd name="T20" fmla="*/ 2 w 26"/>
                <a:gd name="T21" fmla="*/ 40 h 44"/>
                <a:gd name="T22" fmla="*/ 2 w 26"/>
                <a:gd name="T23" fmla="*/ 38 h 44"/>
                <a:gd name="T24" fmla="*/ 2 w 26"/>
                <a:gd name="T25" fmla="*/ 38 h 44"/>
                <a:gd name="T26" fmla="*/ 12 w 26"/>
                <a:gd name="T27" fmla="*/ 6 h 44"/>
                <a:gd name="T28" fmla="*/ 2 w 26"/>
                <a:gd name="T29" fmla="*/ 10 h 44"/>
                <a:gd name="T30" fmla="*/ 2 w 26"/>
                <a:gd name="T31" fmla="*/ 10 h 44"/>
                <a:gd name="T32" fmla="*/ 2 w 26"/>
                <a:gd name="T33" fmla="*/ 10 h 44"/>
                <a:gd name="T34" fmla="*/ 2 w 26"/>
                <a:gd name="T35" fmla="*/ 10 h 44"/>
                <a:gd name="T36" fmla="*/ 0 w 26"/>
                <a:gd name="T37" fmla="*/ 8 h 44"/>
                <a:gd name="T38" fmla="*/ 0 w 26"/>
                <a:gd name="T39" fmla="*/ 8 h 44"/>
                <a:gd name="T40" fmla="*/ 2 w 26"/>
                <a:gd name="T41" fmla="*/ 8 h 44"/>
                <a:gd name="T42" fmla="*/ 2 w 26"/>
                <a:gd name="T43" fmla="*/ 6 h 44"/>
                <a:gd name="T44" fmla="*/ 12 w 26"/>
                <a:gd name="T45" fmla="*/ 0 h 44"/>
                <a:gd name="T46" fmla="*/ 12 w 26"/>
                <a:gd name="T47" fmla="*/ 0 h 44"/>
                <a:gd name="T48" fmla="*/ 12 w 26"/>
                <a:gd name="T49" fmla="*/ 0 h 44"/>
                <a:gd name="T50" fmla="*/ 14 w 26"/>
                <a:gd name="T51" fmla="*/ 0 h 44"/>
                <a:gd name="T52" fmla="*/ 14 w 26"/>
                <a:gd name="T53" fmla="*/ 0 h 44"/>
                <a:gd name="T54" fmla="*/ 16 w 26"/>
                <a:gd name="T55" fmla="*/ 0 h 44"/>
                <a:gd name="T56" fmla="*/ 16 w 26"/>
                <a:gd name="T57" fmla="*/ 0 h 44"/>
                <a:gd name="T58" fmla="*/ 18 w 26"/>
                <a:gd name="T59" fmla="*/ 0 h 44"/>
                <a:gd name="T60" fmla="*/ 18 w 26"/>
                <a:gd name="T61" fmla="*/ 0 h 44"/>
                <a:gd name="T62" fmla="*/ 26 w 26"/>
                <a:gd name="T63" fmla="*/ 38 h 44"/>
                <a:gd name="T64" fmla="*/ 26 w 26"/>
                <a:gd name="T65" fmla="*/ 38 h 44"/>
                <a:gd name="T66" fmla="*/ 26 w 26"/>
                <a:gd name="T67" fmla="*/ 40 h 44"/>
                <a:gd name="T68" fmla="*/ 26 w 26"/>
                <a:gd name="T69" fmla="*/ 40 h 44"/>
                <a:gd name="T70" fmla="*/ 26 w 26"/>
                <a:gd name="T71" fmla="*/ 40 h 4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6" h="44">
                  <a:moveTo>
                    <a:pt x="26" y="40"/>
                  </a:moveTo>
                  <a:lnTo>
                    <a:pt x="26" y="40"/>
                  </a:lnTo>
                  <a:lnTo>
                    <a:pt x="26" y="42"/>
                  </a:lnTo>
                  <a:lnTo>
                    <a:pt x="26" y="44"/>
                  </a:lnTo>
                  <a:lnTo>
                    <a:pt x="2" y="44"/>
                  </a:lnTo>
                  <a:lnTo>
                    <a:pt x="2" y="42"/>
                  </a:lnTo>
                  <a:lnTo>
                    <a:pt x="2" y="40"/>
                  </a:lnTo>
                  <a:lnTo>
                    <a:pt x="2" y="38"/>
                  </a:lnTo>
                  <a:lnTo>
                    <a:pt x="12" y="38"/>
                  </a:lnTo>
                  <a:lnTo>
                    <a:pt x="12" y="6"/>
                  </a:lnTo>
                  <a:lnTo>
                    <a:pt x="2" y="10"/>
                  </a:lnTo>
                  <a:lnTo>
                    <a:pt x="0" y="8"/>
                  </a:lnTo>
                  <a:lnTo>
                    <a:pt x="2" y="8"/>
                  </a:lnTo>
                  <a:lnTo>
                    <a:pt x="2" y="6"/>
                  </a:lnTo>
                  <a:lnTo>
                    <a:pt x="12" y="0"/>
                  </a:lnTo>
                  <a:lnTo>
                    <a:pt x="14" y="0"/>
                  </a:lnTo>
                  <a:lnTo>
                    <a:pt x="16" y="0"/>
                  </a:lnTo>
                  <a:lnTo>
                    <a:pt x="18" y="0"/>
                  </a:lnTo>
                  <a:lnTo>
                    <a:pt x="18" y="38"/>
                  </a:lnTo>
                  <a:lnTo>
                    <a:pt x="26" y="38"/>
                  </a:lnTo>
                  <a:lnTo>
                    <a:pt x="26"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08" name="Freeform 222"/>
            <p:cNvSpPr>
              <a:spLocks noEditPoints="1"/>
            </p:cNvSpPr>
            <p:nvPr/>
          </p:nvSpPr>
          <p:spPr bwMode="auto">
            <a:xfrm>
              <a:off x="4480" y="2138"/>
              <a:ext cx="30" cy="46"/>
            </a:xfrm>
            <a:custGeom>
              <a:avLst/>
              <a:gdLst>
                <a:gd name="T0" fmla="*/ 30 w 30"/>
                <a:gd name="T1" fmla="*/ 24 h 46"/>
                <a:gd name="T2" fmla="*/ 30 w 30"/>
                <a:gd name="T3" fmla="*/ 32 h 46"/>
                <a:gd name="T4" fmla="*/ 28 w 30"/>
                <a:gd name="T5" fmla="*/ 40 h 46"/>
                <a:gd name="T6" fmla="*/ 22 w 30"/>
                <a:gd name="T7" fmla="*/ 44 h 46"/>
                <a:gd name="T8" fmla="*/ 16 w 30"/>
                <a:gd name="T9" fmla="*/ 46 h 46"/>
                <a:gd name="T10" fmla="*/ 8 w 30"/>
                <a:gd name="T11" fmla="*/ 44 h 46"/>
                <a:gd name="T12" fmla="*/ 4 w 30"/>
                <a:gd name="T13" fmla="*/ 40 h 46"/>
                <a:gd name="T14" fmla="*/ 2 w 30"/>
                <a:gd name="T15" fmla="*/ 34 h 46"/>
                <a:gd name="T16" fmla="*/ 0 w 30"/>
                <a:gd name="T17" fmla="*/ 24 h 46"/>
                <a:gd name="T18" fmla="*/ 2 w 30"/>
                <a:gd name="T19" fmla="*/ 14 h 46"/>
                <a:gd name="T20" fmla="*/ 4 w 30"/>
                <a:gd name="T21" fmla="*/ 8 h 46"/>
                <a:gd name="T22" fmla="*/ 8 w 30"/>
                <a:gd name="T23" fmla="*/ 2 h 46"/>
                <a:gd name="T24" fmla="*/ 16 w 30"/>
                <a:gd name="T25" fmla="*/ 0 h 46"/>
                <a:gd name="T26" fmla="*/ 22 w 30"/>
                <a:gd name="T27" fmla="*/ 2 h 46"/>
                <a:gd name="T28" fmla="*/ 28 w 30"/>
                <a:gd name="T29" fmla="*/ 6 h 46"/>
                <a:gd name="T30" fmla="*/ 30 w 30"/>
                <a:gd name="T31" fmla="*/ 14 h 46"/>
                <a:gd name="T32" fmla="*/ 30 w 30"/>
                <a:gd name="T33" fmla="*/ 24 h 46"/>
                <a:gd name="T34" fmla="*/ 24 w 30"/>
                <a:gd name="T35" fmla="*/ 24 h 46"/>
                <a:gd name="T36" fmla="*/ 24 w 30"/>
                <a:gd name="T37" fmla="*/ 18 h 46"/>
                <a:gd name="T38" fmla="*/ 24 w 30"/>
                <a:gd name="T39" fmla="*/ 14 h 46"/>
                <a:gd name="T40" fmla="*/ 22 w 30"/>
                <a:gd name="T41" fmla="*/ 10 h 46"/>
                <a:gd name="T42" fmla="*/ 20 w 30"/>
                <a:gd name="T43" fmla="*/ 8 h 46"/>
                <a:gd name="T44" fmla="*/ 18 w 30"/>
                <a:gd name="T45" fmla="*/ 6 h 46"/>
                <a:gd name="T46" fmla="*/ 16 w 30"/>
                <a:gd name="T47" fmla="*/ 6 h 46"/>
                <a:gd name="T48" fmla="*/ 12 w 30"/>
                <a:gd name="T49" fmla="*/ 8 h 46"/>
                <a:gd name="T50" fmla="*/ 8 w 30"/>
                <a:gd name="T51" fmla="*/ 10 h 46"/>
                <a:gd name="T52" fmla="*/ 6 w 30"/>
                <a:gd name="T53" fmla="*/ 16 h 46"/>
                <a:gd name="T54" fmla="*/ 6 w 30"/>
                <a:gd name="T55" fmla="*/ 24 h 46"/>
                <a:gd name="T56" fmla="*/ 6 w 30"/>
                <a:gd name="T57" fmla="*/ 32 h 46"/>
                <a:gd name="T58" fmla="*/ 8 w 30"/>
                <a:gd name="T59" fmla="*/ 38 h 46"/>
                <a:gd name="T60" fmla="*/ 12 w 30"/>
                <a:gd name="T61" fmla="*/ 40 h 46"/>
                <a:gd name="T62" fmla="*/ 16 w 30"/>
                <a:gd name="T63" fmla="*/ 42 h 46"/>
                <a:gd name="T64" fmla="*/ 18 w 30"/>
                <a:gd name="T65" fmla="*/ 40 h 46"/>
                <a:gd name="T66" fmla="*/ 22 w 30"/>
                <a:gd name="T67" fmla="*/ 38 h 46"/>
                <a:gd name="T68" fmla="*/ 22 w 30"/>
                <a:gd name="T69" fmla="*/ 36 h 46"/>
                <a:gd name="T70" fmla="*/ 24 w 30"/>
                <a:gd name="T71" fmla="*/ 32 h 46"/>
                <a:gd name="T72" fmla="*/ 24 w 30"/>
                <a:gd name="T73" fmla="*/ 28 h 46"/>
                <a:gd name="T74" fmla="*/ 24 w 30"/>
                <a:gd name="T75" fmla="*/ 24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0" h="46">
                  <a:moveTo>
                    <a:pt x="30" y="24"/>
                  </a:moveTo>
                  <a:lnTo>
                    <a:pt x="30" y="24"/>
                  </a:lnTo>
                  <a:lnTo>
                    <a:pt x="30" y="32"/>
                  </a:lnTo>
                  <a:lnTo>
                    <a:pt x="28" y="40"/>
                  </a:lnTo>
                  <a:lnTo>
                    <a:pt x="22" y="44"/>
                  </a:lnTo>
                  <a:lnTo>
                    <a:pt x="16" y="46"/>
                  </a:lnTo>
                  <a:lnTo>
                    <a:pt x="8" y="44"/>
                  </a:lnTo>
                  <a:lnTo>
                    <a:pt x="4" y="40"/>
                  </a:lnTo>
                  <a:lnTo>
                    <a:pt x="2" y="34"/>
                  </a:lnTo>
                  <a:lnTo>
                    <a:pt x="0" y="24"/>
                  </a:lnTo>
                  <a:lnTo>
                    <a:pt x="2" y="14"/>
                  </a:lnTo>
                  <a:lnTo>
                    <a:pt x="4" y="8"/>
                  </a:lnTo>
                  <a:lnTo>
                    <a:pt x="8" y="2"/>
                  </a:lnTo>
                  <a:lnTo>
                    <a:pt x="16" y="0"/>
                  </a:lnTo>
                  <a:lnTo>
                    <a:pt x="22" y="2"/>
                  </a:lnTo>
                  <a:lnTo>
                    <a:pt x="28" y="6"/>
                  </a:lnTo>
                  <a:lnTo>
                    <a:pt x="30" y="14"/>
                  </a:lnTo>
                  <a:lnTo>
                    <a:pt x="30" y="24"/>
                  </a:lnTo>
                  <a:close/>
                  <a:moveTo>
                    <a:pt x="24" y="24"/>
                  </a:moveTo>
                  <a:lnTo>
                    <a:pt x="24" y="24"/>
                  </a:lnTo>
                  <a:lnTo>
                    <a:pt x="24" y="18"/>
                  </a:lnTo>
                  <a:lnTo>
                    <a:pt x="24" y="14"/>
                  </a:lnTo>
                  <a:lnTo>
                    <a:pt x="22" y="10"/>
                  </a:lnTo>
                  <a:lnTo>
                    <a:pt x="20" y="8"/>
                  </a:lnTo>
                  <a:lnTo>
                    <a:pt x="18" y="6"/>
                  </a:lnTo>
                  <a:lnTo>
                    <a:pt x="16" y="6"/>
                  </a:lnTo>
                  <a:lnTo>
                    <a:pt x="12" y="8"/>
                  </a:lnTo>
                  <a:lnTo>
                    <a:pt x="8" y="10"/>
                  </a:lnTo>
                  <a:lnTo>
                    <a:pt x="6" y="16"/>
                  </a:lnTo>
                  <a:lnTo>
                    <a:pt x="6" y="24"/>
                  </a:lnTo>
                  <a:lnTo>
                    <a:pt x="6" y="32"/>
                  </a:lnTo>
                  <a:lnTo>
                    <a:pt x="8" y="38"/>
                  </a:lnTo>
                  <a:lnTo>
                    <a:pt x="12" y="40"/>
                  </a:lnTo>
                  <a:lnTo>
                    <a:pt x="16" y="42"/>
                  </a:lnTo>
                  <a:lnTo>
                    <a:pt x="18" y="40"/>
                  </a:lnTo>
                  <a:lnTo>
                    <a:pt x="22" y="38"/>
                  </a:lnTo>
                  <a:lnTo>
                    <a:pt x="22" y="36"/>
                  </a:lnTo>
                  <a:lnTo>
                    <a:pt x="24" y="32"/>
                  </a:lnTo>
                  <a:lnTo>
                    <a:pt x="24" y="28"/>
                  </a:lnTo>
                  <a:lnTo>
                    <a:pt x="2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09" name="Freeform 223"/>
            <p:cNvSpPr>
              <a:spLocks noEditPoints="1"/>
            </p:cNvSpPr>
            <p:nvPr/>
          </p:nvSpPr>
          <p:spPr bwMode="auto">
            <a:xfrm>
              <a:off x="4516" y="2138"/>
              <a:ext cx="30" cy="46"/>
            </a:xfrm>
            <a:custGeom>
              <a:avLst/>
              <a:gdLst>
                <a:gd name="T0" fmla="*/ 30 w 30"/>
                <a:gd name="T1" fmla="*/ 24 h 46"/>
                <a:gd name="T2" fmla="*/ 28 w 30"/>
                <a:gd name="T3" fmla="*/ 32 h 46"/>
                <a:gd name="T4" fmla="*/ 26 w 30"/>
                <a:gd name="T5" fmla="*/ 40 h 46"/>
                <a:gd name="T6" fmla="*/ 22 w 30"/>
                <a:gd name="T7" fmla="*/ 44 h 46"/>
                <a:gd name="T8" fmla="*/ 14 w 30"/>
                <a:gd name="T9" fmla="*/ 46 h 46"/>
                <a:gd name="T10" fmla="*/ 8 w 30"/>
                <a:gd name="T11" fmla="*/ 44 h 46"/>
                <a:gd name="T12" fmla="*/ 2 w 30"/>
                <a:gd name="T13" fmla="*/ 40 h 46"/>
                <a:gd name="T14" fmla="*/ 0 w 30"/>
                <a:gd name="T15" fmla="*/ 34 h 46"/>
                <a:gd name="T16" fmla="*/ 0 w 30"/>
                <a:gd name="T17" fmla="*/ 24 h 46"/>
                <a:gd name="T18" fmla="*/ 0 w 30"/>
                <a:gd name="T19" fmla="*/ 14 h 46"/>
                <a:gd name="T20" fmla="*/ 2 w 30"/>
                <a:gd name="T21" fmla="*/ 8 h 46"/>
                <a:gd name="T22" fmla="*/ 8 w 30"/>
                <a:gd name="T23" fmla="*/ 2 h 46"/>
                <a:gd name="T24" fmla="*/ 16 w 30"/>
                <a:gd name="T25" fmla="*/ 0 h 46"/>
                <a:gd name="T26" fmla="*/ 22 w 30"/>
                <a:gd name="T27" fmla="*/ 2 h 46"/>
                <a:gd name="T28" fmla="*/ 26 w 30"/>
                <a:gd name="T29" fmla="*/ 6 h 46"/>
                <a:gd name="T30" fmla="*/ 28 w 30"/>
                <a:gd name="T31" fmla="*/ 14 h 46"/>
                <a:gd name="T32" fmla="*/ 30 w 30"/>
                <a:gd name="T33" fmla="*/ 24 h 46"/>
                <a:gd name="T34" fmla="*/ 24 w 30"/>
                <a:gd name="T35" fmla="*/ 24 h 46"/>
                <a:gd name="T36" fmla="*/ 24 w 30"/>
                <a:gd name="T37" fmla="*/ 18 h 46"/>
                <a:gd name="T38" fmla="*/ 22 w 30"/>
                <a:gd name="T39" fmla="*/ 14 h 46"/>
                <a:gd name="T40" fmla="*/ 22 w 30"/>
                <a:gd name="T41" fmla="*/ 10 h 46"/>
                <a:gd name="T42" fmla="*/ 20 w 30"/>
                <a:gd name="T43" fmla="*/ 8 h 46"/>
                <a:gd name="T44" fmla="*/ 18 w 30"/>
                <a:gd name="T45" fmla="*/ 6 h 46"/>
                <a:gd name="T46" fmla="*/ 14 w 30"/>
                <a:gd name="T47" fmla="*/ 6 h 46"/>
                <a:gd name="T48" fmla="*/ 10 w 30"/>
                <a:gd name="T49" fmla="*/ 8 h 46"/>
                <a:gd name="T50" fmla="*/ 8 w 30"/>
                <a:gd name="T51" fmla="*/ 10 h 46"/>
                <a:gd name="T52" fmla="*/ 6 w 30"/>
                <a:gd name="T53" fmla="*/ 16 h 46"/>
                <a:gd name="T54" fmla="*/ 6 w 30"/>
                <a:gd name="T55" fmla="*/ 24 h 46"/>
                <a:gd name="T56" fmla="*/ 6 w 30"/>
                <a:gd name="T57" fmla="*/ 32 h 46"/>
                <a:gd name="T58" fmla="*/ 8 w 30"/>
                <a:gd name="T59" fmla="*/ 38 h 46"/>
                <a:gd name="T60" fmla="*/ 10 w 30"/>
                <a:gd name="T61" fmla="*/ 40 h 46"/>
                <a:gd name="T62" fmla="*/ 14 w 30"/>
                <a:gd name="T63" fmla="*/ 42 h 46"/>
                <a:gd name="T64" fmla="*/ 18 w 30"/>
                <a:gd name="T65" fmla="*/ 40 h 46"/>
                <a:gd name="T66" fmla="*/ 20 w 30"/>
                <a:gd name="T67" fmla="*/ 38 h 46"/>
                <a:gd name="T68" fmla="*/ 22 w 30"/>
                <a:gd name="T69" fmla="*/ 36 h 46"/>
                <a:gd name="T70" fmla="*/ 24 w 30"/>
                <a:gd name="T71" fmla="*/ 32 h 46"/>
                <a:gd name="T72" fmla="*/ 24 w 30"/>
                <a:gd name="T73" fmla="*/ 28 h 46"/>
                <a:gd name="T74" fmla="*/ 24 w 30"/>
                <a:gd name="T75" fmla="*/ 24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0" h="46">
                  <a:moveTo>
                    <a:pt x="30" y="24"/>
                  </a:moveTo>
                  <a:lnTo>
                    <a:pt x="30" y="24"/>
                  </a:lnTo>
                  <a:lnTo>
                    <a:pt x="28" y="32"/>
                  </a:lnTo>
                  <a:lnTo>
                    <a:pt x="26" y="40"/>
                  </a:lnTo>
                  <a:lnTo>
                    <a:pt x="22" y="44"/>
                  </a:lnTo>
                  <a:lnTo>
                    <a:pt x="14" y="46"/>
                  </a:lnTo>
                  <a:lnTo>
                    <a:pt x="8" y="44"/>
                  </a:lnTo>
                  <a:lnTo>
                    <a:pt x="2" y="40"/>
                  </a:lnTo>
                  <a:lnTo>
                    <a:pt x="0" y="34"/>
                  </a:lnTo>
                  <a:lnTo>
                    <a:pt x="0" y="24"/>
                  </a:lnTo>
                  <a:lnTo>
                    <a:pt x="0" y="14"/>
                  </a:lnTo>
                  <a:lnTo>
                    <a:pt x="2" y="8"/>
                  </a:lnTo>
                  <a:lnTo>
                    <a:pt x="8" y="2"/>
                  </a:lnTo>
                  <a:lnTo>
                    <a:pt x="16" y="0"/>
                  </a:lnTo>
                  <a:lnTo>
                    <a:pt x="22" y="2"/>
                  </a:lnTo>
                  <a:lnTo>
                    <a:pt x="26" y="6"/>
                  </a:lnTo>
                  <a:lnTo>
                    <a:pt x="28" y="14"/>
                  </a:lnTo>
                  <a:lnTo>
                    <a:pt x="30" y="24"/>
                  </a:lnTo>
                  <a:close/>
                  <a:moveTo>
                    <a:pt x="24" y="24"/>
                  </a:moveTo>
                  <a:lnTo>
                    <a:pt x="24" y="24"/>
                  </a:lnTo>
                  <a:lnTo>
                    <a:pt x="24" y="18"/>
                  </a:lnTo>
                  <a:lnTo>
                    <a:pt x="22" y="14"/>
                  </a:lnTo>
                  <a:lnTo>
                    <a:pt x="22" y="10"/>
                  </a:lnTo>
                  <a:lnTo>
                    <a:pt x="20" y="8"/>
                  </a:lnTo>
                  <a:lnTo>
                    <a:pt x="18" y="6"/>
                  </a:lnTo>
                  <a:lnTo>
                    <a:pt x="14" y="6"/>
                  </a:lnTo>
                  <a:lnTo>
                    <a:pt x="10" y="8"/>
                  </a:lnTo>
                  <a:lnTo>
                    <a:pt x="8" y="10"/>
                  </a:lnTo>
                  <a:lnTo>
                    <a:pt x="6" y="16"/>
                  </a:lnTo>
                  <a:lnTo>
                    <a:pt x="6" y="24"/>
                  </a:lnTo>
                  <a:lnTo>
                    <a:pt x="6" y="32"/>
                  </a:lnTo>
                  <a:lnTo>
                    <a:pt x="8" y="38"/>
                  </a:lnTo>
                  <a:lnTo>
                    <a:pt x="10" y="40"/>
                  </a:lnTo>
                  <a:lnTo>
                    <a:pt x="14" y="42"/>
                  </a:lnTo>
                  <a:lnTo>
                    <a:pt x="18" y="40"/>
                  </a:lnTo>
                  <a:lnTo>
                    <a:pt x="20" y="38"/>
                  </a:lnTo>
                  <a:lnTo>
                    <a:pt x="22" y="36"/>
                  </a:lnTo>
                  <a:lnTo>
                    <a:pt x="24" y="32"/>
                  </a:lnTo>
                  <a:lnTo>
                    <a:pt x="24" y="28"/>
                  </a:lnTo>
                  <a:lnTo>
                    <a:pt x="2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10" name="Freeform 224"/>
            <p:cNvSpPr>
              <a:spLocks noEditPoints="1"/>
            </p:cNvSpPr>
            <p:nvPr/>
          </p:nvSpPr>
          <p:spPr bwMode="auto">
            <a:xfrm>
              <a:off x="4550" y="2138"/>
              <a:ext cx="46" cy="46"/>
            </a:xfrm>
            <a:custGeom>
              <a:avLst/>
              <a:gdLst>
                <a:gd name="T0" fmla="*/ 18 w 46"/>
                <a:gd name="T1" fmla="*/ 18 h 46"/>
                <a:gd name="T2" fmla="*/ 16 w 46"/>
                <a:gd name="T3" fmla="*/ 20 h 46"/>
                <a:gd name="T4" fmla="*/ 10 w 46"/>
                <a:gd name="T5" fmla="*/ 24 h 46"/>
                <a:gd name="T6" fmla="*/ 6 w 46"/>
                <a:gd name="T7" fmla="*/ 24 h 46"/>
                <a:gd name="T8" fmla="*/ 2 w 46"/>
                <a:gd name="T9" fmla="*/ 18 h 46"/>
                <a:gd name="T10" fmla="*/ 0 w 46"/>
                <a:gd name="T11" fmla="*/ 12 h 46"/>
                <a:gd name="T12" fmla="*/ 2 w 46"/>
                <a:gd name="T13" fmla="*/ 4 h 46"/>
                <a:gd name="T14" fmla="*/ 6 w 46"/>
                <a:gd name="T15" fmla="*/ 2 h 46"/>
                <a:gd name="T16" fmla="*/ 14 w 46"/>
                <a:gd name="T17" fmla="*/ 2 h 46"/>
                <a:gd name="T18" fmla="*/ 18 w 46"/>
                <a:gd name="T19" fmla="*/ 4 h 46"/>
                <a:gd name="T20" fmla="*/ 20 w 46"/>
                <a:gd name="T21" fmla="*/ 12 h 46"/>
                <a:gd name="T22" fmla="*/ 10 w 46"/>
                <a:gd name="T23" fmla="*/ 46 h 46"/>
                <a:gd name="T24" fmla="*/ 8 w 46"/>
                <a:gd name="T25" fmla="*/ 46 h 46"/>
                <a:gd name="T26" fmla="*/ 8 w 46"/>
                <a:gd name="T27" fmla="*/ 46 h 46"/>
                <a:gd name="T28" fmla="*/ 6 w 46"/>
                <a:gd name="T29" fmla="*/ 46 h 46"/>
                <a:gd name="T30" fmla="*/ 6 w 46"/>
                <a:gd name="T31" fmla="*/ 46 h 46"/>
                <a:gd name="T32" fmla="*/ 6 w 46"/>
                <a:gd name="T33" fmla="*/ 44 h 46"/>
                <a:gd name="T34" fmla="*/ 36 w 46"/>
                <a:gd name="T35" fmla="*/ 0 h 46"/>
                <a:gd name="T36" fmla="*/ 36 w 46"/>
                <a:gd name="T37" fmla="*/ 0 h 46"/>
                <a:gd name="T38" fmla="*/ 38 w 46"/>
                <a:gd name="T39" fmla="*/ 0 h 46"/>
                <a:gd name="T40" fmla="*/ 40 w 46"/>
                <a:gd name="T41" fmla="*/ 0 h 46"/>
                <a:gd name="T42" fmla="*/ 40 w 46"/>
                <a:gd name="T43" fmla="*/ 2 h 46"/>
                <a:gd name="T44" fmla="*/ 10 w 46"/>
                <a:gd name="T45" fmla="*/ 46 h 46"/>
                <a:gd name="T46" fmla="*/ 14 w 46"/>
                <a:gd name="T47" fmla="*/ 10 h 46"/>
                <a:gd name="T48" fmla="*/ 14 w 46"/>
                <a:gd name="T49" fmla="*/ 6 h 46"/>
                <a:gd name="T50" fmla="*/ 10 w 46"/>
                <a:gd name="T51" fmla="*/ 4 h 46"/>
                <a:gd name="T52" fmla="*/ 8 w 46"/>
                <a:gd name="T53" fmla="*/ 6 h 46"/>
                <a:gd name="T54" fmla="*/ 6 w 46"/>
                <a:gd name="T55" fmla="*/ 10 h 46"/>
                <a:gd name="T56" fmla="*/ 6 w 46"/>
                <a:gd name="T57" fmla="*/ 12 h 46"/>
                <a:gd name="T58" fmla="*/ 6 w 46"/>
                <a:gd name="T59" fmla="*/ 18 h 46"/>
                <a:gd name="T60" fmla="*/ 8 w 46"/>
                <a:gd name="T61" fmla="*/ 20 h 46"/>
                <a:gd name="T62" fmla="*/ 12 w 46"/>
                <a:gd name="T63" fmla="*/ 20 h 46"/>
                <a:gd name="T64" fmla="*/ 14 w 46"/>
                <a:gd name="T65" fmla="*/ 18 h 46"/>
                <a:gd name="T66" fmla="*/ 14 w 46"/>
                <a:gd name="T67" fmla="*/ 12 h 46"/>
                <a:gd name="T68" fmla="*/ 46 w 46"/>
                <a:gd name="T69" fmla="*/ 34 h 46"/>
                <a:gd name="T70" fmla="*/ 42 w 46"/>
                <a:gd name="T71" fmla="*/ 42 h 46"/>
                <a:gd name="T72" fmla="*/ 40 w 46"/>
                <a:gd name="T73" fmla="*/ 44 h 46"/>
                <a:gd name="T74" fmla="*/ 32 w 46"/>
                <a:gd name="T75" fmla="*/ 46 h 46"/>
                <a:gd name="T76" fmla="*/ 28 w 46"/>
                <a:gd name="T77" fmla="*/ 42 h 46"/>
                <a:gd name="T78" fmla="*/ 26 w 46"/>
                <a:gd name="T79" fmla="*/ 34 h 46"/>
                <a:gd name="T80" fmla="*/ 26 w 46"/>
                <a:gd name="T81" fmla="*/ 30 h 46"/>
                <a:gd name="T82" fmla="*/ 32 w 46"/>
                <a:gd name="T83" fmla="*/ 24 h 46"/>
                <a:gd name="T84" fmla="*/ 36 w 46"/>
                <a:gd name="T85" fmla="*/ 22 h 46"/>
                <a:gd name="T86" fmla="*/ 44 w 46"/>
                <a:gd name="T87" fmla="*/ 26 h 46"/>
                <a:gd name="T88" fmla="*/ 44 w 46"/>
                <a:gd name="T89" fmla="*/ 30 h 46"/>
                <a:gd name="T90" fmla="*/ 40 w 46"/>
                <a:gd name="T91" fmla="*/ 34 h 46"/>
                <a:gd name="T92" fmla="*/ 40 w 46"/>
                <a:gd name="T93" fmla="*/ 32 h 46"/>
                <a:gd name="T94" fmla="*/ 38 w 46"/>
                <a:gd name="T95" fmla="*/ 28 h 46"/>
                <a:gd name="T96" fmla="*/ 36 w 46"/>
                <a:gd name="T97" fmla="*/ 26 h 46"/>
                <a:gd name="T98" fmla="*/ 32 w 46"/>
                <a:gd name="T99" fmla="*/ 28 h 46"/>
                <a:gd name="T100" fmla="*/ 32 w 46"/>
                <a:gd name="T101" fmla="*/ 30 h 46"/>
                <a:gd name="T102" fmla="*/ 32 w 46"/>
                <a:gd name="T103" fmla="*/ 38 h 46"/>
                <a:gd name="T104" fmla="*/ 32 w 46"/>
                <a:gd name="T105" fmla="*/ 40 h 46"/>
                <a:gd name="T106" fmla="*/ 36 w 46"/>
                <a:gd name="T107" fmla="*/ 42 h 46"/>
                <a:gd name="T108" fmla="*/ 38 w 46"/>
                <a:gd name="T109" fmla="*/ 42 h 46"/>
                <a:gd name="T110" fmla="*/ 40 w 46"/>
                <a:gd name="T111" fmla="*/ 38 h 46"/>
                <a:gd name="T112" fmla="*/ 40 w 46"/>
                <a:gd name="T113" fmla="*/ 34 h 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6" h="46">
                  <a:moveTo>
                    <a:pt x="20" y="12"/>
                  </a:moveTo>
                  <a:lnTo>
                    <a:pt x="20" y="12"/>
                  </a:lnTo>
                  <a:lnTo>
                    <a:pt x="18" y="18"/>
                  </a:lnTo>
                  <a:lnTo>
                    <a:pt x="16" y="20"/>
                  </a:lnTo>
                  <a:lnTo>
                    <a:pt x="14" y="24"/>
                  </a:lnTo>
                  <a:lnTo>
                    <a:pt x="10" y="24"/>
                  </a:lnTo>
                  <a:lnTo>
                    <a:pt x="6" y="24"/>
                  </a:lnTo>
                  <a:lnTo>
                    <a:pt x="2" y="20"/>
                  </a:lnTo>
                  <a:lnTo>
                    <a:pt x="2" y="18"/>
                  </a:lnTo>
                  <a:lnTo>
                    <a:pt x="0" y="12"/>
                  </a:lnTo>
                  <a:lnTo>
                    <a:pt x="2" y="8"/>
                  </a:lnTo>
                  <a:lnTo>
                    <a:pt x="2" y="4"/>
                  </a:lnTo>
                  <a:lnTo>
                    <a:pt x="6" y="2"/>
                  </a:lnTo>
                  <a:lnTo>
                    <a:pt x="10" y="2"/>
                  </a:lnTo>
                  <a:lnTo>
                    <a:pt x="14" y="2"/>
                  </a:lnTo>
                  <a:lnTo>
                    <a:pt x="18" y="4"/>
                  </a:lnTo>
                  <a:lnTo>
                    <a:pt x="18" y="8"/>
                  </a:lnTo>
                  <a:lnTo>
                    <a:pt x="20" y="12"/>
                  </a:lnTo>
                  <a:close/>
                  <a:moveTo>
                    <a:pt x="10" y="46"/>
                  </a:moveTo>
                  <a:lnTo>
                    <a:pt x="10" y="46"/>
                  </a:lnTo>
                  <a:lnTo>
                    <a:pt x="8" y="46"/>
                  </a:lnTo>
                  <a:lnTo>
                    <a:pt x="6" y="46"/>
                  </a:lnTo>
                  <a:lnTo>
                    <a:pt x="4" y="46"/>
                  </a:lnTo>
                  <a:lnTo>
                    <a:pt x="6" y="44"/>
                  </a:lnTo>
                  <a:lnTo>
                    <a:pt x="36" y="2"/>
                  </a:lnTo>
                  <a:lnTo>
                    <a:pt x="36" y="0"/>
                  </a:lnTo>
                  <a:lnTo>
                    <a:pt x="38" y="0"/>
                  </a:lnTo>
                  <a:lnTo>
                    <a:pt x="40" y="0"/>
                  </a:lnTo>
                  <a:lnTo>
                    <a:pt x="40" y="2"/>
                  </a:lnTo>
                  <a:lnTo>
                    <a:pt x="10" y="46"/>
                  </a:lnTo>
                  <a:close/>
                  <a:moveTo>
                    <a:pt x="14" y="12"/>
                  </a:moveTo>
                  <a:lnTo>
                    <a:pt x="14" y="12"/>
                  </a:lnTo>
                  <a:lnTo>
                    <a:pt x="14" y="10"/>
                  </a:lnTo>
                  <a:lnTo>
                    <a:pt x="14" y="6"/>
                  </a:lnTo>
                  <a:lnTo>
                    <a:pt x="12" y="6"/>
                  </a:lnTo>
                  <a:lnTo>
                    <a:pt x="10" y="4"/>
                  </a:lnTo>
                  <a:lnTo>
                    <a:pt x="8" y="6"/>
                  </a:lnTo>
                  <a:lnTo>
                    <a:pt x="6" y="6"/>
                  </a:lnTo>
                  <a:lnTo>
                    <a:pt x="6" y="10"/>
                  </a:lnTo>
                  <a:lnTo>
                    <a:pt x="6" y="12"/>
                  </a:lnTo>
                  <a:lnTo>
                    <a:pt x="6" y="16"/>
                  </a:lnTo>
                  <a:lnTo>
                    <a:pt x="6" y="18"/>
                  </a:lnTo>
                  <a:lnTo>
                    <a:pt x="8" y="20"/>
                  </a:lnTo>
                  <a:lnTo>
                    <a:pt x="10" y="20"/>
                  </a:lnTo>
                  <a:lnTo>
                    <a:pt x="12" y="20"/>
                  </a:lnTo>
                  <a:lnTo>
                    <a:pt x="14" y="18"/>
                  </a:lnTo>
                  <a:lnTo>
                    <a:pt x="14" y="16"/>
                  </a:lnTo>
                  <a:lnTo>
                    <a:pt x="14" y="12"/>
                  </a:lnTo>
                  <a:close/>
                  <a:moveTo>
                    <a:pt x="46" y="34"/>
                  </a:moveTo>
                  <a:lnTo>
                    <a:pt x="46" y="34"/>
                  </a:lnTo>
                  <a:lnTo>
                    <a:pt x="44" y="38"/>
                  </a:lnTo>
                  <a:lnTo>
                    <a:pt x="42" y="42"/>
                  </a:lnTo>
                  <a:lnTo>
                    <a:pt x="40" y="44"/>
                  </a:lnTo>
                  <a:lnTo>
                    <a:pt x="36" y="46"/>
                  </a:lnTo>
                  <a:lnTo>
                    <a:pt x="32" y="46"/>
                  </a:lnTo>
                  <a:lnTo>
                    <a:pt x="28" y="42"/>
                  </a:lnTo>
                  <a:lnTo>
                    <a:pt x="26" y="40"/>
                  </a:lnTo>
                  <a:lnTo>
                    <a:pt x="26" y="34"/>
                  </a:lnTo>
                  <a:lnTo>
                    <a:pt x="26" y="30"/>
                  </a:lnTo>
                  <a:lnTo>
                    <a:pt x="28" y="26"/>
                  </a:lnTo>
                  <a:lnTo>
                    <a:pt x="32" y="24"/>
                  </a:lnTo>
                  <a:lnTo>
                    <a:pt x="36" y="22"/>
                  </a:lnTo>
                  <a:lnTo>
                    <a:pt x="40" y="24"/>
                  </a:lnTo>
                  <a:lnTo>
                    <a:pt x="44" y="26"/>
                  </a:lnTo>
                  <a:lnTo>
                    <a:pt x="44" y="30"/>
                  </a:lnTo>
                  <a:lnTo>
                    <a:pt x="46" y="34"/>
                  </a:lnTo>
                  <a:close/>
                  <a:moveTo>
                    <a:pt x="40" y="34"/>
                  </a:moveTo>
                  <a:lnTo>
                    <a:pt x="40" y="34"/>
                  </a:lnTo>
                  <a:lnTo>
                    <a:pt x="40" y="32"/>
                  </a:lnTo>
                  <a:lnTo>
                    <a:pt x="40" y="28"/>
                  </a:lnTo>
                  <a:lnTo>
                    <a:pt x="38" y="28"/>
                  </a:lnTo>
                  <a:lnTo>
                    <a:pt x="36" y="26"/>
                  </a:lnTo>
                  <a:lnTo>
                    <a:pt x="34" y="28"/>
                  </a:lnTo>
                  <a:lnTo>
                    <a:pt x="32" y="28"/>
                  </a:lnTo>
                  <a:lnTo>
                    <a:pt x="32" y="30"/>
                  </a:lnTo>
                  <a:lnTo>
                    <a:pt x="32" y="34"/>
                  </a:lnTo>
                  <a:lnTo>
                    <a:pt x="32" y="38"/>
                  </a:lnTo>
                  <a:lnTo>
                    <a:pt x="32" y="40"/>
                  </a:lnTo>
                  <a:lnTo>
                    <a:pt x="34" y="42"/>
                  </a:lnTo>
                  <a:lnTo>
                    <a:pt x="36" y="42"/>
                  </a:lnTo>
                  <a:lnTo>
                    <a:pt x="38" y="42"/>
                  </a:lnTo>
                  <a:lnTo>
                    <a:pt x="40" y="40"/>
                  </a:lnTo>
                  <a:lnTo>
                    <a:pt x="40" y="38"/>
                  </a:lnTo>
                  <a:lnTo>
                    <a:pt x="40"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11" name="Freeform 225"/>
            <p:cNvSpPr>
              <a:spLocks/>
            </p:cNvSpPr>
            <p:nvPr/>
          </p:nvSpPr>
          <p:spPr bwMode="auto">
            <a:xfrm>
              <a:off x="2768" y="2140"/>
              <a:ext cx="26" cy="44"/>
            </a:xfrm>
            <a:custGeom>
              <a:avLst/>
              <a:gdLst>
                <a:gd name="T0" fmla="*/ 26 w 26"/>
                <a:gd name="T1" fmla="*/ 40 h 44"/>
                <a:gd name="T2" fmla="*/ 26 w 26"/>
                <a:gd name="T3" fmla="*/ 42 h 44"/>
                <a:gd name="T4" fmla="*/ 26 w 26"/>
                <a:gd name="T5" fmla="*/ 42 h 44"/>
                <a:gd name="T6" fmla="*/ 26 w 26"/>
                <a:gd name="T7" fmla="*/ 44 h 44"/>
                <a:gd name="T8" fmla="*/ 2 w 26"/>
                <a:gd name="T9" fmla="*/ 44 h 44"/>
                <a:gd name="T10" fmla="*/ 2 w 26"/>
                <a:gd name="T11" fmla="*/ 44 h 44"/>
                <a:gd name="T12" fmla="*/ 2 w 26"/>
                <a:gd name="T13" fmla="*/ 42 h 44"/>
                <a:gd name="T14" fmla="*/ 0 w 26"/>
                <a:gd name="T15" fmla="*/ 42 h 44"/>
                <a:gd name="T16" fmla="*/ 0 w 26"/>
                <a:gd name="T17" fmla="*/ 40 h 44"/>
                <a:gd name="T18" fmla="*/ 0 w 26"/>
                <a:gd name="T19" fmla="*/ 40 h 44"/>
                <a:gd name="T20" fmla="*/ 2 w 26"/>
                <a:gd name="T21" fmla="*/ 40 h 44"/>
                <a:gd name="T22" fmla="*/ 2 w 26"/>
                <a:gd name="T23" fmla="*/ 38 h 44"/>
                <a:gd name="T24" fmla="*/ 2 w 26"/>
                <a:gd name="T25" fmla="*/ 38 h 44"/>
                <a:gd name="T26" fmla="*/ 12 w 26"/>
                <a:gd name="T27" fmla="*/ 6 h 44"/>
                <a:gd name="T28" fmla="*/ 2 w 26"/>
                <a:gd name="T29" fmla="*/ 10 h 44"/>
                <a:gd name="T30" fmla="*/ 2 w 26"/>
                <a:gd name="T31" fmla="*/ 10 h 44"/>
                <a:gd name="T32" fmla="*/ 0 w 26"/>
                <a:gd name="T33" fmla="*/ 10 h 44"/>
                <a:gd name="T34" fmla="*/ 0 w 26"/>
                <a:gd name="T35" fmla="*/ 10 h 44"/>
                <a:gd name="T36" fmla="*/ 0 w 26"/>
                <a:gd name="T37" fmla="*/ 8 h 44"/>
                <a:gd name="T38" fmla="*/ 0 w 26"/>
                <a:gd name="T39" fmla="*/ 8 h 44"/>
                <a:gd name="T40" fmla="*/ 0 w 26"/>
                <a:gd name="T41" fmla="*/ 8 h 44"/>
                <a:gd name="T42" fmla="*/ 2 w 26"/>
                <a:gd name="T43" fmla="*/ 6 h 44"/>
                <a:gd name="T44" fmla="*/ 12 w 26"/>
                <a:gd name="T45" fmla="*/ 0 h 44"/>
                <a:gd name="T46" fmla="*/ 12 w 26"/>
                <a:gd name="T47" fmla="*/ 0 h 44"/>
                <a:gd name="T48" fmla="*/ 12 w 26"/>
                <a:gd name="T49" fmla="*/ 0 h 44"/>
                <a:gd name="T50" fmla="*/ 14 w 26"/>
                <a:gd name="T51" fmla="*/ 0 h 44"/>
                <a:gd name="T52" fmla="*/ 14 w 26"/>
                <a:gd name="T53" fmla="*/ 0 h 44"/>
                <a:gd name="T54" fmla="*/ 16 w 26"/>
                <a:gd name="T55" fmla="*/ 0 h 44"/>
                <a:gd name="T56" fmla="*/ 16 w 26"/>
                <a:gd name="T57" fmla="*/ 0 h 44"/>
                <a:gd name="T58" fmla="*/ 16 w 26"/>
                <a:gd name="T59" fmla="*/ 0 h 44"/>
                <a:gd name="T60" fmla="*/ 16 w 26"/>
                <a:gd name="T61" fmla="*/ 0 h 44"/>
                <a:gd name="T62" fmla="*/ 24 w 26"/>
                <a:gd name="T63" fmla="*/ 38 h 44"/>
                <a:gd name="T64" fmla="*/ 26 w 26"/>
                <a:gd name="T65" fmla="*/ 38 h 44"/>
                <a:gd name="T66" fmla="*/ 26 w 26"/>
                <a:gd name="T67" fmla="*/ 40 h 44"/>
                <a:gd name="T68" fmla="*/ 26 w 26"/>
                <a:gd name="T69" fmla="*/ 40 h 44"/>
                <a:gd name="T70" fmla="*/ 26 w 26"/>
                <a:gd name="T71" fmla="*/ 40 h 4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6" h="44">
                  <a:moveTo>
                    <a:pt x="26" y="40"/>
                  </a:moveTo>
                  <a:lnTo>
                    <a:pt x="26" y="40"/>
                  </a:lnTo>
                  <a:lnTo>
                    <a:pt x="26" y="42"/>
                  </a:lnTo>
                  <a:lnTo>
                    <a:pt x="26" y="44"/>
                  </a:lnTo>
                  <a:lnTo>
                    <a:pt x="24" y="44"/>
                  </a:lnTo>
                  <a:lnTo>
                    <a:pt x="2" y="44"/>
                  </a:lnTo>
                  <a:lnTo>
                    <a:pt x="2" y="42"/>
                  </a:lnTo>
                  <a:lnTo>
                    <a:pt x="0" y="42"/>
                  </a:lnTo>
                  <a:lnTo>
                    <a:pt x="0" y="40"/>
                  </a:lnTo>
                  <a:lnTo>
                    <a:pt x="2" y="40"/>
                  </a:lnTo>
                  <a:lnTo>
                    <a:pt x="2" y="38"/>
                  </a:lnTo>
                  <a:lnTo>
                    <a:pt x="12" y="38"/>
                  </a:lnTo>
                  <a:lnTo>
                    <a:pt x="12" y="6"/>
                  </a:lnTo>
                  <a:lnTo>
                    <a:pt x="2" y="10"/>
                  </a:lnTo>
                  <a:lnTo>
                    <a:pt x="0" y="10"/>
                  </a:lnTo>
                  <a:lnTo>
                    <a:pt x="0" y="8"/>
                  </a:lnTo>
                  <a:lnTo>
                    <a:pt x="2" y="6"/>
                  </a:lnTo>
                  <a:lnTo>
                    <a:pt x="12" y="0"/>
                  </a:lnTo>
                  <a:lnTo>
                    <a:pt x="14" y="0"/>
                  </a:lnTo>
                  <a:lnTo>
                    <a:pt x="16" y="0"/>
                  </a:lnTo>
                  <a:lnTo>
                    <a:pt x="16" y="38"/>
                  </a:lnTo>
                  <a:lnTo>
                    <a:pt x="24" y="38"/>
                  </a:lnTo>
                  <a:lnTo>
                    <a:pt x="26" y="38"/>
                  </a:lnTo>
                  <a:lnTo>
                    <a:pt x="26"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12" name="Freeform 226"/>
            <p:cNvSpPr>
              <a:spLocks noEditPoints="1"/>
            </p:cNvSpPr>
            <p:nvPr/>
          </p:nvSpPr>
          <p:spPr bwMode="auto">
            <a:xfrm>
              <a:off x="2804" y="2152"/>
              <a:ext cx="8" cy="32"/>
            </a:xfrm>
            <a:custGeom>
              <a:avLst/>
              <a:gdLst>
                <a:gd name="T0" fmla="*/ 8 w 8"/>
                <a:gd name="T1" fmla="*/ 4 h 32"/>
                <a:gd name="T2" fmla="*/ 6 w 8"/>
                <a:gd name="T3" fmla="*/ 6 h 32"/>
                <a:gd name="T4" fmla="*/ 6 w 8"/>
                <a:gd name="T5" fmla="*/ 8 h 32"/>
                <a:gd name="T6" fmla="*/ 6 w 8"/>
                <a:gd name="T7" fmla="*/ 8 h 32"/>
                <a:gd name="T8" fmla="*/ 4 w 8"/>
                <a:gd name="T9" fmla="*/ 8 h 32"/>
                <a:gd name="T10" fmla="*/ 2 w 8"/>
                <a:gd name="T11" fmla="*/ 8 h 32"/>
                <a:gd name="T12" fmla="*/ 0 w 8"/>
                <a:gd name="T13" fmla="*/ 8 h 32"/>
                <a:gd name="T14" fmla="*/ 0 w 8"/>
                <a:gd name="T15" fmla="*/ 6 h 32"/>
                <a:gd name="T16" fmla="*/ 0 w 8"/>
                <a:gd name="T17" fmla="*/ 4 h 32"/>
                <a:gd name="T18" fmla="*/ 0 w 8"/>
                <a:gd name="T19" fmla="*/ 2 h 32"/>
                <a:gd name="T20" fmla="*/ 0 w 8"/>
                <a:gd name="T21" fmla="*/ 2 h 32"/>
                <a:gd name="T22" fmla="*/ 2 w 8"/>
                <a:gd name="T23" fmla="*/ 0 h 32"/>
                <a:gd name="T24" fmla="*/ 4 w 8"/>
                <a:gd name="T25" fmla="*/ 0 h 32"/>
                <a:gd name="T26" fmla="*/ 6 w 8"/>
                <a:gd name="T27" fmla="*/ 0 h 32"/>
                <a:gd name="T28" fmla="*/ 6 w 8"/>
                <a:gd name="T29" fmla="*/ 2 h 32"/>
                <a:gd name="T30" fmla="*/ 6 w 8"/>
                <a:gd name="T31" fmla="*/ 2 h 32"/>
                <a:gd name="T32" fmla="*/ 8 w 8"/>
                <a:gd name="T33" fmla="*/ 4 h 32"/>
                <a:gd name="T34" fmla="*/ 8 w 8"/>
                <a:gd name="T35" fmla="*/ 28 h 32"/>
                <a:gd name="T36" fmla="*/ 6 w 8"/>
                <a:gd name="T37" fmla="*/ 30 h 32"/>
                <a:gd name="T38" fmla="*/ 6 w 8"/>
                <a:gd name="T39" fmla="*/ 30 h 32"/>
                <a:gd name="T40" fmla="*/ 6 w 8"/>
                <a:gd name="T41" fmla="*/ 32 h 32"/>
                <a:gd name="T42" fmla="*/ 4 w 8"/>
                <a:gd name="T43" fmla="*/ 32 h 32"/>
                <a:gd name="T44" fmla="*/ 2 w 8"/>
                <a:gd name="T45" fmla="*/ 32 h 32"/>
                <a:gd name="T46" fmla="*/ 0 w 8"/>
                <a:gd name="T47" fmla="*/ 30 h 32"/>
                <a:gd name="T48" fmla="*/ 0 w 8"/>
                <a:gd name="T49" fmla="*/ 30 h 32"/>
                <a:gd name="T50" fmla="*/ 0 w 8"/>
                <a:gd name="T51" fmla="*/ 28 h 32"/>
                <a:gd name="T52" fmla="*/ 0 w 8"/>
                <a:gd name="T53" fmla="*/ 26 h 32"/>
                <a:gd name="T54" fmla="*/ 0 w 8"/>
                <a:gd name="T55" fmla="*/ 24 h 32"/>
                <a:gd name="T56" fmla="*/ 2 w 8"/>
                <a:gd name="T57" fmla="*/ 24 h 32"/>
                <a:gd name="T58" fmla="*/ 4 w 8"/>
                <a:gd name="T59" fmla="*/ 24 h 32"/>
                <a:gd name="T60" fmla="*/ 6 w 8"/>
                <a:gd name="T61" fmla="*/ 24 h 32"/>
                <a:gd name="T62" fmla="*/ 6 w 8"/>
                <a:gd name="T63" fmla="*/ 24 h 32"/>
                <a:gd name="T64" fmla="*/ 6 w 8"/>
                <a:gd name="T65" fmla="*/ 26 h 32"/>
                <a:gd name="T66" fmla="*/ 8 w 8"/>
                <a:gd name="T67" fmla="*/ 28 h 3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 h="32">
                  <a:moveTo>
                    <a:pt x="8" y="4"/>
                  </a:moveTo>
                  <a:lnTo>
                    <a:pt x="8" y="4"/>
                  </a:lnTo>
                  <a:lnTo>
                    <a:pt x="6" y="6"/>
                  </a:lnTo>
                  <a:lnTo>
                    <a:pt x="6" y="8"/>
                  </a:lnTo>
                  <a:lnTo>
                    <a:pt x="4" y="8"/>
                  </a:lnTo>
                  <a:lnTo>
                    <a:pt x="2" y="8"/>
                  </a:lnTo>
                  <a:lnTo>
                    <a:pt x="0" y="8"/>
                  </a:lnTo>
                  <a:lnTo>
                    <a:pt x="0" y="6"/>
                  </a:lnTo>
                  <a:lnTo>
                    <a:pt x="0" y="4"/>
                  </a:lnTo>
                  <a:lnTo>
                    <a:pt x="0" y="2"/>
                  </a:lnTo>
                  <a:lnTo>
                    <a:pt x="2" y="0"/>
                  </a:lnTo>
                  <a:lnTo>
                    <a:pt x="4" y="0"/>
                  </a:lnTo>
                  <a:lnTo>
                    <a:pt x="6" y="0"/>
                  </a:lnTo>
                  <a:lnTo>
                    <a:pt x="6" y="2"/>
                  </a:lnTo>
                  <a:lnTo>
                    <a:pt x="8" y="4"/>
                  </a:lnTo>
                  <a:close/>
                  <a:moveTo>
                    <a:pt x="8" y="28"/>
                  </a:moveTo>
                  <a:lnTo>
                    <a:pt x="8" y="28"/>
                  </a:lnTo>
                  <a:lnTo>
                    <a:pt x="6" y="30"/>
                  </a:lnTo>
                  <a:lnTo>
                    <a:pt x="6" y="32"/>
                  </a:lnTo>
                  <a:lnTo>
                    <a:pt x="4" y="32"/>
                  </a:lnTo>
                  <a:lnTo>
                    <a:pt x="2" y="32"/>
                  </a:lnTo>
                  <a:lnTo>
                    <a:pt x="0" y="30"/>
                  </a:lnTo>
                  <a:lnTo>
                    <a:pt x="0" y="28"/>
                  </a:lnTo>
                  <a:lnTo>
                    <a:pt x="0" y="26"/>
                  </a:lnTo>
                  <a:lnTo>
                    <a:pt x="0" y="24"/>
                  </a:lnTo>
                  <a:lnTo>
                    <a:pt x="2" y="24"/>
                  </a:lnTo>
                  <a:lnTo>
                    <a:pt x="4" y="24"/>
                  </a:lnTo>
                  <a:lnTo>
                    <a:pt x="6" y="24"/>
                  </a:lnTo>
                  <a:lnTo>
                    <a:pt x="6" y="26"/>
                  </a:lnTo>
                  <a:lnTo>
                    <a:pt x="8"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13" name="Freeform 227"/>
            <p:cNvSpPr>
              <a:spLocks/>
            </p:cNvSpPr>
            <p:nvPr/>
          </p:nvSpPr>
          <p:spPr bwMode="auto">
            <a:xfrm>
              <a:off x="2820" y="2138"/>
              <a:ext cx="28" cy="46"/>
            </a:xfrm>
            <a:custGeom>
              <a:avLst/>
              <a:gdLst>
                <a:gd name="T0" fmla="*/ 28 w 28"/>
                <a:gd name="T1" fmla="*/ 42 h 46"/>
                <a:gd name="T2" fmla="*/ 28 w 28"/>
                <a:gd name="T3" fmla="*/ 44 h 46"/>
                <a:gd name="T4" fmla="*/ 28 w 28"/>
                <a:gd name="T5" fmla="*/ 44 h 46"/>
                <a:gd name="T6" fmla="*/ 26 w 28"/>
                <a:gd name="T7" fmla="*/ 46 h 46"/>
                <a:gd name="T8" fmla="*/ 2 w 28"/>
                <a:gd name="T9" fmla="*/ 46 h 46"/>
                <a:gd name="T10" fmla="*/ 2 w 28"/>
                <a:gd name="T11" fmla="*/ 46 h 46"/>
                <a:gd name="T12" fmla="*/ 0 w 28"/>
                <a:gd name="T13" fmla="*/ 44 h 46"/>
                <a:gd name="T14" fmla="*/ 0 w 28"/>
                <a:gd name="T15" fmla="*/ 44 h 46"/>
                <a:gd name="T16" fmla="*/ 0 w 28"/>
                <a:gd name="T17" fmla="*/ 42 h 46"/>
                <a:gd name="T18" fmla="*/ 0 w 28"/>
                <a:gd name="T19" fmla="*/ 42 h 46"/>
                <a:gd name="T20" fmla="*/ 0 w 28"/>
                <a:gd name="T21" fmla="*/ 40 h 46"/>
                <a:gd name="T22" fmla="*/ 0 w 28"/>
                <a:gd name="T23" fmla="*/ 40 h 46"/>
                <a:gd name="T24" fmla="*/ 2 w 28"/>
                <a:gd name="T25" fmla="*/ 40 h 46"/>
                <a:gd name="T26" fmla="*/ 10 w 28"/>
                <a:gd name="T27" fmla="*/ 30 h 46"/>
                <a:gd name="T28" fmla="*/ 16 w 28"/>
                <a:gd name="T29" fmla="*/ 24 h 46"/>
                <a:gd name="T30" fmla="*/ 18 w 28"/>
                <a:gd name="T31" fmla="*/ 20 h 46"/>
                <a:gd name="T32" fmla="*/ 20 w 28"/>
                <a:gd name="T33" fmla="*/ 16 h 46"/>
                <a:gd name="T34" fmla="*/ 20 w 28"/>
                <a:gd name="T35" fmla="*/ 14 h 46"/>
                <a:gd name="T36" fmla="*/ 18 w 28"/>
                <a:gd name="T37" fmla="*/ 10 h 46"/>
                <a:gd name="T38" fmla="*/ 18 w 28"/>
                <a:gd name="T39" fmla="*/ 8 h 46"/>
                <a:gd name="T40" fmla="*/ 16 w 28"/>
                <a:gd name="T41" fmla="*/ 6 h 46"/>
                <a:gd name="T42" fmla="*/ 12 w 28"/>
                <a:gd name="T43" fmla="*/ 6 h 46"/>
                <a:gd name="T44" fmla="*/ 8 w 28"/>
                <a:gd name="T45" fmla="*/ 6 h 46"/>
                <a:gd name="T46" fmla="*/ 6 w 28"/>
                <a:gd name="T47" fmla="*/ 8 h 46"/>
                <a:gd name="T48" fmla="*/ 4 w 28"/>
                <a:gd name="T49" fmla="*/ 10 h 46"/>
                <a:gd name="T50" fmla="*/ 2 w 28"/>
                <a:gd name="T51" fmla="*/ 10 h 46"/>
                <a:gd name="T52" fmla="*/ 2 w 28"/>
                <a:gd name="T53" fmla="*/ 10 h 46"/>
                <a:gd name="T54" fmla="*/ 2 w 28"/>
                <a:gd name="T55" fmla="*/ 10 h 46"/>
                <a:gd name="T56" fmla="*/ 0 w 28"/>
                <a:gd name="T57" fmla="*/ 8 h 46"/>
                <a:gd name="T58" fmla="*/ 0 w 28"/>
                <a:gd name="T59" fmla="*/ 8 h 46"/>
                <a:gd name="T60" fmla="*/ 0 w 28"/>
                <a:gd name="T61" fmla="*/ 6 h 46"/>
                <a:gd name="T62" fmla="*/ 2 w 28"/>
                <a:gd name="T63" fmla="*/ 6 h 46"/>
                <a:gd name="T64" fmla="*/ 2 w 28"/>
                <a:gd name="T65" fmla="*/ 6 h 46"/>
                <a:gd name="T66" fmla="*/ 2 w 28"/>
                <a:gd name="T67" fmla="*/ 4 h 46"/>
                <a:gd name="T68" fmla="*/ 4 w 28"/>
                <a:gd name="T69" fmla="*/ 4 h 46"/>
                <a:gd name="T70" fmla="*/ 6 w 28"/>
                <a:gd name="T71" fmla="*/ 2 h 46"/>
                <a:gd name="T72" fmla="*/ 8 w 28"/>
                <a:gd name="T73" fmla="*/ 2 h 46"/>
                <a:gd name="T74" fmla="*/ 12 w 28"/>
                <a:gd name="T75" fmla="*/ 0 h 46"/>
                <a:gd name="T76" fmla="*/ 18 w 28"/>
                <a:gd name="T77" fmla="*/ 2 h 46"/>
                <a:gd name="T78" fmla="*/ 22 w 28"/>
                <a:gd name="T79" fmla="*/ 4 h 46"/>
                <a:gd name="T80" fmla="*/ 24 w 28"/>
                <a:gd name="T81" fmla="*/ 8 h 46"/>
                <a:gd name="T82" fmla="*/ 26 w 28"/>
                <a:gd name="T83" fmla="*/ 12 h 46"/>
                <a:gd name="T84" fmla="*/ 26 w 28"/>
                <a:gd name="T85" fmla="*/ 16 h 46"/>
                <a:gd name="T86" fmla="*/ 24 w 28"/>
                <a:gd name="T87" fmla="*/ 20 h 46"/>
                <a:gd name="T88" fmla="*/ 20 w 28"/>
                <a:gd name="T89" fmla="*/ 26 h 46"/>
                <a:gd name="T90" fmla="*/ 8 w 28"/>
                <a:gd name="T91" fmla="*/ 40 h 46"/>
                <a:gd name="T92" fmla="*/ 26 w 28"/>
                <a:gd name="T93" fmla="*/ 40 h 46"/>
                <a:gd name="T94" fmla="*/ 26 w 28"/>
                <a:gd name="T95" fmla="*/ 40 h 46"/>
                <a:gd name="T96" fmla="*/ 28 w 28"/>
                <a:gd name="T97" fmla="*/ 40 h 46"/>
                <a:gd name="T98" fmla="*/ 28 w 28"/>
                <a:gd name="T99" fmla="*/ 42 h 46"/>
                <a:gd name="T100" fmla="*/ 28 w 28"/>
                <a:gd name="T101" fmla="*/ 42 h 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8" h="46">
                  <a:moveTo>
                    <a:pt x="28" y="42"/>
                  </a:moveTo>
                  <a:lnTo>
                    <a:pt x="28" y="42"/>
                  </a:lnTo>
                  <a:lnTo>
                    <a:pt x="28" y="44"/>
                  </a:lnTo>
                  <a:lnTo>
                    <a:pt x="26" y="46"/>
                  </a:lnTo>
                  <a:lnTo>
                    <a:pt x="2" y="46"/>
                  </a:lnTo>
                  <a:lnTo>
                    <a:pt x="0" y="44"/>
                  </a:lnTo>
                  <a:lnTo>
                    <a:pt x="0" y="42"/>
                  </a:lnTo>
                  <a:lnTo>
                    <a:pt x="0" y="40"/>
                  </a:lnTo>
                  <a:lnTo>
                    <a:pt x="2" y="40"/>
                  </a:lnTo>
                  <a:lnTo>
                    <a:pt x="10" y="30"/>
                  </a:lnTo>
                  <a:lnTo>
                    <a:pt x="16" y="24"/>
                  </a:lnTo>
                  <a:lnTo>
                    <a:pt x="18" y="20"/>
                  </a:lnTo>
                  <a:lnTo>
                    <a:pt x="20" y="16"/>
                  </a:lnTo>
                  <a:lnTo>
                    <a:pt x="20" y="14"/>
                  </a:lnTo>
                  <a:lnTo>
                    <a:pt x="18" y="10"/>
                  </a:lnTo>
                  <a:lnTo>
                    <a:pt x="18" y="8"/>
                  </a:lnTo>
                  <a:lnTo>
                    <a:pt x="16" y="6"/>
                  </a:lnTo>
                  <a:lnTo>
                    <a:pt x="12" y="6"/>
                  </a:lnTo>
                  <a:lnTo>
                    <a:pt x="8" y="6"/>
                  </a:lnTo>
                  <a:lnTo>
                    <a:pt x="6" y="8"/>
                  </a:lnTo>
                  <a:lnTo>
                    <a:pt x="4" y="10"/>
                  </a:lnTo>
                  <a:lnTo>
                    <a:pt x="2" y="10"/>
                  </a:lnTo>
                  <a:lnTo>
                    <a:pt x="0" y="8"/>
                  </a:lnTo>
                  <a:lnTo>
                    <a:pt x="0" y="6"/>
                  </a:lnTo>
                  <a:lnTo>
                    <a:pt x="2" y="6"/>
                  </a:lnTo>
                  <a:lnTo>
                    <a:pt x="2" y="4"/>
                  </a:lnTo>
                  <a:lnTo>
                    <a:pt x="4" y="4"/>
                  </a:lnTo>
                  <a:lnTo>
                    <a:pt x="6" y="2"/>
                  </a:lnTo>
                  <a:lnTo>
                    <a:pt x="8" y="2"/>
                  </a:lnTo>
                  <a:lnTo>
                    <a:pt x="12" y="0"/>
                  </a:lnTo>
                  <a:lnTo>
                    <a:pt x="18" y="2"/>
                  </a:lnTo>
                  <a:lnTo>
                    <a:pt x="22" y="4"/>
                  </a:lnTo>
                  <a:lnTo>
                    <a:pt x="24" y="8"/>
                  </a:lnTo>
                  <a:lnTo>
                    <a:pt x="26" y="12"/>
                  </a:lnTo>
                  <a:lnTo>
                    <a:pt x="26" y="16"/>
                  </a:lnTo>
                  <a:lnTo>
                    <a:pt x="24" y="20"/>
                  </a:lnTo>
                  <a:lnTo>
                    <a:pt x="20" y="26"/>
                  </a:lnTo>
                  <a:lnTo>
                    <a:pt x="14" y="34"/>
                  </a:lnTo>
                  <a:lnTo>
                    <a:pt x="8" y="40"/>
                  </a:lnTo>
                  <a:lnTo>
                    <a:pt x="26" y="40"/>
                  </a:lnTo>
                  <a:lnTo>
                    <a:pt x="28" y="40"/>
                  </a:lnTo>
                  <a:lnTo>
                    <a:pt x="28"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14" name="Freeform 228"/>
            <p:cNvSpPr>
              <a:spLocks/>
            </p:cNvSpPr>
            <p:nvPr/>
          </p:nvSpPr>
          <p:spPr bwMode="auto">
            <a:xfrm>
              <a:off x="2854" y="2138"/>
              <a:ext cx="28" cy="46"/>
            </a:xfrm>
            <a:custGeom>
              <a:avLst/>
              <a:gdLst>
                <a:gd name="T0" fmla="*/ 28 w 28"/>
                <a:gd name="T1" fmla="*/ 38 h 46"/>
                <a:gd name="T2" fmla="*/ 24 w 28"/>
                <a:gd name="T3" fmla="*/ 42 h 46"/>
                <a:gd name="T4" fmla="*/ 12 w 28"/>
                <a:gd name="T5" fmla="*/ 46 h 46"/>
                <a:gd name="T6" fmla="*/ 8 w 28"/>
                <a:gd name="T7" fmla="*/ 46 h 46"/>
                <a:gd name="T8" fmla="*/ 2 w 28"/>
                <a:gd name="T9" fmla="*/ 44 h 46"/>
                <a:gd name="T10" fmla="*/ 2 w 28"/>
                <a:gd name="T11" fmla="*/ 42 h 46"/>
                <a:gd name="T12" fmla="*/ 0 w 28"/>
                <a:gd name="T13" fmla="*/ 42 h 46"/>
                <a:gd name="T14" fmla="*/ 0 w 28"/>
                <a:gd name="T15" fmla="*/ 42 h 46"/>
                <a:gd name="T16" fmla="*/ 0 w 28"/>
                <a:gd name="T17" fmla="*/ 38 h 46"/>
                <a:gd name="T18" fmla="*/ 2 w 28"/>
                <a:gd name="T19" fmla="*/ 38 h 46"/>
                <a:gd name="T20" fmla="*/ 6 w 28"/>
                <a:gd name="T21" fmla="*/ 40 h 46"/>
                <a:gd name="T22" fmla="*/ 8 w 28"/>
                <a:gd name="T23" fmla="*/ 40 h 46"/>
                <a:gd name="T24" fmla="*/ 16 w 28"/>
                <a:gd name="T25" fmla="*/ 40 h 46"/>
                <a:gd name="T26" fmla="*/ 20 w 28"/>
                <a:gd name="T27" fmla="*/ 38 h 46"/>
                <a:gd name="T28" fmla="*/ 22 w 28"/>
                <a:gd name="T29" fmla="*/ 34 h 46"/>
                <a:gd name="T30" fmla="*/ 22 w 28"/>
                <a:gd name="T31" fmla="*/ 30 h 46"/>
                <a:gd name="T32" fmla="*/ 16 w 28"/>
                <a:gd name="T33" fmla="*/ 26 h 46"/>
                <a:gd name="T34" fmla="*/ 6 w 28"/>
                <a:gd name="T35" fmla="*/ 26 h 46"/>
                <a:gd name="T36" fmla="*/ 6 w 28"/>
                <a:gd name="T37" fmla="*/ 26 h 46"/>
                <a:gd name="T38" fmla="*/ 6 w 28"/>
                <a:gd name="T39" fmla="*/ 24 h 46"/>
                <a:gd name="T40" fmla="*/ 6 w 28"/>
                <a:gd name="T41" fmla="*/ 22 h 46"/>
                <a:gd name="T42" fmla="*/ 6 w 28"/>
                <a:gd name="T43" fmla="*/ 22 h 46"/>
                <a:gd name="T44" fmla="*/ 6 w 28"/>
                <a:gd name="T45" fmla="*/ 20 h 46"/>
                <a:gd name="T46" fmla="*/ 10 w 28"/>
                <a:gd name="T47" fmla="*/ 20 h 46"/>
                <a:gd name="T48" fmla="*/ 18 w 28"/>
                <a:gd name="T49" fmla="*/ 18 h 46"/>
                <a:gd name="T50" fmla="*/ 20 w 28"/>
                <a:gd name="T51" fmla="*/ 16 h 46"/>
                <a:gd name="T52" fmla="*/ 20 w 28"/>
                <a:gd name="T53" fmla="*/ 10 h 46"/>
                <a:gd name="T54" fmla="*/ 18 w 28"/>
                <a:gd name="T55" fmla="*/ 8 h 46"/>
                <a:gd name="T56" fmla="*/ 12 w 28"/>
                <a:gd name="T57" fmla="*/ 6 h 46"/>
                <a:gd name="T58" fmla="*/ 10 w 28"/>
                <a:gd name="T59" fmla="*/ 6 h 46"/>
                <a:gd name="T60" fmla="*/ 4 w 28"/>
                <a:gd name="T61" fmla="*/ 8 h 46"/>
                <a:gd name="T62" fmla="*/ 2 w 28"/>
                <a:gd name="T63" fmla="*/ 10 h 46"/>
                <a:gd name="T64" fmla="*/ 2 w 28"/>
                <a:gd name="T65" fmla="*/ 10 h 46"/>
                <a:gd name="T66" fmla="*/ 2 w 28"/>
                <a:gd name="T67" fmla="*/ 8 h 46"/>
                <a:gd name="T68" fmla="*/ 2 w 28"/>
                <a:gd name="T69" fmla="*/ 6 h 46"/>
                <a:gd name="T70" fmla="*/ 2 w 28"/>
                <a:gd name="T71" fmla="*/ 6 h 46"/>
                <a:gd name="T72" fmla="*/ 2 w 28"/>
                <a:gd name="T73" fmla="*/ 4 h 46"/>
                <a:gd name="T74" fmla="*/ 4 w 28"/>
                <a:gd name="T75" fmla="*/ 4 h 46"/>
                <a:gd name="T76" fmla="*/ 10 w 28"/>
                <a:gd name="T77" fmla="*/ 2 h 46"/>
                <a:gd name="T78" fmla="*/ 14 w 28"/>
                <a:gd name="T79" fmla="*/ 0 h 46"/>
                <a:gd name="T80" fmla="*/ 22 w 28"/>
                <a:gd name="T81" fmla="*/ 4 h 46"/>
                <a:gd name="T82" fmla="*/ 26 w 28"/>
                <a:gd name="T83" fmla="*/ 8 h 46"/>
                <a:gd name="T84" fmla="*/ 26 w 28"/>
                <a:gd name="T85" fmla="*/ 16 h 46"/>
                <a:gd name="T86" fmla="*/ 24 w 28"/>
                <a:gd name="T87" fmla="*/ 18 h 46"/>
                <a:gd name="T88" fmla="*/ 18 w 28"/>
                <a:gd name="T89" fmla="*/ 22 h 46"/>
                <a:gd name="T90" fmla="*/ 22 w 28"/>
                <a:gd name="T91" fmla="*/ 24 h 46"/>
                <a:gd name="T92" fmla="*/ 26 w 28"/>
                <a:gd name="T93" fmla="*/ 26 h 46"/>
                <a:gd name="T94" fmla="*/ 28 w 28"/>
                <a:gd name="T95" fmla="*/ 32 h 4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8" h="46">
                  <a:moveTo>
                    <a:pt x="28" y="32"/>
                  </a:moveTo>
                  <a:lnTo>
                    <a:pt x="28" y="32"/>
                  </a:lnTo>
                  <a:lnTo>
                    <a:pt x="28" y="38"/>
                  </a:lnTo>
                  <a:lnTo>
                    <a:pt x="24" y="42"/>
                  </a:lnTo>
                  <a:lnTo>
                    <a:pt x="20" y="46"/>
                  </a:lnTo>
                  <a:lnTo>
                    <a:pt x="12" y="46"/>
                  </a:lnTo>
                  <a:lnTo>
                    <a:pt x="8" y="46"/>
                  </a:lnTo>
                  <a:lnTo>
                    <a:pt x="6" y="44"/>
                  </a:lnTo>
                  <a:lnTo>
                    <a:pt x="2" y="44"/>
                  </a:lnTo>
                  <a:lnTo>
                    <a:pt x="2" y="42"/>
                  </a:lnTo>
                  <a:lnTo>
                    <a:pt x="0" y="42"/>
                  </a:lnTo>
                  <a:lnTo>
                    <a:pt x="0" y="40"/>
                  </a:lnTo>
                  <a:lnTo>
                    <a:pt x="0" y="38"/>
                  </a:lnTo>
                  <a:lnTo>
                    <a:pt x="2" y="38"/>
                  </a:lnTo>
                  <a:lnTo>
                    <a:pt x="6" y="40"/>
                  </a:lnTo>
                  <a:lnTo>
                    <a:pt x="8" y="40"/>
                  </a:lnTo>
                  <a:lnTo>
                    <a:pt x="12" y="42"/>
                  </a:lnTo>
                  <a:lnTo>
                    <a:pt x="16" y="40"/>
                  </a:lnTo>
                  <a:lnTo>
                    <a:pt x="20" y="38"/>
                  </a:lnTo>
                  <a:lnTo>
                    <a:pt x="22" y="36"/>
                  </a:lnTo>
                  <a:lnTo>
                    <a:pt x="22" y="34"/>
                  </a:lnTo>
                  <a:lnTo>
                    <a:pt x="22" y="30"/>
                  </a:lnTo>
                  <a:lnTo>
                    <a:pt x="20" y="28"/>
                  </a:lnTo>
                  <a:lnTo>
                    <a:pt x="16" y="26"/>
                  </a:lnTo>
                  <a:lnTo>
                    <a:pt x="10" y="26"/>
                  </a:lnTo>
                  <a:lnTo>
                    <a:pt x="6" y="26"/>
                  </a:lnTo>
                  <a:lnTo>
                    <a:pt x="6" y="24"/>
                  </a:lnTo>
                  <a:lnTo>
                    <a:pt x="6" y="22"/>
                  </a:lnTo>
                  <a:lnTo>
                    <a:pt x="6" y="20"/>
                  </a:lnTo>
                  <a:lnTo>
                    <a:pt x="10" y="20"/>
                  </a:lnTo>
                  <a:lnTo>
                    <a:pt x="14" y="20"/>
                  </a:lnTo>
                  <a:lnTo>
                    <a:pt x="18" y="18"/>
                  </a:lnTo>
                  <a:lnTo>
                    <a:pt x="20" y="16"/>
                  </a:lnTo>
                  <a:lnTo>
                    <a:pt x="20" y="12"/>
                  </a:lnTo>
                  <a:lnTo>
                    <a:pt x="20" y="10"/>
                  </a:lnTo>
                  <a:lnTo>
                    <a:pt x="18" y="8"/>
                  </a:lnTo>
                  <a:lnTo>
                    <a:pt x="16" y="6"/>
                  </a:lnTo>
                  <a:lnTo>
                    <a:pt x="12" y="6"/>
                  </a:lnTo>
                  <a:lnTo>
                    <a:pt x="10" y="6"/>
                  </a:lnTo>
                  <a:lnTo>
                    <a:pt x="6" y="8"/>
                  </a:lnTo>
                  <a:lnTo>
                    <a:pt x="4" y="8"/>
                  </a:lnTo>
                  <a:lnTo>
                    <a:pt x="2" y="10"/>
                  </a:lnTo>
                  <a:lnTo>
                    <a:pt x="2" y="8"/>
                  </a:lnTo>
                  <a:lnTo>
                    <a:pt x="2" y="6"/>
                  </a:lnTo>
                  <a:lnTo>
                    <a:pt x="2" y="4"/>
                  </a:lnTo>
                  <a:lnTo>
                    <a:pt x="4" y="4"/>
                  </a:lnTo>
                  <a:lnTo>
                    <a:pt x="6" y="2"/>
                  </a:lnTo>
                  <a:lnTo>
                    <a:pt x="10" y="2"/>
                  </a:lnTo>
                  <a:lnTo>
                    <a:pt x="14" y="0"/>
                  </a:lnTo>
                  <a:lnTo>
                    <a:pt x="20" y="2"/>
                  </a:lnTo>
                  <a:lnTo>
                    <a:pt x="22" y="4"/>
                  </a:lnTo>
                  <a:lnTo>
                    <a:pt x="26" y="8"/>
                  </a:lnTo>
                  <a:lnTo>
                    <a:pt x="26" y="12"/>
                  </a:lnTo>
                  <a:lnTo>
                    <a:pt x="26" y="16"/>
                  </a:lnTo>
                  <a:lnTo>
                    <a:pt x="24" y="18"/>
                  </a:lnTo>
                  <a:lnTo>
                    <a:pt x="22" y="22"/>
                  </a:lnTo>
                  <a:lnTo>
                    <a:pt x="18" y="22"/>
                  </a:lnTo>
                  <a:lnTo>
                    <a:pt x="22" y="24"/>
                  </a:lnTo>
                  <a:lnTo>
                    <a:pt x="26" y="26"/>
                  </a:lnTo>
                  <a:lnTo>
                    <a:pt x="28" y="28"/>
                  </a:lnTo>
                  <a:lnTo>
                    <a:pt x="28"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15" name="Freeform 229"/>
            <p:cNvSpPr>
              <a:spLocks noEditPoints="1"/>
            </p:cNvSpPr>
            <p:nvPr/>
          </p:nvSpPr>
          <p:spPr bwMode="auto">
            <a:xfrm>
              <a:off x="2908" y="2140"/>
              <a:ext cx="26" cy="44"/>
            </a:xfrm>
            <a:custGeom>
              <a:avLst/>
              <a:gdLst>
                <a:gd name="T0" fmla="*/ 26 w 26"/>
                <a:gd name="T1" fmla="*/ 12 h 44"/>
                <a:gd name="T2" fmla="*/ 26 w 26"/>
                <a:gd name="T3" fmla="*/ 18 h 44"/>
                <a:gd name="T4" fmla="*/ 22 w 26"/>
                <a:gd name="T5" fmla="*/ 22 h 44"/>
                <a:gd name="T6" fmla="*/ 18 w 26"/>
                <a:gd name="T7" fmla="*/ 26 h 44"/>
                <a:gd name="T8" fmla="*/ 6 w 26"/>
                <a:gd name="T9" fmla="*/ 26 h 44"/>
                <a:gd name="T10" fmla="*/ 6 w 26"/>
                <a:gd name="T11" fmla="*/ 42 h 44"/>
                <a:gd name="T12" fmla="*/ 6 w 26"/>
                <a:gd name="T13" fmla="*/ 42 h 44"/>
                <a:gd name="T14" fmla="*/ 4 w 26"/>
                <a:gd name="T15" fmla="*/ 44 h 44"/>
                <a:gd name="T16" fmla="*/ 4 w 26"/>
                <a:gd name="T17" fmla="*/ 44 h 44"/>
                <a:gd name="T18" fmla="*/ 2 w 26"/>
                <a:gd name="T19" fmla="*/ 44 h 44"/>
                <a:gd name="T20" fmla="*/ 2 w 26"/>
                <a:gd name="T21" fmla="*/ 44 h 44"/>
                <a:gd name="T22" fmla="*/ 0 w 26"/>
                <a:gd name="T23" fmla="*/ 44 h 44"/>
                <a:gd name="T24" fmla="*/ 0 w 26"/>
                <a:gd name="T25" fmla="*/ 42 h 44"/>
                <a:gd name="T26" fmla="*/ 0 w 26"/>
                <a:gd name="T27" fmla="*/ 2 h 44"/>
                <a:gd name="T28" fmla="*/ 0 w 26"/>
                <a:gd name="T29" fmla="*/ 0 h 44"/>
                <a:gd name="T30" fmla="*/ 2 w 26"/>
                <a:gd name="T31" fmla="*/ 0 h 44"/>
                <a:gd name="T32" fmla="*/ 12 w 26"/>
                <a:gd name="T33" fmla="*/ 0 h 44"/>
                <a:gd name="T34" fmla="*/ 14 w 26"/>
                <a:gd name="T35" fmla="*/ 0 h 44"/>
                <a:gd name="T36" fmla="*/ 18 w 26"/>
                <a:gd name="T37" fmla="*/ 0 h 44"/>
                <a:gd name="T38" fmla="*/ 20 w 26"/>
                <a:gd name="T39" fmla="*/ 2 h 44"/>
                <a:gd name="T40" fmla="*/ 24 w 26"/>
                <a:gd name="T41" fmla="*/ 4 h 44"/>
                <a:gd name="T42" fmla="*/ 26 w 26"/>
                <a:gd name="T43" fmla="*/ 8 h 44"/>
                <a:gd name="T44" fmla="*/ 26 w 26"/>
                <a:gd name="T45" fmla="*/ 12 h 44"/>
                <a:gd name="T46" fmla="*/ 20 w 26"/>
                <a:gd name="T47" fmla="*/ 12 h 44"/>
                <a:gd name="T48" fmla="*/ 20 w 26"/>
                <a:gd name="T49" fmla="*/ 8 h 44"/>
                <a:gd name="T50" fmla="*/ 16 w 26"/>
                <a:gd name="T51" fmla="*/ 6 h 44"/>
                <a:gd name="T52" fmla="*/ 14 w 26"/>
                <a:gd name="T53" fmla="*/ 4 h 44"/>
                <a:gd name="T54" fmla="*/ 6 w 26"/>
                <a:gd name="T55" fmla="*/ 4 h 44"/>
                <a:gd name="T56" fmla="*/ 10 w 26"/>
                <a:gd name="T57" fmla="*/ 22 h 44"/>
                <a:gd name="T58" fmla="*/ 16 w 26"/>
                <a:gd name="T59" fmla="*/ 22 h 44"/>
                <a:gd name="T60" fmla="*/ 18 w 26"/>
                <a:gd name="T61" fmla="*/ 20 h 44"/>
                <a:gd name="T62" fmla="*/ 20 w 26"/>
                <a:gd name="T63" fmla="*/ 16 h 44"/>
                <a:gd name="T64" fmla="*/ 20 w 26"/>
                <a:gd name="T65" fmla="*/ 12 h 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6" h="44">
                  <a:moveTo>
                    <a:pt x="26" y="12"/>
                  </a:moveTo>
                  <a:lnTo>
                    <a:pt x="26" y="12"/>
                  </a:lnTo>
                  <a:lnTo>
                    <a:pt x="26" y="18"/>
                  </a:lnTo>
                  <a:lnTo>
                    <a:pt x="22" y="22"/>
                  </a:lnTo>
                  <a:lnTo>
                    <a:pt x="18" y="26"/>
                  </a:lnTo>
                  <a:lnTo>
                    <a:pt x="10" y="26"/>
                  </a:lnTo>
                  <a:lnTo>
                    <a:pt x="6" y="26"/>
                  </a:lnTo>
                  <a:lnTo>
                    <a:pt x="6" y="42"/>
                  </a:lnTo>
                  <a:lnTo>
                    <a:pt x="4" y="44"/>
                  </a:lnTo>
                  <a:lnTo>
                    <a:pt x="2" y="44"/>
                  </a:lnTo>
                  <a:lnTo>
                    <a:pt x="0" y="44"/>
                  </a:lnTo>
                  <a:lnTo>
                    <a:pt x="0" y="42"/>
                  </a:lnTo>
                  <a:lnTo>
                    <a:pt x="0" y="2"/>
                  </a:lnTo>
                  <a:lnTo>
                    <a:pt x="0" y="0"/>
                  </a:lnTo>
                  <a:lnTo>
                    <a:pt x="2" y="0"/>
                  </a:lnTo>
                  <a:lnTo>
                    <a:pt x="12" y="0"/>
                  </a:lnTo>
                  <a:lnTo>
                    <a:pt x="14" y="0"/>
                  </a:lnTo>
                  <a:lnTo>
                    <a:pt x="18" y="0"/>
                  </a:lnTo>
                  <a:lnTo>
                    <a:pt x="20" y="2"/>
                  </a:lnTo>
                  <a:lnTo>
                    <a:pt x="24" y="4"/>
                  </a:lnTo>
                  <a:lnTo>
                    <a:pt x="26" y="8"/>
                  </a:lnTo>
                  <a:lnTo>
                    <a:pt x="26" y="12"/>
                  </a:lnTo>
                  <a:close/>
                  <a:moveTo>
                    <a:pt x="20" y="12"/>
                  </a:moveTo>
                  <a:lnTo>
                    <a:pt x="20" y="12"/>
                  </a:lnTo>
                  <a:lnTo>
                    <a:pt x="20" y="8"/>
                  </a:lnTo>
                  <a:lnTo>
                    <a:pt x="16" y="6"/>
                  </a:lnTo>
                  <a:lnTo>
                    <a:pt x="14" y="4"/>
                  </a:lnTo>
                  <a:lnTo>
                    <a:pt x="10" y="4"/>
                  </a:lnTo>
                  <a:lnTo>
                    <a:pt x="6" y="4"/>
                  </a:lnTo>
                  <a:lnTo>
                    <a:pt x="6" y="22"/>
                  </a:lnTo>
                  <a:lnTo>
                    <a:pt x="10" y="22"/>
                  </a:lnTo>
                  <a:lnTo>
                    <a:pt x="16" y="22"/>
                  </a:lnTo>
                  <a:lnTo>
                    <a:pt x="18" y="20"/>
                  </a:lnTo>
                  <a:lnTo>
                    <a:pt x="20" y="16"/>
                  </a:lnTo>
                  <a:lnTo>
                    <a:pt x="2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2016" name="Freeform 230"/>
            <p:cNvSpPr>
              <a:spLocks/>
            </p:cNvSpPr>
            <p:nvPr/>
          </p:nvSpPr>
          <p:spPr bwMode="auto">
            <a:xfrm>
              <a:off x="2944" y="2140"/>
              <a:ext cx="46" cy="44"/>
            </a:xfrm>
            <a:custGeom>
              <a:avLst/>
              <a:gdLst>
                <a:gd name="T0" fmla="*/ 46 w 46"/>
                <a:gd name="T1" fmla="*/ 42 h 44"/>
                <a:gd name="T2" fmla="*/ 46 w 46"/>
                <a:gd name="T3" fmla="*/ 42 h 44"/>
                <a:gd name="T4" fmla="*/ 46 w 46"/>
                <a:gd name="T5" fmla="*/ 44 h 44"/>
                <a:gd name="T6" fmla="*/ 46 w 46"/>
                <a:gd name="T7" fmla="*/ 44 h 44"/>
                <a:gd name="T8" fmla="*/ 44 w 46"/>
                <a:gd name="T9" fmla="*/ 44 h 44"/>
                <a:gd name="T10" fmla="*/ 42 w 46"/>
                <a:gd name="T11" fmla="*/ 44 h 44"/>
                <a:gd name="T12" fmla="*/ 42 w 46"/>
                <a:gd name="T13" fmla="*/ 44 h 44"/>
                <a:gd name="T14" fmla="*/ 42 w 46"/>
                <a:gd name="T15" fmla="*/ 42 h 44"/>
                <a:gd name="T16" fmla="*/ 42 w 46"/>
                <a:gd name="T17" fmla="*/ 4 h 44"/>
                <a:gd name="T18" fmla="*/ 26 w 46"/>
                <a:gd name="T19" fmla="*/ 42 h 44"/>
                <a:gd name="T20" fmla="*/ 26 w 46"/>
                <a:gd name="T21" fmla="*/ 42 h 44"/>
                <a:gd name="T22" fmla="*/ 24 w 46"/>
                <a:gd name="T23" fmla="*/ 44 h 44"/>
                <a:gd name="T24" fmla="*/ 24 w 46"/>
                <a:gd name="T25" fmla="*/ 44 h 44"/>
                <a:gd name="T26" fmla="*/ 22 w 46"/>
                <a:gd name="T27" fmla="*/ 44 h 44"/>
                <a:gd name="T28" fmla="*/ 22 w 46"/>
                <a:gd name="T29" fmla="*/ 44 h 44"/>
                <a:gd name="T30" fmla="*/ 20 w 46"/>
                <a:gd name="T31" fmla="*/ 44 h 44"/>
                <a:gd name="T32" fmla="*/ 20 w 46"/>
                <a:gd name="T33" fmla="*/ 42 h 44"/>
                <a:gd name="T34" fmla="*/ 20 w 46"/>
                <a:gd name="T35" fmla="*/ 42 h 44"/>
                <a:gd name="T36" fmla="*/ 6 w 46"/>
                <a:gd name="T37" fmla="*/ 4 h 44"/>
                <a:gd name="T38" fmla="*/ 6 w 46"/>
                <a:gd name="T39" fmla="*/ 42 h 44"/>
                <a:gd name="T40" fmla="*/ 6 w 46"/>
                <a:gd name="T41" fmla="*/ 42 h 44"/>
                <a:gd name="T42" fmla="*/ 4 w 46"/>
                <a:gd name="T43" fmla="*/ 44 h 44"/>
                <a:gd name="T44" fmla="*/ 4 w 46"/>
                <a:gd name="T45" fmla="*/ 44 h 44"/>
                <a:gd name="T46" fmla="*/ 2 w 46"/>
                <a:gd name="T47" fmla="*/ 44 h 44"/>
                <a:gd name="T48" fmla="*/ 0 w 46"/>
                <a:gd name="T49" fmla="*/ 44 h 44"/>
                <a:gd name="T50" fmla="*/ 0 w 46"/>
                <a:gd name="T51" fmla="*/ 44 h 44"/>
                <a:gd name="T52" fmla="*/ 0 w 46"/>
                <a:gd name="T53" fmla="*/ 42 h 44"/>
                <a:gd name="T54" fmla="*/ 0 w 46"/>
                <a:gd name="T55" fmla="*/ 2 h 44"/>
                <a:gd name="T56" fmla="*/ 0 w 46"/>
                <a:gd name="T57" fmla="*/ 0 h 44"/>
                <a:gd name="T58" fmla="*/ 2 w 46"/>
                <a:gd name="T59" fmla="*/ 0 h 44"/>
                <a:gd name="T60" fmla="*/ 6 w 46"/>
                <a:gd name="T61" fmla="*/ 0 h 44"/>
                <a:gd name="T62" fmla="*/ 8 w 46"/>
                <a:gd name="T63" fmla="*/ 0 h 44"/>
                <a:gd name="T64" fmla="*/ 8 w 46"/>
                <a:gd name="T65" fmla="*/ 0 h 44"/>
                <a:gd name="T66" fmla="*/ 10 w 46"/>
                <a:gd name="T67" fmla="*/ 2 h 44"/>
                <a:gd name="T68" fmla="*/ 22 w 46"/>
                <a:gd name="T69" fmla="*/ 34 h 44"/>
                <a:gd name="T70" fmla="*/ 36 w 46"/>
                <a:gd name="T71" fmla="*/ 4 h 44"/>
                <a:gd name="T72" fmla="*/ 36 w 46"/>
                <a:gd name="T73" fmla="*/ 2 h 44"/>
                <a:gd name="T74" fmla="*/ 38 w 46"/>
                <a:gd name="T75" fmla="*/ 0 h 44"/>
                <a:gd name="T76" fmla="*/ 40 w 46"/>
                <a:gd name="T77" fmla="*/ 0 h 44"/>
                <a:gd name="T78" fmla="*/ 40 w 46"/>
                <a:gd name="T79" fmla="*/ 0 h 44"/>
                <a:gd name="T80" fmla="*/ 44 w 46"/>
                <a:gd name="T81" fmla="*/ 0 h 44"/>
                <a:gd name="T82" fmla="*/ 46 w 46"/>
                <a:gd name="T83" fmla="*/ 0 h 44"/>
                <a:gd name="T84" fmla="*/ 46 w 46"/>
                <a:gd name="T85" fmla="*/ 0 h 44"/>
                <a:gd name="T86" fmla="*/ 46 w 46"/>
                <a:gd name="T87" fmla="*/ 2 h 44"/>
                <a:gd name="T88" fmla="*/ 46 w 46"/>
                <a:gd name="T89" fmla="*/ 42 h 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6" h="44">
                  <a:moveTo>
                    <a:pt x="46" y="42"/>
                  </a:moveTo>
                  <a:lnTo>
                    <a:pt x="46" y="42"/>
                  </a:lnTo>
                  <a:lnTo>
                    <a:pt x="46" y="44"/>
                  </a:lnTo>
                  <a:lnTo>
                    <a:pt x="44" y="44"/>
                  </a:lnTo>
                  <a:lnTo>
                    <a:pt x="42" y="44"/>
                  </a:lnTo>
                  <a:lnTo>
                    <a:pt x="42" y="42"/>
                  </a:lnTo>
                  <a:lnTo>
                    <a:pt x="42" y="4"/>
                  </a:lnTo>
                  <a:lnTo>
                    <a:pt x="40" y="4"/>
                  </a:lnTo>
                  <a:lnTo>
                    <a:pt x="26" y="42"/>
                  </a:lnTo>
                  <a:lnTo>
                    <a:pt x="24" y="44"/>
                  </a:lnTo>
                  <a:lnTo>
                    <a:pt x="22" y="44"/>
                  </a:lnTo>
                  <a:lnTo>
                    <a:pt x="20" y="44"/>
                  </a:lnTo>
                  <a:lnTo>
                    <a:pt x="20" y="42"/>
                  </a:lnTo>
                  <a:lnTo>
                    <a:pt x="6" y="4"/>
                  </a:lnTo>
                  <a:lnTo>
                    <a:pt x="6" y="42"/>
                  </a:lnTo>
                  <a:lnTo>
                    <a:pt x="4" y="44"/>
                  </a:lnTo>
                  <a:lnTo>
                    <a:pt x="2" y="44"/>
                  </a:lnTo>
                  <a:lnTo>
                    <a:pt x="0" y="44"/>
                  </a:lnTo>
                  <a:lnTo>
                    <a:pt x="0" y="42"/>
                  </a:lnTo>
                  <a:lnTo>
                    <a:pt x="0" y="2"/>
                  </a:lnTo>
                  <a:lnTo>
                    <a:pt x="0" y="0"/>
                  </a:lnTo>
                  <a:lnTo>
                    <a:pt x="2" y="0"/>
                  </a:lnTo>
                  <a:lnTo>
                    <a:pt x="6" y="0"/>
                  </a:lnTo>
                  <a:lnTo>
                    <a:pt x="8" y="0"/>
                  </a:lnTo>
                  <a:lnTo>
                    <a:pt x="10" y="2"/>
                  </a:lnTo>
                  <a:lnTo>
                    <a:pt x="10" y="4"/>
                  </a:lnTo>
                  <a:lnTo>
                    <a:pt x="22" y="34"/>
                  </a:lnTo>
                  <a:lnTo>
                    <a:pt x="24" y="34"/>
                  </a:lnTo>
                  <a:lnTo>
                    <a:pt x="36" y="4"/>
                  </a:lnTo>
                  <a:lnTo>
                    <a:pt x="36" y="2"/>
                  </a:lnTo>
                  <a:lnTo>
                    <a:pt x="38" y="0"/>
                  </a:lnTo>
                  <a:lnTo>
                    <a:pt x="40" y="0"/>
                  </a:lnTo>
                  <a:lnTo>
                    <a:pt x="44" y="0"/>
                  </a:lnTo>
                  <a:lnTo>
                    <a:pt x="46" y="0"/>
                  </a:lnTo>
                  <a:lnTo>
                    <a:pt x="46" y="2"/>
                  </a:lnTo>
                  <a:lnTo>
                    <a:pt x="46"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grpSp>
      <p:pic>
        <p:nvPicPr>
          <p:cNvPr id="2" name="Picture 1" descr="screensho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7758" y="830551"/>
            <a:ext cx="5208404" cy="3786333"/>
          </a:xfrm>
          <a:prstGeom prst="rect">
            <a:avLst/>
          </a:prstGeom>
        </p:spPr>
      </p:pic>
      <p:pic>
        <p:nvPicPr>
          <p:cNvPr id="6" name="Picture 5" descr="instagram_icon_by_naseemhaider-d4zbekr.jpg"/>
          <p:cNvPicPr>
            <a:picLocks noChangeAspect="1"/>
          </p:cNvPicPr>
          <p:nvPr/>
        </p:nvPicPr>
        <p:blipFill rotWithShape="1">
          <a:blip r:embed="rId6">
            <a:extLst>
              <a:ext uri="{28A0092B-C50C-407E-A947-70E740481C1C}">
                <a14:useLocalDpi xmlns:a14="http://schemas.microsoft.com/office/drawing/2010/main" val="0"/>
              </a:ext>
            </a:extLst>
          </a:blip>
          <a:srcRect l="19665" t="10705" r="20074" b="10926"/>
          <a:stretch/>
        </p:blipFill>
        <p:spPr>
          <a:xfrm>
            <a:off x="7022524" y="4863744"/>
            <a:ext cx="1877579" cy="1831296"/>
          </a:xfrm>
          <a:prstGeom prst="snip2DiagRect">
            <a:avLst>
              <a:gd name="adj1" fmla="val 23379"/>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Picture 6" descr="screenshot 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89865" y="294379"/>
            <a:ext cx="1910238" cy="187562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Picture 7" descr="screenshot 3.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22312" y="5105774"/>
            <a:ext cx="1711006" cy="1708196"/>
          </a:xfrm>
          <a:prstGeom prst="snip2DiagRect">
            <a:avLst>
              <a:gd name="adj1" fmla="val 20605"/>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Picture 8" descr="screenshot 4.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89865" y="2725115"/>
            <a:ext cx="1751678" cy="174878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Picture 9" descr="screenshot 5.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19532" y="5224687"/>
            <a:ext cx="1470353" cy="147035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3183474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p:nvPr/>
        </p:nvSpPr>
        <p:spPr>
          <a:xfrm>
            <a:off x="3721550" y="714029"/>
            <a:ext cx="3839439" cy="5429936"/>
          </a:xfrm>
          <a:custGeom>
            <a:avLst/>
            <a:gdLst/>
            <a:ahLst/>
            <a:cxnLst/>
            <a:rect l="0" t="0" r="0" b="0"/>
            <a:pathLst>
              <a:path w="60958" h="86210" extrusionOk="0">
                <a:moveTo>
                  <a:pt x="28985" y="3938"/>
                </a:moveTo>
                <a:lnTo>
                  <a:pt x="29189" y="4006"/>
                </a:lnTo>
                <a:lnTo>
                  <a:pt x="29189" y="4141"/>
                </a:lnTo>
                <a:lnTo>
                  <a:pt x="29189" y="4277"/>
                </a:lnTo>
                <a:lnTo>
                  <a:pt x="28985" y="4345"/>
                </a:lnTo>
                <a:lnTo>
                  <a:pt x="28850" y="4277"/>
                </a:lnTo>
                <a:lnTo>
                  <a:pt x="28782" y="4141"/>
                </a:lnTo>
                <a:lnTo>
                  <a:pt x="28850" y="4006"/>
                </a:lnTo>
                <a:lnTo>
                  <a:pt x="28985" y="3938"/>
                </a:lnTo>
                <a:close/>
                <a:moveTo>
                  <a:pt x="30479" y="3734"/>
                </a:moveTo>
                <a:lnTo>
                  <a:pt x="30615" y="3802"/>
                </a:lnTo>
                <a:lnTo>
                  <a:pt x="30750" y="3870"/>
                </a:lnTo>
                <a:lnTo>
                  <a:pt x="30818" y="4006"/>
                </a:lnTo>
                <a:lnTo>
                  <a:pt x="30818" y="4141"/>
                </a:lnTo>
                <a:lnTo>
                  <a:pt x="30818" y="4277"/>
                </a:lnTo>
                <a:lnTo>
                  <a:pt x="30750" y="4345"/>
                </a:lnTo>
                <a:lnTo>
                  <a:pt x="30615" y="4481"/>
                </a:lnTo>
                <a:lnTo>
                  <a:pt x="30343" y="4481"/>
                </a:lnTo>
                <a:lnTo>
                  <a:pt x="30207" y="4345"/>
                </a:lnTo>
                <a:lnTo>
                  <a:pt x="30139" y="4277"/>
                </a:lnTo>
                <a:lnTo>
                  <a:pt x="30139" y="4141"/>
                </a:lnTo>
                <a:lnTo>
                  <a:pt x="30139" y="4006"/>
                </a:lnTo>
                <a:lnTo>
                  <a:pt x="30207" y="3870"/>
                </a:lnTo>
                <a:lnTo>
                  <a:pt x="30343" y="3802"/>
                </a:lnTo>
                <a:lnTo>
                  <a:pt x="30479" y="3734"/>
                </a:lnTo>
                <a:close/>
                <a:moveTo>
                  <a:pt x="56885" y="7943"/>
                </a:moveTo>
                <a:lnTo>
                  <a:pt x="56885" y="78132"/>
                </a:lnTo>
                <a:lnTo>
                  <a:pt x="56817" y="78200"/>
                </a:lnTo>
                <a:lnTo>
                  <a:pt x="4209" y="78200"/>
                </a:lnTo>
                <a:lnTo>
                  <a:pt x="4141" y="78132"/>
                </a:lnTo>
                <a:lnTo>
                  <a:pt x="4141" y="7943"/>
                </a:lnTo>
                <a:close/>
                <a:moveTo>
                  <a:pt x="30479" y="80440"/>
                </a:moveTo>
                <a:lnTo>
                  <a:pt x="30071" y="80508"/>
                </a:lnTo>
                <a:lnTo>
                  <a:pt x="29732" y="80576"/>
                </a:lnTo>
                <a:lnTo>
                  <a:pt x="29461" y="80779"/>
                </a:lnTo>
                <a:lnTo>
                  <a:pt x="29189" y="80983"/>
                </a:lnTo>
                <a:lnTo>
                  <a:pt x="28917" y="81255"/>
                </a:lnTo>
                <a:lnTo>
                  <a:pt x="28782" y="81594"/>
                </a:lnTo>
                <a:lnTo>
                  <a:pt x="28646" y="81933"/>
                </a:lnTo>
                <a:lnTo>
                  <a:pt x="28646" y="82273"/>
                </a:lnTo>
                <a:lnTo>
                  <a:pt x="28646" y="82341"/>
                </a:lnTo>
                <a:lnTo>
                  <a:pt x="28646" y="82680"/>
                </a:lnTo>
                <a:lnTo>
                  <a:pt x="28782" y="83020"/>
                </a:lnTo>
                <a:lnTo>
                  <a:pt x="28985" y="83291"/>
                </a:lnTo>
                <a:lnTo>
                  <a:pt x="29189" y="83563"/>
                </a:lnTo>
                <a:lnTo>
                  <a:pt x="29461" y="83834"/>
                </a:lnTo>
                <a:lnTo>
                  <a:pt x="29800" y="83970"/>
                </a:lnTo>
                <a:lnTo>
                  <a:pt x="30139" y="84106"/>
                </a:lnTo>
                <a:lnTo>
                  <a:pt x="30818" y="84106"/>
                </a:lnTo>
                <a:lnTo>
                  <a:pt x="31158" y="83970"/>
                </a:lnTo>
                <a:lnTo>
                  <a:pt x="31497" y="83766"/>
                </a:lnTo>
                <a:lnTo>
                  <a:pt x="31768" y="83563"/>
                </a:lnTo>
                <a:lnTo>
                  <a:pt x="31972" y="83291"/>
                </a:lnTo>
                <a:lnTo>
                  <a:pt x="32176" y="83020"/>
                </a:lnTo>
                <a:lnTo>
                  <a:pt x="32244" y="82612"/>
                </a:lnTo>
                <a:lnTo>
                  <a:pt x="32312" y="82273"/>
                </a:lnTo>
                <a:lnTo>
                  <a:pt x="32244" y="81933"/>
                </a:lnTo>
                <a:lnTo>
                  <a:pt x="32176" y="81594"/>
                </a:lnTo>
                <a:lnTo>
                  <a:pt x="31972" y="81255"/>
                </a:lnTo>
                <a:lnTo>
                  <a:pt x="31768" y="80983"/>
                </a:lnTo>
                <a:lnTo>
                  <a:pt x="31497" y="80779"/>
                </a:lnTo>
                <a:lnTo>
                  <a:pt x="31158" y="80576"/>
                </a:lnTo>
                <a:lnTo>
                  <a:pt x="30818" y="80508"/>
                </a:lnTo>
                <a:lnTo>
                  <a:pt x="30479" y="80440"/>
                </a:lnTo>
                <a:close/>
                <a:moveTo>
                  <a:pt x="30886" y="80304"/>
                </a:moveTo>
                <a:lnTo>
                  <a:pt x="31225" y="80440"/>
                </a:lnTo>
                <a:lnTo>
                  <a:pt x="31565" y="80644"/>
                </a:lnTo>
                <a:lnTo>
                  <a:pt x="31904" y="80847"/>
                </a:lnTo>
                <a:lnTo>
                  <a:pt x="32108" y="81187"/>
                </a:lnTo>
                <a:lnTo>
                  <a:pt x="32312" y="81526"/>
                </a:lnTo>
                <a:lnTo>
                  <a:pt x="32447" y="81866"/>
                </a:lnTo>
                <a:lnTo>
                  <a:pt x="32447" y="82273"/>
                </a:lnTo>
                <a:lnTo>
                  <a:pt x="32447" y="82680"/>
                </a:lnTo>
                <a:lnTo>
                  <a:pt x="32312" y="83020"/>
                </a:lnTo>
                <a:lnTo>
                  <a:pt x="32108" y="83359"/>
                </a:lnTo>
                <a:lnTo>
                  <a:pt x="31904" y="83698"/>
                </a:lnTo>
                <a:lnTo>
                  <a:pt x="31565" y="83902"/>
                </a:lnTo>
                <a:lnTo>
                  <a:pt x="31225" y="84106"/>
                </a:lnTo>
                <a:lnTo>
                  <a:pt x="30886" y="84241"/>
                </a:lnTo>
                <a:lnTo>
                  <a:pt x="30479" y="84309"/>
                </a:lnTo>
                <a:lnTo>
                  <a:pt x="30071" y="84241"/>
                </a:lnTo>
                <a:lnTo>
                  <a:pt x="29732" y="84106"/>
                </a:lnTo>
                <a:lnTo>
                  <a:pt x="29393" y="83970"/>
                </a:lnTo>
                <a:lnTo>
                  <a:pt x="29053" y="83698"/>
                </a:lnTo>
                <a:lnTo>
                  <a:pt x="28850" y="83427"/>
                </a:lnTo>
                <a:lnTo>
                  <a:pt x="28646" y="83087"/>
                </a:lnTo>
                <a:lnTo>
                  <a:pt x="28510" y="82748"/>
                </a:lnTo>
                <a:lnTo>
                  <a:pt x="28442" y="82341"/>
                </a:lnTo>
                <a:lnTo>
                  <a:pt x="28442" y="82273"/>
                </a:lnTo>
                <a:lnTo>
                  <a:pt x="28510" y="81866"/>
                </a:lnTo>
                <a:lnTo>
                  <a:pt x="28646" y="81526"/>
                </a:lnTo>
                <a:lnTo>
                  <a:pt x="28782" y="81187"/>
                </a:lnTo>
                <a:lnTo>
                  <a:pt x="29053" y="80847"/>
                </a:lnTo>
                <a:lnTo>
                  <a:pt x="29325" y="80644"/>
                </a:lnTo>
                <a:lnTo>
                  <a:pt x="29664" y="80440"/>
                </a:lnTo>
                <a:lnTo>
                  <a:pt x="30071" y="80304"/>
                </a:lnTo>
                <a:close/>
                <a:moveTo>
                  <a:pt x="3530" y="815"/>
                </a:moveTo>
                <a:lnTo>
                  <a:pt x="2987" y="883"/>
                </a:lnTo>
                <a:lnTo>
                  <a:pt x="2512" y="1019"/>
                </a:lnTo>
                <a:lnTo>
                  <a:pt x="2036" y="1290"/>
                </a:lnTo>
                <a:lnTo>
                  <a:pt x="1629" y="1630"/>
                </a:lnTo>
                <a:lnTo>
                  <a:pt x="1290" y="2037"/>
                </a:lnTo>
                <a:lnTo>
                  <a:pt x="1086" y="2512"/>
                </a:lnTo>
                <a:lnTo>
                  <a:pt x="950" y="2987"/>
                </a:lnTo>
                <a:lnTo>
                  <a:pt x="882" y="3530"/>
                </a:lnTo>
                <a:lnTo>
                  <a:pt x="882" y="82612"/>
                </a:lnTo>
                <a:lnTo>
                  <a:pt x="950" y="83155"/>
                </a:lnTo>
                <a:lnTo>
                  <a:pt x="1086" y="83698"/>
                </a:lnTo>
                <a:lnTo>
                  <a:pt x="1358" y="84174"/>
                </a:lnTo>
                <a:lnTo>
                  <a:pt x="1765" y="84581"/>
                </a:lnTo>
                <a:lnTo>
                  <a:pt x="2172" y="84852"/>
                </a:lnTo>
                <a:lnTo>
                  <a:pt x="2715" y="85124"/>
                </a:lnTo>
                <a:lnTo>
                  <a:pt x="3258" y="85260"/>
                </a:lnTo>
                <a:lnTo>
                  <a:pt x="3869" y="85328"/>
                </a:lnTo>
                <a:lnTo>
                  <a:pt x="57156" y="85328"/>
                </a:lnTo>
                <a:lnTo>
                  <a:pt x="57767" y="85260"/>
                </a:lnTo>
                <a:lnTo>
                  <a:pt x="58310" y="85124"/>
                </a:lnTo>
                <a:lnTo>
                  <a:pt x="58785" y="84852"/>
                </a:lnTo>
                <a:lnTo>
                  <a:pt x="59260" y="84513"/>
                </a:lnTo>
                <a:lnTo>
                  <a:pt x="59600" y="84106"/>
                </a:lnTo>
                <a:lnTo>
                  <a:pt x="59871" y="83631"/>
                </a:lnTo>
                <a:lnTo>
                  <a:pt x="60075" y="83087"/>
                </a:lnTo>
                <a:lnTo>
                  <a:pt x="60143" y="82477"/>
                </a:lnTo>
                <a:lnTo>
                  <a:pt x="60143" y="3530"/>
                </a:lnTo>
                <a:lnTo>
                  <a:pt x="60075" y="2987"/>
                </a:lnTo>
                <a:lnTo>
                  <a:pt x="59939" y="2512"/>
                </a:lnTo>
                <a:lnTo>
                  <a:pt x="59668" y="2037"/>
                </a:lnTo>
                <a:lnTo>
                  <a:pt x="59328" y="1630"/>
                </a:lnTo>
                <a:lnTo>
                  <a:pt x="58921" y="1290"/>
                </a:lnTo>
                <a:lnTo>
                  <a:pt x="58446" y="1019"/>
                </a:lnTo>
                <a:lnTo>
                  <a:pt x="57903" y="883"/>
                </a:lnTo>
                <a:lnTo>
                  <a:pt x="57360" y="815"/>
                </a:lnTo>
                <a:close/>
                <a:moveTo>
                  <a:pt x="57971" y="679"/>
                </a:moveTo>
                <a:lnTo>
                  <a:pt x="58514" y="883"/>
                </a:lnTo>
                <a:lnTo>
                  <a:pt x="58989" y="1155"/>
                </a:lnTo>
                <a:lnTo>
                  <a:pt x="59464" y="1494"/>
                </a:lnTo>
                <a:lnTo>
                  <a:pt x="59804" y="1901"/>
                </a:lnTo>
                <a:lnTo>
                  <a:pt x="60075" y="2444"/>
                </a:lnTo>
                <a:lnTo>
                  <a:pt x="60211" y="2987"/>
                </a:lnTo>
                <a:lnTo>
                  <a:pt x="60279" y="3530"/>
                </a:lnTo>
                <a:lnTo>
                  <a:pt x="60279" y="82477"/>
                </a:lnTo>
                <a:lnTo>
                  <a:pt x="60211" y="83087"/>
                </a:lnTo>
                <a:lnTo>
                  <a:pt x="60075" y="83698"/>
                </a:lnTo>
                <a:lnTo>
                  <a:pt x="59736" y="84174"/>
                </a:lnTo>
                <a:lnTo>
                  <a:pt x="59396" y="84649"/>
                </a:lnTo>
                <a:lnTo>
                  <a:pt x="58921" y="84988"/>
                </a:lnTo>
                <a:lnTo>
                  <a:pt x="58378" y="85260"/>
                </a:lnTo>
                <a:lnTo>
                  <a:pt x="57767" y="85463"/>
                </a:lnTo>
                <a:lnTo>
                  <a:pt x="57156" y="85531"/>
                </a:lnTo>
                <a:lnTo>
                  <a:pt x="3869" y="85531"/>
                </a:lnTo>
                <a:lnTo>
                  <a:pt x="3190" y="85463"/>
                </a:lnTo>
                <a:lnTo>
                  <a:pt x="2647" y="85260"/>
                </a:lnTo>
                <a:lnTo>
                  <a:pt x="2104" y="84988"/>
                </a:lnTo>
                <a:lnTo>
                  <a:pt x="1629" y="84649"/>
                </a:lnTo>
                <a:lnTo>
                  <a:pt x="1222" y="84241"/>
                </a:lnTo>
                <a:lnTo>
                  <a:pt x="950" y="83766"/>
                </a:lnTo>
                <a:lnTo>
                  <a:pt x="747" y="83223"/>
                </a:lnTo>
                <a:lnTo>
                  <a:pt x="679" y="82612"/>
                </a:lnTo>
                <a:lnTo>
                  <a:pt x="679" y="3530"/>
                </a:lnTo>
                <a:lnTo>
                  <a:pt x="747" y="2987"/>
                </a:lnTo>
                <a:lnTo>
                  <a:pt x="950" y="2444"/>
                </a:lnTo>
                <a:lnTo>
                  <a:pt x="1154" y="1901"/>
                </a:lnTo>
                <a:lnTo>
                  <a:pt x="1561" y="1494"/>
                </a:lnTo>
                <a:lnTo>
                  <a:pt x="1969" y="1155"/>
                </a:lnTo>
                <a:lnTo>
                  <a:pt x="2444" y="883"/>
                </a:lnTo>
                <a:lnTo>
                  <a:pt x="2987" y="679"/>
                </a:lnTo>
                <a:close/>
                <a:moveTo>
                  <a:pt x="3530" y="1"/>
                </a:moveTo>
                <a:lnTo>
                  <a:pt x="2851" y="68"/>
                </a:lnTo>
                <a:lnTo>
                  <a:pt x="2172" y="204"/>
                </a:lnTo>
                <a:lnTo>
                  <a:pt x="1561" y="544"/>
                </a:lnTo>
                <a:lnTo>
                  <a:pt x="1018" y="1019"/>
                </a:lnTo>
                <a:lnTo>
                  <a:pt x="611" y="1562"/>
                </a:lnTo>
                <a:lnTo>
                  <a:pt x="272" y="2173"/>
                </a:lnTo>
                <a:lnTo>
                  <a:pt x="68" y="2852"/>
                </a:lnTo>
                <a:lnTo>
                  <a:pt x="0" y="3530"/>
                </a:lnTo>
                <a:lnTo>
                  <a:pt x="0" y="82612"/>
                </a:lnTo>
                <a:lnTo>
                  <a:pt x="68" y="83359"/>
                </a:lnTo>
                <a:lnTo>
                  <a:pt x="339" y="84038"/>
                </a:lnTo>
                <a:lnTo>
                  <a:pt x="679" y="84649"/>
                </a:lnTo>
                <a:lnTo>
                  <a:pt x="1154" y="85124"/>
                </a:lnTo>
                <a:lnTo>
                  <a:pt x="1697" y="85599"/>
                </a:lnTo>
                <a:lnTo>
                  <a:pt x="2376" y="85938"/>
                </a:lnTo>
                <a:lnTo>
                  <a:pt x="3055" y="86142"/>
                </a:lnTo>
                <a:lnTo>
                  <a:pt x="3869" y="86210"/>
                </a:lnTo>
                <a:lnTo>
                  <a:pt x="57156" y="86210"/>
                </a:lnTo>
                <a:lnTo>
                  <a:pt x="57903" y="86142"/>
                </a:lnTo>
                <a:lnTo>
                  <a:pt x="58582" y="85938"/>
                </a:lnTo>
                <a:lnTo>
                  <a:pt x="59260" y="85599"/>
                </a:lnTo>
                <a:lnTo>
                  <a:pt x="59804" y="85124"/>
                </a:lnTo>
                <a:lnTo>
                  <a:pt x="60347" y="84581"/>
                </a:lnTo>
                <a:lnTo>
                  <a:pt x="60686" y="83970"/>
                </a:lnTo>
                <a:lnTo>
                  <a:pt x="60890" y="83223"/>
                </a:lnTo>
                <a:lnTo>
                  <a:pt x="60957" y="82477"/>
                </a:lnTo>
                <a:lnTo>
                  <a:pt x="60957" y="3530"/>
                </a:lnTo>
                <a:lnTo>
                  <a:pt x="60890" y="2852"/>
                </a:lnTo>
                <a:lnTo>
                  <a:pt x="60686" y="2173"/>
                </a:lnTo>
                <a:lnTo>
                  <a:pt x="60347" y="1562"/>
                </a:lnTo>
                <a:lnTo>
                  <a:pt x="59939" y="1019"/>
                </a:lnTo>
                <a:lnTo>
                  <a:pt x="59396" y="544"/>
                </a:lnTo>
                <a:lnTo>
                  <a:pt x="58785" y="204"/>
                </a:lnTo>
                <a:lnTo>
                  <a:pt x="58106" y="68"/>
                </a:lnTo>
                <a:lnTo>
                  <a:pt x="57360" y="1"/>
                </a:lnTo>
                <a:close/>
              </a:path>
            </a:pathLst>
          </a:custGeom>
          <a:solidFill>
            <a:srgbClr val="111111"/>
          </a:solidFill>
          <a:ln w="9525" cap="flat" cmpd="sng">
            <a:solidFill>
              <a:srgbClr val="FFFFFF"/>
            </a:solidFill>
            <a:prstDash val="solid"/>
            <a:round/>
            <a:headEnd type="none" w="med" len="med"/>
            <a:tailEnd type="none" w="med" len="med"/>
          </a:ln>
        </p:spPr>
        <p:txBody>
          <a:bodyPr lIns="91425" tIns="91425" rIns="91425" bIns="91425" anchor="ctr" anchorCtr="0">
            <a:noAutofit/>
          </a:bodyPr>
          <a:lstStyle/>
          <a:p>
            <a:pPr defTabSz="914400"/>
            <a:endParaRPr sz="1400" kern="0">
              <a:solidFill>
                <a:srgbClr val="000000"/>
              </a:solidFill>
              <a:latin typeface="Arial"/>
              <a:ea typeface="Arial"/>
              <a:cs typeface="Arial"/>
              <a:sym typeface="Arial"/>
              <a:rtl val="0"/>
            </a:endParaRPr>
          </a:p>
        </p:txBody>
      </p:sp>
      <p:sp>
        <p:nvSpPr>
          <p:cNvPr id="230" name="Shape 230"/>
          <p:cNvSpPr txBox="1">
            <a:spLocks noGrp="1"/>
          </p:cNvSpPr>
          <p:nvPr>
            <p:ph type="body" idx="1"/>
          </p:nvPr>
        </p:nvSpPr>
        <p:spPr>
          <a:xfrm>
            <a:off x="365616" y="3406148"/>
            <a:ext cx="3434863" cy="2944298"/>
          </a:xfrm>
          <a:prstGeom prst="rect">
            <a:avLst/>
          </a:prstGeom>
        </p:spPr>
        <p:txBody>
          <a:bodyPr lIns="91425" tIns="91425" rIns="91425" bIns="91425" anchor="t" anchorCtr="0">
            <a:noAutofit/>
          </a:bodyPr>
          <a:lstStyle/>
          <a:p>
            <a:pPr lvl="0" algn="ctr" rtl="0">
              <a:spcBef>
                <a:spcPts val="0"/>
              </a:spcBef>
              <a:buClr>
                <a:schemeClr val="dk1"/>
              </a:buClr>
              <a:buSzPct val="55000"/>
              <a:buFont typeface="Arial"/>
              <a:buNone/>
            </a:pPr>
            <a:r>
              <a:rPr lang="en-US" sz="4000" b="1" dirty="0" smtClean="0">
                <a:latin typeface="Calibri"/>
                <a:ea typeface="Montserrat"/>
                <a:cs typeface="Calibri"/>
                <a:sym typeface="Montserrat"/>
              </a:rPr>
              <a:t>Successes</a:t>
            </a:r>
          </a:p>
          <a:p>
            <a:pPr lvl="0" algn="ctr" rtl="0">
              <a:spcBef>
                <a:spcPts val="0"/>
              </a:spcBef>
              <a:buClr>
                <a:schemeClr val="dk1"/>
              </a:buClr>
              <a:buSzPct val="55000"/>
              <a:buFont typeface="Arial"/>
              <a:buNone/>
            </a:pPr>
            <a:endParaRPr lang="en-US" sz="1800" b="1" dirty="0" smtClean="0">
              <a:latin typeface="Calibri"/>
              <a:ea typeface="Montserrat"/>
              <a:cs typeface="Calibri"/>
              <a:sym typeface="Montserrat"/>
            </a:endParaRPr>
          </a:p>
          <a:p>
            <a:pPr marL="342900" indent="-342900"/>
            <a:r>
              <a:rPr lang="en-US" b="1" dirty="0">
                <a:latin typeface="Calibri"/>
                <a:cs typeface="Calibri"/>
                <a:sym typeface="Montserrat"/>
              </a:rPr>
              <a:t>New Student Population </a:t>
            </a:r>
          </a:p>
          <a:p>
            <a:pPr marL="342900" indent="-342900"/>
            <a:r>
              <a:rPr lang="en-US" b="1" dirty="0">
                <a:latin typeface="Calibri"/>
                <a:cs typeface="Calibri"/>
                <a:sym typeface="Montserrat"/>
              </a:rPr>
              <a:t>New Collaboration</a:t>
            </a:r>
          </a:p>
          <a:p>
            <a:pPr marL="342900" indent="-342900"/>
            <a:r>
              <a:rPr lang="en-US" b="1" dirty="0">
                <a:latin typeface="Calibri"/>
                <a:cs typeface="Calibri"/>
                <a:sym typeface="Montserrat"/>
              </a:rPr>
              <a:t>Students Loved the Technology &amp; App</a:t>
            </a:r>
          </a:p>
          <a:p>
            <a:pPr marL="342900" indent="-342900"/>
            <a:r>
              <a:rPr lang="en-US" b="1" dirty="0">
                <a:latin typeface="Calibri"/>
                <a:cs typeface="Calibri"/>
                <a:sym typeface="Montserrat"/>
              </a:rPr>
              <a:t>Future Outreach Established</a:t>
            </a:r>
            <a:endParaRPr lang="en" b="1" dirty="0">
              <a:latin typeface="Calibri"/>
              <a:cs typeface="Calibri"/>
            </a:endParaRPr>
          </a:p>
          <a:p>
            <a:pPr lvl="0" rtl="0">
              <a:spcBef>
                <a:spcPts val="0"/>
              </a:spcBef>
              <a:buClr>
                <a:schemeClr val="dk1"/>
              </a:buClr>
              <a:buSzPct val="55000"/>
              <a:buFont typeface="Arial"/>
              <a:buNone/>
            </a:pPr>
            <a:endParaRPr lang="en-US" b="1" dirty="0">
              <a:latin typeface="Montserrat"/>
              <a:ea typeface="Montserrat"/>
              <a:cs typeface="Montserrat"/>
              <a:sym typeface="Montserrat"/>
            </a:endParaRPr>
          </a:p>
          <a:p>
            <a:pPr lvl="0" rtl="0">
              <a:spcBef>
                <a:spcPts val="0"/>
              </a:spcBef>
              <a:buNone/>
            </a:pPr>
            <a:endParaRPr b="1" dirty="0"/>
          </a:p>
        </p:txBody>
      </p:sp>
      <p:sp>
        <p:nvSpPr>
          <p:cNvPr id="231" name="Shape 231"/>
          <p:cNvSpPr/>
          <p:nvPr/>
        </p:nvSpPr>
        <p:spPr>
          <a:xfrm>
            <a:off x="3975375" y="1207850"/>
            <a:ext cx="3331799" cy="4450500"/>
          </a:xfrm>
          <a:prstGeom prst="rect">
            <a:avLst/>
          </a:prstGeom>
          <a:solidFill>
            <a:srgbClr val="F3F3F3"/>
          </a:solidFill>
          <a:ln w="19050" cap="flat" cmpd="sng">
            <a:solidFill>
              <a:srgbClr val="D9D9D9"/>
            </a:solidFill>
            <a:prstDash val="solid"/>
            <a:round/>
            <a:headEnd type="none" w="med" len="med"/>
            <a:tailEnd type="none" w="med" len="med"/>
          </a:ln>
        </p:spPr>
        <p:txBody>
          <a:bodyPr lIns="91425" tIns="91425" rIns="91425" bIns="91425" anchor="ctr" anchorCtr="0">
            <a:noAutofit/>
          </a:bodyPr>
          <a:lstStyle/>
          <a:p>
            <a:pPr algn="ctr" defTabSz="914400"/>
            <a:r>
              <a:rPr lang="en" sz="1000" kern="0">
                <a:solidFill>
                  <a:srgbClr val="999999"/>
                </a:solidFill>
                <a:latin typeface="Arial"/>
                <a:ea typeface="Arial"/>
                <a:cs typeface="Arial"/>
                <a:sym typeface="Arial"/>
                <a:rtl val="0"/>
              </a:rPr>
              <a:t>Place your screenshot here</a:t>
            </a:r>
          </a:p>
        </p:txBody>
      </p:sp>
      <p:pic>
        <p:nvPicPr>
          <p:cNvPr id="2" name="Picture 1" descr="screensh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5375" y="1207851"/>
            <a:ext cx="3331799" cy="4450500"/>
          </a:xfrm>
          <a:prstGeom prst="rect">
            <a:avLst/>
          </a:prstGeom>
        </p:spPr>
      </p:pic>
      <p:pic>
        <p:nvPicPr>
          <p:cNvPr id="4" name="Picture 3" descr="screenshot 2.png"/>
          <p:cNvPicPr>
            <a:picLocks noChangeAspect="1"/>
          </p:cNvPicPr>
          <p:nvPr/>
        </p:nvPicPr>
        <p:blipFill rotWithShape="1">
          <a:blip r:embed="rId4">
            <a:extLst>
              <a:ext uri="{28A0092B-C50C-407E-A947-70E740481C1C}">
                <a14:useLocalDpi xmlns:a14="http://schemas.microsoft.com/office/drawing/2010/main" val="0"/>
              </a:ext>
            </a:extLst>
          </a:blip>
          <a:srcRect l="5844" t="15032" r="9139" b="35916"/>
          <a:stretch/>
        </p:blipFill>
        <p:spPr>
          <a:xfrm rot="1060994">
            <a:off x="6017842" y="450796"/>
            <a:ext cx="3086293" cy="759390"/>
          </a:xfrm>
          <a:prstGeom prst="doubleWave">
            <a:avLst/>
          </a:prstGeom>
        </p:spPr>
      </p:pic>
      <p:grpSp>
        <p:nvGrpSpPr>
          <p:cNvPr id="9" name="Shape 397"/>
          <p:cNvGrpSpPr/>
          <p:nvPr/>
        </p:nvGrpSpPr>
        <p:grpSpPr>
          <a:xfrm>
            <a:off x="1122004" y="574472"/>
            <a:ext cx="1804444" cy="1629953"/>
            <a:chOff x="5975075" y="2327500"/>
            <a:chExt cx="420100" cy="388350"/>
          </a:xfrm>
        </p:grpSpPr>
        <p:sp>
          <p:nvSpPr>
            <p:cNvPr id="10" name="Shape 398"/>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FFFFFF"/>
            </a:solidFill>
            <a:ln>
              <a:noFill/>
            </a:ln>
          </p:spPr>
          <p:txBody>
            <a:bodyPr lIns="91425" tIns="91425" rIns="91425" bIns="91425" anchor="ctr" anchorCtr="0">
              <a:noAutofit/>
            </a:bodyPr>
            <a:lstStyle/>
            <a:p>
              <a:pPr>
                <a:spcBef>
                  <a:spcPts val="0"/>
                </a:spcBef>
                <a:buNone/>
              </a:pPr>
              <a:endParaRPr/>
            </a:p>
          </p:txBody>
        </p:sp>
        <p:sp>
          <p:nvSpPr>
            <p:cNvPr id="11" name="Shape 399"/>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FFFFFF"/>
            </a:solidFill>
            <a:ln>
              <a:noFill/>
            </a:ln>
          </p:spPr>
          <p:txBody>
            <a:bodyPr lIns="91425" tIns="91425" rIns="91425" bIns="91425" anchor="ctr" anchorCtr="0">
              <a:noAutofit/>
            </a:bodyPr>
            <a:lstStyle/>
            <a:p>
              <a:pPr>
                <a:spcBef>
                  <a:spcPts val="0"/>
                </a:spcBef>
                <a:buNone/>
              </a:pPr>
              <a:endParaRPr/>
            </a:p>
          </p:txBody>
        </p:sp>
      </p:grpSp>
    </p:spTree>
    <p:extLst>
      <p:ext uri="{BB962C8B-B14F-4D97-AF65-F5344CB8AC3E}">
        <p14:creationId xmlns:p14="http://schemas.microsoft.com/office/powerpoint/2010/main" val="424362252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30" name="Shape 230"/>
          <p:cNvSpPr txBox="1">
            <a:spLocks noGrp="1"/>
          </p:cNvSpPr>
          <p:nvPr>
            <p:ph type="body" idx="1"/>
          </p:nvPr>
        </p:nvSpPr>
        <p:spPr>
          <a:xfrm>
            <a:off x="379954" y="3404844"/>
            <a:ext cx="3341596" cy="3147180"/>
          </a:xfrm>
          <a:prstGeom prst="rect">
            <a:avLst/>
          </a:prstGeom>
        </p:spPr>
        <p:txBody>
          <a:bodyPr lIns="91425" tIns="91425" rIns="91425" bIns="91425" anchor="t" anchorCtr="0">
            <a:noAutofit/>
          </a:bodyPr>
          <a:lstStyle/>
          <a:p>
            <a:pPr lvl="0" algn="ctr" rtl="0">
              <a:spcBef>
                <a:spcPts val="0"/>
              </a:spcBef>
              <a:buClr>
                <a:schemeClr val="dk1"/>
              </a:buClr>
              <a:buSzPct val="55000"/>
              <a:buFont typeface="Arial"/>
              <a:buNone/>
            </a:pPr>
            <a:r>
              <a:rPr lang="en-US" sz="4000" b="1" dirty="0" smtClean="0">
                <a:latin typeface="Calibri"/>
                <a:ea typeface="Montserrat"/>
                <a:cs typeface="Calibri"/>
                <a:sym typeface="Montserrat"/>
              </a:rPr>
              <a:t>Failures</a:t>
            </a:r>
          </a:p>
          <a:p>
            <a:pPr lvl="0" algn="ctr" rtl="0">
              <a:spcBef>
                <a:spcPts val="0"/>
              </a:spcBef>
              <a:buClr>
                <a:schemeClr val="dk1"/>
              </a:buClr>
              <a:buSzPct val="55000"/>
              <a:buFont typeface="Arial"/>
              <a:buNone/>
            </a:pPr>
            <a:endParaRPr lang="en" b="1" dirty="0">
              <a:latin typeface="Calibri"/>
              <a:ea typeface="Montserrat"/>
              <a:cs typeface="Calibri"/>
              <a:sym typeface="Montserrat"/>
            </a:endParaRPr>
          </a:p>
          <a:p>
            <a:pPr marL="342900" indent="-342900"/>
            <a:r>
              <a:rPr lang="en-US" b="1" dirty="0" smtClean="0">
                <a:latin typeface="Calibri"/>
                <a:cs typeface="Calibri"/>
              </a:rPr>
              <a:t>Confusion</a:t>
            </a:r>
          </a:p>
          <a:p>
            <a:pPr marL="342900" indent="-342900"/>
            <a:r>
              <a:rPr lang="en-US" b="1" dirty="0" smtClean="0">
                <a:latin typeface="Calibri"/>
                <a:cs typeface="Calibri"/>
              </a:rPr>
              <a:t>Varying Capabilities</a:t>
            </a:r>
          </a:p>
          <a:p>
            <a:pPr marL="342900" indent="-342900"/>
            <a:r>
              <a:rPr lang="en-US" b="1" dirty="0" smtClean="0">
                <a:latin typeface="Calibri"/>
                <a:cs typeface="Calibri"/>
              </a:rPr>
              <a:t>Activity Issues</a:t>
            </a:r>
          </a:p>
          <a:p>
            <a:pPr marL="342900" indent="-342900"/>
            <a:r>
              <a:rPr lang="en-US" b="1" dirty="0" smtClean="0">
                <a:latin typeface="Calibri"/>
                <a:cs typeface="Calibri"/>
              </a:rPr>
              <a:t>Too little time- too late in the process </a:t>
            </a:r>
          </a:p>
          <a:p>
            <a:pPr marL="342900" indent="-342900"/>
            <a:r>
              <a:rPr lang="en-US" b="1" dirty="0" smtClean="0">
                <a:latin typeface="Calibri"/>
                <a:cs typeface="Calibri"/>
              </a:rPr>
              <a:t>Assessment </a:t>
            </a:r>
          </a:p>
          <a:p>
            <a:pPr lvl="0" rtl="0">
              <a:spcBef>
                <a:spcPts val="0"/>
              </a:spcBef>
              <a:buNone/>
            </a:pPr>
            <a:endParaRPr b="1" dirty="0"/>
          </a:p>
        </p:txBody>
      </p:sp>
      <p:sp>
        <p:nvSpPr>
          <p:cNvPr id="231" name="Shape 231"/>
          <p:cNvSpPr/>
          <p:nvPr/>
        </p:nvSpPr>
        <p:spPr>
          <a:xfrm>
            <a:off x="3975375" y="1207850"/>
            <a:ext cx="3331799" cy="4450500"/>
          </a:xfrm>
          <a:prstGeom prst="rect">
            <a:avLst/>
          </a:prstGeom>
          <a:solidFill>
            <a:srgbClr val="F3F3F3"/>
          </a:solidFill>
          <a:ln w="19050" cap="flat" cmpd="sng">
            <a:solidFill>
              <a:srgbClr val="D9D9D9"/>
            </a:solidFill>
            <a:prstDash val="solid"/>
            <a:round/>
            <a:headEnd type="none" w="med" len="med"/>
            <a:tailEnd type="none" w="med" len="med"/>
          </a:ln>
        </p:spPr>
        <p:txBody>
          <a:bodyPr lIns="91425" tIns="91425" rIns="91425" bIns="91425" anchor="ctr" anchorCtr="0">
            <a:noAutofit/>
          </a:bodyPr>
          <a:lstStyle/>
          <a:p>
            <a:pPr algn="ctr" defTabSz="914400"/>
            <a:r>
              <a:rPr lang="en" sz="1000" kern="0">
                <a:solidFill>
                  <a:srgbClr val="999999"/>
                </a:solidFill>
                <a:latin typeface="Arial"/>
                <a:ea typeface="Arial"/>
                <a:cs typeface="Arial"/>
                <a:sym typeface="Arial"/>
                <a:rtl val="0"/>
              </a:rPr>
              <a:t>Place your screenshot here</a:t>
            </a:r>
          </a:p>
        </p:txBody>
      </p:sp>
      <p:pic>
        <p:nvPicPr>
          <p:cNvPr id="2" name="Picture 1" descr="IMG_715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5374" y="1207850"/>
            <a:ext cx="3331799" cy="4450500"/>
          </a:xfrm>
          <a:prstGeom prst="rect">
            <a:avLst/>
          </a:prstGeom>
        </p:spPr>
      </p:pic>
      <p:sp>
        <p:nvSpPr>
          <p:cNvPr id="229" name="Shape 229"/>
          <p:cNvSpPr/>
          <p:nvPr/>
        </p:nvSpPr>
        <p:spPr>
          <a:xfrm>
            <a:off x="3721550" y="714029"/>
            <a:ext cx="3839439" cy="5429936"/>
          </a:xfrm>
          <a:custGeom>
            <a:avLst/>
            <a:gdLst/>
            <a:ahLst/>
            <a:cxnLst/>
            <a:rect l="0" t="0" r="0" b="0"/>
            <a:pathLst>
              <a:path w="60958" h="86210" extrusionOk="0">
                <a:moveTo>
                  <a:pt x="28985" y="3938"/>
                </a:moveTo>
                <a:lnTo>
                  <a:pt x="29189" y="4006"/>
                </a:lnTo>
                <a:lnTo>
                  <a:pt x="29189" y="4141"/>
                </a:lnTo>
                <a:lnTo>
                  <a:pt x="29189" y="4277"/>
                </a:lnTo>
                <a:lnTo>
                  <a:pt x="28985" y="4345"/>
                </a:lnTo>
                <a:lnTo>
                  <a:pt x="28850" y="4277"/>
                </a:lnTo>
                <a:lnTo>
                  <a:pt x="28782" y="4141"/>
                </a:lnTo>
                <a:lnTo>
                  <a:pt x="28850" y="4006"/>
                </a:lnTo>
                <a:lnTo>
                  <a:pt x="28985" y="3938"/>
                </a:lnTo>
                <a:close/>
                <a:moveTo>
                  <a:pt x="30479" y="3734"/>
                </a:moveTo>
                <a:lnTo>
                  <a:pt x="30615" y="3802"/>
                </a:lnTo>
                <a:lnTo>
                  <a:pt x="30750" y="3870"/>
                </a:lnTo>
                <a:lnTo>
                  <a:pt x="30818" y="4006"/>
                </a:lnTo>
                <a:lnTo>
                  <a:pt x="30818" y="4141"/>
                </a:lnTo>
                <a:lnTo>
                  <a:pt x="30818" y="4277"/>
                </a:lnTo>
                <a:lnTo>
                  <a:pt x="30750" y="4345"/>
                </a:lnTo>
                <a:lnTo>
                  <a:pt x="30615" y="4481"/>
                </a:lnTo>
                <a:lnTo>
                  <a:pt x="30343" y="4481"/>
                </a:lnTo>
                <a:lnTo>
                  <a:pt x="30207" y="4345"/>
                </a:lnTo>
                <a:lnTo>
                  <a:pt x="30139" y="4277"/>
                </a:lnTo>
                <a:lnTo>
                  <a:pt x="30139" y="4141"/>
                </a:lnTo>
                <a:lnTo>
                  <a:pt x="30139" y="4006"/>
                </a:lnTo>
                <a:lnTo>
                  <a:pt x="30207" y="3870"/>
                </a:lnTo>
                <a:lnTo>
                  <a:pt x="30343" y="3802"/>
                </a:lnTo>
                <a:lnTo>
                  <a:pt x="30479" y="3734"/>
                </a:lnTo>
                <a:close/>
                <a:moveTo>
                  <a:pt x="56885" y="7943"/>
                </a:moveTo>
                <a:lnTo>
                  <a:pt x="56885" y="78132"/>
                </a:lnTo>
                <a:lnTo>
                  <a:pt x="56817" y="78200"/>
                </a:lnTo>
                <a:lnTo>
                  <a:pt x="4209" y="78200"/>
                </a:lnTo>
                <a:lnTo>
                  <a:pt x="4141" y="78132"/>
                </a:lnTo>
                <a:lnTo>
                  <a:pt x="4141" y="7943"/>
                </a:lnTo>
                <a:close/>
                <a:moveTo>
                  <a:pt x="30479" y="80440"/>
                </a:moveTo>
                <a:lnTo>
                  <a:pt x="30071" y="80508"/>
                </a:lnTo>
                <a:lnTo>
                  <a:pt x="29732" y="80576"/>
                </a:lnTo>
                <a:lnTo>
                  <a:pt x="29461" y="80779"/>
                </a:lnTo>
                <a:lnTo>
                  <a:pt x="29189" y="80983"/>
                </a:lnTo>
                <a:lnTo>
                  <a:pt x="28917" y="81255"/>
                </a:lnTo>
                <a:lnTo>
                  <a:pt x="28782" y="81594"/>
                </a:lnTo>
                <a:lnTo>
                  <a:pt x="28646" y="81933"/>
                </a:lnTo>
                <a:lnTo>
                  <a:pt x="28646" y="82273"/>
                </a:lnTo>
                <a:lnTo>
                  <a:pt x="28646" y="82341"/>
                </a:lnTo>
                <a:lnTo>
                  <a:pt x="28646" y="82680"/>
                </a:lnTo>
                <a:lnTo>
                  <a:pt x="28782" y="83020"/>
                </a:lnTo>
                <a:lnTo>
                  <a:pt x="28985" y="83291"/>
                </a:lnTo>
                <a:lnTo>
                  <a:pt x="29189" y="83563"/>
                </a:lnTo>
                <a:lnTo>
                  <a:pt x="29461" y="83834"/>
                </a:lnTo>
                <a:lnTo>
                  <a:pt x="29800" y="83970"/>
                </a:lnTo>
                <a:lnTo>
                  <a:pt x="30139" y="84106"/>
                </a:lnTo>
                <a:lnTo>
                  <a:pt x="30818" y="84106"/>
                </a:lnTo>
                <a:lnTo>
                  <a:pt x="31158" y="83970"/>
                </a:lnTo>
                <a:lnTo>
                  <a:pt x="31497" y="83766"/>
                </a:lnTo>
                <a:lnTo>
                  <a:pt x="31768" y="83563"/>
                </a:lnTo>
                <a:lnTo>
                  <a:pt x="31972" y="83291"/>
                </a:lnTo>
                <a:lnTo>
                  <a:pt x="32176" y="83020"/>
                </a:lnTo>
                <a:lnTo>
                  <a:pt x="32244" y="82612"/>
                </a:lnTo>
                <a:lnTo>
                  <a:pt x="32312" y="82273"/>
                </a:lnTo>
                <a:lnTo>
                  <a:pt x="32244" y="81933"/>
                </a:lnTo>
                <a:lnTo>
                  <a:pt x="32176" y="81594"/>
                </a:lnTo>
                <a:lnTo>
                  <a:pt x="31972" y="81255"/>
                </a:lnTo>
                <a:lnTo>
                  <a:pt x="31768" y="80983"/>
                </a:lnTo>
                <a:lnTo>
                  <a:pt x="31497" y="80779"/>
                </a:lnTo>
                <a:lnTo>
                  <a:pt x="31158" y="80576"/>
                </a:lnTo>
                <a:lnTo>
                  <a:pt x="30818" y="80508"/>
                </a:lnTo>
                <a:lnTo>
                  <a:pt x="30479" y="80440"/>
                </a:lnTo>
                <a:close/>
                <a:moveTo>
                  <a:pt x="30886" y="80304"/>
                </a:moveTo>
                <a:lnTo>
                  <a:pt x="31225" y="80440"/>
                </a:lnTo>
                <a:lnTo>
                  <a:pt x="31565" y="80644"/>
                </a:lnTo>
                <a:lnTo>
                  <a:pt x="31904" y="80847"/>
                </a:lnTo>
                <a:lnTo>
                  <a:pt x="32108" y="81187"/>
                </a:lnTo>
                <a:lnTo>
                  <a:pt x="32312" y="81526"/>
                </a:lnTo>
                <a:lnTo>
                  <a:pt x="32447" y="81866"/>
                </a:lnTo>
                <a:lnTo>
                  <a:pt x="32447" y="82273"/>
                </a:lnTo>
                <a:lnTo>
                  <a:pt x="32447" y="82680"/>
                </a:lnTo>
                <a:lnTo>
                  <a:pt x="32312" y="83020"/>
                </a:lnTo>
                <a:lnTo>
                  <a:pt x="32108" y="83359"/>
                </a:lnTo>
                <a:lnTo>
                  <a:pt x="31904" y="83698"/>
                </a:lnTo>
                <a:lnTo>
                  <a:pt x="31565" y="83902"/>
                </a:lnTo>
                <a:lnTo>
                  <a:pt x="31225" y="84106"/>
                </a:lnTo>
                <a:lnTo>
                  <a:pt x="30886" y="84241"/>
                </a:lnTo>
                <a:lnTo>
                  <a:pt x="30479" y="84309"/>
                </a:lnTo>
                <a:lnTo>
                  <a:pt x="30071" y="84241"/>
                </a:lnTo>
                <a:lnTo>
                  <a:pt x="29732" y="84106"/>
                </a:lnTo>
                <a:lnTo>
                  <a:pt x="29393" y="83970"/>
                </a:lnTo>
                <a:lnTo>
                  <a:pt x="29053" y="83698"/>
                </a:lnTo>
                <a:lnTo>
                  <a:pt x="28850" y="83427"/>
                </a:lnTo>
                <a:lnTo>
                  <a:pt x="28646" y="83087"/>
                </a:lnTo>
                <a:lnTo>
                  <a:pt x="28510" y="82748"/>
                </a:lnTo>
                <a:lnTo>
                  <a:pt x="28442" y="82341"/>
                </a:lnTo>
                <a:lnTo>
                  <a:pt x="28442" y="82273"/>
                </a:lnTo>
                <a:lnTo>
                  <a:pt x="28510" y="81866"/>
                </a:lnTo>
                <a:lnTo>
                  <a:pt x="28646" y="81526"/>
                </a:lnTo>
                <a:lnTo>
                  <a:pt x="28782" y="81187"/>
                </a:lnTo>
                <a:lnTo>
                  <a:pt x="29053" y="80847"/>
                </a:lnTo>
                <a:lnTo>
                  <a:pt x="29325" y="80644"/>
                </a:lnTo>
                <a:lnTo>
                  <a:pt x="29664" y="80440"/>
                </a:lnTo>
                <a:lnTo>
                  <a:pt x="30071" y="80304"/>
                </a:lnTo>
                <a:close/>
                <a:moveTo>
                  <a:pt x="3530" y="815"/>
                </a:moveTo>
                <a:lnTo>
                  <a:pt x="2987" y="883"/>
                </a:lnTo>
                <a:lnTo>
                  <a:pt x="2512" y="1019"/>
                </a:lnTo>
                <a:lnTo>
                  <a:pt x="2036" y="1290"/>
                </a:lnTo>
                <a:lnTo>
                  <a:pt x="1629" y="1630"/>
                </a:lnTo>
                <a:lnTo>
                  <a:pt x="1290" y="2037"/>
                </a:lnTo>
                <a:lnTo>
                  <a:pt x="1086" y="2512"/>
                </a:lnTo>
                <a:lnTo>
                  <a:pt x="950" y="2987"/>
                </a:lnTo>
                <a:lnTo>
                  <a:pt x="882" y="3530"/>
                </a:lnTo>
                <a:lnTo>
                  <a:pt x="882" y="82612"/>
                </a:lnTo>
                <a:lnTo>
                  <a:pt x="950" y="83155"/>
                </a:lnTo>
                <a:lnTo>
                  <a:pt x="1086" y="83698"/>
                </a:lnTo>
                <a:lnTo>
                  <a:pt x="1358" y="84174"/>
                </a:lnTo>
                <a:lnTo>
                  <a:pt x="1765" y="84581"/>
                </a:lnTo>
                <a:lnTo>
                  <a:pt x="2172" y="84852"/>
                </a:lnTo>
                <a:lnTo>
                  <a:pt x="2715" y="85124"/>
                </a:lnTo>
                <a:lnTo>
                  <a:pt x="3258" y="85260"/>
                </a:lnTo>
                <a:lnTo>
                  <a:pt x="3869" y="85328"/>
                </a:lnTo>
                <a:lnTo>
                  <a:pt x="57156" y="85328"/>
                </a:lnTo>
                <a:lnTo>
                  <a:pt x="57767" y="85260"/>
                </a:lnTo>
                <a:lnTo>
                  <a:pt x="58310" y="85124"/>
                </a:lnTo>
                <a:lnTo>
                  <a:pt x="58785" y="84852"/>
                </a:lnTo>
                <a:lnTo>
                  <a:pt x="59260" y="84513"/>
                </a:lnTo>
                <a:lnTo>
                  <a:pt x="59600" y="84106"/>
                </a:lnTo>
                <a:lnTo>
                  <a:pt x="59871" y="83631"/>
                </a:lnTo>
                <a:lnTo>
                  <a:pt x="60075" y="83087"/>
                </a:lnTo>
                <a:lnTo>
                  <a:pt x="60143" y="82477"/>
                </a:lnTo>
                <a:lnTo>
                  <a:pt x="60143" y="3530"/>
                </a:lnTo>
                <a:lnTo>
                  <a:pt x="60075" y="2987"/>
                </a:lnTo>
                <a:lnTo>
                  <a:pt x="59939" y="2512"/>
                </a:lnTo>
                <a:lnTo>
                  <a:pt x="59668" y="2037"/>
                </a:lnTo>
                <a:lnTo>
                  <a:pt x="59328" y="1630"/>
                </a:lnTo>
                <a:lnTo>
                  <a:pt x="58921" y="1290"/>
                </a:lnTo>
                <a:lnTo>
                  <a:pt x="58446" y="1019"/>
                </a:lnTo>
                <a:lnTo>
                  <a:pt x="57903" y="883"/>
                </a:lnTo>
                <a:lnTo>
                  <a:pt x="57360" y="815"/>
                </a:lnTo>
                <a:close/>
                <a:moveTo>
                  <a:pt x="57971" y="679"/>
                </a:moveTo>
                <a:lnTo>
                  <a:pt x="58514" y="883"/>
                </a:lnTo>
                <a:lnTo>
                  <a:pt x="58989" y="1155"/>
                </a:lnTo>
                <a:lnTo>
                  <a:pt x="59464" y="1494"/>
                </a:lnTo>
                <a:lnTo>
                  <a:pt x="59804" y="1901"/>
                </a:lnTo>
                <a:lnTo>
                  <a:pt x="60075" y="2444"/>
                </a:lnTo>
                <a:lnTo>
                  <a:pt x="60211" y="2987"/>
                </a:lnTo>
                <a:lnTo>
                  <a:pt x="60279" y="3530"/>
                </a:lnTo>
                <a:lnTo>
                  <a:pt x="60279" y="82477"/>
                </a:lnTo>
                <a:lnTo>
                  <a:pt x="60211" y="83087"/>
                </a:lnTo>
                <a:lnTo>
                  <a:pt x="60075" y="83698"/>
                </a:lnTo>
                <a:lnTo>
                  <a:pt x="59736" y="84174"/>
                </a:lnTo>
                <a:lnTo>
                  <a:pt x="59396" y="84649"/>
                </a:lnTo>
                <a:lnTo>
                  <a:pt x="58921" y="84988"/>
                </a:lnTo>
                <a:lnTo>
                  <a:pt x="58378" y="85260"/>
                </a:lnTo>
                <a:lnTo>
                  <a:pt x="57767" y="85463"/>
                </a:lnTo>
                <a:lnTo>
                  <a:pt x="57156" y="85531"/>
                </a:lnTo>
                <a:lnTo>
                  <a:pt x="3869" y="85531"/>
                </a:lnTo>
                <a:lnTo>
                  <a:pt x="3190" y="85463"/>
                </a:lnTo>
                <a:lnTo>
                  <a:pt x="2647" y="85260"/>
                </a:lnTo>
                <a:lnTo>
                  <a:pt x="2104" y="84988"/>
                </a:lnTo>
                <a:lnTo>
                  <a:pt x="1629" y="84649"/>
                </a:lnTo>
                <a:lnTo>
                  <a:pt x="1222" y="84241"/>
                </a:lnTo>
                <a:lnTo>
                  <a:pt x="950" y="83766"/>
                </a:lnTo>
                <a:lnTo>
                  <a:pt x="747" y="83223"/>
                </a:lnTo>
                <a:lnTo>
                  <a:pt x="679" y="82612"/>
                </a:lnTo>
                <a:lnTo>
                  <a:pt x="679" y="3530"/>
                </a:lnTo>
                <a:lnTo>
                  <a:pt x="747" y="2987"/>
                </a:lnTo>
                <a:lnTo>
                  <a:pt x="950" y="2444"/>
                </a:lnTo>
                <a:lnTo>
                  <a:pt x="1154" y="1901"/>
                </a:lnTo>
                <a:lnTo>
                  <a:pt x="1561" y="1494"/>
                </a:lnTo>
                <a:lnTo>
                  <a:pt x="1969" y="1155"/>
                </a:lnTo>
                <a:lnTo>
                  <a:pt x="2444" y="883"/>
                </a:lnTo>
                <a:lnTo>
                  <a:pt x="2987" y="679"/>
                </a:lnTo>
                <a:close/>
                <a:moveTo>
                  <a:pt x="3530" y="1"/>
                </a:moveTo>
                <a:lnTo>
                  <a:pt x="2851" y="68"/>
                </a:lnTo>
                <a:lnTo>
                  <a:pt x="2172" y="204"/>
                </a:lnTo>
                <a:lnTo>
                  <a:pt x="1561" y="544"/>
                </a:lnTo>
                <a:lnTo>
                  <a:pt x="1018" y="1019"/>
                </a:lnTo>
                <a:lnTo>
                  <a:pt x="611" y="1562"/>
                </a:lnTo>
                <a:lnTo>
                  <a:pt x="272" y="2173"/>
                </a:lnTo>
                <a:lnTo>
                  <a:pt x="68" y="2852"/>
                </a:lnTo>
                <a:lnTo>
                  <a:pt x="0" y="3530"/>
                </a:lnTo>
                <a:lnTo>
                  <a:pt x="0" y="82612"/>
                </a:lnTo>
                <a:lnTo>
                  <a:pt x="68" y="83359"/>
                </a:lnTo>
                <a:lnTo>
                  <a:pt x="339" y="84038"/>
                </a:lnTo>
                <a:lnTo>
                  <a:pt x="679" y="84649"/>
                </a:lnTo>
                <a:lnTo>
                  <a:pt x="1154" y="85124"/>
                </a:lnTo>
                <a:lnTo>
                  <a:pt x="1697" y="85599"/>
                </a:lnTo>
                <a:lnTo>
                  <a:pt x="2376" y="85938"/>
                </a:lnTo>
                <a:lnTo>
                  <a:pt x="3055" y="86142"/>
                </a:lnTo>
                <a:lnTo>
                  <a:pt x="3869" y="86210"/>
                </a:lnTo>
                <a:lnTo>
                  <a:pt x="57156" y="86210"/>
                </a:lnTo>
                <a:lnTo>
                  <a:pt x="57903" y="86142"/>
                </a:lnTo>
                <a:lnTo>
                  <a:pt x="58582" y="85938"/>
                </a:lnTo>
                <a:lnTo>
                  <a:pt x="59260" y="85599"/>
                </a:lnTo>
                <a:lnTo>
                  <a:pt x="59804" y="85124"/>
                </a:lnTo>
                <a:lnTo>
                  <a:pt x="60347" y="84581"/>
                </a:lnTo>
                <a:lnTo>
                  <a:pt x="60686" y="83970"/>
                </a:lnTo>
                <a:lnTo>
                  <a:pt x="60890" y="83223"/>
                </a:lnTo>
                <a:lnTo>
                  <a:pt x="60957" y="82477"/>
                </a:lnTo>
                <a:lnTo>
                  <a:pt x="60957" y="3530"/>
                </a:lnTo>
                <a:lnTo>
                  <a:pt x="60890" y="2852"/>
                </a:lnTo>
                <a:lnTo>
                  <a:pt x="60686" y="2173"/>
                </a:lnTo>
                <a:lnTo>
                  <a:pt x="60347" y="1562"/>
                </a:lnTo>
                <a:lnTo>
                  <a:pt x="59939" y="1019"/>
                </a:lnTo>
                <a:lnTo>
                  <a:pt x="59396" y="544"/>
                </a:lnTo>
                <a:lnTo>
                  <a:pt x="58785" y="204"/>
                </a:lnTo>
                <a:lnTo>
                  <a:pt x="58106" y="68"/>
                </a:lnTo>
                <a:lnTo>
                  <a:pt x="57360" y="1"/>
                </a:lnTo>
                <a:close/>
              </a:path>
            </a:pathLst>
          </a:custGeom>
          <a:solidFill>
            <a:srgbClr val="111111"/>
          </a:solidFill>
          <a:ln w="9525" cap="flat" cmpd="sng">
            <a:solidFill>
              <a:srgbClr val="FFFFFF"/>
            </a:solidFill>
            <a:prstDash val="solid"/>
            <a:round/>
            <a:headEnd type="none" w="med" len="med"/>
            <a:tailEnd type="none" w="med" len="med"/>
          </a:ln>
        </p:spPr>
        <p:txBody>
          <a:bodyPr lIns="91425" tIns="91425" rIns="91425" bIns="91425" anchor="ctr" anchorCtr="0">
            <a:noAutofit/>
          </a:bodyPr>
          <a:lstStyle/>
          <a:p>
            <a:pPr defTabSz="914400"/>
            <a:endParaRPr sz="1400" kern="0">
              <a:solidFill>
                <a:srgbClr val="000000"/>
              </a:solidFill>
              <a:latin typeface="Arial"/>
              <a:ea typeface="Arial"/>
              <a:cs typeface="Arial"/>
              <a:sym typeface="Arial"/>
              <a:rtl val="0"/>
            </a:endParaRPr>
          </a:p>
        </p:txBody>
      </p:sp>
      <p:grpSp>
        <p:nvGrpSpPr>
          <p:cNvPr id="8" name="Shape 397"/>
          <p:cNvGrpSpPr/>
          <p:nvPr/>
        </p:nvGrpSpPr>
        <p:grpSpPr>
          <a:xfrm rot="10409129">
            <a:off x="954385" y="500812"/>
            <a:ext cx="1671068" cy="1669886"/>
            <a:chOff x="5975075" y="2327500"/>
            <a:chExt cx="420100" cy="388350"/>
          </a:xfrm>
        </p:grpSpPr>
        <p:sp>
          <p:nvSpPr>
            <p:cNvPr id="9" name="Shape 398"/>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FFFFFF"/>
            </a:solidFill>
            <a:ln>
              <a:noFill/>
            </a:ln>
          </p:spPr>
          <p:txBody>
            <a:bodyPr lIns="91425" tIns="91425" rIns="91425" bIns="91425" anchor="ctr" anchorCtr="0">
              <a:noAutofit/>
            </a:bodyPr>
            <a:lstStyle/>
            <a:p>
              <a:pPr>
                <a:spcBef>
                  <a:spcPts val="0"/>
                </a:spcBef>
                <a:buNone/>
              </a:pPr>
              <a:endParaRPr/>
            </a:p>
          </p:txBody>
        </p:sp>
        <p:sp>
          <p:nvSpPr>
            <p:cNvPr id="10" name="Shape 399"/>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FFFFFF"/>
            </a:solidFill>
            <a:ln>
              <a:noFill/>
            </a:ln>
          </p:spPr>
          <p:txBody>
            <a:bodyPr lIns="91425" tIns="91425" rIns="91425" bIns="91425" anchor="ctr" anchorCtr="0">
              <a:noAutofit/>
            </a:bodyPr>
            <a:lstStyle/>
            <a:p>
              <a:pPr>
                <a:spcBef>
                  <a:spcPts val="0"/>
                </a:spcBef>
                <a:buNone/>
              </a:pPr>
              <a:endParaRPr/>
            </a:p>
          </p:txBody>
        </p:sp>
      </p:grpSp>
    </p:spTree>
    <p:extLst>
      <p:ext uri="{BB962C8B-B14F-4D97-AF65-F5344CB8AC3E}">
        <p14:creationId xmlns:p14="http://schemas.microsoft.com/office/powerpoint/2010/main" val="102143670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idx="4294967295"/>
          </p:nvPr>
        </p:nvSpPr>
        <p:spPr>
          <a:xfrm>
            <a:off x="1407600" y="2644525"/>
            <a:ext cx="6328800" cy="1546500"/>
          </a:xfrm>
          <a:prstGeom prst="rect">
            <a:avLst/>
          </a:prstGeom>
          <a:noFill/>
          <a:ln>
            <a:noFill/>
          </a:ln>
        </p:spPr>
        <p:txBody>
          <a:bodyPr lIns="91425" tIns="91425" rIns="91425" bIns="91425" anchor="b" anchorCtr="0">
            <a:noAutofit/>
          </a:bodyPr>
          <a:lstStyle/>
          <a:p>
            <a:pPr lvl="0" algn="ctr" rtl="0">
              <a:spcBef>
                <a:spcPts val="0"/>
              </a:spcBef>
              <a:buNone/>
            </a:pPr>
            <a:r>
              <a:rPr lang="en-US" sz="6000" dirty="0" smtClean="0">
                <a:solidFill>
                  <a:srgbClr val="111111"/>
                </a:solidFill>
              </a:rPr>
              <a:t>The Future</a:t>
            </a:r>
            <a:endParaRPr lang="en" sz="6000" dirty="0">
              <a:solidFill>
                <a:srgbClr val="111111"/>
              </a:solidFill>
            </a:endParaRPr>
          </a:p>
        </p:txBody>
      </p:sp>
      <p:sp>
        <p:nvSpPr>
          <p:cNvPr id="90" name="Shape 90"/>
          <p:cNvSpPr txBox="1">
            <a:spLocks noGrp="1"/>
          </p:cNvSpPr>
          <p:nvPr>
            <p:ph type="subTitle" idx="4294967295"/>
          </p:nvPr>
        </p:nvSpPr>
        <p:spPr>
          <a:xfrm>
            <a:off x="1407600" y="4015350"/>
            <a:ext cx="6328800" cy="1745278"/>
          </a:xfrm>
          <a:prstGeom prst="rect">
            <a:avLst/>
          </a:prstGeom>
          <a:noFill/>
          <a:ln>
            <a:noFill/>
          </a:ln>
        </p:spPr>
        <p:txBody>
          <a:bodyPr lIns="91425" tIns="91425" rIns="91425" bIns="91425" anchor="t" anchorCtr="0">
            <a:noAutofit/>
          </a:bodyPr>
          <a:lstStyle/>
          <a:p>
            <a:pPr lvl="0" algn="ctr" rtl="0">
              <a:spcBef>
                <a:spcPts val="0"/>
              </a:spcBef>
              <a:buNone/>
            </a:pPr>
            <a:r>
              <a:rPr lang="en-US" sz="2400" dirty="0" smtClean="0"/>
              <a:t>New Student Orientation</a:t>
            </a:r>
          </a:p>
          <a:p>
            <a:pPr lvl="0" algn="ctr" rtl="0">
              <a:spcBef>
                <a:spcPts val="0"/>
              </a:spcBef>
              <a:buNone/>
            </a:pPr>
            <a:r>
              <a:rPr lang="en-US" sz="2400" dirty="0" smtClean="0"/>
              <a:t>Increased Interactions</a:t>
            </a:r>
          </a:p>
          <a:p>
            <a:pPr lvl="0" algn="ctr" rtl="0">
              <a:spcBef>
                <a:spcPts val="0"/>
              </a:spcBef>
              <a:buNone/>
            </a:pPr>
            <a:r>
              <a:rPr lang="en-US" sz="2400" dirty="0" smtClean="0"/>
              <a:t>Added Services</a:t>
            </a:r>
          </a:p>
          <a:p>
            <a:pPr lvl="0" algn="ctr" rtl="0">
              <a:spcBef>
                <a:spcPts val="0"/>
              </a:spcBef>
              <a:buNone/>
            </a:pPr>
            <a:endParaRPr lang="en" sz="2400" dirty="0"/>
          </a:p>
        </p:txBody>
      </p:sp>
      <p:grpSp>
        <p:nvGrpSpPr>
          <p:cNvPr id="15" name="Shape 400"/>
          <p:cNvGrpSpPr/>
          <p:nvPr/>
        </p:nvGrpSpPr>
        <p:grpSpPr>
          <a:xfrm>
            <a:off x="3582577" y="993049"/>
            <a:ext cx="1791780" cy="2190939"/>
            <a:chOff x="6730350" y="2315900"/>
            <a:chExt cx="257700" cy="420100"/>
          </a:xfrm>
          <a:solidFill>
            <a:srgbClr val="3D808C"/>
          </a:solidFill>
        </p:grpSpPr>
        <p:sp>
          <p:nvSpPr>
            <p:cNvPr id="16" name="Shape 401"/>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lIns="91425" tIns="91425" rIns="91425" bIns="91425" anchor="ctr" anchorCtr="0">
              <a:noAutofit/>
            </a:bodyPr>
            <a:lstStyle/>
            <a:p>
              <a:pPr>
                <a:spcBef>
                  <a:spcPts val="0"/>
                </a:spcBef>
                <a:buNone/>
              </a:pPr>
              <a:endParaRPr/>
            </a:p>
          </p:txBody>
        </p:sp>
        <p:sp>
          <p:nvSpPr>
            <p:cNvPr id="17" name="Shape 402"/>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lIns="91425" tIns="91425" rIns="91425" bIns="91425" anchor="ctr" anchorCtr="0">
              <a:noAutofit/>
            </a:bodyPr>
            <a:lstStyle/>
            <a:p>
              <a:pPr>
                <a:spcBef>
                  <a:spcPts val="0"/>
                </a:spcBef>
                <a:buNone/>
              </a:pPr>
              <a:endParaRPr/>
            </a:p>
          </p:txBody>
        </p:sp>
        <p:sp>
          <p:nvSpPr>
            <p:cNvPr id="18" name="Shape 403"/>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grpFill/>
            <a:ln>
              <a:noFill/>
            </a:ln>
          </p:spPr>
          <p:txBody>
            <a:bodyPr lIns="91425" tIns="91425" rIns="91425" bIns="91425" anchor="ctr" anchorCtr="0">
              <a:noAutofit/>
            </a:bodyPr>
            <a:lstStyle/>
            <a:p>
              <a:pPr>
                <a:spcBef>
                  <a:spcPts val="0"/>
                </a:spcBef>
                <a:buNone/>
              </a:pPr>
              <a:endParaRPr/>
            </a:p>
          </p:txBody>
        </p:sp>
        <p:sp>
          <p:nvSpPr>
            <p:cNvPr id="19" name="Shape 404"/>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grpFill/>
            <a:ln>
              <a:noFill/>
            </a:ln>
          </p:spPr>
          <p:txBody>
            <a:bodyPr lIns="91425" tIns="91425" rIns="91425" bIns="91425" anchor="ctr" anchorCtr="0">
              <a:noAutofit/>
            </a:bodyPr>
            <a:lstStyle/>
            <a:p>
              <a:pPr>
                <a:spcBef>
                  <a:spcPts val="0"/>
                </a:spcBef>
                <a:buNone/>
              </a:pPr>
              <a:endParaRPr/>
            </a:p>
          </p:txBody>
        </p:sp>
        <p:sp>
          <p:nvSpPr>
            <p:cNvPr id="20" name="Shape 405"/>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grpFill/>
            <a:ln>
              <a:noFill/>
            </a:ln>
          </p:spPr>
          <p:txBody>
            <a:bodyPr lIns="91425" tIns="91425" rIns="91425" bIns="91425" anchor="ctr" anchorCtr="0">
              <a:noAutofit/>
            </a:bodyPr>
            <a:lstStyle/>
            <a:p>
              <a:pPr>
                <a:spcBef>
                  <a:spcPts val="0"/>
                </a:spcBef>
                <a:buNone/>
              </a:pPr>
              <a:endParaRPr/>
            </a:p>
          </p:txBody>
        </p:sp>
      </p:grpSp>
    </p:spTree>
    <p:extLst>
      <p:ext uri="{BB962C8B-B14F-4D97-AF65-F5344CB8AC3E}">
        <p14:creationId xmlns:p14="http://schemas.microsoft.com/office/powerpoint/2010/main" val="25639063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316" y="274638"/>
            <a:ext cx="4597155" cy="1143000"/>
          </a:xfrm>
        </p:spPr>
        <p:txBody>
          <a:bodyPr/>
          <a:lstStyle/>
          <a:p>
            <a:r>
              <a:rPr lang="en-US" b="1" dirty="0" smtClean="0"/>
              <a:t>References </a:t>
            </a:r>
            <a:endParaRPr lang="en-US" b="1" dirty="0"/>
          </a:p>
        </p:txBody>
      </p:sp>
      <p:sp>
        <p:nvSpPr>
          <p:cNvPr id="3" name="Content Placeholder 2"/>
          <p:cNvSpPr>
            <a:spLocks noGrp="1"/>
          </p:cNvSpPr>
          <p:nvPr>
            <p:ph idx="1"/>
          </p:nvPr>
        </p:nvSpPr>
        <p:spPr>
          <a:xfrm>
            <a:off x="185025" y="1600200"/>
            <a:ext cx="4919972" cy="4525963"/>
          </a:xfrm>
        </p:spPr>
        <p:txBody>
          <a:bodyPr>
            <a:normAutofit/>
          </a:bodyPr>
          <a:lstStyle/>
          <a:p>
            <a:pPr marL="0" indent="0">
              <a:buNone/>
            </a:pPr>
            <a:r>
              <a:rPr lang="en-US" b="1" dirty="0" smtClean="0">
                <a:solidFill>
                  <a:srgbClr val="000000"/>
                </a:solidFill>
              </a:rPr>
              <a:t>Photo Credits: </a:t>
            </a:r>
          </a:p>
          <a:p>
            <a:r>
              <a:rPr lang="en-US" sz="1600" dirty="0" smtClean="0">
                <a:solidFill>
                  <a:schemeClr val="bg2"/>
                </a:solidFill>
                <a:hlinkClick r:id="rId3"/>
              </a:rPr>
              <a:t>https://www.flickr.com/photos/theilluminated/5386099858</a:t>
            </a:r>
            <a:endParaRPr lang="en-US" sz="1600" dirty="0" smtClean="0">
              <a:solidFill>
                <a:schemeClr val="bg2"/>
              </a:solidFill>
            </a:endParaRPr>
          </a:p>
          <a:p>
            <a:r>
              <a:rPr lang="en-US" sz="1600" dirty="0" smtClean="0">
                <a:solidFill>
                  <a:schemeClr val="bg2"/>
                </a:solidFill>
                <a:hlinkClick r:id="rId4"/>
              </a:rPr>
              <a:t>http://www.levenger.com/blog/?p=2406</a:t>
            </a:r>
            <a:endParaRPr lang="en-US" sz="1600" dirty="0" smtClean="0">
              <a:solidFill>
                <a:schemeClr val="bg2"/>
              </a:solidFill>
            </a:endParaRPr>
          </a:p>
          <a:p>
            <a:r>
              <a:rPr lang="en-US" sz="1600" dirty="0" smtClean="0">
                <a:solidFill>
                  <a:schemeClr val="bg2"/>
                </a:solidFill>
                <a:hlinkClick r:id="rId5"/>
              </a:rPr>
              <a:t>http://www.huffingtonpost.com/mo-seetubtim/20-things-successful-peop_b_6160560.html</a:t>
            </a:r>
            <a:endParaRPr lang="en-US" sz="1600" dirty="0" smtClean="0">
              <a:solidFill>
                <a:schemeClr val="bg2"/>
              </a:solidFill>
            </a:endParaRPr>
          </a:p>
          <a:p>
            <a:r>
              <a:rPr lang="en-US" sz="1600" dirty="0" smtClean="0">
                <a:solidFill>
                  <a:schemeClr val="bg2"/>
                </a:solidFill>
                <a:hlinkClick r:id="rId6"/>
              </a:rPr>
              <a:t>http://thistimeimeanit.com/fear-success-fear-failure</a:t>
            </a:r>
            <a:endParaRPr lang="en-US" sz="1600" dirty="0" smtClean="0">
              <a:solidFill>
                <a:schemeClr val="bg2"/>
              </a:solidFill>
            </a:endParaRPr>
          </a:p>
          <a:p>
            <a:r>
              <a:rPr lang="en-US" sz="1600" dirty="0" smtClean="0">
                <a:hlinkClick r:id="rId7"/>
              </a:rPr>
              <a:t>https://flic.kr/p/9jdCUM</a:t>
            </a:r>
            <a:endParaRPr lang="en-US" sz="1600" dirty="0" smtClean="0"/>
          </a:p>
          <a:p>
            <a:endParaRPr lang="en-US" sz="1600" dirty="0" smtClean="0"/>
          </a:p>
          <a:p>
            <a:pPr marL="0" indent="0">
              <a:buNone/>
            </a:pPr>
            <a:r>
              <a:rPr lang="en-US" b="1" dirty="0">
                <a:solidFill>
                  <a:srgbClr val="000000"/>
                </a:solidFill>
              </a:rPr>
              <a:t>Content </a:t>
            </a:r>
          </a:p>
          <a:p>
            <a:r>
              <a:rPr lang="en-US" sz="1600" dirty="0" smtClean="0"/>
              <a:t>http://www.slideshare.net/lmwallis/instagram-opening</a:t>
            </a:r>
            <a:endParaRPr lang="en-US" sz="1600" dirty="0"/>
          </a:p>
        </p:txBody>
      </p:sp>
    </p:spTree>
    <p:extLst>
      <p:ext uri="{BB962C8B-B14F-4D97-AF65-F5344CB8AC3E}">
        <p14:creationId xmlns:p14="http://schemas.microsoft.com/office/powerpoint/2010/main" val="59214146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663337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332826" y="43793"/>
            <a:ext cx="4265449" cy="2616101"/>
          </a:xfrm>
          <a:prstGeom prst="rect">
            <a:avLst/>
          </a:prstGeom>
          <a:noFill/>
        </p:spPr>
        <p:txBody>
          <a:bodyPr wrap="square" rtlCol="0">
            <a:spAutoFit/>
          </a:bodyPr>
          <a:lstStyle/>
          <a:p>
            <a:r>
              <a:rPr lang="en-US" sz="3600" b="1" dirty="0" smtClean="0"/>
              <a:t>Overview</a:t>
            </a:r>
          </a:p>
          <a:p>
            <a:pPr marL="285750" indent="-285750">
              <a:buFont typeface="Arial"/>
              <a:buChar char="•"/>
            </a:pPr>
            <a:r>
              <a:rPr lang="en-US" sz="3200" dirty="0" smtClean="0"/>
              <a:t>The Development</a:t>
            </a:r>
          </a:p>
          <a:p>
            <a:pPr marL="285750" indent="-285750">
              <a:buFont typeface="Arial"/>
              <a:buChar char="•"/>
            </a:pPr>
            <a:r>
              <a:rPr lang="en-US" sz="3200" dirty="0" smtClean="0"/>
              <a:t>The Implementation</a:t>
            </a:r>
          </a:p>
          <a:p>
            <a:pPr marL="285750" indent="-285750">
              <a:buFont typeface="Arial"/>
              <a:buChar char="•"/>
            </a:pPr>
            <a:r>
              <a:rPr lang="en-US" sz="3200" dirty="0" smtClean="0"/>
              <a:t>The Assessment</a:t>
            </a:r>
          </a:p>
          <a:p>
            <a:pPr marL="285750" indent="-285750">
              <a:buFont typeface="Arial"/>
              <a:buChar char="•"/>
            </a:pPr>
            <a:r>
              <a:rPr lang="en-US" sz="3200" dirty="0" smtClean="0"/>
              <a:t>The Future </a:t>
            </a:r>
          </a:p>
        </p:txBody>
      </p:sp>
    </p:spTree>
    <p:extLst>
      <p:ext uri="{BB962C8B-B14F-4D97-AF65-F5344CB8AC3E}">
        <p14:creationId xmlns:p14="http://schemas.microsoft.com/office/powerpoint/2010/main" val="10953661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0065" y="1900558"/>
            <a:ext cx="5179973" cy="758554"/>
          </a:xfrm>
        </p:spPr>
        <p:txBody>
          <a:bodyPr>
            <a:normAutofit fontScale="90000"/>
          </a:bodyPr>
          <a:lstStyle/>
          <a:p>
            <a:r>
              <a:rPr lang="en-US" b="1" dirty="0" smtClean="0"/>
              <a:t>Early Colleges</a:t>
            </a:r>
            <a:endParaRPr lang="en-US" b="1" dirty="0"/>
          </a:p>
        </p:txBody>
      </p:sp>
      <p:sp>
        <p:nvSpPr>
          <p:cNvPr id="3" name="Content Placeholder 2"/>
          <p:cNvSpPr>
            <a:spLocks noGrp="1"/>
          </p:cNvSpPr>
          <p:nvPr>
            <p:ph idx="1"/>
          </p:nvPr>
        </p:nvSpPr>
        <p:spPr>
          <a:xfrm>
            <a:off x="4152066" y="225185"/>
            <a:ext cx="4818556" cy="6314179"/>
          </a:xfrm>
        </p:spPr>
        <p:txBody>
          <a:bodyPr>
            <a:normAutofit fontScale="77500" lnSpcReduction="20000"/>
          </a:bodyPr>
          <a:lstStyle/>
          <a:p>
            <a:r>
              <a:rPr lang="en-US" dirty="0" smtClean="0"/>
              <a:t>Georgia has several Early Colleges </a:t>
            </a:r>
          </a:p>
          <a:p>
            <a:endParaRPr lang="en-US" dirty="0" smtClean="0"/>
          </a:p>
          <a:p>
            <a:r>
              <a:rPr lang="en-US" dirty="0" smtClean="0"/>
              <a:t>Uniquely designed to meet the needs of the students in the local communities </a:t>
            </a:r>
          </a:p>
          <a:p>
            <a:endParaRPr lang="en-US" dirty="0" smtClean="0"/>
          </a:p>
          <a:p>
            <a:r>
              <a:rPr lang="en-US" dirty="0" smtClean="0"/>
              <a:t>Can be found on high school or college campuses </a:t>
            </a:r>
          </a:p>
          <a:p>
            <a:endParaRPr lang="en-US" dirty="0" smtClean="0"/>
          </a:p>
          <a:p>
            <a:r>
              <a:rPr lang="en-US" dirty="0" smtClean="0"/>
              <a:t>Rural, suburban or urban settings </a:t>
            </a:r>
          </a:p>
          <a:p>
            <a:endParaRPr lang="en-US" dirty="0" smtClean="0"/>
          </a:p>
          <a:p>
            <a:r>
              <a:rPr lang="en-US" dirty="0" smtClean="0"/>
              <a:t>Curriculum varies among schools </a:t>
            </a:r>
          </a:p>
          <a:p>
            <a:endParaRPr lang="en-US" dirty="0" smtClean="0"/>
          </a:p>
          <a:p>
            <a:r>
              <a:rPr lang="en-US" dirty="0" smtClean="0"/>
              <a:t>Seed money for the initiatives came from grants from the Bill and Melinda Gates Foundation </a:t>
            </a:r>
            <a:endParaRPr lang="en-US" dirty="0"/>
          </a:p>
        </p:txBody>
      </p:sp>
    </p:spTree>
    <p:extLst>
      <p:ext uri="{BB962C8B-B14F-4D97-AF65-F5344CB8AC3E}">
        <p14:creationId xmlns:p14="http://schemas.microsoft.com/office/powerpoint/2010/main" val="274694014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p:tgtEl>
                                          <p:spTgt spid="3">
                                            <p:txEl>
                                              <p:pRg st="8" end="8"/>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p:tgtEl>
                                          <p:spTgt spid="3">
                                            <p:txEl>
                                              <p:pRg st="10" end="10"/>
                                            </p:txEl>
                                          </p:spTgt>
                                        </p:tgtEl>
                                        <p:attrNameLst>
                                          <p:attrName>ppt_y</p:attrName>
                                        </p:attrNameLst>
                                      </p:cBhvr>
                                      <p:tavLst>
                                        <p:tav tm="0">
                                          <p:val>
                                            <p:strVal val="#ppt_y+#ppt_h*1.125000"/>
                                          </p:val>
                                        </p:tav>
                                        <p:tav tm="100000">
                                          <p:val>
                                            <p:strVal val="#ppt_y"/>
                                          </p:val>
                                        </p:tav>
                                      </p:tavLst>
                                    </p:anim>
                                    <p:animEffect transition="in" filter="wipe(up)">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1015" y="1835852"/>
            <a:ext cx="4763635" cy="902672"/>
          </a:xfrm>
        </p:spPr>
        <p:txBody>
          <a:bodyPr>
            <a:noAutofit/>
          </a:bodyPr>
          <a:lstStyle/>
          <a:p>
            <a:r>
              <a:rPr lang="en-US" sz="3600" b="1" dirty="0" smtClean="0"/>
              <a:t>Early College:</a:t>
            </a:r>
            <a:br>
              <a:rPr lang="en-US" sz="3600" b="1" dirty="0" smtClean="0"/>
            </a:br>
            <a:r>
              <a:rPr lang="en-US" sz="3600" b="1" dirty="0" smtClean="0"/>
              <a:t>Georgia College </a:t>
            </a:r>
            <a:endParaRPr lang="en-US" sz="3600" b="1" dirty="0"/>
          </a:p>
        </p:txBody>
      </p:sp>
      <p:sp>
        <p:nvSpPr>
          <p:cNvPr id="3" name="Content Placeholder 2"/>
          <p:cNvSpPr>
            <a:spLocks noGrp="1"/>
          </p:cNvSpPr>
          <p:nvPr>
            <p:ph idx="1"/>
          </p:nvPr>
        </p:nvSpPr>
        <p:spPr>
          <a:xfrm>
            <a:off x="4467298" y="198164"/>
            <a:ext cx="4219502" cy="5928000"/>
          </a:xfrm>
        </p:spPr>
        <p:txBody>
          <a:bodyPr>
            <a:normAutofit fontScale="85000" lnSpcReduction="20000"/>
          </a:bodyPr>
          <a:lstStyle/>
          <a:p>
            <a:r>
              <a:rPr lang="en-US" dirty="0" smtClean="0"/>
              <a:t>Began 2006</a:t>
            </a:r>
          </a:p>
          <a:p>
            <a:endParaRPr lang="en-US" dirty="0" smtClean="0"/>
          </a:p>
          <a:p>
            <a:r>
              <a:rPr lang="en-US" dirty="0" smtClean="0"/>
              <a:t>7</a:t>
            </a:r>
            <a:r>
              <a:rPr lang="en-US" baseline="30000" dirty="0" smtClean="0"/>
              <a:t>th</a:t>
            </a:r>
            <a:r>
              <a:rPr lang="en-US" dirty="0" smtClean="0"/>
              <a:t>-12</a:t>
            </a:r>
            <a:r>
              <a:rPr lang="en-US" baseline="30000" dirty="0" smtClean="0"/>
              <a:t>th</a:t>
            </a:r>
            <a:r>
              <a:rPr lang="en-US" dirty="0" smtClean="0"/>
              <a:t> Grade </a:t>
            </a:r>
          </a:p>
          <a:p>
            <a:endParaRPr lang="en-US" dirty="0" smtClean="0"/>
          </a:p>
          <a:p>
            <a:r>
              <a:rPr lang="en-US" dirty="0" smtClean="0"/>
              <a:t>Alternative Education</a:t>
            </a:r>
          </a:p>
          <a:p>
            <a:endParaRPr lang="en-US" dirty="0" smtClean="0"/>
          </a:p>
          <a:p>
            <a:r>
              <a:rPr lang="en-US" dirty="0" smtClean="0"/>
              <a:t>Opportunity to Earn College Credit </a:t>
            </a:r>
          </a:p>
          <a:p>
            <a:endParaRPr lang="en-US" dirty="0" smtClean="0"/>
          </a:p>
          <a:p>
            <a:r>
              <a:rPr lang="en-US" dirty="0" smtClean="0"/>
              <a:t>Many are first generation college-bound students </a:t>
            </a:r>
          </a:p>
          <a:p>
            <a:endParaRPr lang="en-US" dirty="0" smtClean="0"/>
          </a:p>
          <a:p>
            <a:r>
              <a:rPr lang="en-US" dirty="0" smtClean="0"/>
              <a:t>Strong focus on service and problem-based learning</a:t>
            </a:r>
            <a:endParaRPr lang="en-US" dirty="0"/>
          </a:p>
        </p:txBody>
      </p:sp>
    </p:spTree>
    <p:extLst>
      <p:ext uri="{BB962C8B-B14F-4D97-AF65-F5344CB8AC3E}">
        <p14:creationId xmlns:p14="http://schemas.microsoft.com/office/powerpoint/2010/main" val="10553304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p:tgtEl>
                                          <p:spTgt spid="3">
                                            <p:txEl>
                                              <p:pRg st="8" end="8"/>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p:tgtEl>
                                          <p:spTgt spid="3">
                                            <p:txEl>
                                              <p:pRg st="10" end="10"/>
                                            </p:txEl>
                                          </p:spTgt>
                                        </p:tgtEl>
                                        <p:attrNameLst>
                                          <p:attrName>ppt_y</p:attrName>
                                        </p:attrNameLst>
                                      </p:cBhvr>
                                      <p:tavLst>
                                        <p:tav tm="0">
                                          <p:val>
                                            <p:strVal val="#ppt_y+#ppt_h*1.125000"/>
                                          </p:val>
                                        </p:tav>
                                        <p:tav tm="100000">
                                          <p:val>
                                            <p:strVal val="#ppt_y"/>
                                          </p:val>
                                        </p:tav>
                                      </p:tavLst>
                                    </p:anim>
                                    <p:animEffect transition="in" filter="wipe(up)">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227986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8" name="Imagem 2"/>
          <p:cNvPicPr>
            <a:picLocks noChangeAspect="1"/>
          </p:cNvPicPr>
          <p:nvPr/>
        </p:nvPicPr>
        <p:blipFill>
          <a:blip r:embed="rId3">
            <a:extLst>
              <a:ext uri="{28A0092B-C50C-407E-A947-70E740481C1C}">
                <a14:useLocalDpi xmlns:a14="http://schemas.microsoft.com/office/drawing/2010/main" val="0"/>
              </a:ext>
            </a:extLst>
          </a:blip>
          <a:srcRect t="3799" r="9837"/>
          <a:stretch>
            <a:fillRect/>
          </a:stretch>
        </p:blipFill>
        <p:spPr bwMode="auto">
          <a:xfrm>
            <a:off x="-193256" y="-460017"/>
            <a:ext cx="9208419" cy="786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m 3"/>
          <p:cNvPicPr>
            <a:picLocks noChangeAspect="1"/>
          </p:cNvPicPr>
          <p:nvPr/>
        </p:nvPicPr>
        <p:blipFill>
          <a:blip r:embed="rId4">
            <a:extLst>
              <a:ext uri="{28A0092B-C50C-407E-A947-70E740481C1C}">
                <a14:useLocalDpi xmlns:a14="http://schemas.microsoft.com/office/drawing/2010/main" val="0"/>
              </a:ext>
            </a:extLst>
          </a:blip>
          <a:srcRect l="35825" t="60500" r="31888" b="12201"/>
          <a:stretch>
            <a:fillRect/>
          </a:stretch>
        </p:blipFill>
        <p:spPr bwMode="auto">
          <a:xfrm>
            <a:off x="3506216" y="4094092"/>
            <a:ext cx="3273707" cy="207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m 5"/>
          <p:cNvPicPr>
            <a:picLocks noChangeAspect="1"/>
          </p:cNvPicPr>
          <p:nvPr/>
        </p:nvPicPr>
        <p:blipFill>
          <a:blip r:embed="rId4">
            <a:extLst>
              <a:ext uri="{28A0092B-C50C-407E-A947-70E740481C1C}">
                <a14:useLocalDpi xmlns:a14="http://schemas.microsoft.com/office/drawing/2010/main" val="0"/>
              </a:ext>
            </a:extLst>
          </a:blip>
          <a:srcRect l="61024" t="16400" b="65750"/>
          <a:stretch>
            <a:fillRect/>
          </a:stretch>
        </p:blipFill>
        <p:spPr bwMode="auto">
          <a:xfrm>
            <a:off x="6138178" y="5029925"/>
            <a:ext cx="3005821" cy="988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ítulo 4"/>
          <p:cNvSpPr>
            <a:spLocks/>
          </p:cNvSpPr>
          <p:nvPr/>
        </p:nvSpPr>
        <p:spPr bwMode="auto">
          <a:xfrm>
            <a:off x="1116552" y="5942314"/>
            <a:ext cx="62658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1" hangingPunct="1"/>
            <a:r>
              <a:rPr lang="pt-BR" sz="4800" b="1" dirty="0" smtClean="0">
                <a:solidFill>
                  <a:srgbClr val="3D808C"/>
                </a:solidFill>
                <a:latin typeface="+mj-lt"/>
              </a:rPr>
              <a:t>Learning Objectives</a:t>
            </a:r>
            <a:endParaRPr lang="pt-BR" sz="4800" b="1" dirty="0">
              <a:solidFill>
                <a:srgbClr val="3D808C"/>
              </a:solidFill>
              <a:latin typeface="+mj-lt"/>
            </a:endParaRPr>
          </a:p>
        </p:txBody>
      </p:sp>
      <p:sp>
        <p:nvSpPr>
          <p:cNvPr id="9" name="Subtítulo 5"/>
          <p:cNvSpPr txBox="1">
            <a:spLocks/>
          </p:cNvSpPr>
          <p:nvPr/>
        </p:nvSpPr>
        <p:spPr bwMode="auto">
          <a:xfrm>
            <a:off x="2024587" y="1089060"/>
            <a:ext cx="6303827" cy="508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285750" indent="-285750">
              <a:spcBef>
                <a:spcPct val="20000"/>
              </a:spcBef>
              <a:spcAft>
                <a:spcPct val="30000"/>
              </a:spcAft>
              <a:buClr>
                <a:srgbClr val="009DDF"/>
              </a:buClr>
              <a:buFont typeface="Arial"/>
              <a:buChar char="•"/>
            </a:pPr>
            <a:r>
              <a:rPr lang="pt-BR" sz="2000" b="1" dirty="0">
                <a:solidFill>
                  <a:schemeClr val="accent5">
                    <a:lumMod val="75000"/>
                  </a:schemeClr>
                </a:solidFill>
                <a:latin typeface="+mj-lt"/>
                <a:ea typeface="+mn-ea"/>
                <a:cs typeface="+mn-cs"/>
              </a:rPr>
              <a:t>Identify services and resources available in the </a:t>
            </a:r>
            <a:r>
              <a:rPr lang="pt-BR" sz="2000" b="1" dirty="0" smtClean="0">
                <a:solidFill>
                  <a:schemeClr val="accent5">
                    <a:lumMod val="75000"/>
                  </a:schemeClr>
                </a:solidFill>
                <a:latin typeface="+mj-lt"/>
                <a:ea typeface="+mn-ea"/>
                <a:cs typeface="+mn-cs"/>
              </a:rPr>
              <a:t>library</a:t>
            </a:r>
            <a:r>
              <a:rPr lang="pt-BR" sz="2000" b="1" dirty="0" smtClean="0">
                <a:solidFill>
                  <a:schemeClr val="accent5">
                    <a:lumMod val="75000"/>
                  </a:schemeClr>
                </a:solidFill>
                <a:latin typeface="+mj-lt"/>
                <a:ea typeface="+mn-ea"/>
                <a:cs typeface="+mn-cs"/>
              </a:rPr>
              <a:t>.</a:t>
            </a:r>
          </a:p>
          <a:p>
            <a:pPr marL="285750" indent="-285750">
              <a:spcBef>
                <a:spcPct val="20000"/>
              </a:spcBef>
              <a:spcAft>
                <a:spcPct val="30000"/>
              </a:spcAft>
              <a:buClr>
                <a:srgbClr val="009DDF"/>
              </a:buClr>
              <a:buFont typeface="Arial"/>
              <a:buChar char="•"/>
            </a:pPr>
            <a:endParaRPr lang="pt-BR" sz="1600" b="1" dirty="0" smtClean="0">
              <a:solidFill>
                <a:schemeClr val="accent5">
                  <a:lumMod val="75000"/>
                </a:schemeClr>
              </a:solidFill>
              <a:latin typeface="+mj-lt"/>
              <a:ea typeface="+mn-ea"/>
              <a:cs typeface="+mn-cs"/>
            </a:endParaRPr>
          </a:p>
          <a:p>
            <a:pPr marL="285750" indent="-285750">
              <a:spcBef>
                <a:spcPct val="20000"/>
              </a:spcBef>
              <a:spcAft>
                <a:spcPct val="30000"/>
              </a:spcAft>
              <a:buClr>
                <a:srgbClr val="009DDF"/>
              </a:buClr>
              <a:buFont typeface="Arial"/>
              <a:buChar char="•"/>
            </a:pPr>
            <a:r>
              <a:rPr lang="pt-BR" sz="2000" b="1" dirty="0">
                <a:solidFill>
                  <a:schemeClr val="accent5">
                    <a:lumMod val="75000"/>
                  </a:schemeClr>
                </a:solidFill>
                <a:latin typeface="+mj-lt"/>
              </a:rPr>
              <a:t>Identify the different types of material available in the </a:t>
            </a:r>
            <a:r>
              <a:rPr lang="pt-BR" sz="2000" b="1" dirty="0" smtClean="0">
                <a:solidFill>
                  <a:schemeClr val="accent5">
                    <a:lumMod val="75000"/>
                  </a:schemeClr>
                </a:solidFill>
                <a:latin typeface="+mj-lt"/>
              </a:rPr>
              <a:t>library.</a:t>
            </a:r>
          </a:p>
          <a:p>
            <a:pPr marL="285750" indent="-285750">
              <a:spcBef>
                <a:spcPct val="20000"/>
              </a:spcBef>
              <a:spcAft>
                <a:spcPct val="30000"/>
              </a:spcAft>
              <a:buClr>
                <a:srgbClr val="009DDF"/>
              </a:buClr>
              <a:buFont typeface="Arial"/>
              <a:buChar char="•"/>
            </a:pPr>
            <a:endParaRPr lang="pt-BR" sz="1600" b="1" dirty="0">
              <a:solidFill>
                <a:schemeClr val="accent5">
                  <a:lumMod val="75000"/>
                </a:schemeClr>
              </a:solidFill>
              <a:latin typeface="+mj-lt"/>
            </a:endParaRPr>
          </a:p>
          <a:p>
            <a:pPr marL="285750" indent="-285750">
              <a:spcBef>
                <a:spcPct val="20000"/>
              </a:spcBef>
              <a:spcAft>
                <a:spcPct val="30000"/>
              </a:spcAft>
              <a:buClr>
                <a:srgbClr val="009DDF"/>
              </a:buClr>
              <a:buFont typeface="Arial"/>
              <a:buChar char="•"/>
            </a:pPr>
            <a:r>
              <a:rPr lang="pt-BR" sz="2000" b="1" dirty="0">
                <a:solidFill>
                  <a:schemeClr val="accent5">
                    <a:lumMod val="75000"/>
                  </a:schemeClr>
                </a:solidFill>
                <a:latin typeface="+mj-lt"/>
              </a:rPr>
              <a:t>Search the library catalog, identify a call number and find a book on </a:t>
            </a:r>
            <a:r>
              <a:rPr lang="pt-BR" sz="2000" b="1" dirty="0" smtClean="0">
                <a:solidFill>
                  <a:schemeClr val="accent5">
                    <a:lumMod val="75000"/>
                  </a:schemeClr>
                </a:solidFill>
                <a:latin typeface="+mj-lt"/>
              </a:rPr>
              <a:t>the</a:t>
            </a:r>
            <a:r>
              <a:rPr lang="pt-BR" sz="2000" b="1" dirty="0">
                <a:solidFill>
                  <a:schemeClr val="accent5">
                    <a:lumMod val="75000"/>
                  </a:schemeClr>
                </a:solidFill>
                <a:latin typeface="+mj-lt"/>
              </a:rPr>
              <a:t> </a:t>
            </a:r>
            <a:r>
              <a:rPr lang="pt-BR" sz="2000" b="1" dirty="0" smtClean="0">
                <a:solidFill>
                  <a:schemeClr val="accent5">
                    <a:lumMod val="75000"/>
                  </a:schemeClr>
                </a:solidFill>
                <a:latin typeface="+mj-lt"/>
              </a:rPr>
              <a:t>shelf.</a:t>
            </a:r>
          </a:p>
          <a:p>
            <a:pPr marL="285750" indent="-285750">
              <a:spcBef>
                <a:spcPct val="20000"/>
              </a:spcBef>
              <a:spcAft>
                <a:spcPct val="30000"/>
              </a:spcAft>
              <a:buClr>
                <a:srgbClr val="009DDF"/>
              </a:buClr>
              <a:buFont typeface="Arial"/>
              <a:buChar char="•"/>
            </a:pPr>
            <a:endParaRPr lang="pt-BR" sz="1600" b="1" dirty="0">
              <a:solidFill>
                <a:schemeClr val="accent5">
                  <a:lumMod val="75000"/>
                </a:schemeClr>
              </a:solidFill>
              <a:latin typeface="+mj-lt"/>
            </a:endParaRPr>
          </a:p>
          <a:p>
            <a:pPr marL="285750" indent="-285750">
              <a:lnSpc>
                <a:spcPct val="90000"/>
              </a:lnSpc>
              <a:buFont typeface="Arial"/>
              <a:buChar char="•"/>
            </a:pPr>
            <a:r>
              <a:rPr lang="pt-BR" sz="2000" b="1" dirty="0">
                <a:solidFill>
                  <a:schemeClr val="accent5">
                    <a:lumMod val="75000"/>
                  </a:schemeClr>
                </a:solidFill>
                <a:latin typeface="+mj-lt"/>
              </a:rPr>
              <a:t>Apply criteria to evaluate sources for credibility and </a:t>
            </a:r>
            <a:r>
              <a:rPr lang="pt-BR" sz="2000" b="1" dirty="0" smtClean="0">
                <a:solidFill>
                  <a:schemeClr val="accent5">
                    <a:lumMod val="75000"/>
                  </a:schemeClr>
                </a:solidFill>
                <a:latin typeface="+mj-lt"/>
              </a:rPr>
              <a:t>authority.</a:t>
            </a:r>
            <a:endParaRPr lang="pt-BR" sz="2000" b="1" dirty="0">
              <a:solidFill>
                <a:schemeClr val="accent5">
                  <a:lumMod val="75000"/>
                </a:schemeClr>
              </a:solidFill>
              <a:latin typeface="+mj-lt"/>
            </a:endParaRPr>
          </a:p>
          <a:p>
            <a:pPr>
              <a:lnSpc>
                <a:spcPct val="90000"/>
              </a:lnSpc>
            </a:pPr>
            <a:r>
              <a:rPr lang="pt-BR" sz="4400" b="1" dirty="0">
                <a:solidFill>
                  <a:srgbClr val="3D808C"/>
                </a:solidFill>
                <a:latin typeface="Trebuchet MS" charset="0"/>
              </a:rPr>
              <a:t> </a:t>
            </a:r>
          </a:p>
          <a:p>
            <a:pPr>
              <a:spcBef>
                <a:spcPct val="20000"/>
              </a:spcBef>
              <a:spcAft>
                <a:spcPct val="30000"/>
              </a:spcAft>
              <a:buClr>
                <a:srgbClr val="009DDF"/>
              </a:buClr>
              <a:buFont typeface="Wingdings" charset="0"/>
              <a:buNone/>
            </a:pPr>
            <a:endParaRPr lang="pt-BR" sz="1800" b="1" dirty="0">
              <a:solidFill>
                <a:srgbClr val="3D808C"/>
              </a:solidFill>
              <a:latin typeface="Trebuchet MS" charset="0"/>
              <a:ea typeface="+mn-ea"/>
              <a:cs typeface="+mn-cs"/>
            </a:endParaRPr>
          </a:p>
          <a:p>
            <a:pPr>
              <a:spcBef>
                <a:spcPct val="20000"/>
              </a:spcBef>
              <a:spcAft>
                <a:spcPct val="30000"/>
              </a:spcAft>
              <a:buClr>
                <a:srgbClr val="009DDF"/>
              </a:buClr>
              <a:buFont typeface="Wingdings" charset="0"/>
              <a:buNone/>
            </a:pPr>
            <a:endParaRPr lang="pt-BR" sz="2000" dirty="0">
              <a:solidFill>
                <a:srgbClr val="3D808C"/>
              </a:solidFill>
              <a:latin typeface="Trebuchet MS" charset="0"/>
            </a:endParaRPr>
          </a:p>
        </p:txBody>
      </p:sp>
      <p:sp>
        <p:nvSpPr>
          <p:cNvPr id="9223" name="Rectangle 4"/>
          <p:cNvSpPr>
            <a:spLocks noChangeArrowheads="1"/>
          </p:cNvSpPr>
          <p:nvPr/>
        </p:nvSpPr>
        <p:spPr bwMode="auto">
          <a:xfrm>
            <a:off x="0" y="0"/>
            <a:ext cx="9144000" cy="6858000"/>
          </a:xfrm>
          <a:prstGeom prst="rect">
            <a:avLst/>
          </a:prstGeom>
          <a:noFill/>
          <a:ln w="762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lang="pt-PT" dirty="0">
              <a:latin typeface="Calibri" charset="0"/>
            </a:endParaRPr>
          </a:p>
        </p:txBody>
      </p:sp>
      <p:grpSp>
        <p:nvGrpSpPr>
          <p:cNvPr id="10" name="Shape 518"/>
          <p:cNvGrpSpPr/>
          <p:nvPr/>
        </p:nvGrpSpPr>
        <p:grpSpPr>
          <a:xfrm>
            <a:off x="1016898" y="2409994"/>
            <a:ext cx="6474072" cy="4225830"/>
            <a:chOff x="4157400" y="4996350"/>
            <a:chExt cx="7744105" cy="5054838"/>
          </a:xfrm>
        </p:grpSpPr>
        <p:sp>
          <p:nvSpPr>
            <p:cNvPr id="11" name="Shape 519"/>
            <p:cNvSpPr/>
            <p:nvPr/>
          </p:nvSpPr>
          <p:spPr>
            <a:xfrm>
              <a:off x="4157400" y="4996350"/>
              <a:ext cx="86725" cy="103200"/>
            </a:xfrm>
            <a:custGeom>
              <a:avLst/>
              <a:gdLst/>
              <a:ahLst/>
              <a:cxnLst/>
              <a:rect l="0" t="0" r="0" b="0"/>
              <a:pathLst>
                <a:path w="3469" h="4128" extrusionOk="0">
                  <a:moveTo>
                    <a:pt x="3395" y="0"/>
                  </a:moveTo>
                  <a:lnTo>
                    <a:pt x="3029" y="98"/>
                  </a:lnTo>
                  <a:lnTo>
                    <a:pt x="2638" y="195"/>
                  </a:lnTo>
                  <a:lnTo>
                    <a:pt x="2149" y="342"/>
                  </a:lnTo>
                  <a:lnTo>
                    <a:pt x="1661" y="537"/>
                  </a:lnTo>
                  <a:lnTo>
                    <a:pt x="1392" y="659"/>
                  </a:lnTo>
                  <a:lnTo>
                    <a:pt x="1148" y="806"/>
                  </a:lnTo>
                  <a:lnTo>
                    <a:pt x="904" y="953"/>
                  </a:lnTo>
                  <a:lnTo>
                    <a:pt x="684" y="1124"/>
                  </a:lnTo>
                  <a:lnTo>
                    <a:pt x="489" y="1319"/>
                  </a:lnTo>
                  <a:lnTo>
                    <a:pt x="318" y="1514"/>
                  </a:lnTo>
                  <a:lnTo>
                    <a:pt x="196" y="1710"/>
                  </a:lnTo>
                  <a:lnTo>
                    <a:pt x="98" y="1929"/>
                  </a:lnTo>
                  <a:lnTo>
                    <a:pt x="49" y="2149"/>
                  </a:lnTo>
                  <a:lnTo>
                    <a:pt x="0" y="2369"/>
                  </a:lnTo>
                  <a:lnTo>
                    <a:pt x="0" y="2589"/>
                  </a:lnTo>
                  <a:lnTo>
                    <a:pt x="25" y="2784"/>
                  </a:lnTo>
                  <a:lnTo>
                    <a:pt x="49" y="2980"/>
                  </a:lnTo>
                  <a:lnTo>
                    <a:pt x="98" y="3175"/>
                  </a:lnTo>
                  <a:lnTo>
                    <a:pt x="220" y="3517"/>
                  </a:lnTo>
                  <a:lnTo>
                    <a:pt x="342" y="3786"/>
                  </a:lnTo>
                  <a:lnTo>
                    <a:pt x="489" y="4030"/>
                  </a:lnTo>
                  <a:lnTo>
                    <a:pt x="757" y="4079"/>
                  </a:lnTo>
                  <a:lnTo>
                    <a:pt x="1050" y="4103"/>
                  </a:lnTo>
                  <a:lnTo>
                    <a:pt x="1392" y="4128"/>
                  </a:lnTo>
                  <a:lnTo>
                    <a:pt x="1588" y="4103"/>
                  </a:lnTo>
                  <a:lnTo>
                    <a:pt x="1808" y="4079"/>
                  </a:lnTo>
                  <a:lnTo>
                    <a:pt x="2003" y="4030"/>
                  </a:lnTo>
                  <a:lnTo>
                    <a:pt x="2198" y="3957"/>
                  </a:lnTo>
                  <a:lnTo>
                    <a:pt x="2394" y="3859"/>
                  </a:lnTo>
                  <a:lnTo>
                    <a:pt x="2589" y="3737"/>
                  </a:lnTo>
                  <a:lnTo>
                    <a:pt x="2760" y="3590"/>
                  </a:lnTo>
                  <a:lnTo>
                    <a:pt x="2931" y="3395"/>
                  </a:lnTo>
                  <a:lnTo>
                    <a:pt x="3053" y="3175"/>
                  </a:lnTo>
                  <a:lnTo>
                    <a:pt x="3175" y="2931"/>
                  </a:lnTo>
                  <a:lnTo>
                    <a:pt x="3273" y="2662"/>
                  </a:lnTo>
                  <a:lnTo>
                    <a:pt x="3346" y="2394"/>
                  </a:lnTo>
                  <a:lnTo>
                    <a:pt x="3395" y="2125"/>
                  </a:lnTo>
                  <a:lnTo>
                    <a:pt x="3419" y="1832"/>
                  </a:lnTo>
                  <a:lnTo>
                    <a:pt x="3468" y="1294"/>
                  </a:lnTo>
                  <a:lnTo>
                    <a:pt x="3468" y="782"/>
                  </a:lnTo>
                  <a:lnTo>
                    <a:pt x="3444" y="391"/>
                  </a:lnTo>
                  <a:lnTo>
                    <a:pt x="3395" y="0"/>
                  </a:lnTo>
                  <a:close/>
                </a:path>
              </a:pathLst>
            </a:custGeom>
            <a:solidFill>
              <a:srgbClr val="FFFFFF"/>
            </a:solidFill>
            <a:ln>
              <a:noFill/>
            </a:ln>
          </p:spPr>
          <p:txBody>
            <a:bodyPr lIns="91425" tIns="91425" rIns="91425" bIns="91425" anchor="ctr" anchorCtr="0">
              <a:noAutofit/>
            </a:bodyPr>
            <a:lstStyle/>
            <a:p>
              <a:pPr>
                <a:spcBef>
                  <a:spcPts val="0"/>
                </a:spcBef>
                <a:buNone/>
              </a:pPr>
              <a:endParaRPr/>
            </a:p>
          </p:txBody>
        </p:sp>
        <p:sp>
          <p:nvSpPr>
            <p:cNvPr id="12" name="Shape 520"/>
            <p:cNvSpPr/>
            <p:nvPr/>
          </p:nvSpPr>
          <p:spPr>
            <a:xfrm>
              <a:off x="11363138" y="9501883"/>
              <a:ext cx="538367" cy="549305"/>
            </a:xfrm>
            <a:custGeom>
              <a:avLst/>
              <a:gdLst/>
              <a:ahLst/>
              <a:cxnLst/>
              <a:rect l="0" t="0" r="0" b="0"/>
              <a:pathLst>
                <a:path w="15240" h="15631" extrusionOk="0">
                  <a:moveTo>
                    <a:pt x="4689" y="3810"/>
                  </a:moveTo>
                  <a:lnTo>
                    <a:pt x="4787" y="3834"/>
                  </a:lnTo>
                  <a:lnTo>
                    <a:pt x="4860" y="3908"/>
                  </a:lnTo>
                  <a:lnTo>
                    <a:pt x="4885" y="4005"/>
                  </a:lnTo>
                  <a:lnTo>
                    <a:pt x="4885" y="4103"/>
                  </a:lnTo>
                  <a:lnTo>
                    <a:pt x="4836" y="4176"/>
                  </a:lnTo>
                  <a:lnTo>
                    <a:pt x="4787" y="4250"/>
                  </a:lnTo>
                  <a:lnTo>
                    <a:pt x="4689" y="4298"/>
                  </a:lnTo>
                  <a:lnTo>
                    <a:pt x="4421" y="4347"/>
                  </a:lnTo>
                  <a:lnTo>
                    <a:pt x="4176" y="4421"/>
                  </a:lnTo>
                  <a:lnTo>
                    <a:pt x="3957" y="4518"/>
                  </a:lnTo>
                  <a:lnTo>
                    <a:pt x="3737" y="4640"/>
                  </a:lnTo>
                  <a:lnTo>
                    <a:pt x="3566" y="4787"/>
                  </a:lnTo>
                  <a:lnTo>
                    <a:pt x="3395" y="4933"/>
                  </a:lnTo>
                  <a:lnTo>
                    <a:pt x="3248" y="5080"/>
                  </a:lnTo>
                  <a:lnTo>
                    <a:pt x="3102" y="5251"/>
                  </a:lnTo>
                  <a:lnTo>
                    <a:pt x="3004" y="5422"/>
                  </a:lnTo>
                  <a:lnTo>
                    <a:pt x="2882" y="5617"/>
                  </a:lnTo>
                  <a:lnTo>
                    <a:pt x="2735" y="5984"/>
                  </a:lnTo>
                  <a:lnTo>
                    <a:pt x="2613" y="6374"/>
                  </a:lnTo>
                  <a:lnTo>
                    <a:pt x="2516" y="6765"/>
                  </a:lnTo>
                  <a:lnTo>
                    <a:pt x="2491" y="6838"/>
                  </a:lnTo>
                  <a:lnTo>
                    <a:pt x="2442" y="6912"/>
                  </a:lnTo>
                  <a:lnTo>
                    <a:pt x="2369" y="6936"/>
                  </a:lnTo>
                  <a:lnTo>
                    <a:pt x="2296" y="6961"/>
                  </a:lnTo>
                  <a:lnTo>
                    <a:pt x="2247" y="6961"/>
                  </a:lnTo>
                  <a:lnTo>
                    <a:pt x="2149" y="6912"/>
                  </a:lnTo>
                  <a:lnTo>
                    <a:pt x="2076" y="6863"/>
                  </a:lnTo>
                  <a:lnTo>
                    <a:pt x="2052" y="6765"/>
                  </a:lnTo>
                  <a:lnTo>
                    <a:pt x="2052" y="6668"/>
                  </a:lnTo>
                  <a:lnTo>
                    <a:pt x="2100" y="6374"/>
                  </a:lnTo>
                  <a:lnTo>
                    <a:pt x="2174" y="6106"/>
                  </a:lnTo>
                  <a:lnTo>
                    <a:pt x="2271" y="5837"/>
                  </a:lnTo>
                  <a:lnTo>
                    <a:pt x="2369" y="5593"/>
                  </a:lnTo>
                  <a:lnTo>
                    <a:pt x="2491" y="5349"/>
                  </a:lnTo>
                  <a:lnTo>
                    <a:pt x="2613" y="5129"/>
                  </a:lnTo>
                  <a:lnTo>
                    <a:pt x="2760" y="4933"/>
                  </a:lnTo>
                  <a:lnTo>
                    <a:pt x="2906" y="4738"/>
                  </a:lnTo>
                  <a:lnTo>
                    <a:pt x="3077" y="4567"/>
                  </a:lnTo>
                  <a:lnTo>
                    <a:pt x="3248" y="4396"/>
                  </a:lnTo>
                  <a:lnTo>
                    <a:pt x="3444" y="4250"/>
                  </a:lnTo>
                  <a:lnTo>
                    <a:pt x="3663" y="4128"/>
                  </a:lnTo>
                  <a:lnTo>
                    <a:pt x="3883" y="4030"/>
                  </a:lnTo>
                  <a:lnTo>
                    <a:pt x="4103" y="3932"/>
                  </a:lnTo>
                  <a:lnTo>
                    <a:pt x="4347" y="3859"/>
                  </a:lnTo>
                  <a:lnTo>
                    <a:pt x="4616" y="3810"/>
                  </a:lnTo>
                  <a:close/>
                  <a:moveTo>
                    <a:pt x="6374" y="0"/>
                  </a:moveTo>
                  <a:lnTo>
                    <a:pt x="6008" y="293"/>
                  </a:lnTo>
                  <a:lnTo>
                    <a:pt x="6301" y="953"/>
                  </a:lnTo>
                  <a:lnTo>
                    <a:pt x="7083" y="2687"/>
                  </a:lnTo>
                  <a:lnTo>
                    <a:pt x="6619" y="2662"/>
                  </a:lnTo>
                  <a:lnTo>
                    <a:pt x="6179" y="2638"/>
                  </a:lnTo>
                  <a:lnTo>
                    <a:pt x="5373" y="2516"/>
                  </a:lnTo>
                  <a:lnTo>
                    <a:pt x="4592" y="2516"/>
                  </a:lnTo>
                  <a:lnTo>
                    <a:pt x="4421" y="2540"/>
                  </a:lnTo>
                  <a:lnTo>
                    <a:pt x="4225" y="2589"/>
                  </a:lnTo>
                  <a:lnTo>
                    <a:pt x="4030" y="2662"/>
                  </a:lnTo>
                  <a:lnTo>
                    <a:pt x="3834" y="2735"/>
                  </a:lnTo>
                  <a:lnTo>
                    <a:pt x="3419" y="2955"/>
                  </a:lnTo>
                  <a:lnTo>
                    <a:pt x="3004" y="3175"/>
                  </a:lnTo>
                  <a:lnTo>
                    <a:pt x="2638" y="3444"/>
                  </a:lnTo>
                  <a:lnTo>
                    <a:pt x="2271" y="3712"/>
                  </a:lnTo>
                  <a:lnTo>
                    <a:pt x="1929" y="4030"/>
                  </a:lnTo>
                  <a:lnTo>
                    <a:pt x="1612" y="4347"/>
                  </a:lnTo>
                  <a:lnTo>
                    <a:pt x="1319" y="4689"/>
                  </a:lnTo>
                  <a:lnTo>
                    <a:pt x="1075" y="5056"/>
                  </a:lnTo>
                  <a:lnTo>
                    <a:pt x="830" y="5446"/>
                  </a:lnTo>
                  <a:lnTo>
                    <a:pt x="611" y="5862"/>
                  </a:lnTo>
                  <a:lnTo>
                    <a:pt x="440" y="6301"/>
                  </a:lnTo>
                  <a:lnTo>
                    <a:pt x="293" y="6741"/>
                  </a:lnTo>
                  <a:lnTo>
                    <a:pt x="171" y="7205"/>
                  </a:lnTo>
                  <a:lnTo>
                    <a:pt x="73" y="7693"/>
                  </a:lnTo>
                  <a:lnTo>
                    <a:pt x="24" y="8206"/>
                  </a:lnTo>
                  <a:lnTo>
                    <a:pt x="0" y="8719"/>
                  </a:lnTo>
                  <a:lnTo>
                    <a:pt x="24" y="9256"/>
                  </a:lnTo>
                  <a:lnTo>
                    <a:pt x="73" y="9794"/>
                  </a:lnTo>
                  <a:lnTo>
                    <a:pt x="171" y="10307"/>
                  </a:lnTo>
                  <a:lnTo>
                    <a:pt x="293" y="10795"/>
                  </a:lnTo>
                  <a:lnTo>
                    <a:pt x="464" y="11308"/>
                  </a:lnTo>
                  <a:lnTo>
                    <a:pt x="659" y="11772"/>
                  </a:lnTo>
                  <a:lnTo>
                    <a:pt x="879" y="12236"/>
                  </a:lnTo>
                  <a:lnTo>
                    <a:pt x="1123" y="12676"/>
                  </a:lnTo>
                  <a:lnTo>
                    <a:pt x="1392" y="13091"/>
                  </a:lnTo>
                  <a:lnTo>
                    <a:pt x="1710" y="13506"/>
                  </a:lnTo>
                  <a:lnTo>
                    <a:pt x="2027" y="13872"/>
                  </a:lnTo>
                  <a:lnTo>
                    <a:pt x="2393" y="14239"/>
                  </a:lnTo>
                  <a:lnTo>
                    <a:pt x="2760" y="14581"/>
                  </a:lnTo>
                  <a:lnTo>
                    <a:pt x="3151" y="14874"/>
                  </a:lnTo>
                  <a:lnTo>
                    <a:pt x="3590" y="15167"/>
                  </a:lnTo>
                  <a:lnTo>
                    <a:pt x="4030" y="15411"/>
                  </a:lnTo>
                  <a:lnTo>
                    <a:pt x="4225" y="15509"/>
                  </a:lnTo>
                  <a:lnTo>
                    <a:pt x="4421" y="15582"/>
                  </a:lnTo>
                  <a:lnTo>
                    <a:pt x="4640" y="15631"/>
                  </a:lnTo>
                  <a:lnTo>
                    <a:pt x="5275" y="15631"/>
                  </a:lnTo>
                  <a:lnTo>
                    <a:pt x="5739" y="15558"/>
                  </a:lnTo>
                  <a:lnTo>
                    <a:pt x="6668" y="15362"/>
                  </a:lnTo>
                  <a:lnTo>
                    <a:pt x="7132" y="15289"/>
                  </a:lnTo>
                  <a:lnTo>
                    <a:pt x="7376" y="15264"/>
                  </a:lnTo>
                  <a:lnTo>
                    <a:pt x="7864" y="15264"/>
                  </a:lnTo>
                  <a:lnTo>
                    <a:pt x="8108" y="15289"/>
                  </a:lnTo>
                  <a:lnTo>
                    <a:pt x="8597" y="15362"/>
                  </a:lnTo>
                  <a:lnTo>
                    <a:pt x="9549" y="15558"/>
                  </a:lnTo>
                  <a:lnTo>
                    <a:pt x="9989" y="15606"/>
                  </a:lnTo>
                  <a:lnTo>
                    <a:pt x="10209" y="15631"/>
                  </a:lnTo>
                  <a:lnTo>
                    <a:pt x="10429" y="15631"/>
                  </a:lnTo>
                  <a:lnTo>
                    <a:pt x="10648" y="15606"/>
                  </a:lnTo>
                  <a:lnTo>
                    <a:pt x="10868" y="15558"/>
                  </a:lnTo>
                  <a:lnTo>
                    <a:pt x="11064" y="15484"/>
                  </a:lnTo>
                  <a:lnTo>
                    <a:pt x="11283" y="15387"/>
                  </a:lnTo>
                  <a:lnTo>
                    <a:pt x="11723" y="15142"/>
                  </a:lnTo>
                  <a:lnTo>
                    <a:pt x="12114" y="14849"/>
                  </a:lnTo>
                  <a:lnTo>
                    <a:pt x="12529" y="14532"/>
                  </a:lnTo>
                  <a:lnTo>
                    <a:pt x="12895" y="14214"/>
                  </a:lnTo>
                  <a:lnTo>
                    <a:pt x="13237" y="13848"/>
                  </a:lnTo>
                  <a:lnTo>
                    <a:pt x="13555" y="13457"/>
                  </a:lnTo>
                  <a:lnTo>
                    <a:pt x="13872" y="13066"/>
                  </a:lnTo>
                  <a:lnTo>
                    <a:pt x="14141" y="12651"/>
                  </a:lnTo>
                  <a:lnTo>
                    <a:pt x="14385" y="12212"/>
                  </a:lnTo>
                  <a:lnTo>
                    <a:pt x="14605" y="11748"/>
                  </a:lnTo>
                  <a:lnTo>
                    <a:pt x="14800" y="11283"/>
                  </a:lnTo>
                  <a:lnTo>
                    <a:pt x="14947" y="10795"/>
                  </a:lnTo>
                  <a:lnTo>
                    <a:pt x="15069" y="10282"/>
                  </a:lnTo>
                  <a:lnTo>
                    <a:pt x="15167" y="9769"/>
                  </a:lnTo>
                  <a:lnTo>
                    <a:pt x="15216" y="9256"/>
                  </a:lnTo>
                  <a:lnTo>
                    <a:pt x="15240" y="8719"/>
                  </a:lnTo>
                  <a:lnTo>
                    <a:pt x="15216" y="8182"/>
                  </a:lnTo>
                  <a:lnTo>
                    <a:pt x="15167" y="7669"/>
                  </a:lnTo>
                  <a:lnTo>
                    <a:pt x="15069" y="7180"/>
                  </a:lnTo>
                  <a:lnTo>
                    <a:pt x="14947" y="6692"/>
                  </a:lnTo>
                  <a:lnTo>
                    <a:pt x="14776" y="6252"/>
                  </a:lnTo>
                  <a:lnTo>
                    <a:pt x="14605" y="5813"/>
                  </a:lnTo>
                  <a:lnTo>
                    <a:pt x="14385" y="5398"/>
                  </a:lnTo>
                  <a:lnTo>
                    <a:pt x="14141" y="5007"/>
                  </a:lnTo>
                  <a:lnTo>
                    <a:pt x="13848" y="4616"/>
                  </a:lnTo>
                  <a:lnTo>
                    <a:pt x="13555" y="4274"/>
                  </a:lnTo>
                  <a:lnTo>
                    <a:pt x="13213" y="3957"/>
                  </a:lnTo>
                  <a:lnTo>
                    <a:pt x="12871" y="3639"/>
                  </a:lnTo>
                  <a:lnTo>
                    <a:pt x="12505" y="3370"/>
                  </a:lnTo>
                  <a:lnTo>
                    <a:pt x="12089" y="3102"/>
                  </a:lnTo>
                  <a:lnTo>
                    <a:pt x="11674" y="2858"/>
                  </a:lnTo>
                  <a:lnTo>
                    <a:pt x="11259" y="2662"/>
                  </a:lnTo>
                  <a:lnTo>
                    <a:pt x="11064" y="2589"/>
                  </a:lnTo>
                  <a:lnTo>
                    <a:pt x="10893" y="2540"/>
                  </a:lnTo>
                  <a:lnTo>
                    <a:pt x="10697" y="2516"/>
                  </a:lnTo>
                  <a:lnTo>
                    <a:pt x="10526" y="2491"/>
                  </a:lnTo>
                  <a:lnTo>
                    <a:pt x="10111" y="2491"/>
                  </a:lnTo>
                  <a:lnTo>
                    <a:pt x="9696" y="2516"/>
                  </a:lnTo>
                  <a:lnTo>
                    <a:pt x="8841" y="2613"/>
                  </a:lnTo>
                  <a:lnTo>
                    <a:pt x="8426" y="2662"/>
                  </a:lnTo>
                  <a:lnTo>
                    <a:pt x="7986" y="2687"/>
                  </a:lnTo>
                  <a:lnTo>
                    <a:pt x="6374" y="0"/>
                  </a:lnTo>
                  <a:close/>
                </a:path>
              </a:pathLst>
            </a:custGeom>
            <a:solidFill>
              <a:schemeClr val="accent5">
                <a:lumMod val="50000"/>
              </a:schemeClr>
            </a:solidFill>
            <a:ln>
              <a:noFill/>
            </a:ln>
          </p:spPr>
          <p:txBody>
            <a:bodyPr lIns="91425" tIns="91425" rIns="91425" bIns="91425" anchor="ctr" anchorCtr="0">
              <a:noAutofit/>
            </a:bodyPr>
            <a:lstStyle/>
            <a:p>
              <a:pPr>
                <a:spcBef>
                  <a:spcPts val="0"/>
                </a:spcBef>
                <a:buNone/>
              </a:pPr>
              <a:endParaRPr/>
            </a:p>
          </p:txBody>
        </p:sp>
      </p:grpSp>
    </p:spTree>
    <p:extLst>
      <p:ext uri="{BB962C8B-B14F-4D97-AF65-F5344CB8AC3E}">
        <p14:creationId xmlns:p14="http://schemas.microsoft.com/office/powerpoint/2010/main" val="3875558449"/>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500"/>
                                        <p:tgtEl>
                                          <p:spTgt spid="4"/>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3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upo 8"/>
          <p:cNvGrpSpPr>
            <a:grpSpLocks/>
          </p:cNvGrpSpPr>
          <p:nvPr/>
        </p:nvGrpSpPr>
        <p:grpSpPr bwMode="auto">
          <a:xfrm>
            <a:off x="4250135" y="2304574"/>
            <a:ext cx="4807660" cy="4415698"/>
            <a:chOff x="3676650" y="3981450"/>
            <a:chExt cx="5314950" cy="2163763"/>
          </a:xfrm>
          <a:solidFill>
            <a:srgbClr val="31859C"/>
          </a:solidFill>
        </p:grpSpPr>
        <p:sp>
          <p:nvSpPr>
            <p:cNvPr id="25609" name="Rectangle 23"/>
            <p:cNvSpPr>
              <a:spLocks noChangeArrowheads="1"/>
            </p:cNvSpPr>
            <p:nvPr/>
          </p:nvSpPr>
          <p:spPr bwMode="auto">
            <a:xfrm>
              <a:off x="3810000" y="4114800"/>
              <a:ext cx="5181600" cy="2030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dirty="0">
                <a:latin typeface="Trebuchet MS" charset="0"/>
              </a:endParaRPr>
            </a:p>
          </p:txBody>
        </p:sp>
        <p:sp>
          <p:nvSpPr>
            <p:cNvPr id="25610" name="Rectangle 23"/>
            <p:cNvSpPr>
              <a:spLocks noChangeArrowheads="1"/>
            </p:cNvSpPr>
            <p:nvPr/>
          </p:nvSpPr>
          <p:spPr bwMode="auto">
            <a:xfrm>
              <a:off x="3748088" y="3981450"/>
              <a:ext cx="5181600" cy="2030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dirty="0">
                <a:latin typeface="Trebuchet MS" charset="0"/>
              </a:endParaRPr>
            </a:p>
          </p:txBody>
        </p:sp>
        <p:sp>
          <p:nvSpPr>
            <p:cNvPr id="25611" name="Rectangle 23"/>
            <p:cNvSpPr>
              <a:spLocks noChangeArrowheads="1"/>
            </p:cNvSpPr>
            <p:nvPr/>
          </p:nvSpPr>
          <p:spPr bwMode="auto">
            <a:xfrm>
              <a:off x="3676650" y="4054475"/>
              <a:ext cx="5181600" cy="2028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dirty="0">
                <a:latin typeface="Trebuchet MS" charset="0"/>
              </a:endParaRPr>
            </a:p>
          </p:txBody>
        </p:sp>
      </p:grpSp>
      <p:pic>
        <p:nvPicPr>
          <p:cNvPr id="7" name="Imagem 6"/>
          <p:cNvPicPr>
            <a:picLocks noChangeAspect="1"/>
          </p:cNvPicPr>
          <p:nvPr/>
        </p:nvPicPr>
        <p:blipFill>
          <a:blip r:embed="rId3">
            <a:extLst>
              <a:ext uri="{28A0092B-C50C-407E-A947-70E740481C1C}">
                <a14:useLocalDpi xmlns:a14="http://schemas.microsoft.com/office/drawing/2010/main" val="0"/>
              </a:ext>
            </a:extLst>
          </a:blip>
          <a:srcRect t="6950" r="50787"/>
          <a:stretch>
            <a:fillRect/>
          </a:stretch>
        </p:blipFill>
        <p:spPr bwMode="auto">
          <a:xfrm>
            <a:off x="0" y="476250"/>
            <a:ext cx="4500563" cy="638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Rectangle 4"/>
          <p:cNvSpPr>
            <a:spLocks noChangeArrowheads="1"/>
          </p:cNvSpPr>
          <p:nvPr/>
        </p:nvSpPr>
        <p:spPr bwMode="auto">
          <a:xfrm>
            <a:off x="0" y="0"/>
            <a:ext cx="9144000" cy="6858000"/>
          </a:xfrm>
          <a:prstGeom prst="rect">
            <a:avLst/>
          </a:prstGeom>
          <a:noFill/>
          <a:ln w="762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lang="pt-PT" dirty="0">
              <a:latin typeface="Calibri" charset="0"/>
            </a:endParaRPr>
          </a:p>
        </p:txBody>
      </p:sp>
      <p:sp>
        <p:nvSpPr>
          <p:cNvPr id="8" name="Text Box 19"/>
          <p:cNvSpPr txBox="1">
            <a:spLocks noChangeArrowheads="1"/>
          </p:cNvSpPr>
          <p:nvPr/>
        </p:nvSpPr>
        <p:spPr bwMode="auto">
          <a:xfrm>
            <a:off x="4889230" y="1118068"/>
            <a:ext cx="411256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lnSpc>
                <a:spcPct val="90000"/>
              </a:lnSpc>
            </a:pPr>
            <a:r>
              <a:rPr lang="pt-BR" sz="7200" b="1" dirty="0">
                <a:solidFill>
                  <a:srgbClr val="3D808C"/>
                </a:solidFill>
                <a:latin typeface="+mj-lt"/>
                <a:ea typeface="+mn-ea"/>
                <a:cs typeface="+mn-cs"/>
              </a:rPr>
              <a:t>Program</a:t>
            </a:r>
            <a:endParaRPr lang="pt-BR" sz="7200" b="1" dirty="0">
              <a:solidFill>
                <a:srgbClr val="3D808C"/>
              </a:solidFill>
              <a:latin typeface="+mj-lt"/>
              <a:ea typeface="+mn-ea"/>
              <a:cs typeface="+mn-cs"/>
            </a:endParaRPr>
          </a:p>
        </p:txBody>
      </p:sp>
      <p:sp>
        <p:nvSpPr>
          <p:cNvPr id="13" name="Text Box 19"/>
          <p:cNvSpPr txBox="1">
            <a:spLocks noChangeArrowheads="1"/>
          </p:cNvSpPr>
          <p:nvPr/>
        </p:nvSpPr>
        <p:spPr bwMode="auto">
          <a:xfrm>
            <a:off x="4308896" y="2373430"/>
            <a:ext cx="4692897" cy="4188326"/>
          </a:xfrm>
          <a:prstGeom prst="rect">
            <a:avLst/>
          </a:prstGeom>
          <a:solidFill>
            <a:srgbClr val="48999A"/>
          </a:solidFill>
          <a:ln>
            <a:noFill/>
          </a:ln>
          <a:extLst/>
        </p:spPr>
        <p:txBody>
          <a:bodyPr wrap="square">
            <a:spAutoFit/>
          </a:bodyP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lnSpc>
                <a:spcPct val="95000"/>
              </a:lnSpc>
            </a:pPr>
            <a:r>
              <a:rPr lang="pt-BR" sz="2000" dirty="0" smtClean="0">
                <a:solidFill>
                  <a:schemeClr val="bg2"/>
                </a:solidFill>
                <a:latin typeface="+mn-lt"/>
              </a:rPr>
              <a:t>Library Services – </a:t>
            </a:r>
            <a:r>
              <a:rPr lang="pt-BR" sz="1600" dirty="0" smtClean="0">
                <a:solidFill>
                  <a:schemeClr val="bg2"/>
                </a:solidFill>
                <a:latin typeface="+mn-lt"/>
              </a:rPr>
              <a:t>iPad activity</a:t>
            </a:r>
          </a:p>
          <a:p>
            <a:pPr eaLnBrk="1" hangingPunct="1">
              <a:lnSpc>
                <a:spcPct val="95000"/>
              </a:lnSpc>
            </a:pPr>
            <a:r>
              <a:rPr lang="pt-BR" sz="2000" dirty="0" smtClean="0">
                <a:solidFill>
                  <a:schemeClr val="bg2"/>
                </a:solidFill>
                <a:latin typeface="+mn-lt"/>
              </a:rPr>
              <a:t>	Building Layout</a:t>
            </a:r>
          </a:p>
          <a:p>
            <a:pPr eaLnBrk="1" hangingPunct="1">
              <a:lnSpc>
                <a:spcPct val="95000"/>
              </a:lnSpc>
            </a:pPr>
            <a:r>
              <a:rPr lang="pt-BR" sz="2000" dirty="0">
                <a:solidFill>
                  <a:schemeClr val="bg2"/>
                </a:solidFill>
                <a:latin typeface="+mn-lt"/>
              </a:rPr>
              <a:t>	</a:t>
            </a:r>
            <a:r>
              <a:rPr lang="pt-BR" sz="2000" dirty="0" smtClean="0">
                <a:solidFill>
                  <a:schemeClr val="bg2"/>
                </a:solidFill>
                <a:latin typeface="+mn-lt"/>
              </a:rPr>
              <a:t>Checking out items</a:t>
            </a:r>
          </a:p>
          <a:p>
            <a:pPr eaLnBrk="1" hangingPunct="1">
              <a:lnSpc>
                <a:spcPct val="95000"/>
              </a:lnSpc>
            </a:pPr>
            <a:r>
              <a:rPr lang="pt-BR" sz="2000" dirty="0">
                <a:solidFill>
                  <a:schemeClr val="bg2"/>
                </a:solidFill>
                <a:latin typeface="+mn-lt"/>
              </a:rPr>
              <a:t>	</a:t>
            </a:r>
            <a:r>
              <a:rPr lang="pt-BR" sz="2000" dirty="0" smtClean="0">
                <a:solidFill>
                  <a:schemeClr val="bg2"/>
                </a:solidFill>
                <a:latin typeface="+mn-lt"/>
              </a:rPr>
              <a:t>Research Center </a:t>
            </a:r>
          </a:p>
          <a:p>
            <a:pPr eaLnBrk="1" hangingPunct="1">
              <a:lnSpc>
                <a:spcPct val="95000"/>
              </a:lnSpc>
            </a:pPr>
            <a:r>
              <a:rPr lang="pt-BR" sz="2000" dirty="0" smtClean="0">
                <a:solidFill>
                  <a:schemeClr val="bg2"/>
                </a:solidFill>
                <a:latin typeface="+mn-lt"/>
              </a:rPr>
              <a:t>	Call Numbers </a:t>
            </a:r>
          </a:p>
          <a:p>
            <a:pPr eaLnBrk="1" hangingPunct="1">
              <a:lnSpc>
                <a:spcPct val="95000"/>
              </a:lnSpc>
            </a:pPr>
            <a:endParaRPr lang="pt-BR" sz="2000" dirty="0" smtClean="0">
              <a:solidFill>
                <a:schemeClr val="bg2"/>
              </a:solidFill>
              <a:latin typeface="+mn-lt"/>
            </a:endParaRPr>
          </a:p>
          <a:p>
            <a:pPr eaLnBrk="1" hangingPunct="1">
              <a:lnSpc>
                <a:spcPct val="95000"/>
              </a:lnSpc>
            </a:pPr>
            <a:r>
              <a:rPr lang="pt-BR" sz="2000" dirty="0" smtClean="0">
                <a:solidFill>
                  <a:schemeClr val="bg2"/>
                </a:solidFill>
                <a:latin typeface="+mn-lt"/>
              </a:rPr>
              <a:t>Research </a:t>
            </a:r>
          </a:p>
          <a:p>
            <a:pPr eaLnBrk="1" hangingPunct="1">
              <a:lnSpc>
                <a:spcPct val="95000"/>
              </a:lnSpc>
            </a:pPr>
            <a:r>
              <a:rPr lang="pt-BR" sz="2000" dirty="0">
                <a:solidFill>
                  <a:schemeClr val="bg2"/>
                </a:solidFill>
                <a:latin typeface="+mn-lt"/>
              </a:rPr>
              <a:t>	</a:t>
            </a:r>
            <a:r>
              <a:rPr lang="pt-BR" sz="2000" dirty="0" smtClean="0">
                <a:solidFill>
                  <a:schemeClr val="bg2"/>
                </a:solidFill>
                <a:latin typeface="+mn-lt"/>
              </a:rPr>
              <a:t>Research Packets </a:t>
            </a:r>
          </a:p>
          <a:p>
            <a:pPr eaLnBrk="1" hangingPunct="1">
              <a:lnSpc>
                <a:spcPct val="95000"/>
              </a:lnSpc>
            </a:pPr>
            <a:r>
              <a:rPr lang="pt-BR" sz="2000" dirty="0">
                <a:solidFill>
                  <a:schemeClr val="bg2"/>
                </a:solidFill>
                <a:latin typeface="+mn-lt"/>
              </a:rPr>
              <a:t>	</a:t>
            </a:r>
            <a:r>
              <a:rPr lang="pt-BR" sz="2000" dirty="0" smtClean="0">
                <a:solidFill>
                  <a:schemeClr val="bg2"/>
                </a:solidFill>
                <a:latin typeface="+mn-lt"/>
              </a:rPr>
              <a:t>Topic development</a:t>
            </a:r>
            <a:r>
              <a:rPr lang="pt-BR" sz="2000" dirty="0">
                <a:solidFill>
                  <a:schemeClr val="bg2"/>
                </a:solidFill>
                <a:latin typeface="+mn-lt"/>
              </a:rPr>
              <a:t> </a:t>
            </a:r>
            <a:r>
              <a:rPr lang="pt-BR" sz="2000" dirty="0" smtClean="0">
                <a:solidFill>
                  <a:schemeClr val="bg2"/>
                </a:solidFill>
                <a:latin typeface="+mn-lt"/>
              </a:rPr>
              <a:t>– Mind Mapping</a:t>
            </a:r>
          </a:p>
          <a:p>
            <a:pPr eaLnBrk="1" hangingPunct="1">
              <a:lnSpc>
                <a:spcPct val="95000"/>
              </a:lnSpc>
            </a:pPr>
            <a:r>
              <a:rPr lang="pt-BR" sz="2000" dirty="0">
                <a:solidFill>
                  <a:schemeClr val="bg2"/>
                </a:solidFill>
                <a:latin typeface="+mn-lt"/>
              </a:rPr>
              <a:t>	</a:t>
            </a:r>
            <a:r>
              <a:rPr lang="pt-BR" sz="2000" dirty="0" smtClean="0">
                <a:solidFill>
                  <a:schemeClr val="bg2"/>
                </a:solidFill>
                <a:latin typeface="+mn-lt"/>
              </a:rPr>
              <a:t>Keywords</a:t>
            </a:r>
            <a:r>
              <a:rPr lang="pt-BR" sz="2000" dirty="0">
                <a:solidFill>
                  <a:schemeClr val="bg2"/>
                </a:solidFill>
                <a:latin typeface="+mn-lt"/>
              </a:rPr>
              <a:t>/</a:t>
            </a:r>
            <a:r>
              <a:rPr lang="pt-BR" sz="2000" dirty="0" smtClean="0">
                <a:solidFill>
                  <a:schemeClr val="bg2"/>
                </a:solidFill>
                <a:latin typeface="+mn-lt"/>
              </a:rPr>
              <a:t>Search Terms - Worksheet</a:t>
            </a:r>
          </a:p>
          <a:p>
            <a:pPr eaLnBrk="1" hangingPunct="1">
              <a:lnSpc>
                <a:spcPct val="95000"/>
              </a:lnSpc>
            </a:pPr>
            <a:r>
              <a:rPr lang="pt-BR" sz="2000" dirty="0">
                <a:solidFill>
                  <a:schemeClr val="bg2"/>
                </a:solidFill>
                <a:latin typeface="+mn-lt"/>
              </a:rPr>
              <a:t>	</a:t>
            </a:r>
            <a:r>
              <a:rPr lang="pt-BR" sz="2000" dirty="0" smtClean="0">
                <a:solidFill>
                  <a:schemeClr val="bg2"/>
                </a:solidFill>
                <a:latin typeface="+mn-lt"/>
              </a:rPr>
              <a:t>Galileo Use </a:t>
            </a:r>
          </a:p>
          <a:p>
            <a:pPr eaLnBrk="1" hangingPunct="1">
              <a:lnSpc>
                <a:spcPct val="95000"/>
              </a:lnSpc>
            </a:pPr>
            <a:endParaRPr lang="pt-BR" sz="2000" dirty="0">
              <a:solidFill>
                <a:schemeClr val="bg2"/>
              </a:solidFill>
              <a:latin typeface="+mn-lt"/>
            </a:endParaRPr>
          </a:p>
          <a:p>
            <a:pPr eaLnBrk="1" hangingPunct="1">
              <a:lnSpc>
                <a:spcPct val="95000"/>
              </a:lnSpc>
            </a:pPr>
            <a:r>
              <a:rPr lang="pt-BR" sz="2000" dirty="0" smtClean="0">
                <a:solidFill>
                  <a:schemeClr val="bg2"/>
                </a:solidFill>
                <a:latin typeface="+mn-lt"/>
              </a:rPr>
              <a:t>Saving and storing Research – </a:t>
            </a:r>
            <a:r>
              <a:rPr lang="pt-BR" sz="1600" dirty="0" smtClean="0">
                <a:solidFill>
                  <a:schemeClr val="bg2"/>
                </a:solidFill>
                <a:latin typeface="+mn-lt"/>
              </a:rPr>
              <a:t>GoogleDocs </a:t>
            </a:r>
            <a:endParaRPr lang="pt-BR" sz="2000" dirty="0" smtClean="0">
              <a:solidFill>
                <a:schemeClr val="bg2"/>
              </a:solidFill>
              <a:latin typeface="+mn-lt"/>
            </a:endParaRPr>
          </a:p>
          <a:p>
            <a:pPr eaLnBrk="1" hangingPunct="1">
              <a:lnSpc>
                <a:spcPct val="95000"/>
              </a:lnSpc>
            </a:pPr>
            <a:r>
              <a:rPr lang="pt-BR" sz="2000" dirty="0" smtClean="0">
                <a:solidFill>
                  <a:schemeClr val="bg2"/>
                </a:solidFill>
                <a:latin typeface="+mn-lt"/>
              </a:rPr>
              <a:t>Evaluating resources – </a:t>
            </a:r>
            <a:r>
              <a:rPr lang="pt-BR" sz="1600" dirty="0" smtClean="0">
                <a:solidFill>
                  <a:schemeClr val="bg2"/>
                </a:solidFill>
                <a:latin typeface="+mn-lt"/>
              </a:rPr>
              <a:t>CRAP Test</a:t>
            </a:r>
            <a:endParaRPr lang="pt-BR" sz="1600" dirty="0">
              <a:solidFill>
                <a:schemeClr val="bg2"/>
              </a:solidFill>
              <a:latin typeface="+mn-lt"/>
            </a:endParaRPr>
          </a:p>
        </p:txBody>
      </p:sp>
      <p:grpSp>
        <p:nvGrpSpPr>
          <p:cNvPr id="12" name="Shape 350"/>
          <p:cNvGrpSpPr/>
          <p:nvPr/>
        </p:nvGrpSpPr>
        <p:grpSpPr>
          <a:xfrm>
            <a:off x="8385867" y="1335853"/>
            <a:ext cx="551306" cy="513530"/>
            <a:chOff x="2594325" y="1627175"/>
            <a:chExt cx="440850" cy="440850"/>
          </a:xfrm>
          <a:solidFill>
            <a:srgbClr val="31859C"/>
          </a:solidFill>
        </p:grpSpPr>
        <p:sp>
          <p:nvSpPr>
            <p:cNvPr id="14" name="Shape 351"/>
            <p:cNvSpPr/>
            <p:nvPr/>
          </p:nvSpPr>
          <p:spPr>
            <a:xfrm>
              <a:off x="2594325" y="1890950"/>
              <a:ext cx="177075" cy="177075"/>
            </a:xfrm>
            <a:custGeom>
              <a:avLst/>
              <a:gdLst/>
              <a:ahLst/>
              <a:cxnLst/>
              <a:rect l="0" t="0" r="0" b="0"/>
              <a:pathLst>
                <a:path w="7083" h="7083" extrusionOk="0">
                  <a:moveTo>
                    <a:pt x="5544" y="0"/>
                  </a:moveTo>
                  <a:lnTo>
                    <a:pt x="538" y="5984"/>
                  </a:lnTo>
                  <a:lnTo>
                    <a:pt x="0" y="7083"/>
                  </a:lnTo>
                  <a:lnTo>
                    <a:pt x="1099" y="6546"/>
                  </a:lnTo>
                  <a:lnTo>
                    <a:pt x="7083" y="1539"/>
                  </a:lnTo>
                  <a:lnTo>
                    <a:pt x="5544" y="0"/>
                  </a:lnTo>
                  <a:close/>
                </a:path>
              </a:pathLst>
            </a:custGeom>
            <a:grpFill/>
            <a:ln>
              <a:noFill/>
            </a:ln>
          </p:spPr>
          <p:txBody>
            <a:bodyPr lIns="91425" tIns="91425" rIns="91425" bIns="91425" anchor="ctr" anchorCtr="0">
              <a:noAutofit/>
            </a:bodyPr>
            <a:lstStyle/>
            <a:p>
              <a:pPr>
                <a:spcBef>
                  <a:spcPts val="0"/>
                </a:spcBef>
                <a:buNone/>
              </a:pPr>
              <a:endParaRPr/>
            </a:p>
          </p:txBody>
        </p:sp>
        <p:sp>
          <p:nvSpPr>
            <p:cNvPr id="15" name="Shape 352"/>
            <p:cNvSpPr/>
            <p:nvPr/>
          </p:nvSpPr>
          <p:spPr>
            <a:xfrm>
              <a:off x="2858700" y="1627175"/>
              <a:ext cx="176475" cy="176475"/>
            </a:xfrm>
            <a:custGeom>
              <a:avLst/>
              <a:gdLst/>
              <a:ahLst/>
              <a:cxnLst/>
              <a:rect l="0" t="0" r="0" b="0"/>
              <a:pathLst>
                <a:path w="7059" h="7059" extrusionOk="0">
                  <a:moveTo>
                    <a:pt x="904" y="1"/>
                  </a:moveTo>
                  <a:lnTo>
                    <a:pt x="782" y="25"/>
                  </a:lnTo>
                  <a:lnTo>
                    <a:pt x="684" y="98"/>
                  </a:lnTo>
                  <a:lnTo>
                    <a:pt x="611" y="147"/>
                  </a:lnTo>
                  <a:lnTo>
                    <a:pt x="489" y="294"/>
                  </a:lnTo>
                  <a:lnTo>
                    <a:pt x="367" y="440"/>
                  </a:lnTo>
                  <a:lnTo>
                    <a:pt x="294" y="587"/>
                  </a:lnTo>
                  <a:lnTo>
                    <a:pt x="196" y="733"/>
                  </a:lnTo>
                  <a:lnTo>
                    <a:pt x="74" y="1051"/>
                  </a:lnTo>
                  <a:lnTo>
                    <a:pt x="0" y="1393"/>
                  </a:lnTo>
                  <a:lnTo>
                    <a:pt x="0" y="1735"/>
                  </a:lnTo>
                  <a:lnTo>
                    <a:pt x="25" y="2052"/>
                  </a:lnTo>
                  <a:lnTo>
                    <a:pt x="123" y="2394"/>
                  </a:lnTo>
                  <a:lnTo>
                    <a:pt x="269" y="2711"/>
                  </a:lnTo>
                  <a:lnTo>
                    <a:pt x="4348" y="6790"/>
                  </a:lnTo>
                  <a:lnTo>
                    <a:pt x="4665" y="6937"/>
                  </a:lnTo>
                  <a:lnTo>
                    <a:pt x="5007" y="7034"/>
                  </a:lnTo>
                  <a:lnTo>
                    <a:pt x="5325" y="7059"/>
                  </a:lnTo>
                  <a:lnTo>
                    <a:pt x="5667" y="7059"/>
                  </a:lnTo>
                  <a:lnTo>
                    <a:pt x="6008" y="6986"/>
                  </a:lnTo>
                  <a:lnTo>
                    <a:pt x="6326" y="6863"/>
                  </a:lnTo>
                  <a:lnTo>
                    <a:pt x="6473" y="6766"/>
                  </a:lnTo>
                  <a:lnTo>
                    <a:pt x="6619" y="6692"/>
                  </a:lnTo>
                  <a:lnTo>
                    <a:pt x="6766" y="6570"/>
                  </a:lnTo>
                  <a:lnTo>
                    <a:pt x="6912" y="6448"/>
                  </a:lnTo>
                  <a:lnTo>
                    <a:pt x="6961" y="6375"/>
                  </a:lnTo>
                  <a:lnTo>
                    <a:pt x="7034" y="6277"/>
                  </a:lnTo>
                  <a:lnTo>
                    <a:pt x="7059" y="6155"/>
                  </a:lnTo>
                  <a:lnTo>
                    <a:pt x="7059" y="6057"/>
                  </a:lnTo>
                  <a:lnTo>
                    <a:pt x="7059" y="5960"/>
                  </a:lnTo>
                  <a:lnTo>
                    <a:pt x="7034" y="5862"/>
                  </a:lnTo>
                  <a:lnTo>
                    <a:pt x="6961" y="5764"/>
                  </a:lnTo>
                  <a:lnTo>
                    <a:pt x="6912" y="5667"/>
                  </a:lnTo>
                  <a:lnTo>
                    <a:pt x="1393" y="147"/>
                  </a:lnTo>
                  <a:lnTo>
                    <a:pt x="1295" y="98"/>
                  </a:lnTo>
                  <a:lnTo>
                    <a:pt x="1197" y="25"/>
                  </a:lnTo>
                  <a:lnTo>
                    <a:pt x="1099" y="1"/>
                  </a:lnTo>
                  <a:close/>
                </a:path>
              </a:pathLst>
            </a:custGeom>
            <a:grpFill/>
            <a:ln>
              <a:noFill/>
            </a:ln>
          </p:spPr>
          <p:txBody>
            <a:bodyPr lIns="91425" tIns="91425" rIns="91425" bIns="91425" anchor="ctr" anchorCtr="0">
              <a:noAutofit/>
            </a:bodyPr>
            <a:lstStyle/>
            <a:p>
              <a:pPr>
                <a:spcBef>
                  <a:spcPts val="0"/>
                </a:spcBef>
                <a:buNone/>
              </a:pPr>
              <a:endParaRPr/>
            </a:p>
          </p:txBody>
        </p:sp>
        <p:sp>
          <p:nvSpPr>
            <p:cNvPr id="16" name="Shape 353"/>
            <p:cNvSpPr/>
            <p:nvPr/>
          </p:nvSpPr>
          <p:spPr>
            <a:xfrm>
              <a:off x="2663325" y="1702275"/>
              <a:ext cx="296750" cy="296775"/>
            </a:xfrm>
            <a:custGeom>
              <a:avLst/>
              <a:gdLst/>
              <a:ahLst/>
              <a:cxnLst/>
              <a:rect l="0" t="0" r="0" b="0"/>
              <a:pathLst>
                <a:path w="11870" h="11871" extrusionOk="0">
                  <a:moveTo>
                    <a:pt x="7718" y="1295"/>
                  </a:moveTo>
                  <a:lnTo>
                    <a:pt x="7815" y="1319"/>
                  </a:lnTo>
                  <a:lnTo>
                    <a:pt x="7889" y="1368"/>
                  </a:lnTo>
                  <a:lnTo>
                    <a:pt x="7938" y="1442"/>
                  </a:lnTo>
                  <a:lnTo>
                    <a:pt x="7938" y="1515"/>
                  </a:lnTo>
                  <a:lnTo>
                    <a:pt x="7938" y="1588"/>
                  </a:lnTo>
                  <a:lnTo>
                    <a:pt x="7889" y="1661"/>
                  </a:lnTo>
                  <a:lnTo>
                    <a:pt x="5862" y="3664"/>
                  </a:lnTo>
                  <a:lnTo>
                    <a:pt x="5788" y="3713"/>
                  </a:lnTo>
                  <a:lnTo>
                    <a:pt x="5715" y="3737"/>
                  </a:lnTo>
                  <a:lnTo>
                    <a:pt x="5642" y="3713"/>
                  </a:lnTo>
                  <a:lnTo>
                    <a:pt x="5569" y="3664"/>
                  </a:lnTo>
                  <a:lnTo>
                    <a:pt x="5520" y="3591"/>
                  </a:lnTo>
                  <a:lnTo>
                    <a:pt x="5495" y="3517"/>
                  </a:lnTo>
                  <a:lnTo>
                    <a:pt x="5520" y="3444"/>
                  </a:lnTo>
                  <a:lnTo>
                    <a:pt x="5569" y="3371"/>
                  </a:lnTo>
                  <a:lnTo>
                    <a:pt x="7571" y="1368"/>
                  </a:lnTo>
                  <a:lnTo>
                    <a:pt x="7644" y="1319"/>
                  </a:lnTo>
                  <a:lnTo>
                    <a:pt x="7718" y="1295"/>
                  </a:lnTo>
                  <a:close/>
                  <a:moveTo>
                    <a:pt x="7767" y="1"/>
                  </a:moveTo>
                  <a:lnTo>
                    <a:pt x="4885" y="2907"/>
                  </a:lnTo>
                  <a:lnTo>
                    <a:pt x="4640" y="2809"/>
                  </a:lnTo>
                  <a:lnTo>
                    <a:pt x="4396" y="2712"/>
                  </a:lnTo>
                  <a:lnTo>
                    <a:pt x="4103" y="2614"/>
                  </a:lnTo>
                  <a:lnTo>
                    <a:pt x="3810" y="2565"/>
                  </a:lnTo>
                  <a:lnTo>
                    <a:pt x="3493" y="2492"/>
                  </a:lnTo>
                  <a:lnTo>
                    <a:pt x="3175" y="2443"/>
                  </a:lnTo>
                  <a:lnTo>
                    <a:pt x="2858" y="2418"/>
                  </a:lnTo>
                  <a:lnTo>
                    <a:pt x="2247" y="2418"/>
                  </a:lnTo>
                  <a:lnTo>
                    <a:pt x="1954" y="2443"/>
                  </a:lnTo>
                  <a:lnTo>
                    <a:pt x="1636" y="2492"/>
                  </a:lnTo>
                  <a:lnTo>
                    <a:pt x="1319" y="2565"/>
                  </a:lnTo>
                  <a:lnTo>
                    <a:pt x="1001" y="2687"/>
                  </a:lnTo>
                  <a:lnTo>
                    <a:pt x="708" y="2809"/>
                  </a:lnTo>
                  <a:lnTo>
                    <a:pt x="415" y="3005"/>
                  </a:lnTo>
                  <a:lnTo>
                    <a:pt x="147" y="3224"/>
                  </a:lnTo>
                  <a:lnTo>
                    <a:pt x="73" y="3298"/>
                  </a:lnTo>
                  <a:lnTo>
                    <a:pt x="24" y="3395"/>
                  </a:lnTo>
                  <a:lnTo>
                    <a:pt x="0" y="3493"/>
                  </a:lnTo>
                  <a:lnTo>
                    <a:pt x="0" y="3615"/>
                  </a:lnTo>
                  <a:lnTo>
                    <a:pt x="0" y="3713"/>
                  </a:lnTo>
                  <a:lnTo>
                    <a:pt x="24" y="3811"/>
                  </a:lnTo>
                  <a:lnTo>
                    <a:pt x="73" y="3908"/>
                  </a:lnTo>
                  <a:lnTo>
                    <a:pt x="147" y="4006"/>
                  </a:lnTo>
                  <a:lnTo>
                    <a:pt x="7864" y="11724"/>
                  </a:lnTo>
                  <a:lnTo>
                    <a:pt x="7962" y="11797"/>
                  </a:lnTo>
                  <a:lnTo>
                    <a:pt x="8060" y="11846"/>
                  </a:lnTo>
                  <a:lnTo>
                    <a:pt x="8157" y="11870"/>
                  </a:lnTo>
                  <a:lnTo>
                    <a:pt x="8377" y="11870"/>
                  </a:lnTo>
                  <a:lnTo>
                    <a:pt x="8475" y="11846"/>
                  </a:lnTo>
                  <a:lnTo>
                    <a:pt x="8573" y="11797"/>
                  </a:lnTo>
                  <a:lnTo>
                    <a:pt x="8646" y="11724"/>
                  </a:lnTo>
                  <a:lnTo>
                    <a:pt x="8866" y="11455"/>
                  </a:lnTo>
                  <a:lnTo>
                    <a:pt x="9061" y="11162"/>
                  </a:lnTo>
                  <a:lnTo>
                    <a:pt x="9183" y="10869"/>
                  </a:lnTo>
                  <a:lnTo>
                    <a:pt x="9305" y="10551"/>
                  </a:lnTo>
                  <a:lnTo>
                    <a:pt x="9379" y="10234"/>
                  </a:lnTo>
                  <a:lnTo>
                    <a:pt x="9427" y="9916"/>
                  </a:lnTo>
                  <a:lnTo>
                    <a:pt x="9452" y="9623"/>
                  </a:lnTo>
                  <a:lnTo>
                    <a:pt x="9452" y="9330"/>
                  </a:lnTo>
                  <a:lnTo>
                    <a:pt x="9452" y="9013"/>
                  </a:lnTo>
                  <a:lnTo>
                    <a:pt x="9427" y="8695"/>
                  </a:lnTo>
                  <a:lnTo>
                    <a:pt x="9379" y="8378"/>
                  </a:lnTo>
                  <a:lnTo>
                    <a:pt x="9305" y="8060"/>
                  </a:lnTo>
                  <a:lnTo>
                    <a:pt x="9256" y="7767"/>
                  </a:lnTo>
                  <a:lnTo>
                    <a:pt x="9159" y="7474"/>
                  </a:lnTo>
                  <a:lnTo>
                    <a:pt x="9061" y="7230"/>
                  </a:lnTo>
                  <a:lnTo>
                    <a:pt x="8963" y="6986"/>
                  </a:lnTo>
                  <a:lnTo>
                    <a:pt x="11870" y="4104"/>
                  </a:lnTo>
                  <a:lnTo>
                    <a:pt x="7767" y="1"/>
                  </a:lnTo>
                  <a:close/>
                </a:path>
              </a:pathLst>
            </a:custGeom>
            <a:grpFill/>
            <a:ln>
              <a:noFill/>
            </a:ln>
          </p:spPr>
          <p:txBody>
            <a:bodyPr lIns="91425" tIns="91425" rIns="91425" bIns="91425" anchor="ctr" anchorCtr="0">
              <a:noAutofit/>
            </a:bodyPr>
            <a:lstStyle/>
            <a:p>
              <a:pPr>
                <a:spcBef>
                  <a:spcPts val="0"/>
                </a:spcBef>
                <a:buNone/>
              </a:pPr>
              <a:endParaRPr>
                <a:solidFill>
                  <a:srgbClr val="31859C"/>
                </a:solidFill>
              </a:endParaRPr>
            </a:p>
          </p:txBody>
        </p:sp>
      </p:grpSp>
    </p:spTree>
    <p:extLst>
      <p:ext uri="{BB962C8B-B14F-4D97-AF65-F5344CB8AC3E}">
        <p14:creationId xmlns:p14="http://schemas.microsoft.com/office/powerpoint/2010/main" val="8439095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par>
                                <p:cTn id="12" presetID="22" presetClass="entr" presetSubtype="2"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right)">
                                      <p:cBhvr>
                                        <p:cTn id="14" dur="500"/>
                                        <p:tgtEl>
                                          <p:spTgt spid="9"/>
                                        </p:tgtEl>
                                      </p:cBhvr>
                                    </p:animEffect>
                                  </p:childTnLst>
                                </p:cTn>
                              </p:par>
                            </p:childTnLst>
                          </p:cTn>
                        </p:par>
                        <p:par>
                          <p:cTn id="15" fill="hold" nodeType="afterGroup">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32" name="Rectangle 31"/>
          <p:cNvSpPr/>
          <p:nvPr/>
        </p:nvSpPr>
        <p:spPr>
          <a:xfrm>
            <a:off x="1476375" y="1052513"/>
            <a:ext cx="6119813" cy="4679950"/>
          </a:xfrm>
          <a:prstGeom prst="rect">
            <a:avLst/>
          </a:prstGeom>
          <a:gradFill>
            <a:gsLst>
              <a:gs pos="0">
                <a:srgbClr val="8488C4"/>
              </a:gs>
              <a:gs pos="53000">
                <a:srgbClr val="D4DEFF"/>
              </a:gs>
              <a:gs pos="83000">
                <a:srgbClr val="D4DEFF"/>
              </a:gs>
              <a:gs pos="100000">
                <a:srgbClr val="96AB94"/>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pic>
        <p:nvPicPr>
          <p:cNvPr id="39939"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2813" y="571500"/>
            <a:ext cx="7234237" cy="564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40" name="Group 207"/>
          <p:cNvGrpSpPr>
            <a:grpSpLocks noChangeAspect="1"/>
          </p:cNvGrpSpPr>
          <p:nvPr/>
        </p:nvGrpSpPr>
        <p:grpSpPr bwMode="auto">
          <a:xfrm>
            <a:off x="1619250" y="1184275"/>
            <a:ext cx="5832475" cy="158750"/>
            <a:chOff x="962" y="2108"/>
            <a:chExt cx="3836" cy="104"/>
          </a:xfrm>
        </p:grpSpPr>
        <p:sp>
          <p:nvSpPr>
            <p:cNvPr id="39946" name="AutoShape 206"/>
            <p:cNvSpPr>
              <a:spLocks noChangeAspect="1" noChangeArrowheads="1" noTextEdit="1"/>
            </p:cNvSpPr>
            <p:nvPr/>
          </p:nvSpPr>
          <p:spPr bwMode="auto">
            <a:xfrm>
              <a:off x="962" y="2108"/>
              <a:ext cx="3836"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39947" name="Rectangle 208"/>
            <p:cNvSpPr>
              <a:spLocks noChangeArrowheads="1"/>
            </p:cNvSpPr>
            <p:nvPr/>
          </p:nvSpPr>
          <p:spPr bwMode="auto">
            <a:xfrm>
              <a:off x="962" y="2108"/>
              <a:ext cx="3836" cy="10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
          <p:nvSpPr>
            <p:cNvPr id="39948" name="Freeform 209"/>
            <p:cNvSpPr>
              <a:spLocks/>
            </p:cNvSpPr>
            <p:nvPr/>
          </p:nvSpPr>
          <p:spPr bwMode="auto">
            <a:xfrm>
              <a:off x="4640" y="2128"/>
              <a:ext cx="110" cy="66"/>
            </a:xfrm>
            <a:custGeom>
              <a:avLst/>
              <a:gdLst>
                <a:gd name="T0" fmla="*/ 110 w 110"/>
                <a:gd name="T1" fmla="*/ 66 h 66"/>
                <a:gd name="T2" fmla="*/ 14 w 110"/>
                <a:gd name="T3" fmla="*/ 66 h 66"/>
                <a:gd name="T4" fmla="*/ 14 w 110"/>
                <a:gd name="T5" fmla="*/ 66 h 66"/>
                <a:gd name="T6" fmla="*/ 8 w 110"/>
                <a:gd name="T7" fmla="*/ 66 h 66"/>
                <a:gd name="T8" fmla="*/ 4 w 110"/>
                <a:gd name="T9" fmla="*/ 62 h 66"/>
                <a:gd name="T10" fmla="*/ 0 w 110"/>
                <a:gd name="T11" fmla="*/ 58 h 66"/>
                <a:gd name="T12" fmla="*/ 0 w 110"/>
                <a:gd name="T13" fmla="*/ 52 h 66"/>
                <a:gd name="T14" fmla="*/ 0 w 110"/>
                <a:gd name="T15" fmla="*/ 14 h 66"/>
                <a:gd name="T16" fmla="*/ 0 w 110"/>
                <a:gd name="T17" fmla="*/ 14 h 66"/>
                <a:gd name="T18" fmla="*/ 0 w 110"/>
                <a:gd name="T19" fmla="*/ 8 h 66"/>
                <a:gd name="T20" fmla="*/ 4 w 110"/>
                <a:gd name="T21" fmla="*/ 4 h 66"/>
                <a:gd name="T22" fmla="*/ 8 w 110"/>
                <a:gd name="T23" fmla="*/ 2 h 66"/>
                <a:gd name="T24" fmla="*/ 14 w 110"/>
                <a:gd name="T25" fmla="*/ 0 h 66"/>
                <a:gd name="T26" fmla="*/ 110 w 110"/>
                <a:gd name="T27" fmla="*/ 0 h 66"/>
                <a:gd name="T28" fmla="*/ 110 w 110"/>
                <a:gd name="T29" fmla="*/ 6 h 66"/>
                <a:gd name="T30" fmla="*/ 14 w 110"/>
                <a:gd name="T31" fmla="*/ 6 h 66"/>
                <a:gd name="T32" fmla="*/ 14 w 110"/>
                <a:gd name="T33" fmla="*/ 6 h 66"/>
                <a:gd name="T34" fmla="*/ 10 w 110"/>
                <a:gd name="T35" fmla="*/ 6 h 66"/>
                <a:gd name="T36" fmla="*/ 8 w 110"/>
                <a:gd name="T37" fmla="*/ 8 h 66"/>
                <a:gd name="T38" fmla="*/ 6 w 110"/>
                <a:gd name="T39" fmla="*/ 12 h 66"/>
                <a:gd name="T40" fmla="*/ 4 w 110"/>
                <a:gd name="T41" fmla="*/ 14 h 66"/>
                <a:gd name="T42" fmla="*/ 4 w 110"/>
                <a:gd name="T43" fmla="*/ 52 h 66"/>
                <a:gd name="T44" fmla="*/ 4 w 110"/>
                <a:gd name="T45" fmla="*/ 52 h 66"/>
                <a:gd name="T46" fmla="*/ 6 w 110"/>
                <a:gd name="T47" fmla="*/ 56 h 66"/>
                <a:gd name="T48" fmla="*/ 8 w 110"/>
                <a:gd name="T49" fmla="*/ 58 h 66"/>
                <a:gd name="T50" fmla="*/ 10 w 110"/>
                <a:gd name="T51" fmla="*/ 60 h 66"/>
                <a:gd name="T52" fmla="*/ 14 w 110"/>
                <a:gd name="T53" fmla="*/ 60 h 66"/>
                <a:gd name="T54" fmla="*/ 110 w 110"/>
                <a:gd name="T55" fmla="*/ 60 h 66"/>
                <a:gd name="T56" fmla="*/ 110 w 110"/>
                <a:gd name="T57" fmla="*/ 66 h 6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10" h="66">
                  <a:moveTo>
                    <a:pt x="110" y="66"/>
                  </a:moveTo>
                  <a:lnTo>
                    <a:pt x="14" y="66"/>
                  </a:lnTo>
                  <a:lnTo>
                    <a:pt x="8" y="66"/>
                  </a:lnTo>
                  <a:lnTo>
                    <a:pt x="4" y="62"/>
                  </a:lnTo>
                  <a:lnTo>
                    <a:pt x="0" y="58"/>
                  </a:lnTo>
                  <a:lnTo>
                    <a:pt x="0" y="52"/>
                  </a:lnTo>
                  <a:lnTo>
                    <a:pt x="0" y="14"/>
                  </a:lnTo>
                  <a:lnTo>
                    <a:pt x="0" y="8"/>
                  </a:lnTo>
                  <a:lnTo>
                    <a:pt x="4" y="4"/>
                  </a:lnTo>
                  <a:lnTo>
                    <a:pt x="8" y="2"/>
                  </a:lnTo>
                  <a:lnTo>
                    <a:pt x="14" y="0"/>
                  </a:lnTo>
                  <a:lnTo>
                    <a:pt x="110" y="0"/>
                  </a:lnTo>
                  <a:lnTo>
                    <a:pt x="110" y="6"/>
                  </a:lnTo>
                  <a:lnTo>
                    <a:pt x="14" y="6"/>
                  </a:lnTo>
                  <a:lnTo>
                    <a:pt x="10" y="6"/>
                  </a:lnTo>
                  <a:lnTo>
                    <a:pt x="8" y="8"/>
                  </a:lnTo>
                  <a:lnTo>
                    <a:pt x="6" y="12"/>
                  </a:lnTo>
                  <a:lnTo>
                    <a:pt x="4" y="14"/>
                  </a:lnTo>
                  <a:lnTo>
                    <a:pt x="4" y="52"/>
                  </a:lnTo>
                  <a:lnTo>
                    <a:pt x="6" y="56"/>
                  </a:lnTo>
                  <a:lnTo>
                    <a:pt x="8" y="58"/>
                  </a:lnTo>
                  <a:lnTo>
                    <a:pt x="10" y="60"/>
                  </a:lnTo>
                  <a:lnTo>
                    <a:pt x="14" y="60"/>
                  </a:lnTo>
                  <a:lnTo>
                    <a:pt x="110" y="60"/>
                  </a:lnTo>
                  <a:lnTo>
                    <a:pt x="110"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49" name="Rectangle 210"/>
            <p:cNvSpPr>
              <a:spLocks noChangeArrowheads="1"/>
            </p:cNvSpPr>
            <p:nvPr/>
          </p:nvSpPr>
          <p:spPr bwMode="auto">
            <a:xfrm>
              <a:off x="4654" y="2142"/>
              <a:ext cx="88" cy="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
          <p:nvSpPr>
            <p:cNvPr id="39950" name="Freeform 211"/>
            <p:cNvSpPr>
              <a:spLocks/>
            </p:cNvSpPr>
            <p:nvPr/>
          </p:nvSpPr>
          <p:spPr bwMode="auto">
            <a:xfrm>
              <a:off x="4750" y="2142"/>
              <a:ext cx="18" cy="38"/>
            </a:xfrm>
            <a:custGeom>
              <a:avLst/>
              <a:gdLst>
                <a:gd name="T0" fmla="*/ 18 w 18"/>
                <a:gd name="T1" fmla="*/ 6 h 38"/>
                <a:gd name="T2" fmla="*/ 12 w 18"/>
                <a:gd name="T3" fmla="*/ 6 h 38"/>
                <a:gd name="T4" fmla="*/ 12 w 18"/>
                <a:gd name="T5" fmla="*/ 0 h 38"/>
                <a:gd name="T6" fmla="*/ 0 w 18"/>
                <a:gd name="T7" fmla="*/ 0 h 38"/>
                <a:gd name="T8" fmla="*/ 0 w 18"/>
                <a:gd name="T9" fmla="*/ 38 h 38"/>
                <a:gd name="T10" fmla="*/ 12 w 18"/>
                <a:gd name="T11" fmla="*/ 38 h 38"/>
                <a:gd name="T12" fmla="*/ 12 w 18"/>
                <a:gd name="T13" fmla="*/ 34 h 38"/>
                <a:gd name="T14" fmla="*/ 18 w 18"/>
                <a:gd name="T15" fmla="*/ 34 h 38"/>
                <a:gd name="T16" fmla="*/ 18 w 18"/>
                <a:gd name="T17" fmla="*/ 6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 h="38">
                  <a:moveTo>
                    <a:pt x="18" y="6"/>
                  </a:moveTo>
                  <a:lnTo>
                    <a:pt x="12" y="6"/>
                  </a:lnTo>
                  <a:lnTo>
                    <a:pt x="12" y="0"/>
                  </a:lnTo>
                  <a:lnTo>
                    <a:pt x="0" y="0"/>
                  </a:lnTo>
                  <a:lnTo>
                    <a:pt x="0" y="38"/>
                  </a:lnTo>
                  <a:lnTo>
                    <a:pt x="12" y="38"/>
                  </a:lnTo>
                  <a:lnTo>
                    <a:pt x="12" y="34"/>
                  </a:lnTo>
                  <a:lnTo>
                    <a:pt x="18" y="34"/>
                  </a:lnTo>
                  <a:lnTo>
                    <a:pt x="18"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51" name="Freeform 212"/>
            <p:cNvSpPr>
              <a:spLocks/>
            </p:cNvSpPr>
            <p:nvPr/>
          </p:nvSpPr>
          <p:spPr bwMode="auto">
            <a:xfrm>
              <a:off x="4672" y="2150"/>
              <a:ext cx="52" cy="24"/>
            </a:xfrm>
            <a:custGeom>
              <a:avLst/>
              <a:gdLst>
                <a:gd name="T0" fmla="*/ 38 w 52"/>
                <a:gd name="T1" fmla="*/ 10 h 24"/>
                <a:gd name="T2" fmla="*/ 38 w 52"/>
                <a:gd name="T3" fmla="*/ 6 h 24"/>
                <a:gd name="T4" fmla="*/ 38 w 52"/>
                <a:gd name="T5" fmla="*/ 6 h 24"/>
                <a:gd name="T6" fmla="*/ 36 w 52"/>
                <a:gd name="T7" fmla="*/ 2 h 24"/>
                <a:gd name="T8" fmla="*/ 34 w 52"/>
                <a:gd name="T9" fmla="*/ 0 h 24"/>
                <a:gd name="T10" fmla="*/ 26 w 52"/>
                <a:gd name="T11" fmla="*/ 0 h 24"/>
                <a:gd name="T12" fmla="*/ 26 w 52"/>
                <a:gd name="T13" fmla="*/ 0 h 24"/>
                <a:gd name="T14" fmla="*/ 14 w 52"/>
                <a:gd name="T15" fmla="*/ 0 h 24"/>
                <a:gd name="T16" fmla="*/ 14 w 52"/>
                <a:gd name="T17" fmla="*/ 4 h 24"/>
                <a:gd name="T18" fmla="*/ 0 w 52"/>
                <a:gd name="T19" fmla="*/ 4 h 24"/>
                <a:gd name="T20" fmla="*/ 0 w 52"/>
                <a:gd name="T21" fmla="*/ 6 h 24"/>
                <a:gd name="T22" fmla="*/ 14 w 52"/>
                <a:gd name="T23" fmla="*/ 6 h 24"/>
                <a:gd name="T24" fmla="*/ 14 w 52"/>
                <a:gd name="T25" fmla="*/ 16 h 24"/>
                <a:gd name="T26" fmla="*/ 0 w 52"/>
                <a:gd name="T27" fmla="*/ 16 h 24"/>
                <a:gd name="T28" fmla="*/ 0 w 52"/>
                <a:gd name="T29" fmla="*/ 18 h 24"/>
                <a:gd name="T30" fmla="*/ 14 w 52"/>
                <a:gd name="T31" fmla="*/ 18 h 24"/>
                <a:gd name="T32" fmla="*/ 14 w 52"/>
                <a:gd name="T33" fmla="*/ 24 h 24"/>
                <a:gd name="T34" fmla="*/ 26 w 52"/>
                <a:gd name="T35" fmla="*/ 24 h 24"/>
                <a:gd name="T36" fmla="*/ 26 w 52"/>
                <a:gd name="T37" fmla="*/ 22 h 24"/>
                <a:gd name="T38" fmla="*/ 34 w 52"/>
                <a:gd name="T39" fmla="*/ 22 h 24"/>
                <a:gd name="T40" fmla="*/ 34 w 52"/>
                <a:gd name="T41" fmla="*/ 22 h 24"/>
                <a:gd name="T42" fmla="*/ 36 w 52"/>
                <a:gd name="T43" fmla="*/ 20 h 24"/>
                <a:gd name="T44" fmla="*/ 38 w 52"/>
                <a:gd name="T45" fmla="*/ 18 h 24"/>
                <a:gd name="T46" fmla="*/ 38 w 52"/>
                <a:gd name="T47" fmla="*/ 12 h 24"/>
                <a:gd name="T48" fmla="*/ 52 w 52"/>
                <a:gd name="T49" fmla="*/ 12 h 24"/>
                <a:gd name="T50" fmla="*/ 52 w 52"/>
                <a:gd name="T51" fmla="*/ 10 h 24"/>
                <a:gd name="T52" fmla="*/ 38 w 52"/>
                <a:gd name="T53" fmla="*/ 10 h 2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2" h="24">
                  <a:moveTo>
                    <a:pt x="38" y="10"/>
                  </a:moveTo>
                  <a:lnTo>
                    <a:pt x="38" y="6"/>
                  </a:lnTo>
                  <a:lnTo>
                    <a:pt x="36" y="2"/>
                  </a:lnTo>
                  <a:lnTo>
                    <a:pt x="34" y="0"/>
                  </a:lnTo>
                  <a:lnTo>
                    <a:pt x="26" y="0"/>
                  </a:lnTo>
                  <a:lnTo>
                    <a:pt x="14" y="0"/>
                  </a:lnTo>
                  <a:lnTo>
                    <a:pt x="14" y="4"/>
                  </a:lnTo>
                  <a:lnTo>
                    <a:pt x="0" y="4"/>
                  </a:lnTo>
                  <a:lnTo>
                    <a:pt x="0" y="6"/>
                  </a:lnTo>
                  <a:lnTo>
                    <a:pt x="14" y="6"/>
                  </a:lnTo>
                  <a:lnTo>
                    <a:pt x="14" y="16"/>
                  </a:lnTo>
                  <a:lnTo>
                    <a:pt x="0" y="16"/>
                  </a:lnTo>
                  <a:lnTo>
                    <a:pt x="0" y="18"/>
                  </a:lnTo>
                  <a:lnTo>
                    <a:pt x="14" y="18"/>
                  </a:lnTo>
                  <a:lnTo>
                    <a:pt x="14" y="24"/>
                  </a:lnTo>
                  <a:lnTo>
                    <a:pt x="26" y="24"/>
                  </a:lnTo>
                  <a:lnTo>
                    <a:pt x="26" y="22"/>
                  </a:lnTo>
                  <a:lnTo>
                    <a:pt x="34" y="22"/>
                  </a:lnTo>
                  <a:lnTo>
                    <a:pt x="36" y="20"/>
                  </a:lnTo>
                  <a:lnTo>
                    <a:pt x="38" y="18"/>
                  </a:lnTo>
                  <a:lnTo>
                    <a:pt x="38" y="12"/>
                  </a:lnTo>
                  <a:lnTo>
                    <a:pt x="52" y="12"/>
                  </a:lnTo>
                  <a:lnTo>
                    <a:pt x="52" y="10"/>
                  </a:lnTo>
                  <a:lnTo>
                    <a:pt x="38"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52" name="Freeform 213"/>
            <p:cNvSpPr>
              <a:spLocks/>
            </p:cNvSpPr>
            <p:nvPr/>
          </p:nvSpPr>
          <p:spPr bwMode="auto">
            <a:xfrm>
              <a:off x="1222" y="2180"/>
              <a:ext cx="14" cy="12"/>
            </a:xfrm>
            <a:custGeom>
              <a:avLst/>
              <a:gdLst>
                <a:gd name="T0" fmla="*/ 14 w 14"/>
                <a:gd name="T1" fmla="*/ 6 h 12"/>
                <a:gd name="T2" fmla="*/ 14 w 14"/>
                <a:gd name="T3" fmla="*/ 6 h 12"/>
                <a:gd name="T4" fmla="*/ 12 w 14"/>
                <a:gd name="T5" fmla="*/ 12 h 12"/>
                <a:gd name="T6" fmla="*/ 8 w 14"/>
                <a:gd name="T7" fmla="*/ 12 h 12"/>
                <a:gd name="T8" fmla="*/ 8 w 14"/>
                <a:gd name="T9" fmla="*/ 12 h 12"/>
                <a:gd name="T10" fmla="*/ 2 w 14"/>
                <a:gd name="T11" fmla="*/ 12 h 12"/>
                <a:gd name="T12" fmla="*/ 0 w 14"/>
                <a:gd name="T13" fmla="*/ 6 h 12"/>
                <a:gd name="T14" fmla="*/ 0 w 14"/>
                <a:gd name="T15" fmla="*/ 6 h 12"/>
                <a:gd name="T16" fmla="*/ 2 w 14"/>
                <a:gd name="T17" fmla="*/ 2 h 12"/>
                <a:gd name="T18" fmla="*/ 8 w 14"/>
                <a:gd name="T19" fmla="*/ 0 h 12"/>
                <a:gd name="T20" fmla="*/ 8 w 14"/>
                <a:gd name="T21" fmla="*/ 0 h 12"/>
                <a:gd name="T22" fmla="*/ 12 w 14"/>
                <a:gd name="T23" fmla="*/ 2 h 12"/>
                <a:gd name="T24" fmla="*/ 14 w 14"/>
                <a:gd name="T25" fmla="*/ 6 h 12"/>
                <a:gd name="T26" fmla="*/ 14 w 14"/>
                <a:gd name="T27" fmla="*/ 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 h="12">
                  <a:moveTo>
                    <a:pt x="14" y="6"/>
                  </a:moveTo>
                  <a:lnTo>
                    <a:pt x="14" y="6"/>
                  </a:lnTo>
                  <a:lnTo>
                    <a:pt x="12" y="12"/>
                  </a:lnTo>
                  <a:lnTo>
                    <a:pt x="8" y="12"/>
                  </a:lnTo>
                  <a:lnTo>
                    <a:pt x="2" y="12"/>
                  </a:lnTo>
                  <a:lnTo>
                    <a:pt x="0" y="6"/>
                  </a:lnTo>
                  <a:lnTo>
                    <a:pt x="2" y="2"/>
                  </a:lnTo>
                  <a:lnTo>
                    <a:pt x="8" y="0"/>
                  </a:lnTo>
                  <a:lnTo>
                    <a:pt x="12" y="2"/>
                  </a:lnTo>
                  <a:lnTo>
                    <a:pt x="14"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53" name="Freeform 214"/>
            <p:cNvSpPr>
              <a:spLocks/>
            </p:cNvSpPr>
            <p:nvPr/>
          </p:nvSpPr>
          <p:spPr bwMode="auto">
            <a:xfrm>
              <a:off x="1200" y="2144"/>
              <a:ext cx="60" cy="20"/>
            </a:xfrm>
            <a:custGeom>
              <a:avLst/>
              <a:gdLst>
                <a:gd name="T0" fmla="*/ 30 w 60"/>
                <a:gd name="T1" fmla="*/ 0 h 20"/>
                <a:gd name="T2" fmla="*/ 30 w 60"/>
                <a:gd name="T3" fmla="*/ 0 h 20"/>
                <a:gd name="T4" fmla="*/ 22 w 60"/>
                <a:gd name="T5" fmla="*/ 2 h 20"/>
                <a:gd name="T6" fmla="*/ 14 w 60"/>
                <a:gd name="T7" fmla="*/ 4 h 20"/>
                <a:gd name="T8" fmla="*/ 6 w 60"/>
                <a:gd name="T9" fmla="*/ 8 h 20"/>
                <a:gd name="T10" fmla="*/ 0 w 60"/>
                <a:gd name="T11" fmla="*/ 12 h 20"/>
                <a:gd name="T12" fmla="*/ 6 w 60"/>
                <a:gd name="T13" fmla="*/ 20 h 20"/>
                <a:gd name="T14" fmla="*/ 6 w 60"/>
                <a:gd name="T15" fmla="*/ 20 h 20"/>
                <a:gd name="T16" fmla="*/ 10 w 60"/>
                <a:gd name="T17" fmla="*/ 16 h 20"/>
                <a:gd name="T18" fmla="*/ 16 w 60"/>
                <a:gd name="T19" fmla="*/ 12 h 20"/>
                <a:gd name="T20" fmla="*/ 24 w 60"/>
                <a:gd name="T21" fmla="*/ 10 h 20"/>
                <a:gd name="T22" fmla="*/ 30 w 60"/>
                <a:gd name="T23" fmla="*/ 10 h 20"/>
                <a:gd name="T24" fmla="*/ 30 w 60"/>
                <a:gd name="T25" fmla="*/ 10 h 20"/>
                <a:gd name="T26" fmla="*/ 38 w 60"/>
                <a:gd name="T27" fmla="*/ 10 h 20"/>
                <a:gd name="T28" fmla="*/ 44 w 60"/>
                <a:gd name="T29" fmla="*/ 12 h 20"/>
                <a:gd name="T30" fmla="*/ 50 w 60"/>
                <a:gd name="T31" fmla="*/ 14 h 20"/>
                <a:gd name="T32" fmla="*/ 54 w 60"/>
                <a:gd name="T33" fmla="*/ 18 h 20"/>
                <a:gd name="T34" fmla="*/ 60 w 60"/>
                <a:gd name="T35" fmla="*/ 10 h 20"/>
                <a:gd name="T36" fmla="*/ 60 w 60"/>
                <a:gd name="T37" fmla="*/ 10 h 20"/>
                <a:gd name="T38" fmla="*/ 54 w 60"/>
                <a:gd name="T39" fmla="*/ 6 h 20"/>
                <a:gd name="T40" fmla="*/ 48 w 60"/>
                <a:gd name="T41" fmla="*/ 4 h 20"/>
                <a:gd name="T42" fmla="*/ 40 w 60"/>
                <a:gd name="T43" fmla="*/ 2 h 20"/>
                <a:gd name="T44" fmla="*/ 30 w 60"/>
                <a:gd name="T45" fmla="*/ 0 h 20"/>
                <a:gd name="T46" fmla="*/ 30 w 60"/>
                <a:gd name="T47" fmla="*/ 0 h 2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 h="20">
                  <a:moveTo>
                    <a:pt x="30" y="0"/>
                  </a:moveTo>
                  <a:lnTo>
                    <a:pt x="30" y="0"/>
                  </a:lnTo>
                  <a:lnTo>
                    <a:pt x="22" y="2"/>
                  </a:lnTo>
                  <a:lnTo>
                    <a:pt x="14" y="4"/>
                  </a:lnTo>
                  <a:lnTo>
                    <a:pt x="6" y="8"/>
                  </a:lnTo>
                  <a:lnTo>
                    <a:pt x="0" y="12"/>
                  </a:lnTo>
                  <a:lnTo>
                    <a:pt x="6" y="20"/>
                  </a:lnTo>
                  <a:lnTo>
                    <a:pt x="10" y="16"/>
                  </a:lnTo>
                  <a:lnTo>
                    <a:pt x="16" y="12"/>
                  </a:lnTo>
                  <a:lnTo>
                    <a:pt x="24" y="10"/>
                  </a:lnTo>
                  <a:lnTo>
                    <a:pt x="30" y="10"/>
                  </a:lnTo>
                  <a:lnTo>
                    <a:pt x="38" y="10"/>
                  </a:lnTo>
                  <a:lnTo>
                    <a:pt x="44" y="12"/>
                  </a:lnTo>
                  <a:lnTo>
                    <a:pt x="50" y="14"/>
                  </a:lnTo>
                  <a:lnTo>
                    <a:pt x="54" y="18"/>
                  </a:lnTo>
                  <a:lnTo>
                    <a:pt x="60" y="10"/>
                  </a:lnTo>
                  <a:lnTo>
                    <a:pt x="54" y="6"/>
                  </a:lnTo>
                  <a:lnTo>
                    <a:pt x="48" y="4"/>
                  </a:lnTo>
                  <a:lnTo>
                    <a:pt x="40" y="2"/>
                  </a:lnTo>
                  <a:lnTo>
                    <a:pt x="3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54" name="Freeform 215"/>
            <p:cNvSpPr>
              <a:spLocks/>
            </p:cNvSpPr>
            <p:nvPr/>
          </p:nvSpPr>
          <p:spPr bwMode="auto">
            <a:xfrm>
              <a:off x="1210" y="2164"/>
              <a:ext cx="38" cy="12"/>
            </a:xfrm>
            <a:custGeom>
              <a:avLst/>
              <a:gdLst>
                <a:gd name="T0" fmla="*/ 20 w 38"/>
                <a:gd name="T1" fmla="*/ 0 h 12"/>
                <a:gd name="T2" fmla="*/ 20 w 38"/>
                <a:gd name="T3" fmla="*/ 0 h 12"/>
                <a:gd name="T4" fmla="*/ 10 w 38"/>
                <a:gd name="T5" fmla="*/ 2 h 12"/>
                <a:gd name="T6" fmla="*/ 0 w 38"/>
                <a:gd name="T7" fmla="*/ 6 h 12"/>
                <a:gd name="T8" fmla="*/ 6 w 38"/>
                <a:gd name="T9" fmla="*/ 12 h 12"/>
                <a:gd name="T10" fmla="*/ 6 w 38"/>
                <a:gd name="T11" fmla="*/ 12 h 12"/>
                <a:gd name="T12" fmla="*/ 12 w 38"/>
                <a:gd name="T13" fmla="*/ 10 h 12"/>
                <a:gd name="T14" fmla="*/ 20 w 38"/>
                <a:gd name="T15" fmla="*/ 8 h 12"/>
                <a:gd name="T16" fmla="*/ 20 w 38"/>
                <a:gd name="T17" fmla="*/ 8 h 12"/>
                <a:gd name="T18" fmla="*/ 26 w 38"/>
                <a:gd name="T19" fmla="*/ 10 h 12"/>
                <a:gd name="T20" fmla="*/ 34 w 38"/>
                <a:gd name="T21" fmla="*/ 12 h 12"/>
                <a:gd name="T22" fmla="*/ 38 w 38"/>
                <a:gd name="T23" fmla="*/ 6 h 12"/>
                <a:gd name="T24" fmla="*/ 38 w 38"/>
                <a:gd name="T25" fmla="*/ 6 h 12"/>
                <a:gd name="T26" fmla="*/ 30 w 38"/>
                <a:gd name="T27" fmla="*/ 2 h 12"/>
                <a:gd name="T28" fmla="*/ 20 w 38"/>
                <a:gd name="T29" fmla="*/ 0 h 12"/>
                <a:gd name="T30" fmla="*/ 20 w 38"/>
                <a:gd name="T31" fmla="*/ 0 h 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 h="12">
                  <a:moveTo>
                    <a:pt x="20" y="0"/>
                  </a:moveTo>
                  <a:lnTo>
                    <a:pt x="20" y="0"/>
                  </a:lnTo>
                  <a:lnTo>
                    <a:pt x="10" y="2"/>
                  </a:lnTo>
                  <a:lnTo>
                    <a:pt x="0" y="6"/>
                  </a:lnTo>
                  <a:lnTo>
                    <a:pt x="6" y="12"/>
                  </a:lnTo>
                  <a:lnTo>
                    <a:pt x="12" y="10"/>
                  </a:lnTo>
                  <a:lnTo>
                    <a:pt x="20" y="8"/>
                  </a:lnTo>
                  <a:lnTo>
                    <a:pt x="26" y="10"/>
                  </a:lnTo>
                  <a:lnTo>
                    <a:pt x="34" y="12"/>
                  </a:lnTo>
                  <a:lnTo>
                    <a:pt x="38" y="6"/>
                  </a:lnTo>
                  <a:lnTo>
                    <a:pt x="30" y="2"/>
                  </a:lnTo>
                  <a:lnTo>
                    <a:pt x="2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55" name="Freeform 216"/>
            <p:cNvSpPr>
              <a:spLocks/>
            </p:cNvSpPr>
            <p:nvPr/>
          </p:nvSpPr>
          <p:spPr bwMode="auto">
            <a:xfrm>
              <a:off x="1188" y="2126"/>
              <a:ext cx="84" cy="22"/>
            </a:xfrm>
            <a:custGeom>
              <a:avLst/>
              <a:gdLst>
                <a:gd name="T0" fmla="*/ 42 w 84"/>
                <a:gd name="T1" fmla="*/ 0 h 22"/>
                <a:gd name="T2" fmla="*/ 42 w 84"/>
                <a:gd name="T3" fmla="*/ 0 h 22"/>
                <a:gd name="T4" fmla="*/ 30 w 84"/>
                <a:gd name="T5" fmla="*/ 0 h 22"/>
                <a:gd name="T6" fmla="*/ 20 w 84"/>
                <a:gd name="T7" fmla="*/ 4 h 22"/>
                <a:gd name="T8" fmla="*/ 10 w 84"/>
                <a:gd name="T9" fmla="*/ 8 h 22"/>
                <a:gd name="T10" fmla="*/ 0 w 84"/>
                <a:gd name="T11" fmla="*/ 14 h 22"/>
                <a:gd name="T12" fmla="*/ 6 w 84"/>
                <a:gd name="T13" fmla="*/ 22 h 22"/>
                <a:gd name="T14" fmla="*/ 6 w 84"/>
                <a:gd name="T15" fmla="*/ 22 h 22"/>
                <a:gd name="T16" fmla="*/ 12 w 84"/>
                <a:gd name="T17" fmla="*/ 16 h 22"/>
                <a:gd name="T18" fmla="*/ 22 w 84"/>
                <a:gd name="T19" fmla="*/ 12 h 22"/>
                <a:gd name="T20" fmla="*/ 32 w 84"/>
                <a:gd name="T21" fmla="*/ 10 h 22"/>
                <a:gd name="T22" fmla="*/ 42 w 84"/>
                <a:gd name="T23" fmla="*/ 8 h 22"/>
                <a:gd name="T24" fmla="*/ 42 w 84"/>
                <a:gd name="T25" fmla="*/ 8 h 22"/>
                <a:gd name="T26" fmla="*/ 54 w 84"/>
                <a:gd name="T27" fmla="*/ 10 h 22"/>
                <a:gd name="T28" fmla="*/ 64 w 84"/>
                <a:gd name="T29" fmla="*/ 12 h 22"/>
                <a:gd name="T30" fmla="*/ 72 w 84"/>
                <a:gd name="T31" fmla="*/ 16 h 22"/>
                <a:gd name="T32" fmla="*/ 78 w 84"/>
                <a:gd name="T33" fmla="*/ 22 h 22"/>
                <a:gd name="T34" fmla="*/ 84 w 84"/>
                <a:gd name="T35" fmla="*/ 14 h 22"/>
                <a:gd name="T36" fmla="*/ 84 w 84"/>
                <a:gd name="T37" fmla="*/ 14 h 22"/>
                <a:gd name="T38" fmla="*/ 76 w 84"/>
                <a:gd name="T39" fmla="*/ 8 h 22"/>
                <a:gd name="T40" fmla="*/ 66 w 84"/>
                <a:gd name="T41" fmla="*/ 4 h 22"/>
                <a:gd name="T42" fmla="*/ 54 w 84"/>
                <a:gd name="T43" fmla="*/ 0 h 22"/>
                <a:gd name="T44" fmla="*/ 42 w 84"/>
                <a:gd name="T45" fmla="*/ 0 h 22"/>
                <a:gd name="T46" fmla="*/ 42 w 84"/>
                <a:gd name="T47" fmla="*/ 0 h 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4" h="22">
                  <a:moveTo>
                    <a:pt x="42" y="0"/>
                  </a:moveTo>
                  <a:lnTo>
                    <a:pt x="42" y="0"/>
                  </a:lnTo>
                  <a:lnTo>
                    <a:pt x="30" y="0"/>
                  </a:lnTo>
                  <a:lnTo>
                    <a:pt x="20" y="4"/>
                  </a:lnTo>
                  <a:lnTo>
                    <a:pt x="10" y="8"/>
                  </a:lnTo>
                  <a:lnTo>
                    <a:pt x="0" y="14"/>
                  </a:lnTo>
                  <a:lnTo>
                    <a:pt x="6" y="22"/>
                  </a:lnTo>
                  <a:lnTo>
                    <a:pt x="12" y="16"/>
                  </a:lnTo>
                  <a:lnTo>
                    <a:pt x="22" y="12"/>
                  </a:lnTo>
                  <a:lnTo>
                    <a:pt x="32" y="10"/>
                  </a:lnTo>
                  <a:lnTo>
                    <a:pt x="42" y="8"/>
                  </a:lnTo>
                  <a:lnTo>
                    <a:pt x="54" y="10"/>
                  </a:lnTo>
                  <a:lnTo>
                    <a:pt x="64" y="12"/>
                  </a:lnTo>
                  <a:lnTo>
                    <a:pt x="72" y="16"/>
                  </a:lnTo>
                  <a:lnTo>
                    <a:pt x="78" y="22"/>
                  </a:lnTo>
                  <a:lnTo>
                    <a:pt x="84" y="14"/>
                  </a:lnTo>
                  <a:lnTo>
                    <a:pt x="76" y="8"/>
                  </a:lnTo>
                  <a:lnTo>
                    <a:pt x="66" y="4"/>
                  </a:lnTo>
                  <a:lnTo>
                    <a:pt x="54" y="0"/>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56" name="Freeform 217"/>
            <p:cNvSpPr>
              <a:spLocks noEditPoints="1"/>
            </p:cNvSpPr>
            <p:nvPr/>
          </p:nvSpPr>
          <p:spPr bwMode="auto">
            <a:xfrm>
              <a:off x="994" y="2128"/>
              <a:ext cx="10" cy="62"/>
            </a:xfrm>
            <a:custGeom>
              <a:avLst/>
              <a:gdLst>
                <a:gd name="T0" fmla="*/ 4 w 10"/>
                <a:gd name="T1" fmla="*/ 0 h 62"/>
                <a:gd name="T2" fmla="*/ 4 w 10"/>
                <a:gd name="T3" fmla="*/ 0 h 62"/>
                <a:gd name="T4" fmla="*/ 8 w 10"/>
                <a:gd name="T5" fmla="*/ 2 h 62"/>
                <a:gd name="T6" fmla="*/ 8 w 10"/>
                <a:gd name="T7" fmla="*/ 2 h 62"/>
                <a:gd name="T8" fmla="*/ 10 w 10"/>
                <a:gd name="T9" fmla="*/ 6 h 62"/>
                <a:gd name="T10" fmla="*/ 10 w 10"/>
                <a:gd name="T11" fmla="*/ 6 h 62"/>
                <a:gd name="T12" fmla="*/ 8 w 10"/>
                <a:gd name="T13" fmla="*/ 8 h 62"/>
                <a:gd name="T14" fmla="*/ 8 w 10"/>
                <a:gd name="T15" fmla="*/ 8 h 62"/>
                <a:gd name="T16" fmla="*/ 4 w 10"/>
                <a:gd name="T17" fmla="*/ 10 h 62"/>
                <a:gd name="T18" fmla="*/ 4 w 10"/>
                <a:gd name="T19" fmla="*/ 10 h 62"/>
                <a:gd name="T20" fmla="*/ 2 w 10"/>
                <a:gd name="T21" fmla="*/ 8 h 62"/>
                <a:gd name="T22" fmla="*/ 2 w 10"/>
                <a:gd name="T23" fmla="*/ 8 h 62"/>
                <a:gd name="T24" fmla="*/ 0 w 10"/>
                <a:gd name="T25" fmla="*/ 6 h 62"/>
                <a:gd name="T26" fmla="*/ 0 w 10"/>
                <a:gd name="T27" fmla="*/ 6 h 62"/>
                <a:gd name="T28" fmla="*/ 2 w 10"/>
                <a:gd name="T29" fmla="*/ 2 h 62"/>
                <a:gd name="T30" fmla="*/ 2 w 10"/>
                <a:gd name="T31" fmla="*/ 2 h 62"/>
                <a:gd name="T32" fmla="*/ 4 w 10"/>
                <a:gd name="T33" fmla="*/ 0 h 62"/>
                <a:gd name="T34" fmla="*/ 4 w 10"/>
                <a:gd name="T35" fmla="*/ 0 h 62"/>
                <a:gd name="T36" fmla="*/ 2 w 10"/>
                <a:gd name="T37" fmla="*/ 18 h 62"/>
                <a:gd name="T38" fmla="*/ 8 w 10"/>
                <a:gd name="T39" fmla="*/ 18 h 62"/>
                <a:gd name="T40" fmla="*/ 8 w 10"/>
                <a:gd name="T41" fmla="*/ 62 h 62"/>
                <a:gd name="T42" fmla="*/ 2 w 10"/>
                <a:gd name="T43" fmla="*/ 62 h 62"/>
                <a:gd name="T44" fmla="*/ 2 w 10"/>
                <a:gd name="T45" fmla="*/ 18 h 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 h="62">
                  <a:moveTo>
                    <a:pt x="4" y="0"/>
                  </a:moveTo>
                  <a:lnTo>
                    <a:pt x="4" y="0"/>
                  </a:lnTo>
                  <a:lnTo>
                    <a:pt x="8" y="2"/>
                  </a:lnTo>
                  <a:lnTo>
                    <a:pt x="10" y="6"/>
                  </a:lnTo>
                  <a:lnTo>
                    <a:pt x="8" y="8"/>
                  </a:lnTo>
                  <a:lnTo>
                    <a:pt x="4" y="10"/>
                  </a:lnTo>
                  <a:lnTo>
                    <a:pt x="2" y="8"/>
                  </a:lnTo>
                  <a:lnTo>
                    <a:pt x="0" y="6"/>
                  </a:lnTo>
                  <a:lnTo>
                    <a:pt x="2" y="2"/>
                  </a:lnTo>
                  <a:lnTo>
                    <a:pt x="4" y="0"/>
                  </a:lnTo>
                  <a:close/>
                  <a:moveTo>
                    <a:pt x="2" y="18"/>
                  </a:moveTo>
                  <a:lnTo>
                    <a:pt x="8" y="18"/>
                  </a:lnTo>
                  <a:lnTo>
                    <a:pt x="8" y="62"/>
                  </a:lnTo>
                  <a:lnTo>
                    <a:pt x="2" y="62"/>
                  </a:lnTo>
                  <a:lnTo>
                    <a:pt x="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57" name="Freeform 218"/>
            <p:cNvSpPr>
              <a:spLocks/>
            </p:cNvSpPr>
            <p:nvPr/>
          </p:nvSpPr>
          <p:spPr bwMode="auto">
            <a:xfrm>
              <a:off x="1008" y="2138"/>
              <a:ext cx="38" cy="52"/>
            </a:xfrm>
            <a:custGeom>
              <a:avLst/>
              <a:gdLst>
                <a:gd name="T0" fmla="*/ 38 w 38"/>
                <a:gd name="T1" fmla="*/ 4 h 52"/>
                <a:gd name="T2" fmla="*/ 38 w 38"/>
                <a:gd name="T3" fmla="*/ 4 h 52"/>
                <a:gd name="T4" fmla="*/ 38 w 38"/>
                <a:gd name="T5" fmla="*/ 4 h 52"/>
                <a:gd name="T6" fmla="*/ 38 w 38"/>
                <a:gd name="T7" fmla="*/ 4 h 52"/>
                <a:gd name="T8" fmla="*/ 38 w 38"/>
                <a:gd name="T9" fmla="*/ 6 h 52"/>
                <a:gd name="T10" fmla="*/ 38 w 38"/>
                <a:gd name="T11" fmla="*/ 6 h 52"/>
                <a:gd name="T12" fmla="*/ 38 w 38"/>
                <a:gd name="T13" fmla="*/ 6 h 52"/>
                <a:gd name="T14" fmla="*/ 38 w 38"/>
                <a:gd name="T15" fmla="*/ 6 h 52"/>
                <a:gd name="T16" fmla="*/ 36 w 38"/>
                <a:gd name="T17" fmla="*/ 6 h 52"/>
                <a:gd name="T18" fmla="*/ 22 w 38"/>
                <a:gd name="T19" fmla="*/ 6 h 52"/>
                <a:gd name="T20" fmla="*/ 22 w 38"/>
                <a:gd name="T21" fmla="*/ 50 h 52"/>
                <a:gd name="T22" fmla="*/ 22 w 38"/>
                <a:gd name="T23" fmla="*/ 50 h 52"/>
                <a:gd name="T24" fmla="*/ 22 w 38"/>
                <a:gd name="T25" fmla="*/ 52 h 52"/>
                <a:gd name="T26" fmla="*/ 22 w 38"/>
                <a:gd name="T27" fmla="*/ 52 h 52"/>
                <a:gd name="T28" fmla="*/ 22 w 38"/>
                <a:gd name="T29" fmla="*/ 52 h 52"/>
                <a:gd name="T30" fmla="*/ 22 w 38"/>
                <a:gd name="T31" fmla="*/ 52 h 52"/>
                <a:gd name="T32" fmla="*/ 20 w 38"/>
                <a:gd name="T33" fmla="*/ 52 h 52"/>
                <a:gd name="T34" fmla="*/ 20 w 38"/>
                <a:gd name="T35" fmla="*/ 52 h 52"/>
                <a:gd name="T36" fmla="*/ 18 w 38"/>
                <a:gd name="T37" fmla="*/ 52 h 52"/>
                <a:gd name="T38" fmla="*/ 18 w 38"/>
                <a:gd name="T39" fmla="*/ 52 h 52"/>
                <a:gd name="T40" fmla="*/ 18 w 38"/>
                <a:gd name="T41" fmla="*/ 52 h 52"/>
                <a:gd name="T42" fmla="*/ 18 w 38"/>
                <a:gd name="T43" fmla="*/ 52 h 52"/>
                <a:gd name="T44" fmla="*/ 16 w 38"/>
                <a:gd name="T45" fmla="*/ 52 h 52"/>
                <a:gd name="T46" fmla="*/ 16 w 38"/>
                <a:gd name="T47" fmla="*/ 52 h 52"/>
                <a:gd name="T48" fmla="*/ 16 w 38"/>
                <a:gd name="T49" fmla="*/ 52 h 52"/>
                <a:gd name="T50" fmla="*/ 16 w 38"/>
                <a:gd name="T51" fmla="*/ 52 h 52"/>
                <a:gd name="T52" fmla="*/ 16 w 38"/>
                <a:gd name="T53" fmla="*/ 50 h 52"/>
                <a:gd name="T54" fmla="*/ 16 w 38"/>
                <a:gd name="T55" fmla="*/ 6 h 52"/>
                <a:gd name="T56" fmla="*/ 0 w 38"/>
                <a:gd name="T57" fmla="*/ 6 h 52"/>
                <a:gd name="T58" fmla="*/ 0 w 38"/>
                <a:gd name="T59" fmla="*/ 6 h 52"/>
                <a:gd name="T60" fmla="*/ 0 w 38"/>
                <a:gd name="T61" fmla="*/ 6 h 52"/>
                <a:gd name="T62" fmla="*/ 0 w 38"/>
                <a:gd name="T63" fmla="*/ 6 h 52"/>
                <a:gd name="T64" fmla="*/ 0 w 38"/>
                <a:gd name="T65" fmla="*/ 6 h 52"/>
                <a:gd name="T66" fmla="*/ 0 w 38"/>
                <a:gd name="T67" fmla="*/ 6 h 52"/>
                <a:gd name="T68" fmla="*/ 0 w 38"/>
                <a:gd name="T69" fmla="*/ 4 h 52"/>
                <a:gd name="T70" fmla="*/ 0 w 38"/>
                <a:gd name="T71" fmla="*/ 4 h 52"/>
                <a:gd name="T72" fmla="*/ 0 w 38"/>
                <a:gd name="T73" fmla="*/ 4 h 52"/>
                <a:gd name="T74" fmla="*/ 0 w 38"/>
                <a:gd name="T75" fmla="*/ 4 h 52"/>
                <a:gd name="T76" fmla="*/ 0 w 38"/>
                <a:gd name="T77" fmla="*/ 2 h 52"/>
                <a:gd name="T78" fmla="*/ 0 w 38"/>
                <a:gd name="T79" fmla="*/ 2 h 52"/>
                <a:gd name="T80" fmla="*/ 0 w 38"/>
                <a:gd name="T81" fmla="*/ 2 h 52"/>
                <a:gd name="T82" fmla="*/ 0 w 38"/>
                <a:gd name="T83" fmla="*/ 2 h 52"/>
                <a:gd name="T84" fmla="*/ 0 w 38"/>
                <a:gd name="T85" fmla="*/ 0 h 52"/>
                <a:gd name="T86" fmla="*/ 0 w 38"/>
                <a:gd name="T87" fmla="*/ 0 h 52"/>
                <a:gd name="T88" fmla="*/ 0 w 38"/>
                <a:gd name="T89" fmla="*/ 0 h 52"/>
                <a:gd name="T90" fmla="*/ 36 w 38"/>
                <a:gd name="T91" fmla="*/ 0 h 52"/>
                <a:gd name="T92" fmla="*/ 36 w 38"/>
                <a:gd name="T93" fmla="*/ 0 h 52"/>
                <a:gd name="T94" fmla="*/ 38 w 38"/>
                <a:gd name="T95" fmla="*/ 0 h 52"/>
                <a:gd name="T96" fmla="*/ 38 w 38"/>
                <a:gd name="T97" fmla="*/ 0 h 52"/>
                <a:gd name="T98" fmla="*/ 38 w 38"/>
                <a:gd name="T99" fmla="*/ 2 h 52"/>
                <a:gd name="T100" fmla="*/ 38 w 38"/>
                <a:gd name="T101" fmla="*/ 2 h 52"/>
                <a:gd name="T102" fmla="*/ 38 w 38"/>
                <a:gd name="T103" fmla="*/ 2 h 52"/>
                <a:gd name="T104" fmla="*/ 38 w 38"/>
                <a:gd name="T105" fmla="*/ 2 h 52"/>
                <a:gd name="T106" fmla="*/ 38 w 38"/>
                <a:gd name="T107" fmla="*/ 4 h 52"/>
                <a:gd name="T108" fmla="*/ 38 w 38"/>
                <a:gd name="T109" fmla="*/ 4 h 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8" h="52">
                  <a:moveTo>
                    <a:pt x="38" y="4"/>
                  </a:moveTo>
                  <a:lnTo>
                    <a:pt x="38" y="4"/>
                  </a:lnTo>
                  <a:lnTo>
                    <a:pt x="38" y="6"/>
                  </a:lnTo>
                  <a:lnTo>
                    <a:pt x="36" y="6"/>
                  </a:lnTo>
                  <a:lnTo>
                    <a:pt x="22" y="6"/>
                  </a:lnTo>
                  <a:lnTo>
                    <a:pt x="22" y="50"/>
                  </a:lnTo>
                  <a:lnTo>
                    <a:pt x="22" y="52"/>
                  </a:lnTo>
                  <a:lnTo>
                    <a:pt x="20" y="52"/>
                  </a:lnTo>
                  <a:lnTo>
                    <a:pt x="18" y="52"/>
                  </a:lnTo>
                  <a:lnTo>
                    <a:pt x="16" y="52"/>
                  </a:lnTo>
                  <a:lnTo>
                    <a:pt x="16" y="50"/>
                  </a:lnTo>
                  <a:lnTo>
                    <a:pt x="16" y="6"/>
                  </a:lnTo>
                  <a:lnTo>
                    <a:pt x="0" y="6"/>
                  </a:lnTo>
                  <a:lnTo>
                    <a:pt x="0" y="4"/>
                  </a:lnTo>
                  <a:lnTo>
                    <a:pt x="0" y="2"/>
                  </a:lnTo>
                  <a:lnTo>
                    <a:pt x="0" y="0"/>
                  </a:lnTo>
                  <a:lnTo>
                    <a:pt x="36" y="0"/>
                  </a:lnTo>
                  <a:lnTo>
                    <a:pt x="38" y="0"/>
                  </a:lnTo>
                  <a:lnTo>
                    <a:pt x="38" y="2"/>
                  </a:lnTo>
                  <a:lnTo>
                    <a:pt x="38"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58" name="Freeform 219"/>
            <p:cNvSpPr>
              <a:spLocks noEditPoints="1"/>
            </p:cNvSpPr>
            <p:nvPr/>
          </p:nvSpPr>
          <p:spPr bwMode="auto">
            <a:xfrm>
              <a:off x="1044" y="2152"/>
              <a:ext cx="30" cy="38"/>
            </a:xfrm>
            <a:custGeom>
              <a:avLst/>
              <a:gdLst>
                <a:gd name="T0" fmla="*/ 30 w 30"/>
                <a:gd name="T1" fmla="*/ 38 h 38"/>
                <a:gd name="T2" fmla="*/ 30 w 30"/>
                <a:gd name="T3" fmla="*/ 38 h 38"/>
                <a:gd name="T4" fmla="*/ 28 w 30"/>
                <a:gd name="T5" fmla="*/ 38 h 38"/>
                <a:gd name="T6" fmla="*/ 26 w 30"/>
                <a:gd name="T7" fmla="*/ 38 h 38"/>
                <a:gd name="T8" fmla="*/ 26 w 30"/>
                <a:gd name="T9" fmla="*/ 38 h 38"/>
                <a:gd name="T10" fmla="*/ 24 w 30"/>
                <a:gd name="T11" fmla="*/ 38 h 38"/>
                <a:gd name="T12" fmla="*/ 24 w 30"/>
                <a:gd name="T13" fmla="*/ 34 h 38"/>
                <a:gd name="T14" fmla="*/ 18 w 30"/>
                <a:gd name="T15" fmla="*/ 38 h 38"/>
                <a:gd name="T16" fmla="*/ 12 w 30"/>
                <a:gd name="T17" fmla="*/ 38 h 38"/>
                <a:gd name="T18" fmla="*/ 8 w 30"/>
                <a:gd name="T19" fmla="*/ 38 h 38"/>
                <a:gd name="T20" fmla="*/ 4 w 30"/>
                <a:gd name="T21" fmla="*/ 36 h 38"/>
                <a:gd name="T22" fmla="*/ 0 w 30"/>
                <a:gd name="T23" fmla="*/ 32 h 38"/>
                <a:gd name="T24" fmla="*/ 0 w 30"/>
                <a:gd name="T25" fmla="*/ 28 h 38"/>
                <a:gd name="T26" fmla="*/ 2 w 30"/>
                <a:gd name="T27" fmla="*/ 22 h 38"/>
                <a:gd name="T28" fmla="*/ 4 w 30"/>
                <a:gd name="T29" fmla="*/ 18 h 38"/>
                <a:gd name="T30" fmla="*/ 10 w 30"/>
                <a:gd name="T31" fmla="*/ 16 h 38"/>
                <a:gd name="T32" fmla="*/ 18 w 30"/>
                <a:gd name="T33" fmla="*/ 16 h 38"/>
                <a:gd name="T34" fmla="*/ 24 w 30"/>
                <a:gd name="T35" fmla="*/ 14 h 38"/>
                <a:gd name="T36" fmla="*/ 22 w 30"/>
                <a:gd name="T37" fmla="*/ 10 h 38"/>
                <a:gd name="T38" fmla="*/ 22 w 30"/>
                <a:gd name="T39" fmla="*/ 6 h 38"/>
                <a:gd name="T40" fmla="*/ 18 w 30"/>
                <a:gd name="T41" fmla="*/ 6 h 38"/>
                <a:gd name="T42" fmla="*/ 14 w 30"/>
                <a:gd name="T43" fmla="*/ 4 h 38"/>
                <a:gd name="T44" fmla="*/ 10 w 30"/>
                <a:gd name="T45" fmla="*/ 6 h 38"/>
                <a:gd name="T46" fmla="*/ 8 w 30"/>
                <a:gd name="T47" fmla="*/ 6 h 38"/>
                <a:gd name="T48" fmla="*/ 4 w 30"/>
                <a:gd name="T49" fmla="*/ 8 h 38"/>
                <a:gd name="T50" fmla="*/ 4 w 30"/>
                <a:gd name="T51" fmla="*/ 8 h 38"/>
                <a:gd name="T52" fmla="*/ 2 w 30"/>
                <a:gd name="T53" fmla="*/ 8 h 38"/>
                <a:gd name="T54" fmla="*/ 2 w 30"/>
                <a:gd name="T55" fmla="*/ 8 h 38"/>
                <a:gd name="T56" fmla="*/ 2 w 30"/>
                <a:gd name="T57" fmla="*/ 6 h 38"/>
                <a:gd name="T58" fmla="*/ 2 w 30"/>
                <a:gd name="T59" fmla="*/ 6 h 38"/>
                <a:gd name="T60" fmla="*/ 2 w 30"/>
                <a:gd name="T61" fmla="*/ 4 h 38"/>
                <a:gd name="T62" fmla="*/ 2 w 30"/>
                <a:gd name="T63" fmla="*/ 4 h 38"/>
                <a:gd name="T64" fmla="*/ 4 w 30"/>
                <a:gd name="T65" fmla="*/ 2 h 38"/>
                <a:gd name="T66" fmla="*/ 8 w 30"/>
                <a:gd name="T67" fmla="*/ 0 h 38"/>
                <a:gd name="T68" fmla="*/ 12 w 30"/>
                <a:gd name="T69" fmla="*/ 0 h 38"/>
                <a:gd name="T70" fmla="*/ 16 w 30"/>
                <a:gd name="T71" fmla="*/ 0 h 38"/>
                <a:gd name="T72" fmla="*/ 22 w 30"/>
                <a:gd name="T73" fmla="*/ 0 h 38"/>
                <a:gd name="T74" fmla="*/ 26 w 30"/>
                <a:gd name="T75" fmla="*/ 2 h 38"/>
                <a:gd name="T76" fmla="*/ 28 w 30"/>
                <a:gd name="T77" fmla="*/ 6 h 38"/>
                <a:gd name="T78" fmla="*/ 30 w 30"/>
                <a:gd name="T79" fmla="*/ 12 h 38"/>
                <a:gd name="T80" fmla="*/ 24 w 30"/>
                <a:gd name="T81" fmla="*/ 20 h 38"/>
                <a:gd name="T82" fmla="*/ 18 w 30"/>
                <a:gd name="T83" fmla="*/ 20 h 38"/>
                <a:gd name="T84" fmla="*/ 12 w 30"/>
                <a:gd name="T85" fmla="*/ 22 h 38"/>
                <a:gd name="T86" fmla="*/ 10 w 30"/>
                <a:gd name="T87" fmla="*/ 22 h 38"/>
                <a:gd name="T88" fmla="*/ 8 w 30"/>
                <a:gd name="T89" fmla="*/ 24 h 38"/>
                <a:gd name="T90" fmla="*/ 6 w 30"/>
                <a:gd name="T91" fmla="*/ 28 h 38"/>
                <a:gd name="T92" fmla="*/ 8 w 30"/>
                <a:gd name="T93" fmla="*/ 32 h 38"/>
                <a:gd name="T94" fmla="*/ 14 w 30"/>
                <a:gd name="T95" fmla="*/ 34 h 38"/>
                <a:gd name="T96" fmla="*/ 18 w 30"/>
                <a:gd name="T97" fmla="*/ 32 h 38"/>
                <a:gd name="T98" fmla="*/ 24 w 30"/>
                <a:gd name="T99" fmla="*/ 20 h 3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0" h="38">
                  <a:moveTo>
                    <a:pt x="30" y="38"/>
                  </a:moveTo>
                  <a:lnTo>
                    <a:pt x="30" y="38"/>
                  </a:lnTo>
                  <a:lnTo>
                    <a:pt x="28" y="38"/>
                  </a:lnTo>
                  <a:lnTo>
                    <a:pt x="26" y="38"/>
                  </a:lnTo>
                  <a:lnTo>
                    <a:pt x="24" y="38"/>
                  </a:lnTo>
                  <a:lnTo>
                    <a:pt x="24" y="34"/>
                  </a:lnTo>
                  <a:lnTo>
                    <a:pt x="18" y="38"/>
                  </a:lnTo>
                  <a:lnTo>
                    <a:pt x="12" y="38"/>
                  </a:lnTo>
                  <a:lnTo>
                    <a:pt x="8" y="38"/>
                  </a:lnTo>
                  <a:lnTo>
                    <a:pt x="4" y="36"/>
                  </a:lnTo>
                  <a:lnTo>
                    <a:pt x="0" y="32"/>
                  </a:lnTo>
                  <a:lnTo>
                    <a:pt x="0" y="28"/>
                  </a:lnTo>
                  <a:lnTo>
                    <a:pt x="2" y="22"/>
                  </a:lnTo>
                  <a:lnTo>
                    <a:pt x="4" y="18"/>
                  </a:lnTo>
                  <a:lnTo>
                    <a:pt x="10" y="16"/>
                  </a:lnTo>
                  <a:lnTo>
                    <a:pt x="18" y="16"/>
                  </a:lnTo>
                  <a:lnTo>
                    <a:pt x="24" y="16"/>
                  </a:lnTo>
                  <a:lnTo>
                    <a:pt x="24" y="14"/>
                  </a:lnTo>
                  <a:lnTo>
                    <a:pt x="22" y="10"/>
                  </a:lnTo>
                  <a:lnTo>
                    <a:pt x="22" y="6"/>
                  </a:lnTo>
                  <a:lnTo>
                    <a:pt x="18" y="6"/>
                  </a:lnTo>
                  <a:lnTo>
                    <a:pt x="14" y="4"/>
                  </a:lnTo>
                  <a:lnTo>
                    <a:pt x="10" y="6"/>
                  </a:lnTo>
                  <a:lnTo>
                    <a:pt x="8" y="6"/>
                  </a:lnTo>
                  <a:lnTo>
                    <a:pt x="4" y="8"/>
                  </a:lnTo>
                  <a:lnTo>
                    <a:pt x="2" y="8"/>
                  </a:lnTo>
                  <a:lnTo>
                    <a:pt x="2" y="6"/>
                  </a:lnTo>
                  <a:lnTo>
                    <a:pt x="2" y="4"/>
                  </a:lnTo>
                  <a:lnTo>
                    <a:pt x="4" y="2"/>
                  </a:lnTo>
                  <a:lnTo>
                    <a:pt x="8" y="0"/>
                  </a:lnTo>
                  <a:lnTo>
                    <a:pt x="12" y="0"/>
                  </a:lnTo>
                  <a:lnTo>
                    <a:pt x="16" y="0"/>
                  </a:lnTo>
                  <a:lnTo>
                    <a:pt x="22" y="0"/>
                  </a:lnTo>
                  <a:lnTo>
                    <a:pt x="26" y="2"/>
                  </a:lnTo>
                  <a:lnTo>
                    <a:pt x="28" y="6"/>
                  </a:lnTo>
                  <a:lnTo>
                    <a:pt x="30" y="12"/>
                  </a:lnTo>
                  <a:lnTo>
                    <a:pt x="30" y="38"/>
                  </a:lnTo>
                  <a:close/>
                  <a:moveTo>
                    <a:pt x="24" y="20"/>
                  </a:moveTo>
                  <a:lnTo>
                    <a:pt x="18" y="20"/>
                  </a:lnTo>
                  <a:lnTo>
                    <a:pt x="12" y="22"/>
                  </a:lnTo>
                  <a:lnTo>
                    <a:pt x="10" y="22"/>
                  </a:lnTo>
                  <a:lnTo>
                    <a:pt x="8" y="24"/>
                  </a:lnTo>
                  <a:lnTo>
                    <a:pt x="6" y="28"/>
                  </a:lnTo>
                  <a:lnTo>
                    <a:pt x="8" y="32"/>
                  </a:lnTo>
                  <a:lnTo>
                    <a:pt x="14" y="34"/>
                  </a:lnTo>
                  <a:lnTo>
                    <a:pt x="18" y="32"/>
                  </a:lnTo>
                  <a:lnTo>
                    <a:pt x="24" y="28"/>
                  </a:lnTo>
                  <a:lnTo>
                    <a:pt x="2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59" name="Freeform 220"/>
            <p:cNvSpPr>
              <a:spLocks noEditPoints="1"/>
            </p:cNvSpPr>
            <p:nvPr/>
          </p:nvSpPr>
          <p:spPr bwMode="auto">
            <a:xfrm>
              <a:off x="1086" y="2134"/>
              <a:ext cx="32" cy="56"/>
            </a:xfrm>
            <a:custGeom>
              <a:avLst/>
              <a:gdLst>
                <a:gd name="T0" fmla="*/ 32 w 32"/>
                <a:gd name="T1" fmla="*/ 36 h 56"/>
                <a:gd name="T2" fmla="*/ 32 w 32"/>
                <a:gd name="T3" fmla="*/ 44 h 56"/>
                <a:gd name="T4" fmla="*/ 28 w 32"/>
                <a:gd name="T5" fmla="*/ 52 h 56"/>
                <a:gd name="T6" fmla="*/ 24 w 32"/>
                <a:gd name="T7" fmla="*/ 56 h 56"/>
                <a:gd name="T8" fmla="*/ 18 w 32"/>
                <a:gd name="T9" fmla="*/ 56 h 56"/>
                <a:gd name="T10" fmla="*/ 14 w 32"/>
                <a:gd name="T11" fmla="*/ 56 h 56"/>
                <a:gd name="T12" fmla="*/ 12 w 32"/>
                <a:gd name="T13" fmla="*/ 56 h 56"/>
                <a:gd name="T14" fmla="*/ 8 w 32"/>
                <a:gd name="T15" fmla="*/ 54 h 56"/>
                <a:gd name="T16" fmla="*/ 6 w 32"/>
                <a:gd name="T17" fmla="*/ 54 h 56"/>
                <a:gd name="T18" fmla="*/ 6 w 32"/>
                <a:gd name="T19" fmla="*/ 56 h 56"/>
                <a:gd name="T20" fmla="*/ 4 w 32"/>
                <a:gd name="T21" fmla="*/ 56 h 56"/>
                <a:gd name="T22" fmla="*/ 4 w 32"/>
                <a:gd name="T23" fmla="*/ 56 h 56"/>
                <a:gd name="T24" fmla="*/ 2 w 32"/>
                <a:gd name="T25" fmla="*/ 56 h 56"/>
                <a:gd name="T26" fmla="*/ 2 w 32"/>
                <a:gd name="T27" fmla="*/ 56 h 56"/>
                <a:gd name="T28" fmla="*/ 0 w 32"/>
                <a:gd name="T29" fmla="*/ 56 h 56"/>
                <a:gd name="T30" fmla="*/ 0 w 32"/>
                <a:gd name="T31" fmla="*/ 56 h 56"/>
                <a:gd name="T32" fmla="*/ 0 w 32"/>
                <a:gd name="T33" fmla="*/ 54 h 56"/>
                <a:gd name="T34" fmla="*/ 0 w 32"/>
                <a:gd name="T35" fmla="*/ 2 h 56"/>
                <a:gd name="T36" fmla="*/ 0 w 32"/>
                <a:gd name="T37" fmla="*/ 2 h 56"/>
                <a:gd name="T38" fmla="*/ 0 w 32"/>
                <a:gd name="T39" fmla="*/ 0 h 56"/>
                <a:gd name="T40" fmla="*/ 2 w 32"/>
                <a:gd name="T41" fmla="*/ 0 h 56"/>
                <a:gd name="T42" fmla="*/ 2 w 32"/>
                <a:gd name="T43" fmla="*/ 0 h 56"/>
                <a:gd name="T44" fmla="*/ 4 w 32"/>
                <a:gd name="T45" fmla="*/ 0 h 56"/>
                <a:gd name="T46" fmla="*/ 6 w 32"/>
                <a:gd name="T47" fmla="*/ 0 h 56"/>
                <a:gd name="T48" fmla="*/ 6 w 32"/>
                <a:gd name="T49" fmla="*/ 2 h 56"/>
                <a:gd name="T50" fmla="*/ 6 w 32"/>
                <a:gd name="T51" fmla="*/ 24 h 56"/>
                <a:gd name="T52" fmla="*/ 10 w 32"/>
                <a:gd name="T53" fmla="*/ 20 h 56"/>
                <a:gd name="T54" fmla="*/ 12 w 32"/>
                <a:gd name="T55" fmla="*/ 18 h 56"/>
                <a:gd name="T56" fmla="*/ 16 w 32"/>
                <a:gd name="T57" fmla="*/ 18 h 56"/>
                <a:gd name="T58" fmla="*/ 18 w 32"/>
                <a:gd name="T59" fmla="*/ 18 h 56"/>
                <a:gd name="T60" fmla="*/ 24 w 32"/>
                <a:gd name="T61" fmla="*/ 18 h 56"/>
                <a:gd name="T62" fmla="*/ 30 w 32"/>
                <a:gd name="T63" fmla="*/ 24 h 56"/>
                <a:gd name="T64" fmla="*/ 32 w 32"/>
                <a:gd name="T65" fmla="*/ 30 h 56"/>
                <a:gd name="T66" fmla="*/ 32 w 32"/>
                <a:gd name="T67" fmla="*/ 36 h 56"/>
                <a:gd name="T68" fmla="*/ 26 w 32"/>
                <a:gd name="T69" fmla="*/ 38 h 56"/>
                <a:gd name="T70" fmla="*/ 26 w 32"/>
                <a:gd name="T71" fmla="*/ 32 h 56"/>
                <a:gd name="T72" fmla="*/ 24 w 32"/>
                <a:gd name="T73" fmla="*/ 28 h 56"/>
                <a:gd name="T74" fmla="*/ 22 w 32"/>
                <a:gd name="T75" fmla="*/ 24 h 56"/>
                <a:gd name="T76" fmla="*/ 16 w 32"/>
                <a:gd name="T77" fmla="*/ 22 h 56"/>
                <a:gd name="T78" fmla="*/ 14 w 32"/>
                <a:gd name="T79" fmla="*/ 24 h 56"/>
                <a:gd name="T80" fmla="*/ 12 w 32"/>
                <a:gd name="T81" fmla="*/ 24 h 56"/>
                <a:gd name="T82" fmla="*/ 10 w 32"/>
                <a:gd name="T83" fmla="*/ 26 h 56"/>
                <a:gd name="T84" fmla="*/ 6 w 32"/>
                <a:gd name="T85" fmla="*/ 30 h 56"/>
                <a:gd name="T86" fmla="*/ 6 w 32"/>
                <a:gd name="T87" fmla="*/ 44 h 56"/>
                <a:gd name="T88" fmla="*/ 12 w 32"/>
                <a:gd name="T89" fmla="*/ 50 h 56"/>
                <a:gd name="T90" fmla="*/ 16 w 32"/>
                <a:gd name="T91" fmla="*/ 52 h 56"/>
                <a:gd name="T92" fmla="*/ 20 w 32"/>
                <a:gd name="T93" fmla="*/ 50 h 56"/>
                <a:gd name="T94" fmla="*/ 24 w 32"/>
                <a:gd name="T95" fmla="*/ 46 h 56"/>
                <a:gd name="T96" fmla="*/ 26 w 32"/>
                <a:gd name="T97" fmla="*/ 42 h 56"/>
                <a:gd name="T98" fmla="*/ 26 w 32"/>
                <a:gd name="T99" fmla="*/ 38 h 5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 h="56">
                  <a:moveTo>
                    <a:pt x="32" y="36"/>
                  </a:moveTo>
                  <a:lnTo>
                    <a:pt x="32" y="36"/>
                  </a:lnTo>
                  <a:lnTo>
                    <a:pt x="32" y="44"/>
                  </a:lnTo>
                  <a:lnTo>
                    <a:pt x="28" y="52"/>
                  </a:lnTo>
                  <a:lnTo>
                    <a:pt x="24" y="56"/>
                  </a:lnTo>
                  <a:lnTo>
                    <a:pt x="18" y="56"/>
                  </a:lnTo>
                  <a:lnTo>
                    <a:pt x="14" y="56"/>
                  </a:lnTo>
                  <a:lnTo>
                    <a:pt x="12" y="56"/>
                  </a:lnTo>
                  <a:lnTo>
                    <a:pt x="8" y="54"/>
                  </a:lnTo>
                  <a:lnTo>
                    <a:pt x="6" y="50"/>
                  </a:lnTo>
                  <a:lnTo>
                    <a:pt x="6" y="54"/>
                  </a:lnTo>
                  <a:lnTo>
                    <a:pt x="6" y="56"/>
                  </a:lnTo>
                  <a:lnTo>
                    <a:pt x="4" y="56"/>
                  </a:lnTo>
                  <a:lnTo>
                    <a:pt x="2" y="56"/>
                  </a:lnTo>
                  <a:lnTo>
                    <a:pt x="0" y="56"/>
                  </a:lnTo>
                  <a:lnTo>
                    <a:pt x="0" y="54"/>
                  </a:lnTo>
                  <a:lnTo>
                    <a:pt x="0" y="2"/>
                  </a:lnTo>
                  <a:lnTo>
                    <a:pt x="0" y="0"/>
                  </a:lnTo>
                  <a:lnTo>
                    <a:pt x="2" y="0"/>
                  </a:lnTo>
                  <a:lnTo>
                    <a:pt x="4" y="0"/>
                  </a:lnTo>
                  <a:lnTo>
                    <a:pt x="6" y="0"/>
                  </a:lnTo>
                  <a:lnTo>
                    <a:pt x="6" y="2"/>
                  </a:lnTo>
                  <a:lnTo>
                    <a:pt x="6" y="24"/>
                  </a:lnTo>
                  <a:lnTo>
                    <a:pt x="10" y="20"/>
                  </a:lnTo>
                  <a:lnTo>
                    <a:pt x="12" y="18"/>
                  </a:lnTo>
                  <a:lnTo>
                    <a:pt x="16" y="18"/>
                  </a:lnTo>
                  <a:lnTo>
                    <a:pt x="18" y="18"/>
                  </a:lnTo>
                  <a:lnTo>
                    <a:pt x="24" y="18"/>
                  </a:lnTo>
                  <a:lnTo>
                    <a:pt x="30" y="24"/>
                  </a:lnTo>
                  <a:lnTo>
                    <a:pt x="32" y="30"/>
                  </a:lnTo>
                  <a:lnTo>
                    <a:pt x="32" y="36"/>
                  </a:lnTo>
                  <a:close/>
                  <a:moveTo>
                    <a:pt x="26" y="38"/>
                  </a:moveTo>
                  <a:lnTo>
                    <a:pt x="26" y="38"/>
                  </a:lnTo>
                  <a:lnTo>
                    <a:pt x="26" y="32"/>
                  </a:lnTo>
                  <a:lnTo>
                    <a:pt x="24" y="28"/>
                  </a:lnTo>
                  <a:lnTo>
                    <a:pt x="22" y="24"/>
                  </a:lnTo>
                  <a:lnTo>
                    <a:pt x="16" y="22"/>
                  </a:lnTo>
                  <a:lnTo>
                    <a:pt x="14" y="24"/>
                  </a:lnTo>
                  <a:lnTo>
                    <a:pt x="12" y="24"/>
                  </a:lnTo>
                  <a:lnTo>
                    <a:pt x="10" y="26"/>
                  </a:lnTo>
                  <a:lnTo>
                    <a:pt x="6" y="30"/>
                  </a:lnTo>
                  <a:lnTo>
                    <a:pt x="6" y="44"/>
                  </a:lnTo>
                  <a:lnTo>
                    <a:pt x="12" y="50"/>
                  </a:lnTo>
                  <a:lnTo>
                    <a:pt x="16" y="52"/>
                  </a:lnTo>
                  <a:lnTo>
                    <a:pt x="20" y="50"/>
                  </a:lnTo>
                  <a:lnTo>
                    <a:pt x="24" y="46"/>
                  </a:lnTo>
                  <a:lnTo>
                    <a:pt x="26" y="42"/>
                  </a:lnTo>
                  <a:lnTo>
                    <a:pt x="26"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60" name="Freeform 221"/>
            <p:cNvSpPr>
              <a:spLocks/>
            </p:cNvSpPr>
            <p:nvPr/>
          </p:nvSpPr>
          <p:spPr bwMode="auto">
            <a:xfrm>
              <a:off x="4448" y="2140"/>
              <a:ext cx="26" cy="44"/>
            </a:xfrm>
            <a:custGeom>
              <a:avLst/>
              <a:gdLst>
                <a:gd name="T0" fmla="*/ 26 w 26"/>
                <a:gd name="T1" fmla="*/ 40 h 44"/>
                <a:gd name="T2" fmla="*/ 26 w 26"/>
                <a:gd name="T3" fmla="*/ 42 h 44"/>
                <a:gd name="T4" fmla="*/ 26 w 26"/>
                <a:gd name="T5" fmla="*/ 42 h 44"/>
                <a:gd name="T6" fmla="*/ 26 w 26"/>
                <a:gd name="T7" fmla="*/ 44 h 44"/>
                <a:gd name="T8" fmla="*/ 2 w 26"/>
                <a:gd name="T9" fmla="*/ 44 h 44"/>
                <a:gd name="T10" fmla="*/ 2 w 26"/>
                <a:gd name="T11" fmla="*/ 44 h 44"/>
                <a:gd name="T12" fmla="*/ 2 w 26"/>
                <a:gd name="T13" fmla="*/ 42 h 44"/>
                <a:gd name="T14" fmla="*/ 2 w 26"/>
                <a:gd name="T15" fmla="*/ 42 h 44"/>
                <a:gd name="T16" fmla="*/ 2 w 26"/>
                <a:gd name="T17" fmla="*/ 40 h 44"/>
                <a:gd name="T18" fmla="*/ 2 w 26"/>
                <a:gd name="T19" fmla="*/ 40 h 44"/>
                <a:gd name="T20" fmla="*/ 2 w 26"/>
                <a:gd name="T21" fmla="*/ 40 h 44"/>
                <a:gd name="T22" fmla="*/ 2 w 26"/>
                <a:gd name="T23" fmla="*/ 38 h 44"/>
                <a:gd name="T24" fmla="*/ 2 w 26"/>
                <a:gd name="T25" fmla="*/ 38 h 44"/>
                <a:gd name="T26" fmla="*/ 12 w 26"/>
                <a:gd name="T27" fmla="*/ 6 h 44"/>
                <a:gd name="T28" fmla="*/ 2 w 26"/>
                <a:gd name="T29" fmla="*/ 10 h 44"/>
                <a:gd name="T30" fmla="*/ 2 w 26"/>
                <a:gd name="T31" fmla="*/ 10 h 44"/>
                <a:gd name="T32" fmla="*/ 2 w 26"/>
                <a:gd name="T33" fmla="*/ 10 h 44"/>
                <a:gd name="T34" fmla="*/ 2 w 26"/>
                <a:gd name="T35" fmla="*/ 10 h 44"/>
                <a:gd name="T36" fmla="*/ 0 w 26"/>
                <a:gd name="T37" fmla="*/ 8 h 44"/>
                <a:gd name="T38" fmla="*/ 0 w 26"/>
                <a:gd name="T39" fmla="*/ 8 h 44"/>
                <a:gd name="T40" fmla="*/ 2 w 26"/>
                <a:gd name="T41" fmla="*/ 8 h 44"/>
                <a:gd name="T42" fmla="*/ 2 w 26"/>
                <a:gd name="T43" fmla="*/ 6 h 44"/>
                <a:gd name="T44" fmla="*/ 12 w 26"/>
                <a:gd name="T45" fmla="*/ 0 h 44"/>
                <a:gd name="T46" fmla="*/ 12 w 26"/>
                <a:gd name="T47" fmla="*/ 0 h 44"/>
                <a:gd name="T48" fmla="*/ 12 w 26"/>
                <a:gd name="T49" fmla="*/ 0 h 44"/>
                <a:gd name="T50" fmla="*/ 14 w 26"/>
                <a:gd name="T51" fmla="*/ 0 h 44"/>
                <a:gd name="T52" fmla="*/ 14 w 26"/>
                <a:gd name="T53" fmla="*/ 0 h 44"/>
                <a:gd name="T54" fmla="*/ 16 w 26"/>
                <a:gd name="T55" fmla="*/ 0 h 44"/>
                <a:gd name="T56" fmla="*/ 16 w 26"/>
                <a:gd name="T57" fmla="*/ 0 h 44"/>
                <a:gd name="T58" fmla="*/ 18 w 26"/>
                <a:gd name="T59" fmla="*/ 0 h 44"/>
                <a:gd name="T60" fmla="*/ 18 w 26"/>
                <a:gd name="T61" fmla="*/ 0 h 44"/>
                <a:gd name="T62" fmla="*/ 26 w 26"/>
                <a:gd name="T63" fmla="*/ 38 h 44"/>
                <a:gd name="T64" fmla="*/ 26 w 26"/>
                <a:gd name="T65" fmla="*/ 38 h 44"/>
                <a:gd name="T66" fmla="*/ 26 w 26"/>
                <a:gd name="T67" fmla="*/ 40 h 44"/>
                <a:gd name="T68" fmla="*/ 26 w 26"/>
                <a:gd name="T69" fmla="*/ 40 h 44"/>
                <a:gd name="T70" fmla="*/ 26 w 26"/>
                <a:gd name="T71" fmla="*/ 40 h 4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6" h="44">
                  <a:moveTo>
                    <a:pt x="26" y="40"/>
                  </a:moveTo>
                  <a:lnTo>
                    <a:pt x="26" y="40"/>
                  </a:lnTo>
                  <a:lnTo>
                    <a:pt x="26" y="42"/>
                  </a:lnTo>
                  <a:lnTo>
                    <a:pt x="26" y="44"/>
                  </a:lnTo>
                  <a:lnTo>
                    <a:pt x="2" y="44"/>
                  </a:lnTo>
                  <a:lnTo>
                    <a:pt x="2" y="42"/>
                  </a:lnTo>
                  <a:lnTo>
                    <a:pt x="2" y="40"/>
                  </a:lnTo>
                  <a:lnTo>
                    <a:pt x="2" y="38"/>
                  </a:lnTo>
                  <a:lnTo>
                    <a:pt x="12" y="38"/>
                  </a:lnTo>
                  <a:lnTo>
                    <a:pt x="12" y="6"/>
                  </a:lnTo>
                  <a:lnTo>
                    <a:pt x="2" y="10"/>
                  </a:lnTo>
                  <a:lnTo>
                    <a:pt x="0" y="8"/>
                  </a:lnTo>
                  <a:lnTo>
                    <a:pt x="2" y="8"/>
                  </a:lnTo>
                  <a:lnTo>
                    <a:pt x="2" y="6"/>
                  </a:lnTo>
                  <a:lnTo>
                    <a:pt x="12" y="0"/>
                  </a:lnTo>
                  <a:lnTo>
                    <a:pt x="14" y="0"/>
                  </a:lnTo>
                  <a:lnTo>
                    <a:pt x="16" y="0"/>
                  </a:lnTo>
                  <a:lnTo>
                    <a:pt x="18" y="0"/>
                  </a:lnTo>
                  <a:lnTo>
                    <a:pt x="18" y="38"/>
                  </a:lnTo>
                  <a:lnTo>
                    <a:pt x="26" y="38"/>
                  </a:lnTo>
                  <a:lnTo>
                    <a:pt x="26"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61" name="Freeform 222"/>
            <p:cNvSpPr>
              <a:spLocks noEditPoints="1"/>
            </p:cNvSpPr>
            <p:nvPr/>
          </p:nvSpPr>
          <p:spPr bwMode="auto">
            <a:xfrm>
              <a:off x="4480" y="2138"/>
              <a:ext cx="30" cy="46"/>
            </a:xfrm>
            <a:custGeom>
              <a:avLst/>
              <a:gdLst>
                <a:gd name="T0" fmla="*/ 30 w 30"/>
                <a:gd name="T1" fmla="*/ 24 h 46"/>
                <a:gd name="T2" fmla="*/ 30 w 30"/>
                <a:gd name="T3" fmla="*/ 32 h 46"/>
                <a:gd name="T4" fmla="*/ 28 w 30"/>
                <a:gd name="T5" fmla="*/ 40 h 46"/>
                <a:gd name="T6" fmla="*/ 22 w 30"/>
                <a:gd name="T7" fmla="*/ 44 h 46"/>
                <a:gd name="T8" fmla="*/ 16 w 30"/>
                <a:gd name="T9" fmla="*/ 46 h 46"/>
                <a:gd name="T10" fmla="*/ 8 w 30"/>
                <a:gd name="T11" fmla="*/ 44 h 46"/>
                <a:gd name="T12" fmla="*/ 4 w 30"/>
                <a:gd name="T13" fmla="*/ 40 h 46"/>
                <a:gd name="T14" fmla="*/ 2 w 30"/>
                <a:gd name="T15" fmla="*/ 34 h 46"/>
                <a:gd name="T16" fmla="*/ 0 w 30"/>
                <a:gd name="T17" fmla="*/ 24 h 46"/>
                <a:gd name="T18" fmla="*/ 2 w 30"/>
                <a:gd name="T19" fmla="*/ 14 h 46"/>
                <a:gd name="T20" fmla="*/ 4 w 30"/>
                <a:gd name="T21" fmla="*/ 8 h 46"/>
                <a:gd name="T22" fmla="*/ 8 w 30"/>
                <a:gd name="T23" fmla="*/ 2 h 46"/>
                <a:gd name="T24" fmla="*/ 16 w 30"/>
                <a:gd name="T25" fmla="*/ 0 h 46"/>
                <a:gd name="T26" fmla="*/ 22 w 30"/>
                <a:gd name="T27" fmla="*/ 2 h 46"/>
                <a:gd name="T28" fmla="*/ 28 w 30"/>
                <a:gd name="T29" fmla="*/ 6 h 46"/>
                <a:gd name="T30" fmla="*/ 30 w 30"/>
                <a:gd name="T31" fmla="*/ 14 h 46"/>
                <a:gd name="T32" fmla="*/ 30 w 30"/>
                <a:gd name="T33" fmla="*/ 24 h 46"/>
                <a:gd name="T34" fmla="*/ 24 w 30"/>
                <a:gd name="T35" fmla="*/ 24 h 46"/>
                <a:gd name="T36" fmla="*/ 24 w 30"/>
                <a:gd name="T37" fmla="*/ 18 h 46"/>
                <a:gd name="T38" fmla="*/ 24 w 30"/>
                <a:gd name="T39" fmla="*/ 14 h 46"/>
                <a:gd name="T40" fmla="*/ 22 w 30"/>
                <a:gd name="T41" fmla="*/ 10 h 46"/>
                <a:gd name="T42" fmla="*/ 20 w 30"/>
                <a:gd name="T43" fmla="*/ 8 h 46"/>
                <a:gd name="T44" fmla="*/ 18 w 30"/>
                <a:gd name="T45" fmla="*/ 6 h 46"/>
                <a:gd name="T46" fmla="*/ 16 w 30"/>
                <a:gd name="T47" fmla="*/ 6 h 46"/>
                <a:gd name="T48" fmla="*/ 12 w 30"/>
                <a:gd name="T49" fmla="*/ 8 h 46"/>
                <a:gd name="T50" fmla="*/ 8 w 30"/>
                <a:gd name="T51" fmla="*/ 10 h 46"/>
                <a:gd name="T52" fmla="*/ 6 w 30"/>
                <a:gd name="T53" fmla="*/ 16 h 46"/>
                <a:gd name="T54" fmla="*/ 6 w 30"/>
                <a:gd name="T55" fmla="*/ 24 h 46"/>
                <a:gd name="T56" fmla="*/ 6 w 30"/>
                <a:gd name="T57" fmla="*/ 32 h 46"/>
                <a:gd name="T58" fmla="*/ 8 w 30"/>
                <a:gd name="T59" fmla="*/ 38 h 46"/>
                <a:gd name="T60" fmla="*/ 12 w 30"/>
                <a:gd name="T61" fmla="*/ 40 h 46"/>
                <a:gd name="T62" fmla="*/ 16 w 30"/>
                <a:gd name="T63" fmla="*/ 42 h 46"/>
                <a:gd name="T64" fmla="*/ 18 w 30"/>
                <a:gd name="T65" fmla="*/ 40 h 46"/>
                <a:gd name="T66" fmla="*/ 22 w 30"/>
                <a:gd name="T67" fmla="*/ 38 h 46"/>
                <a:gd name="T68" fmla="*/ 22 w 30"/>
                <a:gd name="T69" fmla="*/ 36 h 46"/>
                <a:gd name="T70" fmla="*/ 24 w 30"/>
                <a:gd name="T71" fmla="*/ 32 h 46"/>
                <a:gd name="T72" fmla="*/ 24 w 30"/>
                <a:gd name="T73" fmla="*/ 28 h 46"/>
                <a:gd name="T74" fmla="*/ 24 w 30"/>
                <a:gd name="T75" fmla="*/ 24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0" h="46">
                  <a:moveTo>
                    <a:pt x="30" y="24"/>
                  </a:moveTo>
                  <a:lnTo>
                    <a:pt x="30" y="24"/>
                  </a:lnTo>
                  <a:lnTo>
                    <a:pt x="30" y="32"/>
                  </a:lnTo>
                  <a:lnTo>
                    <a:pt x="28" y="40"/>
                  </a:lnTo>
                  <a:lnTo>
                    <a:pt x="22" y="44"/>
                  </a:lnTo>
                  <a:lnTo>
                    <a:pt x="16" y="46"/>
                  </a:lnTo>
                  <a:lnTo>
                    <a:pt x="8" y="44"/>
                  </a:lnTo>
                  <a:lnTo>
                    <a:pt x="4" y="40"/>
                  </a:lnTo>
                  <a:lnTo>
                    <a:pt x="2" y="34"/>
                  </a:lnTo>
                  <a:lnTo>
                    <a:pt x="0" y="24"/>
                  </a:lnTo>
                  <a:lnTo>
                    <a:pt x="2" y="14"/>
                  </a:lnTo>
                  <a:lnTo>
                    <a:pt x="4" y="8"/>
                  </a:lnTo>
                  <a:lnTo>
                    <a:pt x="8" y="2"/>
                  </a:lnTo>
                  <a:lnTo>
                    <a:pt x="16" y="0"/>
                  </a:lnTo>
                  <a:lnTo>
                    <a:pt x="22" y="2"/>
                  </a:lnTo>
                  <a:lnTo>
                    <a:pt x="28" y="6"/>
                  </a:lnTo>
                  <a:lnTo>
                    <a:pt x="30" y="14"/>
                  </a:lnTo>
                  <a:lnTo>
                    <a:pt x="30" y="24"/>
                  </a:lnTo>
                  <a:close/>
                  <a:moveTo>
                    <a:pt x="24" y="24"/>
                  </a:moveTo>
                  <a:lnTo>
                    <a:pt x="24" y="24"/>
                  </a:lnTo>
                  <a:lnTo>
                    <a:pt x="24" y="18"/>
                  </a:lnTo>
                  <a:lnTo>
                    <a:pt x="24" y="14"/>
                  </a:lnTo>
                  <a:lnTo>
                    <a:pt x="22" y="10"/>
                  </a:lnTo>
                  <a:lnTo>
                    <a:pt x="20" y="8"/>
                  </a:lnTo>
                  <a:lnTo>
                    <a:pt x="18" y="6"/>
                  </a:lnTo>
                  <a:lnTo>
                    <a:pt x="16" y="6"/>
                  </a:lnTo>
                  <a:lnTo>
                    <a:pt x="12" y="8"/>
                  </a:lnTo>
                  <a:lnTo>
                    <a:pt x="8" y="10"/>
                  </a:lnTo>
                  <a:lnTo>
                    <a:pt x="6" y="16"/>
                  </a:lnTo>
                  <a:lnTo>
                    <a:pt x="6" y="24"/>
                  </a:lnTo>
                  <a:lnTo>
                    <a:pt x="6" y="32"/>
                  </a:lnTo>
                  <a:lnTo>
                    <a:pt x="8" y="38"/>
                  </a:lnTo>
                  <a:lnTo>
                    <a:pt x="12" y="40"/>
                  </a:lnTo>
                  <a:lnTo>
                    <a:pt x="16" y="42"/>
                  </a:lnTo>
                  <a:lnTo>
                    <a:pt x="18" y="40"/>
                  </a:lnTo>
                  <a:lnTo>
                    <a:pt x="22" y="38"/>
                  </a:lnTo>
                  <a:lnTo>
                    <a:pt x="22" y="36"/>
                  </a:lnTo>
                  <a:lnTo>
                    <a:pt x="24" y="32"/>
                  </a:lnTo>
                  <a:lnTo>
                    <a:pt x="24" y="28"/>
                  </a:lnTo>
                  <a:lnTo>
                    <a:pt x="2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62" name="Freeform 223"/>
            <p:cNvSpPr>
              <a:spLocks noEditPoints="1"/>
            </p:cNvSpPr>
            <p:nvPr/>
          </p:nvSpPr>
          <p:spPr bwMode="auto">
            <a:xfrm>
              <a:off x="4516" y="2138"/>
              <a:ext cx="30" cy="46"/>
            </a:xfrm>
            <a:custGeom>
              <a:avLst/>
              <a:gdLst>
                <a:gd name="T0" fmla="*/ 30 w 30"/>
                <a:gd name="T1" fmla="*/ 24 h 46"/>
                <a:gd name="T2" fmla="*/ 28 w 30"/>
                <a:gd name="T3" fmla="*/ 32 h 46"/>
                <a:gd name="T4" fmla="*/ 26 w 30"/>
                <a:gd name="T5" fmla="*/ 40 h 46"/>
                <a:gd name="T6" fmla="*/ 22 w 30"/>
                <a:gd name="T7" fmla="*/ 44 h 46"/>
                <a:gd name="T8" fmla="*/ 14 w 30"/>
                <a:gd name="T9" fmla="*/ 46 h 46"/>
                <a:gd name="T10" fmla="*/ 8 w 30"/>
                <a:gd name="T11" fmla="*/ 44 h 46"/>
                <a:gd name="T12" fmla="*/ 2 w 30"/>
                <a:gd name="T13" fmla="*/ 40 h 46"/>
                <a:gd name="T14" fmla="*/ 0 w 30"/>
                <a:gd name="T15" fmla="*/ 34 h 46"/>
                <a:gd name="T16" fmla="*/ 0 w 30"/>
                <a:gd name="T17" fmla="*/ 24 h 46"/>
                <a:gd name="T18" fmla="*/ 0 w 30"/>
                <a:gd name="T19" fmla="*/ 14 h 46"/>
                <a:gd name="T20" fmla="*/ 2 w 30"/>
                <a:gd name="T21" fmla="*/ 8 h 46"/>
                <a:gd name="T22" fmla="*/ 8 w 30"/>
                <a:gd name="T23" fmla="*/ 2 h 46"/>
                <a:gd name="T24" fmla="*/ 16 w 30"/>
                <a:gd name="T25" fmla="*/ 0 h 46"/>
                <a:gd name="T26" fmla="*/ 22 w 30"/>
                <a:gd name="T27" fmla="*/ 2 h 46"/>
                <a:gd name="T28" fmla="*/ 26 w 30"/>
                <a:gd name="T29" fmla="*/ 6 h 46"/>
                <a:gd name="T30" fmla="*/ 28 w 30"/>
                <a:gd name="T31" fmla="*/ 14 h 46"/>
                <a:gd name="T32" fmla="*/ 30 w 30"/>
                <a:gd name="T33" fmla="*/ 24 h 46"/>
                <a:gd name="T34" fmla="*/ 24 w 30"/>
                <a:gd name="T35" fmla="*/ 24 h 46"/>
                <a:gd name="T36" fmla="*/ 24 w 30"/>
                <a:gd name="T37" fmla="*/ 18 h 46"/>
                <a:gd name="T38" fmla="*/ 22 w 30"/>
                <a:gd name="T39" fmla="*/ 14 h 46"/>
                <a:gd name="T40" fmla="*/ 22 w 30"/>
                <a:gd name="T41" fmla="*/ 10 h 46"/>
                <a:gd name="T42" fmla="*/ 20 w 30"/>
                <a:gd name="T43" fmla="*/ 8 h 46"/>
                <a:gd name="T44" fmla="*/ 18 w 30"/>
                <a:gd name="T45" fmla="*/ 6 h 46"/>
                <a:gd name="T46" fmla="*/ 14 w 30"/>
                <a:gd name="T47" fmla="*/ 6 h 46"/>
                <a:gd name="T48" fmla="*/ 10 w 30"/>
                <a:gd name="T49" fmla="*/ 8 h 46"/>
                <a:gd name="T50" fmla="*/ 8 w 30"/>
                <a:gd name="T51" fmla="*/ 10 h 46"/>
                <a:gd name="T52" fmla="*/ 6 w 30"/>
                <a:gd name="T53" fmla="*/ 16 h 46"/>
                <a:gd name="T54" fmla="*/ 6 w 30"/>
                <a:gd name="T55" fmla="*/ 24 h 46"/>
                <a:gd name="T56" fmla="*/ 6 w 30"/>
                <a:gd name="T57" fmla="*/ 32 h 46"/>
                <a:gd name="T58" fmla="*/ 8 w 30"/>
                <a:gd name="T59" fmla="*/ 38 h 46"/>
                <a:gd name="T60" fmla="*/ 10 w 30"/>
                <a:gd name="T61" fmla="*/ 40 h 46"/>
                <a:gd name="T62" fmla="*/ 14 w 30"/>
                <a:gd name="T63" fmla="*/ 42 h 46"/>
                <a:gd name="T64" fmla="*/ 18 w 30"/>
                <a:gd name="T65" fmla="*/ 40 h 46"/>
                <a:gd name="T66" fmla="*/ 20 w 30"/>
                <a:gd name="T67" fmla="*/ 38 h 46"/>
                <a:gd name="T68" fmla="*/ 22 w 30"/>
                <a:gd name="T69" fmla="*/ 36 h 46"/>
                <a:gd name="T70" fmla="*/ 24 w 30"/>
                <a:gd name="T71" fmla="*/ 32 h 46"/>
                <a:gd name="T72" fmla="*/ 24 w 30"/>
                <a:gd name="T73" fmla="*/ 28 h 46"/>
                <a:gd name="T74" fmla="*/ 24 w 30"/>
                <a:gd name="T75" fmla="*/ 24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0" h="46">
                  <a:moveTo>
                    <a:pt x="30" y="24"/>
                  </a:moveTo>
                  <a:lnTo>
                    <a:pt x="30" y="24"/>
                  </a:lnTo>
                  <a:lnTo>
                    <a:pt x="28" y="32"/>
                  </a:lnTo>
                  <a:lnTo>
                    <a:pt x="26" y="40"/>
                  </a:lnTo>
                  <a:lnTo>
                    <a:pt x="22" y="44"/>
                  </a:lnTo>
                  <a:lnTo>
                    <a:pt x="14" y="46"/>
                  </a:lnTo>
                  <a:lnTo>
                    <a:pt x="8" y="44"/>
                  </a:lnTo>
                  <a:lnTo>
                    <a:pt x="2" y="40"/>
                  </a:lnTo>
                  <a:lnTo>
                    <a:pt x="0" y="34"/>
                  </a:lnTo>
                  <a:lnTo>
                    <a:pt x="0" y="24"/>
                  </a:lnTo>
                  <a:lnTo>
                    <a:pt x="0" y="14"/>
                  </a:lnTo>
                  <a:lnTo>
                    <a:pt x="2" y="8"/>
                  </a:lnTo>
                  <a:lnTo>
                    <a:pt x="8" y="2"/>
                  </a:lnTo>
                  <a:lnTo>
                    <a:pt x="16" y="0"/>
                  </a:lnTo>
                  <a:lnTo>
                    <a:pt x="22" y="2"/>
                  </a:lnTo>
                  <a:lnTo>
                    <a:pt x="26" y="6"/>
                  </a:lnTo>
                  <a:lnTo>
                    <a:pt x="28" y="14"/>
                  </a:lnTo>
                  <a:lnTo>
                    <a:pt x="30" y="24"/>
                  </a:lnTo>
                  <a:close/>
                  <a:moveTo>
                    <a:pt x="24" y="24"/>
                  </a:moveTo>
                  <a:lnTo>
                    <a:pt x="24" y="24"/>
                  </a:lnTo>
                  <a:lnTo>
                    <a:pt x="24" y="18"/>
                  </a:lnTo>
                  <a:lnTo>
                    <a:pt x="22" y="14"/>
                  </a:lnTo>
                  <a:lnTo>
                    <a:pt x="22" y="10"/>
                  </a:lnTo>
                  <a:lnTo>
                    <a:pt x="20" y="8"/>
                  </a:lnTo>
                  <a:lnTo>
                    <a:pt x="18" y="6"/>
                  </a:lnTo>
                  <a:lnTo>
                    <a:pt x="14" y="6"/>
                  </a:lnTo>
                  <a:lnTo>
                    <a:pt x="10" y="8"/>
                  </a:lnTo>
                  <a:lnTo>
                    <a:pt x="8" y="10"/>
                  </a:lnTo>
                  <a:lnTo>
                    <a:pt x="6" y="16"/>
                  </a:lnTo>
                  <a:lnTo>
                    <a:pt x="6" y="24"/>
                  </a:lnTo>
                  <a:lnTo>
                    <a:pt x="6" y="32"/>
                  </a:lnTo>
                  <a:lnTo>
                    <a:pt x="8" y="38"/>
                  </a:lnTo>
                  <a:lnTo>
                    <a:pt x="10" y="40"/>
                  </a:lnTo>
                  <a:lnTo>
                    <a:pt x="14" y="42"/>
                  </a:lnTo>
                  <a:lnTo>
                    <a:pt x="18" y="40"/>
                  </a:lnTo>
                  <a:lnTo>
                    <a:pt x="20" y="38"/>
                  </a:lnTo>
                  <a:lnTo>
                    <a:pt x="22" y="36"/>
                  </a:lnTo>
                  <a:lnTo>
                    <a:pt x="24" y="32"/>
                  </a:lnTo>
                  <a:lnTo>
                    <a:pt x="24" y="28"/>
                  </a:lnTo>
                  <a:lnTo>
                    <a:pt x="2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63" name="Freeform 224"/>
            <p:cNvSpPr>
              <a:spLocks noEditPoints="1"/>
            </p:cNvSpPr>
            <p:nvPr/>
          </p:nvSpPr>
          <p:spPr bwMode="auto">
            <a:xfrm>
              <a:off x="4550" y="2138"/>
              <a:ext cx="46" cy="46"/>
            </a:xfrm>
            <a:custGeom>
              <a:avLst/>
              <a:gdLst>
                <a:gd name="T0" fmla="*/ 18 w 46"/>
                <a:gd name="T1" fmla="*/ 18 h 46"/>
                <a:gd name="T2" fmla="*/ 16 w 46"/>
                <a:gd name="T3" fmla="*/ 20 h 46"/>
                <a:gd name="T4" fmla="*/ 10 w 46"/>
                <a:gd name="T5" fmla="*/ 24 h 46"/>
                <a:gd name="T6" fmla="*/ 6 w 46"/>
                <a:gd name="T7" fmla="*/ 24 h 46"/>
                <a:gd name="T8" fmla="*/ 2 w 46"/>
                <a:gd name="T9" fmla="*/ 18 h 46"/>
                <a:gd name="T10" fmla="*/ 0 w 46"/>
                <a:gd name="T11" fmla="*/ 12 h 46"/>
                <a:gd name="T12" fmla="*/ 2 w 46"/>
                <a:gd name="T13" fmla="*/ 4 h 46"/>
                <a:gd name="T14" fmla="*/ 6 w 46"/>
                <a:gd name="T15" fmla="*/ 2 h 46"/>
                <a:gd name="T16" fmla="*/ 14 w 46"/>
                <a:gd name="T17" fmla="*/ 2 h 46"/>
                <a:gd name="T18" fmla="*/ 18 w 46"/>
                <a:gd name="T19" fmla="*/ 4 h 46"/>
                <a:gd name="T20" fmla="*/ 20 w 46"/>
                <a:gd name="T21" fmla="*/ 12 h 46"/>
                <a:gd name="T22" fmla="*/ 10 w 46"/>
                <a:gd name="T23" fmla="*/ 46 h 46"/>
                <a:gd name="T24" fmla="*/ 8 w 46"/>
                <a:gd name="T25" fmla="*/ 46 h 46"/>
                <a:gd name="T26" fmla="*/ 8 w 46"/>
                <a:gd name="T27" fmla="*/ 46 h 46"/>
                <a:gd name="T28" fmla="*/ 6 w 46"/>
                <a:gd name="T29" fmla="*/ 46 h 46"/>
                <a:gd name="T30" fmla="*/ 6 w 46"/>
                <a:gd name="T31" fmla="*/ 46 h 46"/>
                <a:gd name="T32" fmla="*/ 6 w 46"/>
                <a:gd name="T33" fmla="*/ 44 h 46"/>
                <a:gd name="T34" fmla="*/ 36 w 46"/>
                <a:gd name="T35" fmla="*/ 0 h 46"/>
                <a:gd name="T36" fmla="*/ 36 w 46"/>
                <a:gd name="T37" fmla="*/ 0 h 46"/>
                <a:gd name="T38" fmla="*/ 38 w 46"/>
                <a:gd name="T39" fmla="*/ 0 h 46"/>
                <a:gd name="T40" fmla="*/ 40 w 46"/>
                <a:gd name="T41" fmla="*/ 0 h 46"/>
                <a:gd name="T42" fmla="*/ 40 w 46"/>
                <a:gd name="T43" fmla="*/ 2 h 46"/>
                <a:gd name="T44" fmla="*/ 10 w 46"/>
                <a:gd name="T45" fmla="*/ 46 h 46"/>
                <a:gd name="T46" fmla="*/ 14 w 46"/>
                <a:gd name="T47" fmla="*/ 10 h 46"/>
                <a:gd name="T48" fmla="*/ 14 w 46"/>
                <a:gd name="T49" fmla="*/ 6 h 46"/>
                <a:gd name="T50" fmla="*/ 10 w 46"/>
                <a:gd name="T51" fmla="*/ 4 h 46"/>
                <a:gd name="T52" fmla="*/ 8 w 46"/>
                <a:gd name="T53" fmla="*/ 6 h 46"/>
                <a:gd name="T54" fmla="*/ 6 w 46"/>
                <a:gd name="T55" fmla="*/ 10 h 46"/>
                <a:gd name="T56" fmla="*/ 6 w 46"/>
                <a:gd name="T57" fmla="*/ 12 h 46"/>
                <a:gd name="T58" fmla="*/ 6 w 46"/>
                <a:gd name="T59" fmla="*/ 18 h 46"/>
                <a:gd name="T60" fmla="*/ 8 w 46"/>
                <a:gd name="T61" fmla="*/ 20 h 46"/>
                <a:gd name="T62" fmla="*/ 12 w 46"/>
                <a:gd name="T63" fmla="*/ 20 h 46"/>
                <a:gd name="T64" fmla="*/ 14 w 46"/>
                <a:gd name="T65" fmla="*/ 18 h 46"/>
                <a:gd name="T66" fmla="*/ 14 w 46"/>
                <a:gd name="T67" fmla="*/ 12 h 46"/>
                <a:gd name="T68" fmla="*/ 46 w 46"/>
                <a:gd name="T69" fmla="*/ 34 h 46"/>
                <a:gd name="T70" fmla="*/ 42 w 46"/>
                <a:gd name="T71" fmla="*/ 42 h 46"/>
                <a:gd name="T72" fmla="*/ 40 w 46"/>
                <a:gd name="T73" fmla="*/ 44 h 46"/>
                <a:gd name="T74" fmla="*/ 32 w 46"/>
                <a:gd name="T75" fmla="*/ 46 h 46"/>
                <a:gd name="T76" fmla="*/ 28 w 46"/>
                <a:gd name="T77" fmla="*/ 42 h 46"/>
                <a:gd name="T78" fmla="*/ 26 w 46"/>
                <a:gd name="T79" fmla="*/ 34 h 46"/>
                <a:gd name="T80" fmla="*/ 26 w 46"/>
                <a:gd name="T81" fmla="*/ 30 h 46"/>
                <a:gd name="T82" fmla="*/ 32 w 46"/>
                <a:gd name="T83" fmla="*/ 24 h 46"/>
                <a:gd name="T84" fmla="*/ 36 w 46"/>
                <a:gd name="T85" fmla="*/ 22 h 46"/>
                <a:gd name="T86" fmla="*/ 44 w 46"/>
                <a:gd name="T87" fmla="*/ 26 h 46"/>
                <a:gd name="T88" fmla="*/ 44 w 46"/>
                <a:gd name="T89" fmla="*/ 30 h 46"/>
                <a:gd name="T90" fmla="*/ 40 w 46"/>
                <a:gd name="T91" fmla="*/ 34 h 46"/>
                <a:gd name="T92" fmla="*/ 40 w 46"/>
                <a:gd name="T93" fmla="*/ 32 h 46"/>
                <a:gd name="T94" fmla="*/ 38 w 46"/>
                <a:gd name="T95" fmla="*/ 28 h 46"/>
                <a:gd name="T96" fmla="*/ 36 w 46"/>
                <a:gd name="T97" fmla="*/ 26 h 46"/>
                <a:gd name="T98" fmla="*/ 32 w 46"/>
                <a:gd name="T99" fmla="*/ 28 h 46"/>
                <a:gd name="T100" fmla="*/ 32 w 46"/>
                <a:gd name="T101" fmla="*/ 30 h 46"/>
                <a:gd name="T102" fmla="*/ 32 w 46"/>
                <a:gd name="T103" fmla="*/ 38 h 46"/>
                <a:gd name="T104" fmla="*/ 32 w 46"/>
                <a:gd name="T105" fmla="*/ 40 h 46"/>
                <a:gd name="T106" fmla="*/ 36 w 46"/>
                <a:gd name="T107" fmla="*/ 42 h 46"/>
                <a:gd name="T108" fmla="*/ 38 w 46"/>
                <a:gd name="T109" fmla="*/ 42 h 46"/>
                <a:gd name="T110" fmla="*/ 40 w 46"/>
                <a:gd name="T111" fmla="*/ 38 h 46"/>
                <a:gd name="T112" fmla="*/ 40 w 46"/>
                <a:gd name="T113" fmla="*/ 34 h 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6" h="46">
                  <a:moveTo>
                    <a:pt x="20" y="12"/>
                  </a:moveTo>
                  <a:lnTo>
                    <a:pt x="20" y="12"/>
                  </a:lnTo>
                  <a:lnTo>
                    <a:pt x="18" y="18"/>
                  </a:lnTo>
                  <a:lnTo>
                    <a:pt x="16" y="20"/>
                  </a:lnTo>
                  <a:lnTo>
                    <a:pt x="14" y="24"/>
                  </a:lnTo>
                  <a:lnTo>
                    <a:pt x="10" y="24"/>
                  </a:lnTo>
                  <a:lnTo>
                    <a:pt x="6" y="24"/>
                  </a:lnTo>
                  <a:lnTo>
                    <a:pt x="2" y="20"/>
                  </a:lnTo>
                  <a:lnTo>
                    <a:pt x="2" y="18"/>
                  </a:lnTo>
                  <a:lnTo>
                    <a:pt x="0" y="12"/>
                  </a:lnTo>
                  <a:lnTo>
                    <a:pt x="2" y="8"/>
                  </a:lnTo>
                  <a:lnTo>
                    <a:pt x="2" y="4"/>
                  </a:lnTo>
                  <a:lnTo>
                    <a:pt x="6" y="2"/>
                  </a:lnTo>
                  <a:lnTo>
                    <a:pt x="10" y="2"/>
                  </a:lnTo>
                  <a:lnTo>
                    <a:pt x="14" y="2"/>
                  </a:lnTo>
                  <a:lnTo>
                    <a:pt x="18" y="4"/>
                  </a:lnTo>
                  <a:lnTo>
                    <a:pt x="18" y="8"/>
                  </a:lnTo>
                  <a:lnTo>
                    <a:pt x="20" y="12"/>
                  </a:lnTo>
                  <a:close/>
                  <a:moveTo>
                    <a:pt x="10" y="46"/>
                  </a:moveTo>
                  <a:lnTo>
                    <a:pt x="10" y="46"/>
                  </a:lnTo>
                  <a:lnTo>
                    <a:pt x="8" y="46"/>
                  </a:lnTo>
                  <a:lnTo>
                    <a:pt x="6" y="46"/>
                  </a:lnTo>
                  <a:lnTo>
                    <a:pt x="4" y="46"/>
                  </a:lnTo>
                  <a:lnTo>
                    <a:pt x="6" y="44"/>
                  </a:lnTo>
                  <a:lnTo>
                    <a:pt x="36" y="2"/>
                  </a:lnTo>
                  <a:lnTo>
                    <a:pt x="36" y="0"/>
                  </a:lnTo>
                  <a:lnTo>
                    <a:pt x="38" y="0"/>
                  </a:lnTo>
                  <a:lnTo>
                    <a:pt x="40" y="0"/>
                  </a:lnTo>
                  <a:lnTo>
                    <a:pt x="40" y="2"/>
                  </a:lnTo>
                  <a:lnTo>
                    <a:pt x="10" y="46"/>
                  </a:lnTo>
                  <a:close/>
                  <a:moveTo>
                    <a:pt x="14" y="12"/>
                  </a:moveTo>
                  <a:lnTo>
                    <a:pt x="14" y="12"/>
                  </a:lnTo>
                  <a:lnTo>
                    <a:pt x="14" y="10"/>
                  </a:lnTo>
                  <a:lnTo>
                    <a:pt x="14" y="6"/>
                  </a:lnTo>
                  <a:lnTo>
                    <a:pt x="12" y="6"/>
                  </a:lnTo>
                  <a:lnTo>
                    <a:pt x="10" y="4"/>
                  </a:lnTo>
                  <a:lnTo>
                    <a:pt x="8" y="6"/>
                  </a:lnTo>
                  <a:lnTo>
                    <a:pt x="6" y="6"/>
                  </a:lnTo>
                  <a:lnTo>
                    <a:pt x="6" y="10"/>
                  </a:lnTo>
                  <a:lnTo>
                    <a:pt x="6" y="12"/>
                  </a:lnTo>
                  <a:lnTo>
                    <a:pt x="6" y="16"/>
                  </a:lnTo>
                  <a:lnTo>
                    <a:pt x="6" y="18"/>
                  </a:lnTo>
                  <a:lnTo>
                    <a:pt x="8" y="20"/>
                  </a:lnTo>
                  <a:lnTo>
                    <a:pt x="10" y="20"/>
                  </a:lnTo>
                  <a:lnTo>
                    <a:pt x="12" y="20"/>
                  </a:lnTo>
                  <a:lnTo>
                    <a:pt x="14" y="18"/>
                  </a:lnTo>
                  <a:lnTo>
                    <a:pt x="14" y="16"/>
                  </a:lnTo>
                  <a:lnTo>
                    <a:pt x="14" y="12"/>
                  </a:lnTo>
                  <a:close/>
                  <a:moveTo>
                    <a:pt x="46" y="34"/>
                  </a:moveTo>
                  <a:lnTo>
                    <a:pt x="46" y="34"/>
                  </a:lnTo>
                  <a:lnTo>
                    <a:pt x="44" y="38"/>
                  </a:lnTo>
                  <a:lnTo>
                    <a:pt x="42" y="42"/>
                  </a:lnTo>
                  <a:lnTo>
                    <a:pt x="40" y="44"/>
                  </a:lnTo>
                  <a:lnTo>
                    <a:pt x="36" y="46"/>
                  </a:lnTo>
                  <a:lnTo>
                    <a:pt x="32" y="46"/>
                  </a:lnTo>
                  <a:lnTo>
                    <a:pt x="28" y="42"/>
                  </a:lnTo>
                  <a:lnTo>
                    <a:pt x="26" y="40"/>
                  </a:lnTo>
                  <a:lnTo>
                    <a:pt x="26" y="34"/>
                  </a:lnTo>
                  <a:lnTo>
                    <a:pt x="26" y="30"/>
                  </a:lnTo>
                  <a:lnTo>
                    <a:pt x="28" y="26"/>
                  </a:lnTo>
                  <a:lnTo>
                    <a:pt x="32" y="24"/>
                  </a:lnTo>
                  <a:lnTo>
                    <a:pt x="36" y="22"/>
                  </a:lnTo>
                  <a:lnTo>
                    <a:pt x="40" y="24"/>
                  </a:lnTo>
                  <a:lnTo>
                    <a:pt x="44" y="26"/>
                  </a:lnTo>
                  <a:lnTo>
                    <a:pt x="44" y="30"/>
                  </a:lnTo>
                  <a:lnTo>
                    <a:pt x="46" y="34"/>
                  </a:lnTo>
                  <a:close/>
                  <a:moveTo>
                    <a:pt x="40" y="34"/>
                  </a:moveTo>
                  <a:lnTo>
                    <a:pt x="40" y="34"/>
                  </a:lnTo>
                  <a:lnTo>
                    <a:pt x="40" y="32"/>
                  </a:lnTo>
                  <a:lnTo>
                    <a:pt x="40" y="28"/>
                  </a:lnTo>
                  <a:lnTo>
                    <a:pt x="38" y="28"/>
                  </a:lnTo>
                  <a:lnTo>
                    <a:pt x="36" y="26"/>
                  </a:lnTo>
                  <a:lnTo>
                    <a:pt x="34" y="28"/>
                  </a:lnTo>
                  <a:lnTo>
                    <a:pt x="32" y="28"/>
                  </a:lnTo>
                  <a:lnTo>
                    <a:pt x="32" y="30"/>
                  </a:lnTo>
                  <a:lnTo>
                    <a:pt x="32" y="34"/>
                  </a:lnTo>
                  <a:lnTo>
                    <a:pt x="32" y="38"/>
                  </a:lnTo>
                  <a:lnTo>
                    <a:pt x="32" y="40"/>
                  </a:lnTo>
                  <a:lnTo>
                    <a:pt x="34" y="42"/>
                  </a:lnTo>
                  <a:lnTo>
                    <a:pt x="36" y="42"/>
                  </a:lnTo>
                  <a:lnTo>
                    <a:pt x="38" y="42"/>
                  </a:lnTo>
                  <a:lnTo>
                    <a:pt x="40" y="40"/>
                  </a:lnTo>
                  <a:lnTo>
                    <a:pt x="40" y="38"/>
                  </a:lnTo>
                  <a:lnTo>
                    <a:pt x="40"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64" name="Freeform 225"/>
            <p:cNvSpPr>
              <a:spLocks/>
            </p:cNvSpPr>
            <p:nvPr/>
          </p:nvSpPr>
          <p:spPr bwMode="auto">
            <a:xfrm>
              <a:off x="2768" y="2140"/>
              <a:ext cx="26" cy="44"/>
            </a:xfrm>
            <a:custGeom>
              <a:avLst/>
              <a:gdLst>
                <a:gd name="T0" fmla="*/ 26 w 26"/>
                <a:gd name="T1" fmla="*/ 40 h 44"/>
                <a:gd name="T2" fmla="*/ 26 w 26"/>
                <a:gd name="T3" fmla="*/ 42 h 44"/>
                <a:gd name="T4" fmla="*/ 26 w 26"/>
                <a:gd name="T5" fmla="*/ 42 h 44"/>
                <a:gd name="T6" fmla="*/ 26 w 26"/>
                <a:gd name="T7" fmla="*/ 44 h 44"/>
                <a:gd name="T8" fmla="*/ 2 w 26"/>
                <a:gd name="T9" fmla="*/ 44 h 44"/>
                <a:gd name="T10" fmla="*/ 2 w 26"/>
                <a:gd name="T11" fmla="*/ 44 h 44"/>
                <a:gd name="T12" fmla="*/ 2 w 26"/>
                <a:gd name="T13" fmla="*/ 42 h 44"/>
                <a:gd name="T14" fmla="*/ 0 w 26"/>
                <a:gd name="T15" fmla="*/ 42 h 44"/>
                <a:gd name="T16" fmla="*/ 0 w 26"/>
                <a:gd name="T17" fmla="*/ 40 h 44"/>
                <a:gd name="T18" fmla="*/ 0 w 26"/>
                <a:gd name="T19" fmla="*/ 40 h 44"/>
                <a:gd name="T20" fmla="*/ 2 w 26"/>
                <a:gd name="T21" fmla="*/ 40 h 44"/>
                <a:gd name="T22" fmla="*/ 2 w 26"/>
                <a:gd name="T23" fmla="*/ 38 h 44"/>
                <a:gd name="T24" fmla="*/ 2 w 26"/>
                <a:gd name="T25" fmla="*/ 38 h 44"/>
                <a:gd name="T26" fmla="*/ 12 w 26"/>
                <a:gd name="T27" fmla="*/ 6 h 44"/>
                <a:gd name="T28" fmla="*/ 2 w 26"/>
                <a:gd name="T29" fmla="*/ 10 h 44"/>
                <a:gd name="T30" fmla="*/ 2 w 26"/>
                <a:gd name="T31" fmla="*/ 10 h 44"/>
                <a:gd name="T32" fmla="*/ 0 w 26"/>
                <a:gd name="T33" fmla="*/ 10 h 44"/>
                <a:gd name="T34" fmla="*/ 0 w 26"/>
                <a:gd name="T35" fmla="*/ 10 h 44"/>
                <a:gd name="T36" fmla="*/ 0 w 26"/>
                <a:gd name="T37" fmla="*/ 8 h 44"/>
                <a:gd name="T38" fmla="*/ 0 w 26"/>
                <a:gd name="T39" fmla="*/ 8 h 44"/>
                <a:gd name="T40" fmla="*/ 0 w 26"/>
                <a:gd name="T41" fmla="*/ 8 h 44"/>
                <a:gd name="T42" fmla="*/ 2 w 26"/>
                <a:gd name="T43" fmla="*/ 6 h 44"/>
                <a:gd name="T44" fmla="*/ 12 w 26"/>
                <a:gd name="T45" fmla="*/ 0 h 44"/>
                <a:gd name="T46" fmla="*/ 12 w 26"/>
                <a:gd name="T47" fmla="*/ 0 h 44"/>
                <a:gd name="T48" fmla="*/ 12 w 26"/>
                <a:gd name="T49" fmla="*/ 0 h 44"/>
                <a:gd name="T50" fmla="*/ 14 w 26"/>
                <a:gd name="T51" fmla="*/ 0 h 44"/>
                <a:gd name="T52" fmla="*/ 14 w 26"/>
                <a:gd name="T53" fmla="*/ 0 h 44"/>
                <a:gd name="T54" fmla="*/ 16 w 26"/>
                <a:gd name="T55" fmla="*/ 0 h 44"/>
                <a:gd name="T56" fmla="*/ 16 w 26"/>
                <a:gd name="T57" fmla="*/ 0 h 44"/>
                <a:gd name="T58" fmla="*/ 16 w 26"/>
                <a:gd name="T59" fmla="*/ 0 h 44"/>
                <a:gd name="T60" fmla="*/ 16 w 26"/>
                <a:gd name="T61" fmla="*/ 0 h 44"/>
                <a:gd name="T62" fmla="*/ 24 w 26"/>
                <a:gd name="T63" fmla="*/ 38 h 44"/>
                <a:gd name="T64" fmla="*/ 26 w 26"/>
                <a:gd name="T65" fmla="*/ 38 h 44"/>
                <a:gd name="T66" fmla="*/ 26 w 26"/>
                <a:gd name="T67" fmla="*/ 40 h 44"/>
                <a:gd name="T68" fmla="*/ 26 w 26"/>
                <a:gd name="T69" fmla="*/ 40 h 44"/>
                <a:gd name="T70" fmla="*/ 26 w 26"/>
                <a:gd name="T71" fmla="*/ 40 h 4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6" h="44">
                  <a:moveTo>
                    <a:pt x="26" y="40"/>
                  </a:moveTo>
                  <a:lnTo>
                    <a:pt x="26" y="40"/>
                  </a:lnTo>
                  <a:lnTo>
                    <a:pt x="26" y="42"/>
                  </a:lnTo>
                  <a:lnTo>
                    <a:pt x="26" y="44"/>
                  </a:lnTo>
                  <a:lnTo>
                    <a:pt x="24" y="44"/>
                  </a:lnTo>
                  <a:lnTo>
                    <a:pt x="2" y="44"/>
                  </a:lnTo>
                  <a:lnTo>
                    <a:pt x="2" y="42"/>
                  </a:lnTo>
                  <a:lnTo>
                    <a:pt x="0" y="42"/>
                  </a:lnTo>
                  <a:lnTo>
                    <a:pt x="0" y="40"/>
                  </a:lnTo>
                  <a:lnTo>
                    <a:pt x="2" y="40"/>
                  </a:lnTo>
                  <a:lnTo>
                    <a:pt x="2" y="38"/>
                  </a:lnTo>
                  <a:lnTo>
                    <a:pt x="12" y="38"/>
                  </a:lnTo>
                  <a:lnTo>
                    <a:pt x="12" y="6"/>
                  </a:lnTo>
                  <a:lnTo>
                    <a:pt x="2" y="10"/>
                  </a:lnTo>
                  <a:lnTo>
                    <a:pt x="0" y="10"/>
                  </a:lnTo>
                  <a:lnTo>
                    <a:pt x="0" y="8"/>
                  </a:lnTo>
                  <a:lnTo>
                    <a:pt x="2" y="6"/>
                  </a:lnTo>
                  <a:lnTo>
                    <a:pt x="12" y="0"/>
                  </a:lnTo>
                  <a:lnTo>
                    <a:pt x="14" y="0"/>
                  </a:lnTo>
                  <a:lnTo>
                    <a:pt x="16" y="0"/>
                  </a:lnTo>
                  <a:lnTo>
                    <a:pt x="16" y="38"/>
                  </a:lnTo>
                  <a:lnTo>
                    <a:pt x="24" y="38"/>
                  </a:lnTo>
                  <a:lnTo>
                    <a:pt x="26" y="38"/>
                  </a:lnTo>
                  <a:lnTo>
                    <a:pt x="26"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65" name="Freeform 226"/>
            <p:cNvSpPr>
              <a:spLocks noEditPoints="1"/>
            </p:cNvSpPr>
            <p:nvPr/>
          </p:nvSpPr>
          <p:spPr bwMode="auto">
            <a:xfrm>
              <a:off x="2804" y="2152"/>
              <a:ext cx="8" cy="32"/>
            </a:xfrm>
            <a:custGeom>
              <a:avLst/>
              <a:gdLst>
                <a:gd name="T0" fmla="*/ 8 w 8"/>
                <a:gd name="T1" fmla="*/ 4 h 32"/>
                <a:gd name="T2" fmla="*/ 6 w 8"/>
                <a:gd name="T3" fmla="*/ 6 h 32"/>
                <a:gd name="T4" fmla="*/ 6 w 8"/>
                <a:gd name="T5" fmla="*/ 8 h 32"/>
                <a:gd name="T6" fmla="*/ 6 w 8"/>
                <a:gd name="T7" fmla="*/ 8 h 32"/>
                <a:gd name="T8" fmla="*/ 4 w 8"/>
                <a:gd name="T9" fmla="*/ 8 h 32"/>
                <a:gd name="T10" fmla="*/ 2 w 8"/>
                <a:gd name="T11" fmla="*/ 8 h 32"/>
                <a:gd name="T12" fmla="*/ 0 w 8"/>
                <a:gd name="T13" fmla="*/ 8 h 32"/>
                <a:gd name="T14" fmla="*/ 0 w 8"/>
                <a:gd name="T15" fmla="*/ 6 h 32"/>
                <a:gd name="T16" fmla="*/ 0 w 8"/>
                <a:gd name="T17" fmla="*/ 4 h 32"/>
                <a:gd name="T18" fmla="*/ 0 w 8"/>
                <a:gd name="T19" fmla="*/ 2 h 32"/>
                <a:gd name="T20" fmla="*/ 0 w 8"/>
                <a:gd name="T21" fmla="*/ 2 h 32"/>
                <a:gd name="T22" fmla="*/ 2 w 8"/>
                <a:gd name="T23" fmla="*/ 0 h 32"/>
                <a:gd name="T24" fmla="*/ 4 w 8"/>
                <a:gd name="T25" fmla="*/ 0 h 32"/>
                <a:gd name="T26" fmla="*/ 6 w 8"/>
                <a:gd name="T27" fmla="*/ 0 h 32"/>
                <a:gd name="T28" fmla="*/ 6 w 8"/>
                <a:gd name="T29" fmla="*/ 2 h 32"/>
                <a:gd name="T30" fmla="*/ 6 w 8"/>
                <a:gd name="T31" fmla="*/ 2 h 32"/>
                <a:gd name="T32" fmla="*/ 8 w 8"/>
                <a:gd name="T33" fmla="*/ 4 h 32"/>
                <a:gd name="T34" fmla="*/ 8 w 8"/>
                <a:gd name="T35" fmla="*/ 28 h 32"/>
                <a:gd name="T36" fmla="*/ 6 w 8"/>
                <a:gd name="T37" fmla="*/ 30 h 32"/>
                <a:gd name="T38" fmla="*/ 6 w 8"/>
                <a:gd name="T39" fmla="*/ 30 h 32"/>
                <a:gd name="T40" fmla="*/ 6 w 8"/>
                <a:gd name="T41" fmla="*/ 32 h 32"/>
                <a:gd name="T42" fmla="*/ 4 w 8"/>
                <a:gd name="T43" fmla="*/ 32 h 32"/>
                <a:gd name="T44" fmla="*/ 2 w 8"/>
                <a:gd name="T45" fmla="*/ 32 h 32"/>
                <a:gd name="T46" fmla="*/ 0 w 8"/>
                <a:gd name="T47" fmla="*/ 30 h 32"/>
                <a:gd name="T48" fmla="*/ 0 w 8"/>
                <a:gd name="T49" fmla="*/ 30 h 32"/>
                <a:gd name="T50" fmla="*/ 0 w 8"/>
                <a:gd name="T51" fmla="*/ 28 h 32"/>
                <a:gd name="T52" fmla="*/ 0 w 8"/>
                <a:gd name="T53" fmla="*/ 26 h 32"/>
                <a:gd name="T54" fmla="*/ 0 w 8"/>
                <a:gd name="T55" fmla="*/ 24 h 32"/>
                <a:gd name="T56" fmla="*/ 2 w 8"/>
                <a:gd name="T57" fmla="*/ 24 h 32"/>
                <a:gd name="T58" fmla="*/ 4 w 8"/>
                <a:gd name="T59" fmla="*/ 24 h 32"/>
                <a:gd name="T60" fmla="*/ 6 w 8"/>
                <a:gd name="T61" fmla="*/ 24 h 32"/>
                <a:gd name="T62" fmla="*/ 6 w 8"/>
                <a:gd name="T63" fmla="*/ 24 h 32"/>
                <a:gd name="T64" fmla="*/ 6 w 8"/>
                <a:gd name="T65" fmla="*/ 26 h 32"/>
                <a:gd name="T66" fmla="*/ 8 w 8"/>
                <a:gd name="T67" fmla="*/ 28 h 3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 h="32">
                  <a:moveTo>
                    <a:pt x="8" y="4"/>
                  </a:moveTo>
                  <a:lnTo>
                    <a:pt x="8" y="4"/>
                  </a:lnTo>
                  <a:lnTo>
                    <a:pt x="6" y="6"/>
                  </a:lnTo>
                  <a:lnTo>
                    <a:pt x="6" y="8"/>
                  </a:lnTo>
                  <a:lnTo>
                    <a:pt x="4" y="8"/>
                  </a:lnTo>
                  <a:lnTo>
                    <a:pt x="2" y="8"/>
                  </a:lnTo>
                  <a:lnTo>
                    <a:pt x="0" y="8"/>
                  </a:lnTo>
                  <a:lnTo>
                    <a:pt x="0" y="6"/>
                  </a:lnTo>
                  <a:lnTo>
                    <a:pt x="0" y="4"/>
                  </a:lnTo>
                  <a:lnTo>
                    <a:pt x="0" y="2"/>
                  </a:lnTo>
                  <a:lnTo>
                    <a:pt x="2" y="0"/>
                  </a:lnTo>
                  <a:lnTo>
                    <a:pt x="4" y="0"/>
                  </a:lnTo>
                  <a:lnTo>
                    <a:pt x="6" y="0"/>
                  </a:lnTo>
                  <a:lnTo>
                    <a:pt x="6" y="2"/>
                  </a:lnTo>
                  <a:lnTo>
                    <a:pt x="8" y="4"/>
                  </a:lnTo>
                  <a:close/>
                  <a:moveTo>
                    <a:pt x="8" y="28"/>
                  </a:moveTo>
                  <a:lnTo>
                    <a:pt x="8" y="28"/>
                  </a:lnTo>
                  <a:lnTo>
                    <a:pt x="6" y="30"/>
                  </a:lnTo>
                  <a:lnTo>
                    <a:pt x="6" y="32"/>
                  </a:lnTo>
                  <a:lnTo>
                    <a:pt x="4" y="32"/>
                  </a:lnTo>
                  <a:lnTo>
                    <a:pt x="2" y="32"/>
                  </a:lnTo>
                  <a:lnTo>
                    <a:pt x="0" y="30"/>
                  </a:lnTo>
                  <a:lnTo>
                    <a:pt x="0" y="28"/>
                  </a:lnTo>
                  <a:lnTo>
                    <a:pt x="0" y="26"/>
                  </a:lnTo>
                  <a:lnTo>
                    <a:pt x="0" y="24"/>
                  </a:lnTo>
                  <a:lnTo>
                    <a:pt x="2" y="24"/>
                  </a:lnTo>
                  <a:lnTo>
                    <a:pt x="4" y="24"/>
                  </a:lnTo>
                  <a:lnTo>
                    <a:pt x="6" y="24"/>
                  </a:lnTo>
                  <a:lnTo>
                    <a:pt x="6" y="26"/>
                  </a:lnTo>
                  <a:lnTo>
                    <a:pt x="8"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66" name="Freeform 227"/>
            <p:cNvSpPr>
              <a:spLocks/>
            </p:cNvSpPr>
            <p:nvPr/>
          </p:nvSpPr>
          <p:spPr bwMode="auto">
            <a:xfrm>
              <a:off x="2820" y="2138"/>
              <a:ext cx="28" cy="46"/>
            </a:xfrm>
            <a:custGeom>
              <a:avLst/>
              <a:gdLst>
                <a:gd name="T0" fmla="*/ 28 w 28"/>
                <a:gd name="T1" fmla="*/ 42 h 46"/>
                <a:gd name="T2" fmla="*/ 28 w 28"/>
                <a:gd name="T3" fmla="*/ 44 h 46"/>
                <a:gd name="T4" fmla="*/ 28 w 28"/>
                <a:gd name="T5" fmla="*/ 44 h 46"/>
                <a:gd name="T6" fmla="*/ 26 w 28"/>
                <a:gd name="T7" fmla="*/ 46 h 46"/>
                <a:gd name="T8" fmla="*/ 2 w 28"/>
                <a:gd name="T9" fmla="*/ 46 h 46"/>
                <a:gd name="T10" fmla="*/ 2 w 28"/>
                <a:gd name="T11" fmla="*/ 46 h 46"/>
                <a:gd name="T12" fmla="*/ 0 w 28"/>
                <a:gd name="T13" fmla="*/ 44 h 46"/>
                <a:gd name="T14" fmla="*/ 0 w 28"/>
                <a:gd name="T15" fmla="*/ 44 h 46"/>
                <a:gd name="T16" fmla="*/ 0 w 28"/>
                <a:gd name="T17" fmla="*/ 42 h 46"/>
                <a:gd name="T18" fmla="*/ 0 w 28"/>
                <a:gd name="T19" fmla="*/ 42 h 46"/>
                <a:gd name="T20" fmla="*/ 0 w 28"/>
                <a:gd name="T21" fmla="*/ 40 h 46"/>
                <a:gd name="T22" fmla="*/ 0 w 28"/>
                <a:gd name="T23" fmla="*/ 40 h 46"/>
                <a:gd name="T24" fmla="*/ 2 w 28"/>
                <a:gd name="T25" fmla="*/ 40 h 46"/>
                <a:gd name="T26" fmla="*/ 10 w 28"/>
                <a:gd name="T27" fmla="*/ 30 h 46"/>
                <a:gd name="T28" fmla="*/ 16 w 28"/>
                <a:gd name="T29" fmla="*/ 24 h 46"/>
                <a:gd name="T30" fmla="*/ 18 w 28"/>
                <a:gd name="T31" fmla="*/ 20 h 46"/>
                <a:gd name="T32" fmla="*/ 20 w 28"/>
                <a:gd name="T33" fmla="*/ 16 h 46"/>
                <a:gd name="T34" fmla="*/ 20 w 28"/>
                <a:gd name="T35" fmla="*/ 14 h 46"/>
                <a:gd name="T36" fmla="*/ 18 w 28"/>
                <a:gd name="T37" fmla="*/ 10 h 46"/>
                <a:gd name="T38" fmla="*/ 18 w 28"/>
                <a:gd name="T39" fmla="*/ 8 h 46"/>
                <a:gd name="T40" fmla="*/ 16 w 28"/>
                <a:gd name="T41" fmla="*/ 6 h 46"/>
                <a:gd name="T42" fmla="*/ 12 w 28"/>
                <a:gd name="T43" fmla="*/ 6 h 46"/>
                <a:gd name="T44" fmla="*/ 8 w 28"/>
                <a:gd name="T45" fmla="*/ 6 h 46"/>
                <a:gd name="T46" fmla="*/ 6 w 28"/>
                <a:gd name="T47" fmla="*/ 8 h 46"/>
                <a:gd name="T48" fmla="*/ 4 w 28"/>
                <a:gd name="T49" fmla="*/ 10 h 46"/>
                <a:gd name="T50" fmla="*/ 2 w 28"/>
                <a:gd name="T51" fmla="*/ 10 h 46"/>
                <a:gd name="T52" fmla="*/ 2 w 28"/>
                <a:gd name="T53" fmla="*/ 10 h 46"/>
                <a:gd name="T54" fmla="*/ 2 w 28"/>
                <a:gd name="T55" fmla="*/ 10 h 46"/>
                <a:gd name="T56" fmla="*/ 0 w 28"/>
                <a:gd name="T57" fmla="*/ 8 h 46"/>
                <a:gd name="T58" fmla="*/ 0 w 28"/>
                <a:gd name="T59" fmla="*/ 8 h 46"/>
                <a:gd name="T60" fmla="*/ 0 w 28"/>
                <a:gd name="T61" fmla="*/ 6 h 46"/>
                <a:gd name="T62" fmla="*/ 2 w 28"/>
                <a:gd name="T63" fmla="*/ 6 h 46"/>
                <a:gd name="T64" fmla="*/ 2 w 28"/>
                <a:gd name="T65" fmla="*/ 6 h 46"/>
                <a:gd name="T66" fmla="*/ 2 w 28"/>
                <a:gd name="T67" fmla="*/ 4 h 46"/>
                <a:gd name="T68" fmla="*/ 4 w 28"/>
                <a:gd name="T69" fmla="*/ 4 h 46"/>
                <a:gd name="T70" fmla="*/ 6 w 28"/>
                <a:gd name="T71" fmla="*/ 2 h 46"/>
                <a:gd name="T72" fmla="*/ 8 w 28"/>
                <a:gd name="T73" fmla="*/ 2 h 46"/>
                <a:gd name="T74" fmla="*/ 12 w 28"/>
                <a:gd name="T75" fmla="*/ 0 h 46"/>
                <a:gd name="T76" fmla="*/ 18 w 28"/>
                <a:gd name="T77" fmla="*/ 2 h 46"/>
                <a:gd name="T78" fmla="*/ 22 w 28"/>
                <a:gd name="T79" fmla="*/ 4 h 46"/>
                <a:gd name="T80" fmla="*/ 24 w 28"/>
                <a:gd name="T81" fmla="*/ 8 h 46"/>
                <a:gd name="T82" fmla="*/ 26 w 28"/>
                <a:gd name="T83" fmla="*/ 12 h 46"/>
                <a:gd name="T84" fmla="*/ 26 w 28"/>
                <a:gd name="T85" fmla="*/ 16 h 46"/>
                <a:gd name="T86" fmla="*/ 24 w 28"/>
                <a:gd name="T87" fmla="*/ 20 h 46"/>
                <a:gd name="T88" fmla="*/ 20 w 28"/>
                <a:gd name="T89" fmla="*/ 26 h 46"/>
                <a:gd name="T90" fmla="*/ 8 w 28"/>
                <a:gd name="T91" fmla="*/ 40 h 46"/>
                <a:gd name="T92" fmla="*/ 26 w 28"/>
                <a:gd name="T93" fmla="*/ 40 h 46"/>
                <a:gd name="T94" fmla="*/ 26 w 28"/>
                <a:gd name="T95" fmla="*/ 40 h 46"/>
                <a:gd name="T96" fmla="*/ 28 w 28"/>
                <a:gd name="T97" fmla="*/ 40 h 46"/>
                <a:gd name="T98" fmla="*/ 28 w 28"/>
                <a:gd name="T99" fmla="*/ 42 h 46"/>
                <a:gd name="T100" fmla="*/ 28 w 28"/>
                <a:gd name="T101" fmla="*/ 42 h 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8" h="46">
                  <a:moveTo>
                    <a:pt x="28" y="42"/>
                  </a:moveTo>
                  <a:lnTo>
                    <a:pt x="28" y="42"/>
                  </a:lnTo>
                  <a:lnTo>
                    <a:pt x="28" y="44"/>
                  </a:lnTo>
                  <a:lnTo>
                    <a:pt x="26" y="46"/>
                  </a:lnTo>
                  <a:lnTo>
                    <a:pt x="2" y="46"/>
                  </a:lnTo>
                  <a:lnTo>
                    <a:pt x="0" y="44"/>
                  </a:lnTo>
                  <a:lnTo>
                    <a:pt x="0" y="42"/>
                  </a:lnTo>
                  <a:lnTo>
                    <a:pt x="0" y="40"/>
                  </a:lnTo>
                  <a:lnTo>
                    <a:pt x="2" y="40"/>
                  </a:lnTo>
                  <a:lnTo>
                    <a:pt x="10" y="30"/>
                  </a:lnTo>
                  <a:lnTo>
                    <a:pt x="16" y="24"/>
                  </a:lnTo>
                  <a:lnTo>
                    <a:pt x="18" y="20"/>
                  </a:lnTo>
                  <a:lnTo>
                    <a:pt x="20" y="16"/>
                  </a:lnTo>
                  <a:lnTo>
                    <a:pt x="20" y="14"/>
                  </a:lnTo>
                  <a:lnTo>
                    <a:pt x="18" y="10"/>
                  </a:lnTo>
                  <a:lnTo>
                    <a:pt x="18" y="8"/>
                  </a:lnTo>
                  <a:lnTo>
                    <a:pt x="16" y="6"/>
                  </a:lnTo>
                  <a:lnTo>
                    <a:pt x="12" y="6"/>
                  </a:lnTo>
                  <a:lnTo>
                    <a:pt x="8" y="6"/>
                  </a:lnTo>
                  <a:lnTo>
                    <a:pt x="6" y="8"/>
                  </a:lnTo>
                  <a:lnTo>
                    <a:pt x="4" y="10"/>
                  </a:lnTo>
                  <a:lnTo>
                    <a:pt x="2" y="10"/>
                  </a:lnTo>
                  <a:lnTo>
                    <a:pt x="0" y="8"/>
                  </a:lnTo>
                  <a:lnTo>
                    <a:pt x="0" y="6"/>
                  </a:lnTo>
                  <a:lnTo>
                    <a:pt x="2" y="6"/>
                  </a:lnTo>
                  <a:lnTo>
                    <a:pt x="2" y="4"/>
                  </a:lnTo>
                  <a:lnTo>
                    <a:pt x="4" y="4"/>
                  </a:lnTo>
                  <a:lnTo>
                    <a:pt x="6" y="2"/>
                  </a:lnTo>
                  <a:lnTo>
                    <a:pt x="8" y="2"/>
                  </a:lnTo>
                  <a:lnTo>
                    <a:pt x="12" y="0"/>
                  </a:lnTo>
                  <a:lnTo>
                    <a:pt x="18" y="2"/>
                  </a:lnTo>
                  <a:lnTo>
                    <a:pt x="22" y="4"/>
                  </a:lnTo>
                  <a:lnTo>
                    <a:pt x="24" y="8"/>
                  </a:lnTo>
                  <a:lnTo>
                    <a:pt x="26" y="12"/>
                  </a:lnTo>
                  <a:lnTo>
                    <a:pt x="26" y="16"/>
                  </a:lnTo>
                  <a:lnTo>
                    <a:pt x="24" y="20"/>
                  </a:lnTo>
                  <a:lnTo>
                    <a:pt x="20" y="26"/>
                  </a:lnTo>
                  <a:lnTo>
                    <a:pt x="14" y="34"/>
                  </a:lnTo>
                  <a:lnTo>
                    <a:pt x="8" y="40"/>
                  </a:lnTo>
                  <a:lnTo>
                    <a:pt x="26" y="40"/>
                  </a:lnTo>
                  <a:lnTo>
                    <a:pt x="28" y="40"/>
                  </a:lnTo>
                  <a:lnTo>
                    <a:pt x="28"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67" name="Freeform 228"/>
            <p:cNvSpPr>
              <a:spLocks/>
            </p:cNvSpPr>
            <p:nvPr/>
          </p:nvSpPr>
          <p:spPr bwMode="auto">
            <a:xfrm>
              <a:off x="2854" y="2138"/>
              <a:ext cx="28" cy="46"/>
            </a:xfrm>
            <a:custGeom>
              <a:avLst/>
              <a:gdLst>
                <a:gd name="T0" fmla="*/ 28 w 28"/>
                <a:gd name="T1" fmla="*/ 38 h 46"/>
                <a:gd name="T2" fmla="*/ 24 w 28"/>
                <a:gd name="T3" fmla="*/ 42 h 46"/>
                <a:gd name="T4" fmla="*/ 12 w 28"/>
                <a:gd name="T5" fmla="*/ 46 h 46"/>
                <a:gd name="T6" fmla="*/ 8 w 28"/>
                <a:gd name="T7" fmla="*/ 46 h 46"/>
                <a:gd name="T8" fmla="*/ 2 w 28"/>
                <a:gd name="T9" fmla="*/ 44 h 46"/>
                <a:gd name="T10" fmla="*/ 2 w 28"/>
                <a:gd name="T11" fmla="*/ 42 h 46"/>
                <a:gd name="T12" fmla="*/ 0 w 28"/>
                <a:gd name="T13" fmla="*/ 42 h 46"/>
                <a:gd name="T14" fmla="*/ 0 w 28"/>
                <a:gd name="T15" fmla="*/ 42 h 46"/>
                <a:gd name="T16" fmla="*/ 0 w 28"/>
                <a:gd name="T17" fmla="*/ 38 h 46"/>
                <a:gd name="T18" fmla="*/ 2 w 28"/>
                <a:gd name="T19" fmla="*/ 38 h 46"/>
                <a:gd name="T20" fmla="*/ 6 w 28"/>
                <a:gd name="T21" fmla="*/ 40 h 46"/>
                <a:gd name="T22" fmla="*/ 8 w 28"/>
                <a:gd name="T23" fmla="*/ 40 h 46"/>
                <a:gd name="T24" fmla="*/ 16 w 28"/>
                <a:gd name="T25" fmla="*/ 40 h 46"/>
                <a:gd name="T26" fmla="*/ 20 w 28"/>
                <a:gd name="T27" fmla="*/ 38 h 46"/>
                <a:gd name="T28" fmla="*/ 22 w 28"/>
                <a:gd name="T29" fmla="*/ 34 h 46"/>
                <a:gd name="T30" fmla="*/ 22 w 28"/>
                <a:gd name="T31" fmla="*/ 30 h 46"/>
                <a:gd name="T32" fmla="*/ 16 w 28"/>
                <a:gd name="T33" fmla="*/ 26 h 46"/>
                <a:gd name="T34" fmla="*/ 6 w 28"/>
                <a:gd name="T35" fmla="*/ 26 h 46"/>
                <a:gd name="T36" fmla="*/ 6 w 28"/>
                <a:gd name="T37" fmla="*/ 26 h 46"/>
                <a:gd name="T38" fmla="*/ 6 w 28"/>
                <a:gd name="T39" fmla="*/ 24 h 46"/>
                <a:gd name="T40" fmla="*/ 6 w 28"/>
                <a:gd name="T41" fmla="*/ 22 h 46"/>
                <a:gd name="T42" fmla="*/ 6 w 28"/>
                <a:gd name="T43" fmla="*/ 22 h 46"/>
                <a:gd name="T44" fmla="*/ 6 w 28"/>
                <a:gd name="T45" fmla="*/ 20 h 46"/>
                <a:gd name="T46" fmla="*/ 10 w 28"/>
                <a:gd name="T47" fmla="*/ 20 h 46"/>
                <a:gd name="T48" fmla="*/ 18 w 28"/>
                <a:gd name="T49" fmla="*/ 18 h 46"/>
                <a:gd name="T50" fmla="*/ 20 w 28"/>
                <a:gd name="T51" fmla="*/ 16 h 46"/>
                <a:gd name="T52" fmla="*/ 20 w 28"/>
                <a:gd name="T53" fmla="*/ 10 h 46"/>
                <a:gd name="T54" fmla="*/ 18 w 28"/>
                <a:gd name="T55" fmla="*/ 8 h 46"/>
                <a:gd name="T56" fmla="*/ 12 w 28"/>
                <a:gd name="T57" fmla="*/ 6 h 46"/>
                <a:gd name="T58" fmla="*/ 10 w 28"/>
                <a:gd name="T59" fmla="*/ 6 h 46"/>
                <a:gd name="T60" fmla="*/ 4 w 28"/>
                <a:gd name="T61" fmla="*/ 8 h 46"/>
                <a:gd name="T62" fmla="*/ 2 w 28"/>
                <a:gd name="T63" fmla="*/ 10 h 46"/>
                <a:gd name="T64" fmla="*/ 2 w 28"/>
                <a:gd name="T65" fmla="*/ 10 h 46"/>
                <a:gd name="T66" fmla="*/ 2 w 28"/>
                <a:gd name="T67" fmla="*/ 8 h 46"/>
                <a:gd name="T68" fmla="*/ 2 w 28"/>
                <a:gd name="T69" fmla="*/ 6 h 46"/>
                <a:gd name="T70" fmla="*/ 2 w 28"/>
                <a:gd name="T71" fmla="*/ 6 h 46"/>
                <a:gd name="T72" fmla="*/ 2 w 28"/>
                <a:gd name="T73" fmla="*/ 4 h 46"/>
                <a:gd name="T74" fmla="*/ 4 w 28"/>
                <a:gd name="T75" fmla="*/ 4 h 46"/>
                <a:gd name="T76" fmla="*/ 10 w 28"/>
                <a:gd name="T77" fmla="*/ 2 h 46"/>
                <a:gd name="T78" fmla="*/ 14 w 28"/>
                <a:gd name="T79" fmla="*/ 0 h 46"/>
                <a:gd name="T80" fmla="*/ 22 w 28"/>
                <a:gd name="T81" fmla="*/ 4 h 46"/>
                <a:gd name="T82" fmla="*/ 26 w 28"/>
                <a:gd name="T83" fmla="*/ 8 h 46"/>
                <a:gd name="T84" fmla="*/ 26 w 28"/>
                <a:gd name="T85" fmla="*/ 16 h 46"/>
                <a:gd name="T86" fmla="*/ 24 w 28"/>
                <a:gd name="T87" fmla="*/ 18 h 46"/>
                <a:gd name="T88" fmla="*/ 18 w 28"/>
                <a:gd name="T89" fmla="*/ 22 h 46"/>
                <a:gd name="T90" fmla="*/ 22 w 28"/>
                <a:gd name="T91" fmla="*/ 24 h 46"/>
                <a:gd name="T92" fmla="*/ 26 w 28"/>
                <a:gd name="T93" fmla="*/ 26 h 46"/>
                <a:gd name="T94" fmla="*/ 28 w 28"/>
                <a:gd name="T95" fmla="*/ 32 h 4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8" h="46">
                  <a:moveTo>
                    <a:pt x="28" y="32"/>
                  </a:moveTo>
                  <a:lnTo>
                    <a:pt x="28" y="32"/>
                  </a:lnTo>
                  <a:lnTo>
                    <a:pt x="28" y="38"/>
                  </a:lnTo>
                  <a:lnTo>
                    <a:pt x="24" y="42"/>
                  </a:lnTo>
                  <a:lnTo>
                    <a:pt x="20" y="46"/>
                  </a:lnTo>
                  <a:lnTo>
                    <a:pt x="12" y="46"/>
                  </a:lnTo>
                  <a:lnTo>
                    <a:pt x="8" y="46"/>
                  </a:lnTo>
                  <a:lnTo>
                    <a:pt x="6" y="44"/>
                  </a:lnTo>
                  <a:lnTo>
                    <a:pt x="2" y="44"/>
                  </a:lnTo>
                  <a:lnTo>
                    <a:pt x="2" y="42"/>
                  </a:lnTo>
                  <a:lnTo>
                    <a:pt x="0" y="42"/>
                  </a:lnTo>
                  <a:lnTo>
                    <a:pt x="0" y="40"/>
                  </a:lnTo>
                  <a:lnTo>
                    <a:pt x="0" y="38"/>
                  </a:lnTo>
                  <a:lnTo>
                    <a:pt x="2" y="38"/>
                  </a:lnTo>
                  <a:lnTo>
                    <a:pt x="6" y="40"/>
                  </a:lnTo>
                  <a:lnTo>
                    <a:pt x="8" y="40"/>
                  </a:lnTo>
                  <a:lnTo>
                    <a:pt x="12" y="42"/>
                  </a:lnTo>
                  <a:lnTo>
                    <a:pt x="16" y="40"/>
                  </a:lnTo>
                  <a:lnTo>
                    <a:pt x="20" y="38"/>
                  </a:lnTo>
                  <a:lnTo>
                    <a:pt x="22" y="36"/>
                  </a:lnTo>
                  <a:lnTo>
                    <a:pt x="22" y="34"/>
                  </a:lnTo>
                  <a:lnTo>
                    <a:pt x="22" y="30"/>
                  </a:lnTo>
                  <a:lnTo>
                    <a:pt x="20" y="28"/>
                  </a:lnTo>
                  <a:lnTo>
                    <a:pt x="16" y="26"/>
                  </a:lnTo>
                  <a:lnTo>
                    <a:pt x="10" y="26"/>
                  </a:lnTo>
                  <a:lnTo>
                    <a:pt x="6" y="26"/>
                  </a:lnTo>
                  <a:lnTo>
                    <a:pt x="6" y="24"/>
                  </a:lnTo>
                  <a:lnTo>
                    <a:pt x="6" y="22"/>
                  </a:lnTo>
                  <a:lnTo>
                    <a:pt x="6" y="20"/>
                  </a:lnTo>
                  <a:lnTo>
                    <a:pt x="10" y="20"/>
                  </a:lnTo>
                  <a:lnTo>
                    <a:pt x="14" y="20"/>
                  </a:lnTo>
                  <a:lnTo>
                    <a:pt x="18" y="18"/>
                  </a:lnTo>
                  <a:lnTo>
                    <a:pt x="20" y="16"/>
                  </a:lnTo>
                  <a:lnTo>
                    <a:pt x="20" y="12"/>
                  </a:lnTo>
                  <a:lnTo>
                    <a:pt x="20" y="10"/>
                  </a:lnTo>
                  <a:lnTo>
                    <a:pt x="18" y="8"/>
                  </a:lnTo>
                  <a:lnTo>
                    <a:pt x="16" y="6"/>
                  </a:lnTo>
                  <a:lnTo>
                    <a:pt x="12" y="6"/>
                  </a:lnTo>
                  <a:lnTo>
                    <a:pt x="10" y="6"/>
                  </a:lnTo>
                  <a:lnTo>
                    <a:pt x="6" y="8"/>
                  </a:lnTo>
                  <a:lnTo>
                    <a:pt x="4" y="8"/>
                  </a:lnTo>
                  <a:lnTo>
                    <a:pt x="2" y="10"/>
                  </a:lnTo>
                  <a:lnTo>
                    <a:pt x="2" y="8"/>
                  </a:lnTo>
                  <a:lnTo>
                    <a:pt x="2" y="6"/>
                  </a:lnTo>
                  <a:lnTo>
                    <a:pt x="2" y="4"/>
                  </a:lnTo>
                  <a:lnTo>
                    <a:pt x="4" y="4"/>
                  </a:lnTo>
                  <a:lnTo>
                    <a:pt x="6" y="2"/>
                  </a:lnTo>
                  <a:lnTo>
                    <a:pt x="10" y="2"/>
                  </a:lnTo>
                  <a:lnTo>
                    <a:pt x="14" y="0"/>
                  </a:lnTo>
                  <a:lnTo>
                    <a:pt x="20" y="2"/>
                  </a:lnTo>
                  <a:lnTo>
                    <a:pt x="22" y="4"/>
                  </a:lnTo>
                  <a:lnTo>
                    <a:pt x="26" y="8"/>
                  </a:lnTo>
                  <a:lnTo>
                    <a:pt x="26" y="12"/>
                  </a:lnTo>
                  <a:lnTo>
                    <a:pt x="26" y="16"/>
                  </a:lnTo>
                  <a:lnTo>
                    <a:pt x="24" y="18"/>
                  </a:lnTo>
                  <a:lnTo>
                    <a:pt x="22" y="22"/>
                  </a:lnTo>
                  <a:lnTo>
                    <a:pt x="18" y="22"/>
                  </a:lnTo>
                  <a:lnTo>
                    <a:pt x="22" y="24"/>
                  </a:lnTo>
                  <a:lnTo>
                    <a:pt x="26" y="26"/>
                  </a:lnTo>
                  <a:lnTo>
                    <a:pt x="28" y="28"/>
                  </a:lnTo>
                  <a:lnTo>
                    <a:pt x="28"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68" name="Freeform 229"/>
            <p:cNvSpPr>
              <a:spLocks noEditPoints="1"/>
            </p:cNvSpPr>
            <p:nvPr/>
          </p:nvSpPr>
          <p:spPr bwMode="auto">
            <a:xfrm>
              <a:off x="2908" y="2140"/>
              <a:ext cx="26" cy="44"/>
            </a:xfrm>
            <a:custGeom>
              <a:avLst/>
              <a:gdLst>
                <a:gd name="T0" fmla="*/ 26 w 26"/>
                <a:gd name="T1" fmla="*/ 12 h 44"/>
                <a:gd name="T2" fmla="*/ 26 w 26"/>
                <a:gd name="T3" fmla="*/ 18 h 44"/>
                <a:gd name="T4" fmla="*/ 22 w 26"/>
                <a:gd name="T5" fmla="*/ 22 h 44"/>
                <a:gd name="T6" fmla="*/ 18 w 26"/>
                <a:gd name="T7" fmla="*/ 26 h 44"/>
                <a:gd name="T8" fmla="*/ 6 w 26"/>
                <a:gd name="T9" fmla="*/ 26 h 44"/>
                <a:gd name="T10" fmla="*/ 6 w 26"/>
                <a:gd name="T11" fmla="*/ 42 h 44"/>
                <a:gd name="T12" fmla="*/ 6 w 26"/>
                <a:gd name="T13" fmla="*/ 42 h 44"/>
                <a:gd name="T14" fmla="*/ 4 w 26"/>
                <a:gd name="T15" fmla="*/ 44 h 44"/>
                <a:gd name="T16" fmla="*/ 4 w 26"/>
                <a:gd name="T17" fmla="*/ 44 h 44"/>
                <a:gd name="T18" fmla="*/ 2 w 26"/>
                <a:gd name="T19" fmla="*/ 44 h 44"/>
                <a:gd name="T20" fmla="*/ 2 w 26"/>
                <a:gd name="T21" fmla="*/ 44 h 44"/>
                <a:gd name="T22" fmla="*/ 0 w 26"/>
                <a:gd name="T23" fmla="*/ 44 h 44"/>
                <a:gd name="T24" fmla="*/ 0 w 26"/>
                <a:gd name="T25" fmla="*/ 42 h 44"/>
                <a:gd name="T26" fmla="*/ 0 w 26"/>
                <a:gd name="T27" fmla="*/ 2 h 44"/>
                <a:gd name="T28" fmla="*/ 0 w 26"/>
                <a:gd name="T29" fmla="*/ 0 h 44"/>
                <a:gd name="T30" fmla="*/ 2 w 26"/>
                <a:gd name="T31" fmla="*/ 0 h 44"/>
                <a:gd name="T32" fmla="*/ 12 w 26"/>
                <a:gd name="T33" fmla="*/ 0 h 44"/>
                <a:gd name="T34" fmla="*/ 14 w 26"/>
                <a:gd name="T35" fmla="*/ 0 h 44"/>
                <a:gd name="T36" fmla="*/ 18 w 26"/>
                <a:gd name="T37" fmla="*/ 0 h 44"/>
                <a:gd name="T38" fmla="*/ 20 w 26"/>
                <a:gd name="T39" fmla="*/ 2 h 44"/>
                <a:gd name="T40" fmla="*/ 24 w 26"/>
                <a:gd name="T41" fmla="*/ 4 h 44"/>
                <a:gd name="T42" fmla="*/ 26 w 26"/>
                <a:gd name="T43" fmla="*/ 8 h 44"/>
                <a:gd name="T44" fmla="*/ 26 w 26"/>
                <a:gd name="T45" fmla="*/ 12 h 44"/>
                <a:gd name="T46" fmla="*/ 20 w 26"/>
                <a:gd name="T47" fmla="*/ 12 h 44"/>
                <a:gd name="T48" fmla="*/ 20 w 26"/>
                <a:gd name="T49" fmla="*/ 8 h 44"/>
                <a:gd name="T50" fmla="*/ 16 w 26"/>
                <a:gd name="T51" fmla="*/ 6 h 44"/>
                <a:gd name="T52" fmla="*/ 14 w 26"/>
                <a:gd name="T53" fmla="*/ 4 h 44"/>
                <a:gd name="T54" fmla="*/ 6 w 26"/>
                <a:gd name="T55" fmla="*/ 4 h 44"/>
                <a:gd name="T56" fmla="*/ 10 w 26"/>
                <a:gd name="T57" fmla="*/ 22 h 44"/>
                <a:gd name="T58" fmla="*/ 16 w 26"/>
                <a:gd name="T59" fmla="*/ 22 h 44"/>
                <a:gd name="T60" fmla="*/ 18 w 26"/>
                <a:gd name="T61" fmla="*/ 20 h 44"/>
                <a:gd name="T62" fmla="*/ 20 w 26"/>
                <a:gd name="T63" fmla="*/ 16 h 44"/>
                <a:gd name="T64" fmla="*/ 20 w 26"/>
                <a:gd name="T65" fmla="*/ 12 h 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6" h="44">
                  <a:moveTo>
                    <a:pt x="26" y="12"/>
                  </a:moveTo>
                  <a:lnTo>
                    <a:pt x="26" y="12"/>
                  </a:lnTo>
                  <a:lnTo>
                    <a:pt x="26" y="18"/>
                  </a:lnTo>
                  <a:lnTo>
                    <a:pt x="22" y="22"/>
                  </a:lnTo>
                  <a:lnTo>
                    <a:pt x="18" y="26"/>
                  </a:lnTo>
                  <a:lnTo>
                    <a:pt x="10" y="26"/>
                  </a:lnTo>
                  <a:lnTo>
                    <a:pt x="6" y="26"/>
                  </a:lnTo>
                  <a:lnTo>
                    <a:pt x="6" y="42"/>
                  </a:lnTo>
                  <a:lnTo>
                    <a:pt x="4" y="44"/>
                  </a:lnTo>
                  <a:lnTo>
                    <a:pt x="2" y="44"/>
                  </a:lnTo>
                  <a:lnTo>
                    <a:pt x="0" y="44"/>
                  </a:lnTo>
                  <a:lnTo>
                    <a:pt x="0" y="42"/>
                  </a:lnTo>
                  <a:lnTo>
                    <a:pt x="0" y="2"/>
                  </a:lnTo>
                  <a:lnTo>
                    <a:pt x="0" y="0"/>
                  </a:lnTo>
                  <a:lnTo>
                    <a:pt x="2" y="0"/>
                  </a:lnTo>
                  <a:lnTo>
                    <a:pt x="12" y="0"/>
                  </a:lnTo>
                  <a:lnTo>
                    <a:pt x="14" y="0"/>
                  </a:lnTo>
                  <a:lnTo>
                    <a:pt x="18" y="0"/>
                  </a:lnTo>
                  <a:lnTo>
                    <a:pt x="20" y="2"/>
                  </a:lnTo>
                  <a:lnTo>
                    <a:pt x="24" y="4"/>
                  </a:lnTo>
                  <a:lnTo>
                    <a:pt x="26" y="8"/>
                  </a:lnTo>
                  <a:lnTo>
                    <a:pt x="26" y="12"/>
                  </a:lnTo>
                  <a:close/>
                  <a:moveTo>
                    <a:pt x="20" y="12"/>
                  </a:moveTo>
                  <a:lnTo>
                    <a:pt x="20" y="12"/>
                  </a:lnTo>
                  <a:lnTo>
                    <a:pt x="20" y="8"/>
                  </a:lnTo>
                  <a:lnTo>
                    <a:pt x="16" y="6"/>
                  </a:lnTo>
                  <a:lnTo>
                    <a:pt x="14" y="4"/>
                  </a:lnTo>
                  <a:lnTo>
                    <a:pt x="10" y="4"/>
                  </a:lnTo>
                  <a:lnTo>
                    <a:pt x="6" y="4"/>
                  </a:lnTo>
                  <a:lnTo>
                    <a:pt x="6" y="22"/>
                  </a:lnTo>
                  <a:lnTo>
                    <a:pt x="10" y="22"/>
                  </a:lnTo>
                  <a:lnTo>
                    <a:pt x="16" y="22"/>
                  </a:lnTo>
                  <a:lnTo>
                    <a:pt x="18" y="20"/>
                  </a:lnTo>
                  <a:lnTo>
                    <a:pt x="20" y="16"/>
                  </a:lnTo>
                  <a:lnTo>
                    <a:pt x="2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969" name="Freeform 230"/>
            <p:cNvSpPr>
              <a:spLocks/>
            </p:cNvSpPr>
            <p:nvPr/>
          </p:nvSpPr>
          <p:spPr bwMode="auto">
            <a:xfrm>
              <a:off x="2944" y="2140"/>
              <a:ext cx="46" cy="44"/>
            </a:xfrm>
            <a:custGeom>
              <a:avLst/>
              <a:gdLst>
                <a:gd name="T0" fmla="*/ 46 w 46"/>
                <a:gd name="T1" fmla="*/ 42 h 44"/>
                <a:gd name="T2" fmla="*/ 46 w 46"/>
                <a:gd name="T3" fmla="*/ 42 h 44"/>
                <a:gd name="T4" fmla="*/ 46 w 46"/>
                <a:gd name="T5" fmla="*/ 44 h 44"/>
                <a:gd name="T6" fmla="*/ 46 w 46"/>
                <a:gd name="T7" fmla="*/ 44 h 44"/>
                <a:gd name="T8" fmla="*/ 44 w 46"/>
                <a:gd name="T9" fmla="*/ 44 h 44"/>
                <a:gd name="T10" fmla="*/ 42 w 46"/>
                <a:gd name="T11" fmla="*/ 44 h 44"/>
                <a:gd name="T12" fmla="*/ 42 w 46"/>
                <a:gd name="T13" fmla="*/ 44 h 44"/>
                <a:gd name="T14" fmla="*/ 42 w 46"/>
                <a:gd name="T15" fmla="*/ 42 h 44"/>
                <a:gd name="T16" fmla="*/ 42 w 46"/>
                <a:gd name="T17" fmla="*/ 4 h 44"/>
                <a:gd name="T18" fmla="*/ 26 w 46"/>
                <a:gd name="T19" fmla="*/ 42 h 44"/>
                <a:gd name="T20" fmla="*/ 26 w 46"/>
                <a:gd name="T21" fmla="*/ 42 h 44"/>
                <a:gd name="T22" fmla="*/ 24 w 46"/>
                <a:gd name="T23" fmla="*/ 44 h 44"/>
                <a:gd name="T24" fmla="*/ 24 w 46"/>
                <a:gd name="T25" fmla="*/ 44 h 44"/>
                <a:gd name="T26" fmla="*/ 22 w 46"/>
                <a:gd name="T27" fmla="*/ 44 h 44"/>
                <a:gd name="T28" fmla="*/ 22 w 46"/>
                <a:gd name="T29" fmla="*/ 44 h 44"/>
                <a:gd name="T30" fmla="*/ 20 w 46"/>
                <a:gd name="T31" fmla="*/ 44 h 44"/>
                <a:gd name="T32" fmla="*/ 20 w 46"/>
                <a:gd name="T33" fmla="*/ 42 h 44"/>
                <a:gd name="T34" fmla="*/ 20 w 46"/>
                <a:gd name="T35" fmla="*/ 42 h 44"/>
                <a:gd name="T36" fmla="*/ 6 w 46"/>
                <a:gd name="T37" fmla="*/ 4 h 44"/>
                <a:gd name="T38" fmla="*/ 6 w 46"/>
                <a:gd name="T39" fmla="*/ 42 h 44"/>
                <a:gd name="T40" fmla="*/ 6 w 46"/>
                <a:gd name="T41" fmla="*/ 42 h 44"/>
                <a:gd name="T42" fmla="*/ 4 w 46"/>
                <a:gd name="T43" fmla="*/ 44 h 44"/>
                <a:gd name="T44" fmla="*/ 4 w 46"/>
                <a:gd name="T45" fmla="*/ 44 h 44"/>
                <a:gd name="T46" fmla="*/ 2 w 46"/>
                <a:gd name="T47" fmla="*/ 44 h 44"/>
                <a:gd name="T48" fmla="*/ 0 w 46"/>
                <a:gd name="T49" fmla="*/ 44 h 44"/>
                <a:gd name="T50" fmla="*/ 0 w 46"/>
                <a:gd name="T51" fmla="*/ 44 h 44"/>
                <a:gd name="T52" fmla="*/ 0 w 46"/>
                <a:gd name="T53" fmla="*/ 42 h 44"/>
                <a:gd name="T54" fmla="*/ 0 w 46"/>
                <a:gd name="T55" fmla="*/ 2 h 44"/>
                <a:gd name="T56" fmla="*/ 0 w 46"/>
                <a:gd name="T57" fmla="*/ 0 h 44"/>
                <a:gd name="T58" fmla="*/ 2 w 46"/>
                <a:gd name="T59" fmla="*/ 0 h 44"/>
                <a:gd name="T60" fmla="*/ 6 w 46"/>
                <a:gd name="T61" fmla="*/ 0 h 44"/>
                <a:gd name="T62" fmla="*/ 8 w 46"/>
                <a:gd name="T63" fmla="*/ 0 h 44"/>
                <a:gd name="T64" fmla="*/ 8 w 46"/>
                <a:gd name="T65" fmla="*/ 0 h 44"/>
                <a:gd name="T66" fmla="*/ 10 w 46"/>
                <a:gd name="T67" fmla="*/ 2 h 44"/>
                <a:gd name="T68" fmla="*/ 22 w 46"/>
                <a:gd name="T69" fmla="*/ 34 h 44"/>
                <a:gd name="T70" fmla="*/ 36 w 46"/>
                <a:gd name="T71" fmla="*/ 4 h 44"/>
                <a:gd name="T72" fmla="*/ 36 w 46"/>
                <a:gd name="T73" fmla="*/ 2 h 44"/>
                <a:gd name="T74" fmla="*/ 38 w 46"/>
                <a:gd name="T75" fmla="*/ 0 h 44"/>
                <a:gd name="T76" fmla="*/ 40 w 46"/>
                <a:gd name="T77" fmla="*/ 0 h 44"/>
                <a:gd name="T78" fmla="*/ 40 w 46"/>
                <a:gd name="T79" fmla="*/ 0 h 44"/>
                <a:gd name="T80" fmla="*/ 44 w 46"/>
                <a:gd name="T81" fmla="*/ 0 h 44"/>
                <a:gd name="T82" fmla="*/ 46 w 46"/>
                <a:gd name="T83" fmla="*/ 0 h 44"/>
                <a:gd name="T84" fmla="*/ 46 w 46"/>
                <a:gd name="T85" fmla="*/ 0 h 44"/>
                <a:gd name="T86" fmla="*/ 46 w 46"/>
                <a:gd name="T87" fmla="*/ 2 h 44"/>
                <a:gd name="T88" fmla="*/ 46 w 46"/>
                <a:gd name="T89" fmla="*/ 42 h 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6" h="44">
                  <a:moveTo>
                    <a:pt x="46" y="42"/>
                  </a:moveTo>
                  <a:lnTo>
                    <a:pt x="46" y="42"/>
                  </a:lnTo>
                  <a:lnTo>
                    <a:pt x="46" y="44"/>
                  </a:lnTo>
                  <a:lnTo>
                    <a:pt x="44" y="44"/>
                  </a:lnTo>
                  <a:lnTo>
                    <a:pt x="42" y="44"/>
                  </a:lnTo>
                  <a:lnTo>
                    <a:pt x="42" y="42"/>
                  </a:lnTo>
                  <a:lnTo>
                    <a:pt x="42" y="4"/>
                  </a:lnTo>
                  <a:lnTo>
                    <a:pt x="40" y="4"/>
                  </a:lnTo>
                  <a:lnTo>
                    <a:pt x="26" y="42"/>
                  </a:lnTo>
                  <a:lnTo>
                    <a:pt x="24" y="44"/>
                  </a:lnTo>
                  <a:lnTo>
                    <a:pt x="22" y="44"/>
                  </a:lnTo>
                  <a:lnTo>
                    <a:pt x="20" y="44"/>
                  </a:lnTo>
                  <a:lnTo>
                    <a:pt x="20" y="42"/>
                  </a:lnTo>
                  <a:lnTo>
                    <a:pt x="6" y="4"/>
                  </a:lnTo>
                  <a:lnTo>
                    <a:pt x="6" y="42"/>
                  </a:lnTo>
                  <a:lnTo>
                    <a:pt x="4" y="44"/>
                  </a:lnTo>
                  <a:lnTo>
                    <a:pt x="2" y="44"/>
                  </a:lnTo>
                  <a:lnTo>
                    <a:pt x="0" y="44"/>
                  </a:lnTo>
                  <a:lnTo>
                    <a:pt x="0" y="42"/>
                  </a:lnTo>
                  <a:lnTo>
                    <a:pt x="0" y="2"/>
                  </a:lnTo>
                  <a:lnTo>
                    <a:pt x="0" y="0"/>
                  </a:lnTo>
                  <a:lnTo>
                    <a:pt x="2" y="0"/>
                  </a:lnTo>
                  <a:lnTo>
                    <a:pt x="6" y="0"/>
                  </a:lnTo>
                  <a:lnTo>
                    <a:pt x="8" y="0"/>
                  </a:lnTo>
                  <a:lnTo>
                    <a:pt x="10" y="2"/>
                  </a:lnTo>
                  <a:lnTo>
                    <a:pt x="10" y="4"/>
                  </a:lnTo>
                  <a:lnTo>
                    <a:pt x="22" y="34"/>
                  </a:lnTo>
                  <a:lnTo>
                    <a:pt x="24" y="34"/>
                  </a:lnTo>
                  <a:lnTo>
                    <a:pt x="36" y="4"/>
                  </a:lnTo>
                  <a:lnTo>
                    <a:pt x="36" y="2"/>
                  </a:lnTo>
                  <a:lnTo>
                    <a:pt x="38" y="0"/>
                  </a:lnTo>
                  <a:lnTo>
                    <a:pt x="40" y="0"/>
                  </a:lnTo>
                  <a:lnTo>
                    <a:pt x="44" y="0"/>
                  </a:lnTo>
                  <a:lnTo>
                    <a:pt x="46" y="0"/>
                  </a:lnTo>
                  <a:lnTo>
                    <a:pt x="46" y="2"/>
                  </a:lnTo>
                  <a:lnTo>
                    <a:pt x="46"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grpSp>
      <p:pic>
        <p:nvPicPr>
          <p:cNvPr id="39941"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43713" y="3770313"/>
            <a:ext cx="2616629" cy="311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Picture 3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8904" y="3741738"/>
            <a:ext cx="2514728" cy="311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667905" y="1343025"/>
            <a:ext cx="5698674" cy="1292662"/>
          </a:xfrm>
          <a:prstGeom prst="rect">
            <a:avLst/>
          </a:prstGeom>
        </p:spPr>
        <p:txBody>
          <a:bodyPr wrap="square">
            <a:spAutoFit/>
          </a:bodyPr>
          <a:lstStyle/>
          <a:p>
            <a:pPr algn="ctr"/>
            <a:r>
              <a:rPr lang="en-US" sz="3900" b="1" dirty="0" smtClean="0">
                <a:solidFill>
                  <a:srgbClr val="17375E"/>
                </a:solidFill>
                <a:latin typeface="Futura"/>
                <a:ea typeface="ＭＳ Ｐゴシック" charset="0"/>
                <a:cs typeface="Futura"/>
              </a:rPr>
              <a:t>Example of </a:t>
            </a:r>
          </a:p>
          <a:p>
            <a:pPr algn="ctr"/>
            <a:r>
              <a:rPr lang="en-US" sz="3900" b="1" dirty="0" smtClean="0">
                <a:solidFill>
                  <a:srgbClr val="17375E"/>
                </a:solidFill>
                <a:latin typeface="Futura"/>
                <a:ea typeface="ＭＳ Ｐゴシック" charset="0"/>
                <a:cs typeface="Futura"/>
              </a:rPr>
              <a:t>Engaged </a:t>
            </a:r>
            <a:r>
              <a:rPr lang="en-US" sz="3900" b="1" dirty="0">
                <a:solidFill>
                  <a:srgbClr val="17375E"/>
                </a:solidFill>
                <a:latin typeface="Futura"/>
                <a:ea typeface="ＭＳ Ｐゴシック" charset="0"/>
                <a:cs typeface="Futura"/>
              </a:rPr>
              <a:t>Programing</a:t>
            </a:r>
            <a:r>
              <a:rPr lang="en-US" sz="3900" b="1" dirty="0" smtClean="0">
                <a:solidFill>
                  <a:srgbClr val="17375E"/>
                </a:solidFill>
                <a:latin typeface="Futura"/>
                <a:ea typeface="ＭＳ Ｐゴシック" charset="0"/>
                <a:cs typeface="Futura"/>
              </a:rPr>
              <a:t> </a:t>
            </a:r>
            <a:endParaRPr lang="en-US" sz="3900" b="1" dirty="0">
              <a:solidFill>
                <a:srgbClr val="17375E"/>
              </a:solidFill>
              <a:latin typeface="Futura"/>
              <a:ea typeface="ＭＳ Ｐゴシック" charset="0"/>
              <a:cs typeface="Futura"/>
            </a:endParaRPr>
          </a:p>
        </p:txBody>
      </p:sp>
      <p:sp>
        <p:nvSpPr>
          <p:cNvPr id="39945" name="TextBox 3"/>
          <p:cNvSpPr txBox="1">
            <a:spLocks noChangeArrowheads="1"/>
          </p:cNvSpPr>
          <p:nvPr/>
        </p:nvSpPr>
        <p:spPr bwMode="auto">
          <a:xfrm>
            <a:off x="1743928" y="2614573"/>
            <a:ext cx="5622651" cy="383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b="1" dirty="0">
                <a:solidFill>
                  <a:srgbClr val="17375E"/>
                </a:solidFill>
                <a:latin typeface="Futura"/>
                <a:cs typeface="Futura"/>
              </a:rPr>
              <a:t>iPad Activity</a:t>
            </a:r>
          </a:p>
          <a:p>
            <a:pPr eaLnBrk="1" hangingPunct="1"/>
            <a:r>
              <a:rPr lang="en-US" sz="2000" dirty="0">
                <a:solidFill>
                  <a:srgbClr val="17375E"/>
                </a:solidFill>
                <a:latin typeface="Futura"/>
                <a:cs typeface="Futura"/>
              </a:rPr>
              <a:t>Library Scavenger Hunt via Instagram</a:t>
            </a:r>
          </a:p>
          <a:p>
            <a:pPr algn="ctr" eaLnBrk="1" hangingPunct="1"/>
            <a:r>
              <a:rPr lang="en-US" sz="2000" dirty="0">
                <a:solidFill>
                  <a:srgbClr val="17375E"/>
                </a:solidFill>
                <a:latin typeface="Futura"/>
                <a:cs typeface="Futura"/>
              </a:rPr>
              <a:t>Adapted from: University of Montevallo: Carmichael Library</a:t>
            </a:r>
          </a:p>
          <a:p>
            <a:pPr eaLnBrk="1" hangingPunct="1"/>
            <a:endParaRPr lang="en-US" sz="3600" b="1" dirty="0">
              <a:solidFill>
                <a:srgbClr val="17375E"/>
              </a:solidFill>
              <a:latin typeface="Futura"/>
              <a:cs typeface="Futura"/>
            </a:endParaRPr>
          </a:p>
          <a:p>
            <a:pPr eaLnBrk="1" hangingPunct="1"/>
            <a:r>
              <a:rPr lang="en-US" b="1" dirty="0">
                <a:solidFill>
                  <a:srgbClr val="17375E"/>
                </a:solidFill>
                <a:latin typeface="Futura"/>
                <a:cs typeface="Futura"/>
              </a:rPr>
              <a:t>Mind Mapping: </a:t>
            </a:r>
            <a:r>
              <a:rPr lang="en-US" dirty="0">
                <a:solidFill>
                  <a:srgbClr val="17375E"/>
                </a:solidFill>
                <a:latin typeface="Futura"/>
                <a:cs typeface="Futura"/>
              </a:rPr>
              <a:t>Group Activity </a:t>
            </a:r>
          </a:p>
          <a:p>
            <a:pPr eaLnBrk="1" hangingPunct="1"/>
            <a:endParaRPr lang="en-US" b="1" dirty="0">
              <a:solidFill>
                <a:srgbClr val="17375E"/>
              </a:solidFill>
              <a:latin typeface="Futura"/>
              <a:cs typeface="Futura"/>
            </a:endParaRPr>
          </a:p>
          <a:p>
            <a:pPr eaLnBrk="1" hangingPunct="1"/>
            <a:r>
              <a:rPr lang="en-US" b="1" dirty="0">
                <a:solidFill>
                  <a:srgbClr val="17375E"/>
                </a:solidFill>
                <a:latin typeface="Futura"/>
                <a:cs typeface="Futura"/>
              </a:rPr>
              <a:t>Keywords and Concepts: </a:t>
            </a:r>
            <a:r>
              <a:rPr lang="en-US" dirty="0">
                <a:solidFill>
                  <a:srgbClr val="17375E"/>
                </a:solidFill>
                <a:latin typeface="Futura"/>
                <a:cs typeface="Futura"/>
              </a:rPr>
              <a:t>Worksheet </a:t>
            </a:r>
          </a:p>
          <a:p>
            <a:pPr eaLnBrk="1" hangingPunct="1"/>
            <a:endParaRPr lang="en-US" b="1" dirty="0">
              <a:solidFill>
                <a:srgbClr val="17375E"/>
              </a:solidFill>
              <a:latin typeface="Futura"/>
              <a:cs typeface="Futura"/>
            </a:endParaRPr>
          </a:p>
          <a:p>
            <a:pPr eaLnBrk="1" hangingPunct="1"/>
            <a:endParaRPr lang="en-US" sz="1000" dirty="0" smtClean="0">
              <a:solidFill>
                <a:srgbClr val="17375E"/>
              </a:solidFill>
            </a:endParaRPr>
          </a:p>
          <a:p>
            <a:pPr eaLnBrk="1" hangingPunct="1"/>
            <a:r>
              <a:rPr lang="en-US" sz="1000" dirty="0" smtClean="0">
                <a:solidFill>
                  <a:srgbClr val="17375E"/>
                </a:solidFill>
              </a:rPr>
              <a:t>  </a:t>
            </a:r>
            <a:endParaRPr lang="en-US" sz="700" dirty="0">
              <a:solidFill>
                <a:srgbClr val="17375E"/>
              </a:solidFill>
            </a:endParaRPr>
          </a:p>
          <a:p>
            <a:pPr eaLnBrk="1" hangingPunct="1"/>
            <a:endParaRPr lang="en-US" sz="700" dirty="0">
              <a:solidFill>
                <a:srgbClr val="17375E"/>
              </a:solidFill>
            </a:endParaRPr>
          </a:p>
        </p:txBody>
      </p:sp>
    </p:spTree>
    <p:extLst>
      <p:ext uri="{BB962C8B-B14F-4D97-AF65-F5344CB8AC3E}">
        <p14:creationId xmlns:p14="http://schemas.microsoft.com/office/powerpoint/2010/main" val="90182592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9945"/>
                                        </p:tgtEl>
                                        <p:attrNameLst>
                                          <p:attrName>style.visibility</p:attrName>
                                        </p:attrNameLst>
                                      </p:cBhvr>
                                      <p:to>
                                        <p:strVal val="visible"/>
                                      </p:to>
                                    </p:set>
                                    <p:animEffect transition="in" filter="fade">
                                      <p:cBhvr>
                                        <p:cTn id="7" dur="1000"/>
                                        <p:tgtEl>
                                          <p:spTgt spid="39945"/>
                                        </p:tgtEl>
                                      </p:cBhvr>
                                    </p:animEffect>
                                    <p:anim calcmode="lin" valueType="num">
                                      <p:cBhvr>
                                        <p:cTn id="8" dur="1000" fill="hold"/>
                                        <p:tgtEl>
                                          <p:spTgt spid="39945"/>
                                        </p:tgtEl>
                                        <p:attrNameLst>
                                          <p:attrName>ppt_x</p:attrName>
                                        </p:attrNameLst>
                                      </p:cBhvr>
                                      <p:tavLst>
                                        <p:tav tm="0">
                                          <p:val>
                                            <p:strVal val="#ppt_x"/>
                                          </p:val>
                                        </p:tav>
                                        <p:tav tm="100000">
                                          <p:val>
                                            <p:strVal val="#ppt_x"/>
                                          </p:val>
                                        </p:tav>
                                      </p:tavLst>
                                    </p:anim>
                                    <p:anim calcmode="lin" valueType="num">
                                      <p:cBhvr>
                                        <p:cTn id="9" dur="1000" fill="hold"/>
                                        <p:tgtEl>
                                          <p:spTgt spid="399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08301" y="0"/>
            <a:ext cx="6954297" cy="938219"/>
          </a:xfrm>
        </p:spPr>
        <p:txBody>
          <a:bodyPr/>
          <a:lstStyle/>
          <a:p>
            <a:r>
              <a:rPr lang="en-US" b="1" dirty="0" smtClean="0">
                <a:solidFill>
                  <a:schemeClr val="bg2"/>
                </a:solidFill>
              </a:rPr>
              <a:t>Instagram Hunt </a:t>
            </a:r>
            <a:endParaRPr lang="en-US" b="1" dirty="0">
              <a:solidFill>
                <a:schemeClr val="bg2"/>
              </a:solidFill>
            </a:endParaRPr>
          </a:p>
        </p:txBody>
      </p:sp>
      <p:sp>
        <p:nvSpPr>
          <p:cNvPr id="5" name="Content Placeholder 4"/>
          <p:cNvSpPr>
            <a:spLocks noGrp="1"/>
          </p:cNvSpPr>
          <p:nvPr>
            <p:ph idx="1"/>
          </p:nvPr>
        </p:nvSpPr>
        <p:spPr>
          <a:xfrm>
            <a:off x="339457" y="1162837"/>
            <a:ext cx="5951379" cy="3017358"/>
          </a:xfrm>
        </p:spPr>
        <p:txBody>
          <a:bodyPr/>
          <a:lstStyle/>
          <a:p>
            <a:pPr marL="0" indent="0">
              <a:buNone/>
            </a:pPr>
            <a:r>
              <a:rPr lang="en-US" dirty="0" smtClean="0">
                <a:solidFill>
                  <a:srgbClr val="EEECE1"/>
                </a:solidFill>
              </a:rPr>
              <a:t>Students Given</a:t>
            </a:r>
          </a:p>
          <a:p>
            <a:r>
              <a:rPr lang="en-US" dirty="0" smtClean="0">
                <a:solidFill>
                  <a:srgbClr val="EEECE1"/>
                </a:solidFill>
              </a:rPr>
              <a:t>Directions with Questions</a:t>
            </a:r>
          </a:p>
          <a:p>
            <a:r>
              <a:rPr lang="en-US" dirty="0" smtClean="0">
                <a:solidFill>
                  <a:srgbClr val="EEECE1"/>
                </a:solidFill>
              </a:rPr>
              <a:t>Maps of the Library </a:t>
            </a:r>
          </a:p>
          <a:p>
            <a:r>
              <a:rPr lang="en-US" dirty="0" smtClean="0">
                <a:solidFill>
                  <a:srgbClr val="EEECE1"/>
                </a:solidFill>
              </a:rPr>
              <a:t>iPad mini with Instagram </a:t>
            </a:r>
          </a:p>
          <a:p>
            <a:r>
              <a:rPr lang="en-US" dirty="0" smtClean="0">
                <a:solidFill>
                  <a:srgbClr val="EEECE1"/>
                </a:solidFill>
              </a:rPr>
              <a:t>Account Info</a:t>
            </a:r>
          </a:p>
          <a:p>
            <a:endParaRPr lang="en-US" dirty="0"/>
          </a:p>
        </p:txBody>
      </p:sp>
      <p:pic>
        <p:nvPicPr>
          <p:cNvPr id="6" name="Picture 5" descr="instagram_icon_by_naseemhaider-d4zbekr.jpg"/>
          <p:cNvPicPr>
            <a:picLocks noChangeAspect="1"/>
          </p:cNvPicPr>
          <p:nvPr/>
        </p:nvPicPr>
        <p:blipFill rotWithShape="1">
          <a:blip r:embed="rId3">
            <a:extLst>
              <a:ext uri="{28A0092B-C50C-407E-A947-70E740481C1C}">
                <a14:useLocalDpi xmlns:a14="http://schemas.microsoft.com/office/drawing/2010/main" val="0"/>
              </a:ext>
            </a:extLst>
          </a:blip>
          <a:srcRect l="19665" t="10705" r="20074" b="10926"/>
          <a:stretch/>
        </p:blipFill>
        <p:spPr>
          <a:xfrm>
            <a:off x="6568373" y="4863744"/>
            <a:ext cx="1877579" cy="1831296"/>
          </a:xfrm>
          <a:prstGeom prst="snip2DiagRect">
            <a:avLst>
              <a:gd name="adj1" fmla="val 23379"/>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Picture 6" descr="screenshot 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11877">
            <a:off x="6030464" y="1542478"/>
            <a:ext cx="2655887" cy="2030382"/>
          </a:xfrm>
          <a:prstGeom prst="snip2DiagRect">
            <a:avLst>
              <a:gd name="adj1" fmla="val 8294"/>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Picture 7" descr="instagram_0.png"/>
          <p:cNvPicPr>
            <a:picLocks noChangeAspect="1"/>
          </p:cNvPicPr>
          <p:nvPr/>
        </p:nvPicPr>
        <p:blipFill rotWithShape="1">
          <a:blip r:embed="rId5">
            <a:extLst>
              <a:ext uri="{28A0092B-C50C-407E-A947-70E740481C1C}">
                <a14:useLocalDpi xmlns:a14="http://schemas.microsoft.com/office/drawing/2010/main" val="0"/>
              </a:ext>
            </a:extLst>
          </a:blip>
          <a:srcRect l="29064" r="29087"/>
          <a:stretch/>
        </p:blipFill>
        <p:spPr>
          <a:xfrm rot="21394609">
            <a:off x="2327773" y="4536115"/>
            <a:ext cx="1521103" cy="204455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30555505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ase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739</TotalTime>
  <Words>408</Words>
  <Application>Microsoft Macintosh PowerPoint</Application>
  <PresentationFormat>On-screen Show (4:3)</PresentationFormat>
  <Paragraphs>115</Paragraphs>
  <Slides>15</Slides>
  <Notes>6</Notes>
  <HiddenSlides>0</HiddenSlides>
  <MMClips>0</MMClips>
  <ScaleCrop>false</ScaleCrop>
  <HeadingPairs>
    <vt:vector size="4" baseType="variant">
      <vt:variant>
        <vt:lpstr>Theme</vt:lpstr>
      </vt:variant>
      <vt:variant>
        <vt:i4>3</vt:i4>
      </vt:variant>
      <vt:variant>
        <vt:lpstr>Slide Titles</vt:lpstr>
      </vt:variant>
      <vt:variant>
        <vt:i4>15</vt:i4>
      </vt:variant>
    </vt:vector>
  </HeadingPairs>
  <TitlesOfParts>
    <vt:vector size="18" baseType="lpstr">
      <vt:lpstr>Office Theme</vt:lpstr>
      <vt:lpstr>1_Conception personnalisée</vt:lpstr>
      <vt:lpstr>Base template</vt:lpstr>
      <vt:lpstr>Early Colleges and Academic Libraries: Instruction Failures and Successes  </vt:lpstr>
      <vt:lpstr>PowerPoint Presentation</vt:lpstr>
      <vt:lpstr>Early Colleges</vt:lpstr>
      <vt:lpstr>Early College: Georgia College </vt:lpstr>
      <vt:lpstr>PowerPoint Presentation</vt:lpstr>
      <vt:lpstr>PowerPoint Presentation</vt:lpstr>
      <vt:lpstr>PowerPoint Presentation</vt:lpstr>
      <vt:lpstr>PowerPoint Presentation</vt:lpstr>
      <vt:lpstr>Instagram Hunt </vt:lpstr>
      <vt:lpstr>PowerPoint Presentation</vt:lpstr>
      <vt:lpstr>PowerPoint Presentation</vt:lpstr>
      <vt:lpstr>PowerPoint Presentation</vt:lpstr>
      <vt:lpstr>The Future</vt:lpstr>
      <vt:lpstr>References </vt:lpstr>
      <vt:lpstr>PowerPoint Presentation</vt:lpstr>
    </vt:vector>
  </TitlesOfParts>
  <Company>Georgia College and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Jolene Wertz</dc:creator>
  <cp:lastModifiedBy>Jolene Wertz</cp:lastModifiedBy>
  <cp:revision>54</cp:revision>
  <dcterms:created xsi:type="dcterms:W3CDTF">2015-05-26T13:55:04Z</dcterms:created>
  <dcterms:modified xsi:type="dcterms:W3CDTF">2015-05-27T19:38:57Z</dcterms:modified>
</cp:coreProperties>
</file>