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58" r:id="rId2"/>
  </p:sldMasterIdLst>
  <p:sldIdLst>
    <p:sldId id="256" r:id="rId3"/>
    <p:sldId id="257" r:id="rId4"/>
    <p:sldId id="258" r:id="rId5"/>
    <p:sldId id="259" r:id="rId6"/>
    <p:sldId id="279" r:id="rId7"/>
    <p:sldId id="278" r:id="rId8"/>
    <p:sldId id="275" r:id="rId9"/>
    <p:sldId id="274" r:id="rId10"/>
    <p:sldId id="273" r:id="rId11"/>
    <p:sldId id="270" r:id="rId12"/>
    <p:sldId id="271" r:id="rId13"/>
    <p:sldId id="260" r:id="rId14"/>
    <p:sldId id="261" r:id="rId15"/>
    <p:sldId id="286" r:id="rId16"/>
    <p:sldId id="287" r:id="rId17"/>
    <p:sldId id="281" r:id="rId18"/>
    <p:sldId id="282" r:id="rId19"/>
    <p:sldId id="276" r:id="rId20"/>
    <p:sldId id="277" r:id="rId21"/>
    <p:sldId id="267" r:id="rId22"/>
    <p:sldId id="268" r:id="rId23"/>
    <p:sldId id="269" r:id="rId24"/>
    <p:sldId id="27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p:restoredTop sz="94737"/>
  </p:normalViewPr>
  <p:slideViewPr>
    <p:cSldViewPr snapToGrid="0">
      <p:cViewPr varScale="1">
        <p:scale>
          <a:sx n="92" d="100"/>
          <a:sy n="92" d="100"/>
        </p:scale>
        <p:origin x="10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eston, Prof. Jessica S." userId="S::prestonj@sacredheart.edu::7c2f70ec-48c8-4d16-8985-f9c5550b290b" providerId="AD" clId="Web-{91A3417A-CD56-4909-88F6-CBF38B2D3850}"/>
    <pc:docChg chg="modSld">
      <pc:chgData name="Preston, Prof. Jessica S." userId="S::prestonj@sacredheart.edu::7c2f70ec-48c8-4d16-8985-f9c5550b290b" providerId="AD" clId="Web-{91A3417A-CD56-4909-88F6-CBF38B2D3850}" dt="2018-04-05T18:26:05.930" v="5"/>
      <pc:docMkLst>
        <pc:docMk/>
      </pc:docMkLst>
      <pc:sldChg chg="modSp">
        <pc:chgData name="Preston, Prof. Jessica S." userId="S::prestonj@sacredheart.edu::7c2f70ec-48c8-4d16-8985-f9c5550b290b" providerId="AD" clId="Web-{91A3417A-CD56-4909-88F6-CBF38B2D3850}" dt="2018-04-05T18:26:05.930" v="4"/>
        <pc:sldMkLst>
          <pc:docMk/>
          <pc:sldMk cId="1854539912" sldId="276"/>
        </pc:sldMkLst>
        <pc:spChg chg="mod">
          <ac:chgData name="Preston, Prof. Jessica S." userId="S::prestonj@sacredheart.edu::7c2f70ec-48c8-4d16-8985-f9c5550b290b" providerId="AD" clId="Web-{91A3417A-CD56-4909-88F6-CBF38B2D3850}" dt="2018-04-05T18:26:05.930" v="4"/>
          <ac:spMkLst>
            <pc:docMk/>
            <pc:sldMk cId="1854539912" sldId="276"/>
            <ac:spMk id="3" creationId="{DB1225A0-214E-48E2-89D7-ECC565C0E628}"/>
          </ac:spMkLst>
        </pc:spChg>
      </pc:sldChg>
    </pc:docChg>
  </pc:docChgLst>
  <pc:docChgLst>
    <pc:chgData name="Marotto, Prof. Jamie F." userId="S::marottoj3@sacredheart.edu::0fa6af5b-9804-4555-9cdf-3f0a024d54dd" providerId="AD" clId="Web-{FC144DAC-93E6-4084-9E41-55A1228EAB0E}"/>
    <pc:docChg chg="modSld">
      <pc:chgData name="Marotto, Prof. Jamie F." userId="S::marottoj3@sacredheart.edu::0fa6af5b-9804-4555-9cdf-3f0a024d54dd" providerId="AD" clId="Web-{FC144DAC-93E6-4084-9E41-55A1228EAB0E}" dt="2018-04-06T18:42:54.347" v="27"/>
      <pc:docMkLst>
        <pc:docMk/>
      </pc:docMkLst>
      <pc:sldChg chg="modSp">
        <pc:chgData name="Marotto, Prof. Jamie F." userId="S::marottoj3@sacredheart.edu::0fa6af5b-9804-4555-9cdf-3f0a024d54dd" providerId="AD" clId="Web-{FC144DAC-93E6-4084-9E41-55A1228EAB0E}" dt="2018-04-06T18:42:28.222" v="22"/>
        <pc:sldMkLst>
          <pc:docMk/>
          <pc:sldMk cId="596196844" sldId="258"/>
        </pc:sldMkLst>
        <pc:spChg chg="mod">
          <ac:chgData name="Marotto, Prof. Jamie F." userId="S::marottoj3@sacredheart.edu::0fa6af5b-9804-4555-9cdf-3f0a024d54dd" providerId="AD" clId="Web-{FC144DAC-93E6-4084-9E41-55A1228EAB0E}" dt="2018-04-06T18:42:28.222" v="22"/>
          <ac:spMkLst>
            <pc:docMk/>
            <pc:sldMk cId="596196844" sldId="258"/>
            <ac:spMk id="2" creationId="{4B89E0FD-D9FE-488B-B6BD-C5634490A513}"/>
          </ac:spMkLst>
        </pc:spChg>
        <pc:spChg chg="mod">
          <ac:chgData name="Marotto, Prof. Jamie F." userId="S::marottoj3@sacredheart.edu::0fa6af5b-9804-4555-9cdf-3f0a024d54dd" providerId="AD" clId="Web-{FC144DAC-93E6-4084-9E41-55A1228EAB0E}" dt="2018-04-06T18:42:23.190" v="16"/>
          <ac:spMkLst>
            <pc:docMk/>
            <pc:sldMk cId="596196844" sldId="258"/>
            <ac:spMk id="3" creationId="{CD435F78-034D-46F0-93AC-C63DCE2764B7}"/>
          </ac:spMkLst>
        </pc:spChg>
      </pc:sldChg>
      <pc:sldChg chg="modSp">
        <pc:chgData name="Marotto, Prof. Jamie F." userId="S::marottoj3@sacredheart.edu::0fa6af5b-9804-4555-9cdf-3f0a024d54dd" providerId="AD" clId="Web-{FC144DAC-93E6-4084-9E41-55A1228EAB0E}" dt="2018-04-06T18:42:54.347" v="26"/>
        <pc:sldMkLst>
          <pc:docMk/>
          <pc:sldMk cId="240167435" sldId="259"/>
        </pc:sldMkLst>
        <pc:spChg chg="mod">
          <ac:chgData name="Marotto, Prof. Jamie F." userId="S::marottoj3@sacredheart.edu::0fa6af5b-9804-4555-9cdf-3f0a024d54dd" providerId="AD" clId="Web-{FC144DAC-93E6-4084-9E41-55A1228EAB0E}" dt="2018-04-06T18:42:54.347" v="26"/>
          <ac:spMkLst>
            <pc:docMk/>
            <pc:sldMk cId="240167435" sldId="259"/>
            <ac:spMk id="2" creationId="{7E865688-F9EF-4629-98B8-B422B87EFC75}"/>
          </ac:spMkLst>
        </pc:spChg>
      </pc:sldChg>
    </pc:docChg>
  </pc:docChgLst>
  <pc:docChgLst>
    <pc:chgData name="Marotto, Prof. Jamie F." userId="S::marottoj3@sacredheart.edu::0fa6af5b-9804-4555-9cdf-3f0a024d54dd" providerId="AD" clId="Web-{ACC621D6-7B90-4285-86E4-07CB400380AC}"/>
    <pc:docChg chg="modSld">
      <pc:chgData name="Marotto, Prof. Jamie F." userId="S::marottoj3@sacredheart.edu::0fa6af5b-9804-4555-9cdf-3f0a024d54dd" providerId="AD" clId="Web-{ACC621D6-7B90-4285-86E4-07CB400380AC}" dt="2018-04-06T16:38:45.751" v="2"/>
      <pc:docMkLst>
        <pc:docMk/>
      </pc:docMkLst>
      <pc:sldChg chg="modSp">
        <pc:chgData name="Marotto, Prof. Jamie F." userId="S::marottoj3@sacredheart.edu::0fa6af5b-9804-4555-9cdf-3f0a024d54dd" providerId="AD" clId="Web-{ACC621D6-7B90-4285-86E4-07CB400380AC}" dt="2018-04-06T16:38:45.751" v="2"/>
        <pc:sldMkLst>
          <pc:docMk/>
          <pc:sldMk cId="109857222" sldId="256"/>
        </pc:sldMkLst>
        <pc:picChg chg="mod">
          <ac:chgData name="Marotto, Prof. Jamie F." userId="S::marottoj3@sacredheart.edu::0fa6af5b-9804-4555-9cdf-3f0a024d54dd" providerId="AD" clId="Web-{ACC621D6-7B90-4285-86E4-07CB400380AC}" dt="2018-04-06T16:38:45.751" v="2"/>
          <ac:picMkLst>
            <pc:docMk/>
            <pc:sldMk cId="109857222" sldId="256"/>
            <ac:picMk id="4" creationId="{895D71D4-2D2C-417D-ADD5-82052A6D2403}"/>
          </ac:picMkLst>
        </pc:picChg>
      </pc:sldChg>
    </pc:docChg>
  </pc:docChgLst>
  <pc:docChgLst>
    <pc:chgData name="Marotto, Prof. Jamie F." userId="S::marottoj3@sacredheart.edu::0fa6af5b-9804-4555-9cdf-3f0a024d54dd" providerId="AD" clId="Web-{6A7A7BD8-7993-4292-BA5C-DC80E60EBBDD}"/>
    <pc:docChg chg="modSld">
      <pc:chgData name="Marotto, Prof. Jamie F." userId="S::marottoj3@sacredheart.edu::0fa6af5b-9804-4555-9cdf-3f0a024d54dd" providerId="AD" clId="Web-{6A7A7BD8-7993-4292-BA5C-DC80E60EBBDD}" dt="2018-04-08T22:14:46.568" v="30"/>
      <pc:docMkLst>
        <pc:docMk/>
      </pc:docMkLst>
      <pc:sldChg chg="modSp">
        <pc:chgData name="Marotto, Prof. Jamie F." userId="S::marottoj3@sacredheart.edu::0fa6af5b-9804-4555-9cdf-3f0a024d54dd" providerId="AD" clId="Web-{6A7A7BD8-7993-4292-BA5C-DC80E60EBBDD}" dt="2018-04-08T18:40:39.382" v="2"/>
        <pc:sldMkLst>
          <pc:docMk/>
          <pc:sldMk cId="109857222" sldId="256"/>
        </pc:sldMkLst>
        <pc:spChg chg="mod">
          <ac:chgData name="Marotto, Prof. Jamie F." userId="S::marottoj3@sacredheart.edu::0fa6af5b-9804-4555-9cdf-3f0a024d54dd" providerId="AD" clId="Web-{6A7A7BD8-7993-4292-BA5C-DC80E60EBBDD}" dt="2018-04-08T18:40:39.382" v="2"/>
          <ac:spMkLst>
            <pc:docMk/>
            <pc:sldMk cId="109857222" sldId="256"/>
            <ac:spMk id="12" creationId="{30031B5F-73CA-4CB1-A63A-4CF934F65952}"/>
          </ac:spMkLst>
        </pc:spChg>
      </pc:sldChg>
      <pc:sldChg chg="modSp">
        <pc:chgData name="Marotto, Prof. Jamie F." userId="S::marottoj3@sacredheart.edu::0fa6af5b-9804-4555-9cdf-3f0a024d54dd" providerId="AD" clId="Web-{6A7A7BD8-7993-4292-BA5C-DC80E60EBBDD}" dt="2018-04-08T22:14:04.301" v="28"/>
        <pc:sldMkLst>
          <pc:docMk/>
          <pc:sldMk cId="1854539912" sldId="276"/>
        </pc:sldMkLst>
        <pc:spChg chg="mod">
          <ac:chgData name="Marotto, Prof. Jamie F." userId="S::marottoj3@sacredheart.edu::0fa6af5b-9804-4555-9cdf-3f0a024d54dd" providerId="AD" clId="Web-{6A7A7BD8-7993-4292-BA5C-DC80E60EBBDD}" dt="2018-04-08T22:14:04.301" v="28"/>
          <ac:spMkLst>
            <pc:docMk/>
            <pc:sldMk cId="1854539912" sldId="276"/>
            <ac:spMk id="3" creationId="{DB1225A0-214E-48E2-89D7-ECC565C0E628}"/>
          </ac:spMkLst>
        </pc:spChg>
      </pc:sldChg>
      <pc:sldChg chg="modSp">
        <pc:chgData name="Marotto, Prof. Jamie F." userId="S::marottoj3@sacredheart.edu::0fa6af5b-9804-4555-9cdf-3f0a024d54dd" providerId="AD" clId="Web-{6A7A7BD8-7993-4292-BA5C-DC80E60EBBDD}" dt="2018-04-08T18:40:53.743" v="6"/>
        <pc:sldMkLst>
          <pc:docMk/>
          <pc:sldMk cId="2704168143" sldId="279"/>
        </pc:sldMkLst>
        <pc:spChg chg="mod">
          <ac:chgData name="Marotto, Prof. Jamie F." userId="S::marottoj3@sacredheart.edu::0fa6af5b-9804-4555-9cdf-3f0a024d54dd" providerId="AD" clId="Web-{6A7A7BD8-7993-4292-BA5C-DC80E60EBBDD}" dt="2018-04-08T18:40:53.743" v="6"/>
          <ac:spMkLst>
            <pc:docMk/>
            <pc:sldMk cId="2704168143" sldId="279"/>
            <ac:spMk id="3" creationId="{3A91190A-4CD1-4891-9F73-AD439E7D9046}"/>
          </ac:spMkLst>
        </pc:spChg>
      </pc:sldChg>
    </pc:docChg>
  </pc:docChgLst>
  <pc:docChgLst>
    <pc:chgData name="Marotto, Prof. Jamie F." userId="S::marottoj3@sacredheart.edu::0fa6af5b-9804-4555-9cdf-3f0a024d54dd" providerId="AD" clId="Web-{4D294C3D-D341-4403-AF4E-5E18AD841B5C}"/>
    <pc:docChg chg="modSld">
      <pc:chgData name="Marotto, Prof. Jamie F." userId="S::marottoj3@sacredheart.edu::0fa6af5b-9804-4555-9cdf-3f0a024d54dd" providerId="AD" clId="Web-{4D294C3D-D341-4403-AF4E-5E18AD841B5C}" dt="2018-04-10T14:41:30.344" v="7"/>
      <pc:docMkLst>
        <pc:docMk/>
      </pc:docMkLst>
      <pc:sldChg chg="modSp">
        <pc:chgData name="Marotto, Prof. Jamie F." userId="S::marottoj3@sacredheart.edu::0fa6af5b-9804-4555-9cdf-3f0a024d54dd" providerId="AD" clId="Web-{4D294C3D-D341-4403-AF4E-5E18AD841B5C}" dt="2018-04-10T14:41:30.344" v="6"/>
        <pc:sldMkLst>
          <pc:docMk/>
          <pc:sldMk cId="1624628048" sldId="267"/>
        </pc:sldMkLst>
        <pc:spChg chg="mod">
          <ac:chgData name="Marotto, Prof. Jamie F." userId="S::marottoj3@sacredheart.edu::0fa6af5b-9804-4555-9cdf-3f0a024d54dd" providerId="AD" clId="Web-{4D294C3D-D341-4403-AF4E-5E18AD841B5C}" dt="2018-04-10T14:41:30.344" v="6"/>
          <ac:spMkLst>
            <pc:docMk/>
            <pc:sldMk cId="1624628048" sldId="267"/>
            <ac:spMk id="2" creationId="{1236885F-5DED-4A23-B8F7-21952F49C12E}"/>
          </ac:spMkLst>
        </pc:spChg>
      </pc:sldChg>
      <pc:sldChg chg="modSp">
        <pc:chgData name="Marotto, Prof. Jamie F." userId="S::marottoj3@sacredheart.edu::0fa6af5b-9804-4555-9cdf-3f0a024d54dd" providerId="AD" clId="Web-{4D294C3D-D341-4403-AF4E-5E18AD841B5C}" dt="2018-04-10T14:26:05.034" v="2"/>
        <pc:sldMkLst>
          <pc:docMk/>
          <pc:sldMk cId="4013963432" sldId="268"/>
        </pc:sldMkLst>
        <pc:spChg chg="mod">
          <ac:chgData name="Marotto, Prof. Jamie F." userId="S::marottoj3@sacredheart.edu::0fa6af5b-9804-4555-9cdf-3f0a024d54dd" providerId="AD" clId="Web-{4D294C3D-D341-4403-AF4E-5E18AD841B5C}" dt="2018-04-10T14:26:05.034" v="2"/>
          <ac:spMkLst>
            <pc:docMk/>
            <pc:sldMk cId="4013963432" sldId="268"/>
            <ac:spMk id="2" creationId="{E1EE78D0-9D55-42DF-A008-8D56CC28CC75}"/>
          </ac:spMkLst>
        </pc:spChg>
      </pc:sldChg>
    </pc:docChg>
  </pc:docChgLst>
  <pc:docChgLst>
    <pc:chgData name="Preston, Prof. Jessica S." userId="S::prestonj@sacredheart.edu::7c2f70ec-48c8-4d16-8985-f9c5550b290b" providerId="AD" clId="Web-{2B9DD85F-C58C-4602-B2FE-4F6E8A8A458E}"/>
    <pc:docChg chg="addSld delSld modSld">
      <pc:chgData name="Preston, Prof. Jessica S." userId="S::prestonj@sacredheart.edu::7c2f70ec-48c8-4d16-8985-f9c5550b290b" providerId="AD" clId="Web-{2B9DD85F-C58C-4602-B2FE-4F6E8A8A458E}" dt="2018-04-05T17:36:01.327" v="138"/>
      <pc:docMkLst>
        <pc:docMk/>
      </pc:docMkLst>
      <pc:sldChg chg="modSp">
        <pc:chgData name="Preston, Prof. Jessica S." userId="S::prestonj@sacredheart.edu::7c2f70ec-48c8-4d16-8985-f9c5550b290b" providerId="AD" clId="Web-{2B9DD85F-C58C-4602-B2FE-4F6E8A8A458E}" dt="2018-04-05T17:21:32.116" v="24"/>
        <pc:sldMkLst>
          <pc:docMk/>
          <pc:sldMk cId="596196844" sldId="258"/>
        </pc:sldMkLst>
        <pc:spChg chg="mod">
          <ac:chgData name="Preston, Prof. Jessica S." userId="S::prestonj@sacredheart.edu::7c2f70ec-48c8-4d16-8985-f9c5550b290b" providerId="AD" clId="Web-{2B9DD85F-C58C-4602-B2FE-4F6E8A8A458E}" dt="2018-04-05T17:21:32.116" v="24"/>
          <ac:spMkLst>
            <pc:docMk/>
            <pc:sldMk cId="596196844" sldId="258"/>
            <ac:spMk id="2" creationId="{4B89E0FD-D9FE-488B-B6BD-C5634490A513}"/>
          </ac:spMkLst>
        </pc:spChg>
      </pc:sldChg>
      <pc:sldChg chg="modSp">
        <pc:chgData name="Preston, Prof. Jessica S." userId="S::prestonj@sacredheart.edu::7c2f70ec-48c8-4d16-8985-f9c5550b290b" providerId="AD" clId="Web-{2B9DD85F-C58C-4602-B2FE-4F6E8A8A458E}" dt="2018-04-05T17:31:05.251" v="51"/>
        <pc:sldMkLst>
          <pc:docMk/>
          <pc:sldMk cId="240167435" sldId="259"/>
        </pc:sldMkLst>
        <pc:spChg chg="mod">
          <ac:chgData name="Preston, Prof. Jessica S." userId="S::prestonj@sacredheart.edu::7c2f70ec-48c8-4d16-8985-f9c5550b290b" providerId="AD" clId="Web-{2B9DD85F-C58C-4602-B2FE-4F6E8A8A458E}" dt="2018-04-05T17:31:05.251" v="51"/>
          <ac:spMkLst>
            <pc:docMk/>
            <pc:sldMk cId="240167435" sldId="259"/>
            <ac:spMk id="2" creationId="{7E865688-F9EF-4629-98B8-B422B87EFC75}"/>
          </ac:spMkLst>
        </pc:spChg>
        <pc:spChg chg="mod">
          <ac:chgData name="Preston, Prof. Jessica S." userId="S::prestonj@sacredheart.edu::7c2f70ec-48c8-4d16-8985-f9c5550b290b" providerId="AD" clId="Web-{2B9DD85F-C58C-4602-B2FE-4F6E8A8A458E}" dt="2018-04-05T17:30:50.797" v="38"/>
          <ac:spMkLst>
            <pc:docMk/>
            <pc:sldMk cId="240167435" sldId="259"/>
            <ac:spMk id="3" creationId="{58F6DC53-C61D-4F8C-82B1-6A842B322F37}"/>
          </ac:spMkLst>
        </pc:spChg>
      </pc:sldChg>
      <pc:sldChg chg="addSp delSp modSp new">
        <pc:chgData name="Preston, Prof. Jessica S." userId="S::prestonj@sacredheart.edu::7c2f70ec-48c8-4d16-8985-f9c5550b290b" providerId="AD" clId="Web-{2B9DD85F-C58C-4602-B2FE-4F6E8A8A458E}" dt="2018-04-05T17:32:52.459" v="84"/>
        <pc:sldMkLst>
          <pc:docMk/>
          <pc:sldMk cId="1354179017" sldId="260"/>
        </pc:sldMkLst>
        <pc:spChg chg="mod">
          <ac:chgData name="Preston, Prof. Jessica S." userId="S::prestonj@sacredheart.edu::7c2f70ec-48c8-4d16-8985-f9c5550b290b" providerId="AD" clId="Web-{2B9DD85F-C58C-4602-B2FE-4F6E8A8A458E}" dt="2018-04-05T17:32:52.459" v="84"/>
          <ac:spMkLst>
            <pc:docMk/>
            <pc:sldMk cId="1354179017" sldId="260"/>
            <ac:spMk id="2" creationId="{0A67BCD6-3F9B-42BD-8B33-1F3BD3A204FE}"/>
          </ac:spMkLst>
        </pc:spChg>
        <pc:spChg chg="del">
          <ac:chgData name="Preston, Prof. Jessica S." userId="S::prestonj@sacredheart.edu::7c2f70ec-48c8-4d16-8985-f9c5550b290b" providerId="AD" clId="Web-{2B9DD85F-C58C-4602-B2FE-4F6E8A8A458E}" dt="2018-04-05T17:32:19.848" v="54"/>
          <ac:spMkLst>
            <pc:docMk/>
            <pc:sldMk cId="1354179017" sldId="260"/>
            <ac:spMk id="3" creationId="{9E1ABA1C-7331-4740-B475-9034CE404732}"/>
          </ac:spMkLst>
        </pc:spChg>
        <pc:picChg chg="add mod ord">
          <ac:chgData name="Preston, Prof. Jessica S." userId="S::prestonj@sacredheart.edu::7c2f70ec-48c8-4d16-8985-f9c5550b290b" providerId="AD" clId="Web-{2B9DD85F-C58C-4602-B2FE-4F6E8A8A458E}" dt="2018-04-05T17:32:19.848" v="54"/>
          <ac:picMkLst>
            <pc:docMk/>
            <pc:sldMk cId="1354179017" sldId="260"/>
            <ac:picMk id="4" creationId="{352F2D1A-4944-4480-B5D9-B07BB17AB7AE}"/>
          </ac:picMkLst>
        </pc:picChg>
      </pc:sldChg>
      <pc:sldChg chg="addSp delSp modSp new">
        <pc:chgData name="Preston, Prof. Jessica S." userId="S::prestonj@sacredheart.edu::7c2f70ec-48c8-4d16-8985-f9c5550b290b" providerId="AD" clId="Web-{2B9DD85F-C58C-4602-B2FE-4F6E8A8A458E}" dt="2018-04-05T17:33:34.070" v="128"/>
        <pc:sldMkLst>
          <pc:docMk/>
          <pc:sldMk cId="2976919830" sldId="261"/>
        </pc:sldMkLst>
        <pc:spChg chg="mod">
          <ac:chgData name="Preston, Prof. Jessica S." userId="S::prestonj@sacredheart.edu::7c2f70ec-48c8-4d16-8985-f9c5550b290b" providerId="AD" clId="Web-{2B9DD85F-C58C-4602-B2FE-4F6E8A8A458E}" dt="2018-04-05T17:33:34.070" v="128"/>
          <ac:spMkLst>
            <pc:docMk/>
            <pc:sldMk cId="2976919830" sldId="261"/>
            <ac:spMk id="2" creationId="{492ACC92-6921-4DB0-866F-135BABA64309}"/>
          </ac:spMkLst>
        </pc:spChg>
        <pc:spChg chg="del">
          <ac:chgData name="Preston, Prof. Jessica S." userId="S::prestonj@sacredheart.edu::7c2f70ec-48c8-4d16-8985-f9c5550b290b" providerId="AD" clId="Web-{2B9DD85F-C58C-4602-B2FE-4F6E8A8A458E}" dt="2018-04-05T17:33:07.647" v="87"/>
          <ac:spMkLst>
            <pc:docMk/>
            <pc:sldMk cId="2976919830" sldId="261"/>
            <ac:spMk id="3" creationId="{EACFAB96-F81A-47CA-B6DF-92D2A2A8E816}"/>
          </ac:spMkLst>
        </pc:spChg>
        <pc:picChg chg="add mod ord">
          <ac:chgData name="Preston, Prof. Jessica S." userId="S::prestonj@sacredheart.edu::7c2f70ec-48c8-4d16-8985-f9c5550b290b" providerId="AD" clId="Web-{2B9DD85F-C58C-4602-B2FE-4F6E8A8A458E}" dt="2018-04-05T17:33:07.647" v="87"/>
          <ac:picMkLst>
            <pc:docMk/>
            <pc:sldMk cId="2976919830" sldId="261"/>
            <ac:picMk id="4" creationId="{B62544F2-B4F1-4C86-96C1-C0E9AB35336E}"/>
          </ac:picMkLst>
        </pc:picChg>
      </pc:sldChg>
    </pc:docChg>
  </pc:docChgLst>
  <pc:docChgLst>
    <pc:chgData name="Preston, Prof. Jessica S." userId="S::prestonj@sacredheart.edu::7c2f70ec-48c8-4d16-8985-f9c5550b290b" providerId="AD" clId="Web-{BEAA6007-726C-4CD4-978E-130537B05A2A}"/>
    <pc:docChg chg="addSld delSld modSld">
      <pc:chgData name="Preston, Prof. Jessica S." userId="S::prestonj@sacredheart.edu::7c2f70ec-48c8-4d16-8985-f9c5550b290b" providerId="AD" clId="Web-{BEAA6007-726C-4CD4-978E-130537B05A2A}" dt="2018-04-05T22:20:32.601" v="5"/>
      <pc:docMkLst>
        <pc:docMk/>
      </pc:docMkLst>
    </pc:docChg>
  </pc:docChgLst>
  <pc:docChgLst>
    <pc:chgData name="Marotto, Prof. Jamie F." userId="S::marottoj3@sacredheart.edu::0fa6af5b-9804-4555-9cdf-3f0a024d54dd" providerId="AD" clId="Web-{83807141-F29A-47EB-BD2F-D151D4247963}"/>
    <pc:docChg chg="modSld">
      <pc:chgData name="Marotto, Prof. Jamie F." userId="S::marottoj3@sacredheart.edu::0fa6af5b-9804-4555-9cdf-3f0a024d54dd" providerId="AD" clId="Web-{83807141-F29A-47EB-BD2F-D151D4247963}" dt="2018-04-05T21:33:41.351" v="7"/>
      <pc:docMkLst>
        <pc:docMk/>
      </pc:docMkLst>
      <pc:sldChg chg="modSp">
        <pc:chgData name="Marotto, Prof. Jamie F." userId="S::marottoj3@sacredheart.edu::0fa6af5b-9804-4555-9cdf-3f0a024d54dd" providerId="AD" clId="Web-{83807141-F29A-47EB-BD2F-D151D4247963}" dt="2018-04-05T21:33:41.351" v="7"/>
        <pc:sldMkLst>
          <pc:docMk/>
          <pc:sldMk cId="109857222" sldId="256"/>
        </pc:sldMkLst>
        <pc:picChg chg="mod">
          <ac:chgData name="Marotto, Prof. Jamie F." userId="S::marottoj3@sacredheart.edu::0fa6af5b-9804-4555-9cdf-3f0a024d54dd" providerId="AD" clId="Web-{83807141-F29A-47EB-BD2F-D151D4247963}" dt="2018-04-05T21:33:41.351" v="7"/>
          <ac:picMkLst>
            <pc:docMk/>
            <pc:sldMk cId="109857222" sldId="256"/>
            <ac:picMk id="4" creationId="{895D71D4-2D2C-417D-ADD5-82052A6D2403}"/>
          </ac:picMkLst>
        </pc:picChg>
        <pc:picChg chg="mod">
          <ac:chgData name="Marotto, Prof. Jamie F." userId="S::marottoj3@sacredheart.edu::0fa6af5b-9804-4555-9cdf-3f0a024d54dd" providerId="AD" clId="Web-{83807141-F29A-47EB-BD2F-D151D4247963}" dt="2018-04-05T21:33:35.491" v="6"/>
          <ac:picMkLst>
            <pc:docMk/>
            <pc:sldMk cId="109857222" sldId="256"/>
            <ac:picMk id="8" creationId="{6DC5C5B1-309D-4CEE-ABAB-13F6372D7799}"/>
          </ac:picMkLst>
        </pc:picChg>
      </pc:sldChg>
    </pc:docChg>
  </pc:docChgLst>
  <pc:docChgLst>
    <pc:chgData name="Preston, Prof. Jessica S." userId="S::prestonj@sacredheart.edu::7c2f70ec-48c8-4d16-8985-f9c5550b290b" providerId="AD" clId="Web-{729B329B-7580-4188-8960-8C3049C65F87}"/>
    <pc:docChg chg="addSld delSld modSld">
      <pc:chgData name="Preston, Prof. Jessica S." userId="S::prestonj@sacredheart.edu::7c2f70ec-48c8-4d16-8985-f9c5550b290b" providerId="AD" clId="Web-{729B329B-7580-4188-8960-8C3049C65F87}" dt="2018-04-05T18:11:48.643" v="252"/>
      <pc:docMkLst>
        <pc:docMk/>
      </pc:docMkLst>
      <pc:sldChg chg="modSp new">
        <pc:chgData name="Preston, Prof. Jessica S." userId="S::prestonj@sacredheart.edu::7c2f70ec-48c8-4d16-8985-f9c5550b290b" providerId="AD" clId="Web-{729B329B-7580-4188-8960-8C3049C65F87}" dt="2018-04-05T17:42:24.603" v="87"/>
        <pc:sldMkLst>
          <pc:docMk/>
          <pc:sldMk cId="1624628048" sldId="267"/>
        </pc:sldMkLst>
        <pc:spChg chg="mod">
          <ac:chgData name="Preston, Prof. Jessica S." userId="S::prestonj@sacredheart.edu::7c2f70ec-48c8-4d16-8985-f9c5550b290b" providerId="AD" clId="Web-{729B329B-7580-4188-8960-8C3049C65F87}" dt="2018-04-05T17:41:56.867" v="31"/>
          <ac:spMkLst>
            <pc:docMk/>
            <pc:sldMk cId="1624628048" sldId="267"/>
            <ac:spMk id="2" creationId="{1236885F-5DED-4A23-B8F7-21952F49C12E}"/>
          </ac:spMkLst>
        </pc:spChg>
        <pc:spChg chg="mod">
          <ac:chgData name="Preston, Prof. Jessica S." userId="S::prestonj@sacredheart.edu::7c2f70ec-48c8-4d16-8985-f9c5550b290b" providerId="AD" clId="Web-{729B329B-7580-4188-8960-8C3049C65F87}" dt="2018-04-05T17:42:24.603" v="87"/>
          <ac:spMkLst>
            <pc:docMk/>
            <pc:sldMk cId="1624628048" sldId="267"/>
            <ac:spMk id="3" creationId="{E33AE09A-CCBE-4E22-8B39-3BC1E10AFE0C}"/>
          </ac:spMkLst>
        </pc:spChg>
      </pc:sldChg>
      <pc:sldChg chg="modSp new">
        <pc:chgData name="Preston, Prof. Jessica S." userId="S::prestonj@sacredheart.edu::7c2f70ec-48c8-4d16-8985-f9c5550b290b" providerId="AD" clId="Web-{729B329B-7580-4188-8960-8C3049C65F87}" dt="2018-04-05T17:50:21.368" v="202"/>
        <pc:sldMkLst>
          <pc:docMk/>
          <pc:sldMk cId="4013963432" sldId="268"/>
        </pc:sldMkLst>
        <pc:spChg chg="mod">
          <ac:chgData name="Preston, Prof. Jessica S." userId="S::prestonj@sacredheart.edu::7c2f70ec-48c8-4d16-8985-f9c5550b290b" providerId="AD" clId="Web-{729B329B-7580-4188-8960-8C3049C65F87}" dt="2018-04-05T17:45:23.656" v="131"/>
          <ac:spMkLst>
            <pc:docMk/>
            <pc:sldMk cId="4013963432" sldId="268"/>
            <ac:spMk id="2" creationId="{E1EE78D0-9D55-42DF-A008-8D56CC28CC75}"/>
          </ac:spMkLst>
        </pc:spChg>
        <pc:spChg chg="mod">
          <ac:chgData name="Preston, Prof. Jessica S." userId="S::prestonj@sacredheart.edu::7c2f70ec-48c8-4d16-8985-f9c5550b290b" providerId="AD" clId="Web-{729B329B-7580-4188-8960-8C3049C65F87}" dt="2018-04-05T17:50:21.368" v="202"/>
          <ac:spMkLst>
            <pc:docMk/>
            <pc:sldMk cId="4013963432" sldId="268"/>
            <ac:spMk id="3" creationId="{EF62B451-A92B-4F58-B2AE-B765ADB7C379}"/>
          </ac:spMkLst>
        </pc:spChg>
      </pc:sldChg>
      <pc:sldChg chg="modSp new">
        <pc:chgData name="Preston, Prof. Jessica S." userId="S::prestonj@sacredheart.edu::7c2f70ec-48c8-4d16-8985-f9c5550b290b" providerId="AD" clId="Web-{729B329B-7580-4188-8960-8C3049C65F87}" dt="2018-04-05T17:43:27.011" v="119"/>
        <pc:sldMkLst>
          <pc:docMk/>
          <pc:sldMk cId="2832284697" sldId="269"/>
        </pc:sldMkLst>
        <pc:spChg chg="mod">
          <ac:chgData name="Preston, Prof. Jessica S." userId="S::prestonj@sacredheart.edu::7c2f70ec-48c8-4d16-8985-f9c5550b290b" providerId="AD" clId="Web-{729B329B-7580-4188-8960-8C3049C65F87}" dt="2018-04-05T17:43:27.011" v="119"/>
          <ac:spMkLst>
            <pc:docMk/>
            <pc:sldMk cId="2832284697" sldId="269"/>
            <ac:spMk id="2" creationId="{AA93A937-F1A4-4035-AD9C-4677E16DE21C}"/>
          </ac:spMkLst>
        </pc:spChg>
      </pc:sldChg>
      <pc:sldChg chg="modSp new">
        <pc:chgData name="Preston, Prof. Jessica S." userId="S::prestonj@sacredheart.edu::7c2f70ec-48c8-4d16-8985-f9c5550b290b" providerId="AD" clId="Web-{729B329B-7580-4188-8960-8C3049C65F87}" dt="2018-04-05T18:11:45.503" v="250"/>
        <pc:sldMkLst>
          <pc:docMk/>
          <pc:sldMk cId="630176039" sldId="278"/>
        </pc:sldMkLst>
        <pc:spChg chg="mod">
          <ac:chgData name="Preston, Prof. Jessica S." userId="S::prestonj@sacredheart.edu::7c2f70ec-48c8-4d16-8985-f9c5550b290b" providerId="AD" clId="Web-{729B329B-7580-4188-8960-8C3049C65F87}" dt="2018-04-05T18:11:45.503" v="250"/>
          <ac:spMkLst>
            <pc:docMk/>
            <pc:sldMk cId="630176039" sldId="278"/>
            <ac:spMk id="2" creationId="{DC20BCC4-AF3B-4422-8110-84BA4B490A82}"/>
          </ac:spMkLst>
        </pc:spChg>
        <pc:spChg chg="mod">
          <ac:chgData name="Preston, Prof. Jessica S." userId="S::prestonj@sacredheart.edu::7c2f70ec-48c8-4d16-8985-f9c5550b290b" providerId="AD" clId="Web-{729B329B-7580-4188-8960-8C3049C65F87}" dt="2018-04-05T18:11:34.081" v="207"/>
          <ac:spMkLst>
            <pc:docMk/>
            <pc:sldMk cId="630176039" sldId="278"/>
            <ac:spMk id="3" creationId="{12BAF207-924D-41DE-9759-617E391D8270}"/>
          </ac:spMkLst>
        </pc:spChg>
      </pc:sldChg>
    </pc:docChg>
  </pc:docChgLst>
  <pc:docChgLst>
    <pc:chgData name="Preston, Prof. Jessica S." userId="S::prestonj@sacredheart.edu::7c2f70ec-48c8-4d16-8985-f9c5550b290b" providerId="AD" clId="Web-{E55DAC30-6573-49C7-A043-4F86F3700C00}"/>
    <pc:docChg chg="addSld delSld modSld">
      <pc:chgData name="Preston, Prof. Jessica S." userId="S::prestonj@sacredheart.edu::7c2f70ec-48c8-4d16-8985-f9c5550b290b" providerId="AD" clId="Web-{E55DAC30-6573-49C7-A043-4F86F3700C00}" dt="2018-04-05T21:50:24.559" v="139"/>
      <pc:docMkLst>
        <pc:docMk/>
      </pc:docMkLst>
      <pc:sldChg chg="addSp delSp modSp">
        <pc:chgData name="Preston, Prof. Jessica S." userId="S::prestonj@sacredheart.edu::7c2f70ec-48c8-4d16-8985-f9c5550b290b" providerId="AD" clId="Web-{E55DAC30-6573-49C7-A043-4F86F3700C00}" dt="2018-04-05T21:45:08.391" v="18"/>
        <pc:sldMkLst>
          <pc:docMk/>
          <pc:sldMk cId="2608744471" sldId="271"/>
        </pc:sldMkLst>
        <pc:spChg chg="add del mod">
          <ac:chgData name="Preston, Prof. Jessica S." userId="S::prestonj@sacredheart.edu::7c2f70ec-48c8-4d16-8985-f9c5550b290b" providerId="AD" clId="Web-{E55DAC30-6573-49C7-A043-4F86F3700C00}" dt="2018-04-05T21:45:08.391" v="18"/>
          <ac:spMkLst>
            <pc:docMk/>
            <pc:sldMk cId="2608744471" sldId="271"/>
            <ac:spMk id="6" creationId="{30ADD431-9492-4D2F-9864-75806CCA2FC4}"/>
          </ac:spMkLst>
        </pc:spChg>
        <pc:picChg chg="add mod ord">
          <ac:chgData name="Preston, Prof. Jessica S." userId="S::prestonj@sacredheart.edu::7c2f70ec-48c8-4d16-8985-f9c5550b290b" providerId="AD" clId="Web-{E55DAC30-6573-49C7-A043-4F86F3700C00}" dt="2018-04-05T21:45:08.391" v="18"/>
          <ac:picMkLst>
            <pc:docMk/>
            <pc:sldMk cId="2608744471" sldId="271"/>
            <ac:picMk id="7" creationId="{785469C8-E9C0-43B9-9FD2-E101516BAFBA}"/>
          </ac:picMkLst>
        </pc:picChg>
        <pc:picChg chg="del">
          <ac:chgData name="Preston, Prof. Jessica S." userId="S::prestonj@sacredheart.edu::7c2f70ec-48c8-4d16-8985-f9c5550b290b" providerId="AD" clId="Web-{E55DAC30-6573-49C7-A043-4F86F3700C00}" dt="2018-04-05T21:45:04.579" v="17"/>
          <ac:picMkLst>
            <pc:docMk/>
            <pc:sldMk cId="2608744471" sldId="271"/>
            <ac:picMk id="12" creationId="{701C5C36-1A06-4EAF-90D1-2DD13FB4D152}"/>
          </ac:picMkLst>
        </pc:picChg>
      </pc:sldChg>
      <pc:sldChg chg="addSp delSp modSp mod setBg">
        <pc:chgData name="Preston, Prof. Jessica S." userId="S::prestonj@sacredheart.edu::7c2f70ec-48c8-4d16-8985-f9c5550b290b" providerId="AD" clId="Web-{E55DAC30-6573-49C7-A043-4F86F3700C00}" dt="2018-04-05T21:43:27.105" v="16"/>
        <pc:sldMkLst>
          <pc:docMk/>
          <pc:sldMk cId="3308615391" sldId="282"/>
        </pc:sldMkLst>
        <pc:spChg chg="mod">
          <ac:chgData name="Preston, Prof. Jessica S." userId="S::prestonj@sacredheart.edu::7c2f70ec-48c8-4d16-8985-f9c5550b290b" providerId="AD" clId="Web-{E55DAC30-6573-49C7-A043-4F86F3700C00}" dt="2018-04-05T21:43:27.105" v="16"/>
          <ac:spMkLst>
            <pc:docMk/>
            <pc:sldMk cId="3308615391" sldId="282"/>
            <ac:spMk id="2" creationId="{71F6BEB4-0EFB-471B-964E-51A5A82C7213}"/>
          </ac:spMkLst>
        </pc:spChg>
        <pc:spChg chg="mod">
          <ac:chgData name="Preston, Prof. Jessica S." userId="S::prestonj@sacredheart.edu::7c2f70ec-48c8-4d16-8985-f9c5550b290b" providerId="AD" clId="Web-{E55DAC30-6573-49C7-A043-4F86F3700C00}" dt="2018-04-05T21:43:27.105" v="16"/>
          <ac:spMkLst>
            <pc:docMk/>
            <pc:sldMk cId="3308615391" sldId="282"/>
            <ac:spMk id="3" creationId="{1AD56F77-CF20-4AE7-9C7B-7B337679B700}"/>
          </ac:spMkLst>
        </pc:spChg>
        <pc:picChg chg="add del mod">
          <ac:chgData name="Preston, Prof. Jessica S." userId="S::prestonj@sacredheart.edu::7c2f70ec-48c8-4d16-8985-f9c5550b290b" providerId="AD" clId="Web-{E55DAC30-6573-49C7-A043-4F86F3700C00}" dt="2018-04-05T21:41:46.368" v="11"/>
          <ac:picMkLst>
            <pc:docMk/>
            <pc:sldMk cId="3308615391" sldId="282"/>
            <ac:picMk id="4" creationId="{7A4B7937-8612-4C5F-9332-17FDDE07B0AC}"/>
          </ac:picMkLst>
        </pc:picChg>
        <pc:picChg chg="add mod ord">
          <ac:chgData name="Preston, Prof. Jessica S." userId="S::prestonj@sacredheart.edu::7c2f70ec-48c8-4d16-8985-f9c5550b290b" providerId="AD" clId="Web-{E55DAC30-6573-49C7-A043-4F86F3700C00}" dt="2018-04-05T21:43:27.105" v="16"/>
          <ac:picMkLst>
            <pc:docMk/>
            <pc:sldMk cId="3308615391" sldId="282"/>
            <ac:picMk id="6" creationId="{1A2BD4A8-4998-4A85-8913-C7DF998ED8F1}"/>
          </ac:picMkLst>
        </pc:picChg>
      </pc:sldChg>
    </pc:docChg>
  </pc:docChgLst>
  <pc:docChgLst>
    <pc:chgData name="Marotto, Prof. Jamie F." userId="S::marottoj3@sacredheart.edu::0fa6af5b-9804-4555-9cdf-3f0a024d54dd" providerId="AD" clId="Web-{574E922C-D43D-4539-B208-A2BA636ACBE1}"/>
    <pc:docChg chg="addSld modSld sldOrd">
      <pc:chgData name="Marotto, Prof. Jamie F." userId="S::marottoj3@sacredheart.edu::0fa6af5b-9804-4555-9cdf-3f0a024d54dd" providerId="AD" clId="Web-{574E922C-D43D-4539-B208-A2BA636ACBE1}" dt="2018-04-05T18:21:39.158" v="948"/>
      <pc:docMkLst>
        <pc:docMk/>
      </pc:docMkLst>
      <pc:sldChg chg="addSp delSp modSp mod setBg setClrOvrMap">
        <pc:chgData name="Marotto, Prof. Jamie F." userId="S::marottoj3@sacredheart.edu::0fa6af5b-9804-4555-9cdf-3f0a024d54dd" providerId="AD" clId="Web-{574E922C-D43D-4539-B208-A2BA636ACBE1}" dt="2018-04-05T17:50:27.588" v="507"/>
        <pc:sldMkLst>
          <pc:docMk/>
          <pc:sldMk cId="109857222" sldId="256"/>
        </pc:sldMkLst>
        <pc:spChg chg="mod">
          <ac:chgData name="Marotto, Prof. Jamie F." userId="S::marottoj3@sacredheart.edu::0fa6af5b-9804-4555-9cdf-3f0a024d54dd" providerId="AD" clId="Web-{574E922C-D43D-4539-B208-A2BA636ACBE1}" dt="2018-04-05T17:13:59.675" v="86"/>
          <ac:spMkLst>
            <pc:docMk/>
            <pc:sldMk cId="109857222" sldId="256"/>
            <ac:spMk id="2" creationId="{00000000-0000-0000-0000-000000000000}"/>
          </ac:spMkLst>
        </pc:spChg>
        <pc:spChg chg="del mod">
          <ac:chgData name="Marotto, Prof. Jamie F." userId="S::marottoj3@sacredheart.edu::0fa6af5b-9804-4555-9cdf-3f0a024d54dd" providerId="AD" clId="Web-{574E922C-D43D-4539-B208-A2BA636ACBE1}" dt="2018-04-05T17:13:49.127" v="81"/>
          <ac:spMkLst>
            <pc:docMk/>
            <pc:sldMk cId="109857222" sldId="256"/>
            <ac:spMk id="3" creationId="{00000000-0000-0000-0000-000000000000}"/>
          </ac:spMkLst>
        </pc:spChg>
        <pc:spChg chg="add del mod">
          <ac:chgData name="Marotto, Prof. Jamie F." userId="S::marottoj3@sacredheart.edu::0fa6af5b-9804-4555-9cdf-3f0a024d54dd" providerId="AD" clId="Web-{574E922C-D43D-4539-B208-A2BA636ACBE1}" dt="2018-04-05T17:14:25.488" v="97"/>
          <ac:spMkLst>
            <pc:docMk/>
            <pc:sldMk cId="109857222" sldId="256"/>
            <ac:spMk id="7" creationId="{D85BDD5C-6EC2-4181-AC32-5C2EEB8FB37F}"/>
          </ac:spMkLst>
        </pc:spChg>
        <pc:spChg chg="add">
          <ac:chgData name="Marotto, Prof. Jamie F." userId="S::marottoj3@sacredheart.edu::0fa6af5b-9804-4555-9cdf-3f0a024d54dd" providerId="AD" clId="Web-{574E922C-D43D-4539-B208-A2BA636ACBE1}" dt="2018-04-05T17:13:25.283" v="78"/>
          <ac:spMkLst>
            <pc:docMk/>
            <pc:sldMk cId="109857222" sldId="256"/>
            <ac:spMk id="9" creationId="{0DE6A193-4755-479A-BC6F-A7EBCA73BE1A}"/>
          </ac:spMkLst>
        </pc:spChg>
        <pc:spChg chg="add">
          <ac:chgData name="Marotto, Prof. Jamie F." userId="S::marottoj3@sacredheart.edu::0fa6af5b-9804-4555-9cdf-3f0a024d54dd" providerId="AD" clId="Web-{574E922C-D43D-4539-B208-A2BA636ACBE1}" dt="2018-04-05T17:13:25.283" v="78"/>
          <ac:spMkLst>
            <pc:docMk/>
            <pc:sldMk cId="109857222" sldId="256"/>
            <ac:spMk id="11" creationId="{97FCB4AC-74E0-4CC3-95D6-E6158D6ECE76}"/>
          </ac:spMkLst>
        </pc:spChg>
        <pc:spChg chg="add mod">
          <ac:chgData name="Marotto, Prof. Jamie F." userId="S::marottoj3@sacredheart.edu::0fa6af5b-9804-4555-9cdf-3f0a024d54dd" providerId="AD" clId="Web-{574E922C-D43D-4539-B208-A2BA636ACBE1}" dt="2018-04-05T17:50:27.588" v="507"/>
          <ac:spMkLst>
            <pc:docMk/>
            <pc:sldMk cId="109857222" sldId="256"/>
            <ac:spMk id="12" creationId="{30031B5F-73CA-4CB1-A63A-4CF934F65952}"/>
          </ac:spMkLst>
        </pc:spChg>
        <pc:spChg chg="add">
          <ac:chgData name="Marotto, Prof. Jamie F." userId="S::marottoj3@sacredheart.edu::0fa6af5b-9804-4555-9cdf-3f0a024d54dd" providerId="AD" clId="Web-{574E922C-D43D-4539-B208-A2BA636ACBE1}" dt="2018-04-05T17:13:25.283" v="78"/>
          <ac:spMkLst>
            <pc:docMk/>
            <pc:sldMk cId="109857222" sldId="256"/>
            <ac:spMk id="13" creationId="{5C4527E1-0008-421A-B31C-AEA4C2A6A7AC}"/>
          </ac:spMkLst>
        </pc:spChg>
        <pc:picChg chg="add mod ord">
          <ac:chgData name="Marotto, Prof. Jamie F." userId="S::marottoj3@sacredheart.edu::0fa6af5b-9804-4555-9cdf-3f0a024d54dd" providerId="AD" clId="Web-{574E922C-D43D-4539-B208-A2BA636ACBE1}" dt="2018-04-05T17:50:00.837" v="496"/>
          <ac:picMkLst>
            <pc:docMk/>
            <pc:sldMk cId="109857222" sldId="256"/>
            <ac:picMk id="4" creationId="{895D71D4-2D2C-417D-ADD5-82052A6D2403}"/>
          </ac:picMkLst>
        </pc:picChg>
        <pc:picChg chg="add mod">
          <ac:chgData name="Marotto, Prof. Jamie F." userId="S::marottoj3@sacredheart.edu::0fa6af5b-9804-4555-9cdf-3f0a024d54dd" providerId="AD" clId="Web-{574E922C-D43D-4539-B208-A2BA636ACBE1}" dt="2018-04-05T17:16:18.634" v="114"/>
          <ac:picMkLst>
            <pc:docMk/>
            <pc:sldMk cId="109857222" sldId="256"/>
            <ac:picMk id="8" creationId="{6DC5C5B1-309D-4CEE-ABAB-13F6372D7799}"/>
          </ac:picMkLst>
        </pc:picChg>
      </pc:sldChg>
      <pc:sldChg chg="modSp new">
        <pc:chgData name="Marotto, Prof. Jamie F." userId="S::marottoj3@sacredheart.edu::0fa6af5b-9804-4555-9cdf-3f0a024d54dd" providerId="AD" clId="Web-{574E922C-D43D-4539-B208-A2BA636ACBE1}" dt="2018-04-05T18:13:25.908" v="929"/>
        <pc:sldMkLst>
          <pc:docMk/>
          <pc:sldMk cId="2183442642" sldId="257"/>
        </pc:sldMkLst>
        <pc:spChg chg="mod">
          <ac:chgData name="Marotto, Prof. Jamie F." userId="S::marottoj3@sacredheart.edu::0fa6af5b-9804-4555-9cdf-3f0a024d54dd" providerId="AD" clId="Web-{574E922C-D43D-4539-B208-A2BA636ACBE1}" dt="2018-04-05T17:51:14.075" v="516"/>
          <ac:spMkLst>
            <pc:docMk/>
            <pc:sldMk cId="2183442642" sldId="257"/>
            <ac:spMk id="2" creationId="{4A10E369-98EB-4C1F-BFBF-04730F25DC35}"/>
          </ac:spMkLst>
        </pc:spChg>
        <pc:spChg chg="mod">
          <ac:chgData name="Marotto, Prof. Jamie F." userId="S::marottoj3@sacredheart.edu::0fa6af5b-9804-4555-9cdf-3f0a024d54dd" providerId="AD" clId="Web-{574E922C-D43D-4539-B208-A2BA636ACBE1}" dt="2018-04-05T18:13:25.908" v="929"/>
          <ac:spMkLst>
            <pc:docMk/>
            <pc:sldMk cId="2183442642" sldId="257"/>
            <ac:spMk id="3" creationId="{76D8B95A-0DD0-4C7B-A25A-51FFF076490C}"/>
          </ac:spMkLst>
        </pc:spChg>
      </pc:sldChg>
      <pc:sldChg chg="modSp new">
        <pc:chgData name="Marotto, Prof. Jamie F." userId="S::marottoj3@sacredheart.edu::0fa6af5b-9804-4555-9cdf-3f0a024d54dd" providerId="AD" clId="Web-{574E922C-D43D-4539-B208-A2BA636ACBE1}" dt="2018-04-05T17:21:28.179" v="233"/>
        <pc:sldMkLst>
          <pc:docMk/>
          <pc:sldMk cId="596196844" sldId="258"/>
        </pc:sldMkLst>
        <pc:spChg chg="mod">
          <ac:chgData name="Marotto, Prof. Jamie F." userId="S::marottoj3@sacredheart.edu::0fa6af5b-9804-4555-9cdf-3f0a024d54dd" providerId="AD" clId="Web-{574E922C-D43D-4539-B208-A2BA636ACBE1}" dt="2018-04-05T17:21:28.179" v="233"/>
          <ac:spMkLst>
            <pc:docMk/>
            <pc:sldMk cId="596196844" sldId="258"/>
            <ac:spMk id="3" creationId="{CD435F78-034D-46F0-93AC-C63DCE2764B7}"/>
          </ac:spMkLst>
        </pc:spChg>
      </pc:sldChg>
      <pc:sldChg chg="new">
        <pc:chgData name="Marotto, Prof. Jamie F." userId="S::marottoj3@sacredheart.edu::0fa6af5b-9804-4555-9cdf-3f0a024d54dd" providerId="AD" clId="Web-{574E922C-D43D-4539-B208-A2BA636ACBE1}" dt="2018-04-05T17:21:28.289" v="235"/>
        <pc:sldMkLst>
          <pc:docMk/>
          <pc:sldMk cId="240167435" sldId="259"/>
        </pc:sldMkLst>
      </pc:sldChg>
      <pc:sldChg chg="addSp delSp modSp">
        <pc:chgData name="Marotto, Prof. Jamie F." userId="S::marottoj3@sacredheart.edu::0fa6af5b-9804-4555-9cdf-3f0a024d54dd" providerId="AD" clId="Web-{574E922C-D43D-4539-B208-A2BA636ACBE1}" dt="2018-04-05T18:21:39.158" v="948"/>
        <pc:sldMkLst>
          <pc:docMk/>
          <pc:sldMk cId="2832284697" sldId="269"/>
        </pc:sldMkLst>
        <pc:spChg chg="del">
          <ac:chgData name="Marotto, Prof. Jamie F." userId="S::marottoj3@sacredheart.edu::0fa6af5b-9804-4555-9cdf-3f0a024d54dd" providerId="AD" clId="Web-{574E922C-D43D-4539-B208-A2BA636ACBE1}" dt="2018-04-05T18:21:29.424" v="946"/>
          <ac:spMkLst>
            <pc:docMk/>
            <pc:sldMk cId="2832284697" sldId="269"/>
            <ac:spMk id="3" creationId="{131E8036-574F-4C7C-87B6-20DD1990F680}"/>
          </ac:spMkLst>
        </pc:spChg>
        <pc:spChg chg="add del mod">
          <ac:chgData name="Marotto, Prof. Jamie F." userId="S::marottoj3@sacredheart.edu::0fa6af5b-9804-4555-9cdf-3f0a024d54dd" providerId="AD" clId="Web-{574E922C-D43D-4539-B208-A2BA636ACBE1}" dt="2018-04-05T18:21:39.158" v="948"/>
          <ac:spMkLst>
            <pc:docMk/>
            <pc:sldMk cId="2832284697" sldId="269"/>
            <ac:spMk id="7" creationId="{B022879A-7CA9-4C48-B87B-4E3EB797D124}"/>
          </ac:spMkLst>
        </pc:spChg>
        <pc:picChg chg="add del mod ord">
          <ac:chgData name="Marotto, Prof. Jamie F." userId="S::marottoj3@sacredheart.edu::0fa6af5b-9804-4555-9cdf-3f0a024d54dd" providerId="AD" clId="Web-{574E922C-D43D-4539-B208-A2BA636ACBE1}" dt="2018-04-05T18:21:32.783" v="947"/>
          <ac:picMkLst>
            <pc:docMk/>
            <pc:sldMk cId="2832284697" sldId="269"/>
            <ac:picMk id="4" creationId="{D619A1FA-0392-4A7E-B590-A525F851C222}"/>
          </ac:picMkLst>
        </pc:picChg>
        <pc:picChg chg="add mod ord">
          <ac:chgData name="Marotto, Prof. Jamie F." userId="S::marottoj3@sacredheart.edu::0fa6af5b-9804-4555-9cdf-3f0a024d54dd" providerId="AD" clId="Web-{574E922C-D43D-4539-B208-A2BA636ACBE1}" dt="2018-04-05T18:21:39.158" v="948"/>
          <ac:picMkLst>
            <pc:docMk/>
            <pc:sldMk cId="2832284697" sldId="269"/>
            <ac:picMk id="8" creationId="{D3D3928D-B248-4691-8EDE-D13367210461}"/>
          </ac:picMkLst>
        </pc:picChg>
      </pc:sldChg>
      <pc:sldChg chg="modSp new">
        <pc:chgData name="Marotto, Prof. Jamie F." userId="S::marottoj3@sacredheart.edu::0fa6af5b-9804-4555-9cdf-3f0a024d54dd" providerId="AD" clId="Web-{574E922C-D43D-4539-B208-A2BA636ACBE1}" dt="2018-04-05T17:47:53.144" v="329"/>
        <pc:sldMkLst>
          <pc:docMk/>
          <pc:sldMk cId="1185506832" sldId="270"/>
        </pc:sldMkLst>
        <pc:spChg chg="mod">
          <ac:chgData name="Marotto, Prof. Jamie F." userId="S::marottoj3@sacredheart.edu::0fa6af5b-9804-4555-9cdf-3f0a024d54dd" providerId="AD" clId="Web-{574E922C-D43D-4539-B208-A2BA636ACBE1}" dt="2018-04-05T17:47:53.144" v="329"/>
          <ac:spMkLst>
            <pc:docMk/>
            <pc:sldMk cId="1185506832" sldId="270"/>
            <ac:spMk id="2" creationId="{65323BD0-EC7E-4CAB-979E-7D58D891EA6C}"/>
          </ac:spMkLst>
        </pc:spChg>
        <pc:spChg chg="mod">
          <ac:chgData name="Marotto, Prof. Jamie F." userId="S::marottoj3@sacredheart.edu::0fa6af5b-9804-4555-9cdf-3f0a024d54dd" providerId="AD" clId="Web-{574E922C-D43D-4539-B208-A2BA636ACBE1}" dt="2018-04-05T17:47:51.410" v="323"/>
          <ac:spMkLst>
            <pc:docMk/>
            <pc:sldMk cId="1185506832" sldId="270"/>
            <ac:spMk id="3" creationId="{0762A6AE-E2B6-463E-AD70-5A476D00BD93}"/>
          </ac:spMkLst>
        </pc:spChg>
      </pc:sldChg>
      <pc:sldChg chg="addSp delSp modSp new">
        <pc:chgData name="Marotto, Prof. Jamie F." userId="S::marottoj3@sacredheart.edu::0fa6af5b-9804-4555-9cdf-3f0a024d54dd" providerId="AD" clId="Web-{574E922C-D43D-4539-B208-A2BA636ACBE1}" dt="2018-04-05T17:48:33.411" v="363"/>
        <pc:sldMkLst>
          <pc:docMk/>
          <pc:sldMk cId="2608744471" sldId="271"/>
        </pc:sldMkLst>
        <pc:spChg chg="mod">
          <ac:chgData name="Marotto, Prof. Jamie F." userId="S::marottoj3@sacredheart.edu::0fa6af5b-9804-4555-9cdf-3f0a024d54dd" providerId="AD" clId="Web-{574E922C-D43D-4539-B208-A2BA636ACBE1}" dt="2018-04-05T17:48:33.411" v="363"/>
          <ac:spMkLst>
            <pc:docMk/>
            <pc:sldMk cId="2608744471" sldId="271"/>
            <ac:spMk id="2" creationId="{9D6BB5CE-0DC2-4B8A-B8C8-A5CA1342EF51}"/>
          </ac:spMkLst>
        </pc:spChg>
        <pc:spChg chg="del">
          <ac:chgData name="Marotto, Prof. Jamie F." userId="S::marottoj3@sacredheart.edu::0fa6af5b-9804-4555-9cdf-3f0a024d54dd" providerId="AD" clId="Web-{574E922C-D43D-4539-B208-A2BA636ACBE1}" dt="2018-04-05T17:48:22.942" v="335"/>
          <ac:spMkLst>
            <pc:docMk/>
            <pc:sldMk cId="2608744471" sldId="271"/>
            <ac:spMk id="3" creationId="{0DB905F4-D358-4B21-B4DB-21047B41FEDB}"/>
          </ac:spMkLst>
        </pc:spChg>
        <pc:spChg chg="add mod">
          <ac:chgData name="Marotto, Prof. Jamie F." userId="S::marottoj3@sacredheart.edu::0fa6af5b-9804-4555-9cdf-3f0a024d54dd" providerId="AD" clId="Web-{574E922C-D43D-4539-B208-A2BA636ACBE1}" dt="2018-04-05T17:48:08.379" v="334"/>
          <ac:spMkLst>
            <pc:docMk/>
            <pc:sldMk cId="2608744471" sldId="271"/>
            <ac:spMk id="4" creationId="{35C3AFCD-813F-4E13-82F3-612C89EED6E9}"/>
          </ac:spMkLst>
        </pc:spChg>
      </pc:sldChg>
      <pc:sldChg chg="modSp new">
        <pc:chgData name="Marotto, Prof. Jamie F." userId="S::marottoj3@sacredheart.edu::0fa6af5b-9804-4555-9cdf-3f0a024d54dd" providerId="AD" clId="Web-{574E922C-D43D-4539-B208-A2BA636ACBE1}" dt="2018-04-05T17:53:13.377" v="601"/>
        <pc:sldMkLst>
          <pc:docMk/>
          <pc:sldMk cId="983427246" sldId="272"/>
        </pc:sldMkLst>
        <pc:spChg chg="mod">
          <ac:chgData name="Marotto, Prof. Jamie F." userId="S::marottoj3@sacredheart.edu::0fa6af5b-9804-4555-9cdf-3f0a024d54dd" providerId="AD" clId="Web-{574E922C-D43D-4539-B208-A2BA636ACBE1}" dt="2018-04-05T17:53:13.377" v="601"/>
          <ac:spMkLst>
            <pc:docMk/>
            <pc:sldMk cId="983427246" sldId="272"/>
            <ac:spMk id="2" creationId="{933C8CFC-149B-4093-AB54-21EA52A19EBC}"/>
          </ac:spMkLst>
        </pc:spChg>
      </pc:sldChg>
      <pc:sldChg chg="modSp new">
        <pc:chgData name="Marotto, Prof. Jamie F." userId="S::marottoj3@sacredheart.edu::0fa6af5b-9804-4555-9cdf-3f0a024d54dd" providerId="AD" clId="Web-{574E922C-D43D-4539-B208-A2BA636ACBE1}" dt="2018-04-05T18:01:19.535" v="607"/>
        <pc:sldMkLst>
          <pc:docMk/>
          <pc:sldMk cId="1876925859" sldId="273"/>
        </pc:sldMkLst>
        <pc:spChg chg="mod">
          <ac:chgData name="Marotto, Prof. Jamie F." userId="S::marottoj3@sacredheart.edu::0fa6af5b-9804-4555-9cdf-3f0a024d54dd" providerId="AD" clId="Web-{574E922C-D43D-4539-B208-A2BA636ACBE1}" dt="2018-04-05T18:01:19.535" v="607"/>
          <ac:spMkLst>
            <pc:docMk/>
            <pc:sldMk cId="1876925859" sldId="273"/>
            <ac:spMk id="3" creationId="{A8F86553-63A4-4A65-9C94-D7C44F87AFC9}"/>
          </ac:spMkLst>
        </pc:spChg>
      </pc:sldChg>
      <pc:sldChg chg="modSp new">
        <pc:chgData name="Marotto, Prof. Jamie F." userId="S::marottoj3@sacredheart.edu::0fa6af5b-9804-4555-9cdf-3f0a024d54dd" providerId="AD" clId="Web-{574E922C-D43D-4539-B208-A2BA636ACBE1}" dt="2018-04-05T18:08:58.147" v="647"/>
        <pc:sldMkLst>
          <pc:docMk/>
          <pc:sldMk cId="3701469970" sldId="274"/>
        </pc:sldMkLst>
        <pc:spChg chg="mod">
          <ac:chgData name="Marotto, Prof. Jamie F." userId="S::marottoj3@sacredheart.edu::0fa6af5b-9804-4555-9cdf-3f0a024d54dd" providerId="AD" clId="Web-{574E922C-D43D-4539-B208-A2BA636ACBE1}" dt="2018-04-05T18:07:57.846" v="642"/>
          <ac:spMkLst>
            <pc:docMk/>
            <pc:sldMk cId="3701469970" sldId="274"/>
            <ac:spMk id="2" creationId="{7F66EAAA-B23E-44FF-B191-59550F68A3AC}"/>
          </ac:spMkLst>
        </pc:spChg>
        <pc:spChg chg="mod">
          <ac:chgData name="Marotto, Prof. Jamie F." userId="S::marottoj3@sacredheart.edu::0fa6af5b-9804-4555-9cdf-3f0a024d54dd" providerId="AD" clId="Web-{574E922C-D43D-4539-B208-A2BA636ACBE1}" dt="2018-04-05T18:08:58.147" v="647"/>
          <ac:spMkLst>
            <pc:docMk/>
            <pc:sldMk cId="3701469970" sldId="274"/>
            <ac:spMk id="3" creationId="{5558195E-4EC9-4377-8C18-C90BB7839C7C}"/>
          </ac:spMkLst>
        </pc:spChg>
      </pc:sldChg>
      <pc:sldChg chg="addSp delSp modSp new">
        <pc:chgData name="Marotto, Prof. Jamie F." userId="S::marottoj3@sacredheart.edu::0fa6af5b-9804-4555-9cdf-3f0a024d54dd" providerId="AD" clId="Web-{574E922C-D43D-4539-B208-A2BA636ACBE1}" dt="2018-04-05T18:07:22.659" v="633"/>
        <pc:sldMkLst>
          <pc:docMk/>
          <pc:sldMk cId="347681068" sldId="275"/>
        </pc:sldMkLst>
        <pc:spChg chg="mod">
          <ac:chgData name="Marotto, Prof. Jamie F." userId="S::marottoj3@sacredheart.edu::0fa6af5b-9804-4555-9cdf-3f0a024d54dd" providerId="AD" clId="Web-{574E922C-D43D-4539-B208-A2BA636ACBE1}" dt="2018-04-05T18:07:01.325" v="624"/>
          <ac:spMkLst>
            <pc:docMk/>
            <pc:sldMk cId="347681068" sldId="275"/>
            <ac:spMk id="2" creationId="{A576ED59-3A53-4AFF-9BA9-3189B307D402}"/>
          </ac:spMkLst>
        </pc:spChg>
        <pc:spChg chg="del mod">
          <ac:chgData name="Marotto, Prof. Jamie F." userId="S::marottoj3@sacredheart.edu::0fa6af5b-9804-4555-9cdf-3f0a024d54dd" providerId="AD" clId="Web-{574E922C-D43D-4539-B208-A2BA636ACBE1}" dt="2018-04-05T18:07:12.804" v="630"/>
          <ac:spMkLst>
            <pc:docMk/>
            <pc:sldMk cId="347681068" sldId="275"/>
            <ac:spMk id="3" creationId="{9413E500-2210-44C3-BF1F-9B343B9DD9CC}"/>
          </ac:spMkLst>
        </pc:spChg>
        <pc:picChg chg="add mod ord">
          <ac:chgData name="Marotto, Prof. Jamie F." userId="S::marottoj3@sacredheart.edu::0fa6af5b-9804-4555-9cdf-3f0a024d54dd" providerId="AD" clId="Web-{574E922C-D43D-4539-B208-A2BA636ACBE1}" dt="2018-04-05T18:07:22.659" v="633"/>
          <ac:picMkLst>
            <pc:docMk/>
            <pc:sldMk cId="347681068" sldId="275"/>
            <ac:picMk id="4" creationId="{BE9FDAC2-DF3B-45CD-B812-47DB16893E3F}"/>
          </ac:picMkLst>
        </pc:picChg>
      </pc:sldChg>
      <pc:sldChg chg="modSp new">
        <pc:chgData name="Marotto, Prof. Jamie F." userId="S::marottoj3@sacredheart.edu::0fa6af5b-9804-4555-9cdf-3f0a024d54dd" providerId="AD" clId="Web-{574E922C-D43D-4539-B208-A2BA636ACBE1}" dt="2018-04-05T18:12:19.978" v="897"/>
        <pc:sldMkLst>
          <pc:docMk/>
          <pc:sldMk cId="1854539912" sldId="276"/>
        </pc:sldMkLst>
        <pc:spChg chg="mod">
          <ac:chgData name="Marotto, Prof. Jamie F." userId="S::marottoj3@sacredheart.edu::0fa6af5b-9804-4555-9cdf-3f0a024d54dd" providerId="AD" clId="Web-{574E922C-D43D-4539-B208-A2BA636ACBE1}" dt="2018-04-05T18:09:10.426" v="668"/>
          <ac:spMkLst>
            <pc:docMk/>
            <pc:sldMk cId="1854539912" sldId="276"/>
            <ac:spMk id="2" creationId="{C6098418-75E0-44C8-8FC1-FD224CB3F40D}"/>
          </ac:spMkLst>
        </pc:spChg>
        <pc:spChg chg="mod">
          <ac:chgData name="Marotto, Prof. Jamie F." userId="S::marottoj3@sacredheart.edu::0fa6af5b-9804-4555-9cdf-3f0a024d54dd" providerId="AD" clId="Web-{574E922C-D43D-4539-B208-A2BA636ACBE1}" dt="2018-04-05T18:12:19.978" v="897"/>
          <ac:spMkLst>
            <pc:docMk/>
            <pc:sldMk cId="1854539912" sldId="276"/>
            <ac:spMk id="3" creationId="{DB1225A0-214E-48E2-89D7-ECC565C0E628}"/>
          </ac:spMkLst>
        </pc:spChg>
      </pc:sldChg>
      <pc:sldChg chg="modSp add replId">
        <pc:chgData name="Marotto, Prof. Jamie F." userId="S::marottoj3@sacredheart.edu::0fa6af5b-9804-4555-9cdf-3f0a024d54dd" providerId="AD" clId="Web-{574E922C-D43D-4539-B208-A2BA636ACBE1}" dt="2018-04-05T18:11:26.923" v="891"/>
        <pc:sldMkLst>
          <pc:docMk/>
          <pc:sldMk cId="209165248" sldId="277"/>
        </pc:sldMkLst>
        <pc:spChg chg="mod">
          <ac:chgData name="Marotto, Prof. Jamie F." userId="S::marottoj3@sacredheart.edu::0fa6af5b-9804-4555-9cdf-3f0a024d54dd" providerId="AD" clId="Web-{574E922C-D43D-4539-B208-A2BA636ACBE1}" dt="2018-04-05T18:11:26.923" v="891"/>
          <ac:spMkLst>
            <pc:docMk/>
            <pc:sldMk cId="209165248" sldId="277"/>
            <ac:spMk id="3" creationId="{DB1225A0-214E-48E2-89D7-ECC565C0E628}"/>
          </ac:spMkLst>
        </pc:spChg>
      </pc:sldChg>
      <pc:sldChg chg="modSp new ord">
        <pc:chgData name="Marotto, Prof. Jamie F." userId="S::marottoj3@sacredheart.edu::0fa6af5b-9804-4555-9cdf-3f0a024d54dd" providerId="AD" clId="Web-{574E922C-D43D-4539-B208-A2BA636ACBE1}" dt="2018-04-05T18:14:27.440" v="945"/>
        <pc:sldMkLst>
          <pc:docMk/>
          <pc:sldMk cId="2704168143" sldId="279"/>
        </pc:sldMkLst>
        <pc:spChg chg="mod">
          <ac:chgData name="Marotto, Prof. Jamie F." userId="S::marottoj3@sacredheart.edu::0fa6af5b-9804-4555-9cdf-3f0a024d54dd" providerId="AD" clId="Web-{574E922C-D43D-4539-B208-A2BA636ACBE1}" dt="2018-04-05T18:14:06.315" v="940"/>
          <ac:spMkLst>
            <pc:docMk/>
            <pc:sldMk cId="2704168143" sldId="279"/>
            <ac:spMk id="2" creationId="{998A7BB6-E7CB-4EFA-B239-48F426542E9B}"/>
          </ac:spMkLst>
        </pc:spChg>
        <pc:spChg chg="mod">
          <ac:chgData name="Marotto, Prof. Jamie F." userId="S::marottoj3@sacredheart.edu::0fa6af5b-9804-4555-9cdf-3f0a024d54dd" providerId="AD" clId="Web-{574E922C-D43D-4539-B208-A2BA636ACBE1}" dt="2018-04-05T18:14:03.065" v="934"/>
          <ac:spMkLst>
            <pc:docMk/>
            <pc:sldMk cId="2704168143" sldId="279"/>
            <ac:spMk id="3" creationId="{3A91190A-4CD1-4891-9F73-AD439E7D9046}"/>
          </ac:spMkLst>
        </pc:spChg>
      </pc:sldChg>
    </pc:docChg>
  </pc:docChgLst>
  <pc:docChgLst>
    <pc:chgData name="Marotto, Prof. Jamie F." userId="S::marottoj3@sacredheart.edu::0fa6af5b-9804-4555-9cdf-3f0a024d54dd" providerId="AD" clId="Web-{7AA1B01B-1DC5-4D74-BD8F-624B892C18CA}"/>
    <pc:docChg chg="modSld sldOrd">
      <pc:chgData name="Marotto, Prof. Jamie F." userId="S::marottoj3@sacredheart.edu::0fa6af5b-9804-4555-9cdf-3f0a024d54dd" providerId="AD" clId="Web-{7AA1B01B-1DC5-4D74-BD8F-624B892C18CA}" dt="2018-04-10T14:17:08.138" v="359"/>
      <pc:docMkLst>
        <pc:docMk/>
      </pc:docMkLst>
      <pc:sldChg chg="modSp">
        <pc:chgData name="Marotto, Prof. Jamie F." userId="S::marottoj3@sacredheart.edu::0fa6af5b-9804-4555-9cdf-3f0a024d54dd" providerId="AD" clId="Web-{7AA1B01B-1DC5-4D74-BD8F-624B892C18CA}" dt="2018-04-10T13:50:28.352" v="16"/>
        <pc:sldMkLst>
          <pc:docMk/>
          <pc:sldMk cId="240167435" sldId="259"/>
        </pc:sldMkLst>
        <pc:spChg chg="mod">
          <ac:chgData name="Marotto, Prof. Jamie F." userId="S::marottoj3@sacredheart.edu::0fa6af5b-9804-4555-9cdf-3f0a024d54dd" providerId="AD" clId="Web-{7AA1B01B-1DC5-4D74-BD8F-624B892C18CA}" dt="2018-04-10T13:50:28.352" v="16"/>
          <ac:spMkLst>
            <pc:docMk/>
            <pc:sldMk cId="240167435" sldId="259"/>
            <ac:spMk id="3" creationId="{58F6DC53-C61D-4F8C-82B1-6A842B322F37}"/>
          </ac:spMkLst>
        </pc:spChg>
      </pc:sldChg>
      <pc:sldChg chg="modSp">
        <pc:chgData name="Marotto, Prof. Jamie F." userId="S::marottoj3@sacredheart.edu::0fa6af5b-9804-4555-9cdf-3f0a024d54dd" providerId="AD" clId="Web-{7AA1B01B-1DC5-4D74-BD8F-624B892C18CA}" dt="2018-04-10T14:16:41.419" v="352"/>
        <pc:sldMkLst>
          <pc:docMk/>
          <pc:sldMk cId="4013963432" sldId="268"/>
        </pc:sldMkLst>
        <pc:spChg chg="mod">
          <ac:chgData name="Marotto, Prof. Jamie F." userId="S::marottoj3@sacredheart.edu::0fa6af5b-9804-4555-9cdf-3f0a024d54dd" providerId="AD" clId="Web-{7AA1B01B-1DC5-4D74-BD8F-624B892C18CA}" dt="2018-04-10T14:16:41.419" v="352"/>
          <ac:spMkLst>
            <pc:docMk/>
            <pc:sldMk cId="4013963432" sldId="268"/>
            <ac:spMk id="3" creationId="{EF62B451-A92B-4F58-B2AE-B765ADB7C379}"/>
          </ac:spMkLst>
        </pc:spChg>
      </pc:sldChg>
      <pc:sldChg chg="modSp">
        <pc:chgData name="Marotto, Prof. Jamie F." userId="S::marottoj3@sacredheart.edu::0fa6af5b-9804-4555-9cdf-3f0a024d54dd" providerId="AD" clId="Web-{7AA1B01B-1DC5-4D74-BD8F-624B892C18CA}" dt="2018-04-10T14:17:07.092" v="357"/>
        <pc:sldMkLst>
          <pc:docMk/>
          <pc:sldMk cId="983427246" sldId="272"/>
        </pc:sldMkLst>
        <pc:spChg chg="mod">
          <ac:chgData name="Marotto, Prof. Jamie F." userId="S::marottoj3@sacredheart.edu::0fa6af5b-9804-4555-9cdf-3f0a024d54dd" providerId="AD" clId="Web-{7AA1B01B-1DC5-4D74-BD8F-624B892C18CA}" dt="2018-04-10T14:17:07.092" v="357"/>
          <ac:spMkLst>
            <pc:docMk/>
            <pc:sldMk cId="983427246" sldId="272"/>
            <ac:spMk id="3" creationId="{824B4D05-A690-43EF-B362-CF2218A3EDC4}"/>
          </ac:spMkLst>
        </pc:spChg>
      </pc:sldChg>
      <pc:sldChg chg="ord">
        <pc:chgData name="Marotto, Prof. Jamie F." userId="S::marottoj3@sacredheart.edu::0fa6af5b-9804-4555-9cdf-3f0a024d54dd" providerId="AD" clId="Web-{7AA1B01B-1DC5-4D74-BD8F-624B892C18CA}" dt="2018-04-10T13:59:39.109" v="55"/>
        <pc:sldMkLst>
          <pc:docMk/>
          <pc:sldMk cId="1876925859" sldId="273"/>
        </pc:sldMkLst>
      </pc:sldChg>
      <pc:sldChg chg="modSp">
        <pc:chgData name="Marotto, Prof. Jamie F." userId="S::marottoj3@sacredheart.edu::0fa6af5b-9804-4555-9cdf-3f0a024d54dd" providerId="AD" clId="Web-{7AA1B01B-1DC5-4D74-BD8F-624B892C18CA}" dt="2018-04-10T13:59:34.625" v="53"/>
        <pc:sldMkLst>
          <pc:docMk/>
          <pc:sldMk cId="3701469970" sldId="274"/>
        </pc:sldMkLst>
        <pc:spChg chg="mod">
          <ac:chgData name="Marotto, Prof. Jamie F." userId="S::marottoj3@sacredheart.edu::0fa6af5b-9804-4555-9cdf-3f0a024d54dd" providerId="AD" clId="Web-{7AA1B01B-1DC5-4D74-BD8F-624B892C18CA}" dt="2018-04-10T13:59:34.625" v="53"/>
          <ac:spMkLst>
            <pc:docMk/>
            <pc:sldMk cId="3701469970" sldId="274"/>
            <ac:spMk id="3" creationId="{5558195E-4EC9-4377-8C18-C90BB7839C7C}"/>
          </ac:spMkLst>
        </pc:spChg>
      </pc:sldChg>
      <pc:sldChg chg="modSp">
        <pc:chgData name="Marotto, Prof. Jamie F." userId="S::marottoj3@sacredheart.edu::0fa6af5b-9804-4555-9cdf-3f0a024d54dd" providerId="AD" clId="Web-{7AA1B01B-1DC5-4D74-BD8F-624B892C18CA}" dt="2018-04-10T14:05:47.130" v="91"/>
        <pc:sldMkLst>
          <pc:docMk/>
          <pc:sldMk cId="1854539912" sldId="276"/>
        </pc:sldMkLst>
        <pc:spChg chg="mod">
          <ac:chgData name="Marotto, Prof. Jamie F." userId="S::marottoj3@sacredheart.edu::0fa6af5b-9804-4555-9cdf-3f0a024d54dd" providerId="AD" clId="Web-{7AA1B01B-1DC5-4D74-BD8F-624B892C18CA}" dt="2018-04-10T14:05:47.130" v="91"/>
          <ac:spMkLst>
            <pc:docMk/>
            <pc:sldMk cId="1854539912" sldId="276"/>
            <ac:spMk id="3" creationId="{DB1225A0-214E-48E2-89D7-ECC565C0E628}"/>
          </ac:spMkLst>
        </pc:spChg>
      </pc:sldChg>
      <pc:sldChg chg="modSp">
        <pc:chgData name="Marotto, Prof. Jamie F." userId="S::marottoj3@sacredheart.edu::0fa6af5b-9804-4555-9cdf-3f0a024d54dd" providerId="AD" clId="Web-{7AA1B01B-1DC5-4D74-BD8F-624B892C18CA}" dt="2018-04-10T13:51:40.525" v="49"/>
        <pc:sldMkLst>
          <pc:docMk/>
          <pc:sldMk cId="630176039" sldId="278"/>
        </pc:sldMkLst>
        <pc:spChg chg="mod">
          <ac:chgData name="Marotto, Prof. Jamie F." userId="S::marottoj3@sacredheart.edu::0fa6af5b-9804-4555-9cdf-3f0a024d54dd" providerId="AD" clId="Web-{7AA1B01B-1DC5-4D74-BD8F-624B892C18CA}" dt="2018-04-10T13:51:40.525" v="49"/>
          <ac:spMkLst>
            <pc:docMk/>
            <pc:sldMk cId="630176039" sldId="278"/>
            <ac:spMk id="3" creationId="{12BAF207-924D-41DE-9759-617E391D8270}"/>
          </ac:spMkLst>
        </pc:spChg>
      </pc:sldChg>
      <pc:sldChg chg="addSp delSp modSp">
        <pc:chgData name="Marotto, Prof. Jamie F." userId="S::marottoj3@sacredheart.edu::0fa6af5b-9804-4555-9cdf-3f0a024d54dd" providerId="AD" clId="Web-{7AA1B01B-1DC5-4D74-BD8F-624B892C18CA}" dt="2018-04-10T14:05:09.535" v="72"/>
        <pc:sldMkLst>
          <pc:docMk/>
          <pc:sldMk cId="3975209662" sldId="286"/>
        </pc:sldMkLst>
        <pc:spChg chg="add mod">
          <ac:chgData name="Marotto, Prof. Jamie F." userId="S::marottoj3@sacredheart.edu::0fa6af5b-9804-4555-9cdf-3f0a024d54dd" providerId="AD" clId="Web-{7AA1B01B-1DC5-4D74-BD8F-624B892C18CA}" dt="2018-04-10T14:05:09.535" v="72"/>
          <ac:spMkLst>
            <pc:docMk/>
            <pc:sldMk cId="3975209662" sldId="286"/>
            <ac:spMk id="5" creationId="{B156CDDF-58A7-4F5E-BC1A-B6B2629D5366}"/>
          </ac:spMkLst>
        </pc:spChg>
        <pc:graphicFrameChg chg="add del mod">
          <ac:chgData name="Marotto, Prof. Jamie F." userId="S::marottoj3@sacredheart.edu::0fa6af5b-9804-4555-9cdf-3f0a024d54dd" providerId="AD" clId="Web-{7AA1B01B-1DC5-4D74-BD8F-624B892C18CA}" dt="2018-04-10T14:03:12.893" v="57"/>
          <ac:graphicFrameMkLst>
            <pc:docMk/>
            <pc:sldMk cId="3975209662" sldId="286"/>
            <ac:graphicFrameMk id="4" creationId="{06B50FB0-18C1-4B99-B54D-627A6621C76C}"/>
          </ac:graphicFrameMkLst>
        </pc:graphicFrameChg>
        <pc:picChg chg="mod">
          <ac:chgData name="Marotto, Prof. Jamie F." userId="S::marottoj3@sacredheart.edu::0fa6af5b-9804-4555-9cdf-3f0a024d54dd" providerId="AD" clId="Web-{7AA1B01B-1DC5-4D74-BD8F-624B892C18CA}" dt="2018-04-10T14:05:05.379" v="68"/>
          <ac:picMkLst>
            <pc:docMk/>
            <pc:sldMk cId="3975209662" sldId="286"/>
            <ac:picMk id="6" creationId="{07C6676C-F971-BE48-8908-B288DA7D597C}"/>
          </ac:picMkLst>
        </pc:picChg>
      </pc:sldChg>
    </pc:docChg>
  </pc:docChgLst>
  <pc:docChgLst>
    <pc:chgData name="Marotto, Prof. Jamie F." userId="0fa6af5b-9804-4555-9cdf-3f0a024d54dd" providerId="ADAL" clId="{D49205E6-829C-BF4C-8181-D18C073C77FC}"/>
    <pc:docChg chg="undo redo custSel addSld delSld modSld sldOrd modMainMaster">
      <pc:chgData name="Marotto, Prof. Jamie F." userId="0fa6af5b-9804-4555-9cdf-3f0a024d54dd" providerId="ADAL" clId="{D49205E6-829C-BF4C-8181-D18C073C77FC}" dt="2018-04-10T14:25:09.705" v="815" actId="20577"/>
      <pc:docMkLst>
        <pc:docMk/>
      </pc:docMkLst>
      <pc:sldChg chg="addSp delSp modSp setBg delDesignElem">
        <pc:chgData name="Marotto, Prof. Jamie F." userId="0fa6af5b-9804-4555-9cdf-3f0a024d54dd" providerId="ADAL" clId="{D49205E6-829C-BF4C-8181-D18C073C77FC}" dt="2018-04-06T23:35:14.517" v="507" actId="20577"/>
        <pc:sldMkLst>
          <pc:docMk/>
          <pc:sldMk cId="109857222" sldId="256"/>
        </pc:sldMkLst>
        <pc:spChg chg="mod">
          <ac:chgData name="Marotto, Prof. Jamie F." userId="0fa6af5b-9804-4555-9cdf-3f0a024d54dd" providerId="ADAL" clId="{D49205E6-829C-BF4C-8181-D18C073C77FC}" dt="2018-04-06T23:35:11.462" v="505" actId="14100"/>
          <ac:spMkLst>
            <pc:docMk/>
            <pc:sldMk cId="109857222" sldId="256"/>
            <ac:spMk id="2" creationId="{00000000-0000-0000-0000-000000000000}"/>
          </ac:spMkLst>
        </pc:spChg>
        <pc:spChg chg="add del mod">
          <ac:chgData name="Marotto, Prof. Jamie F." userId="0fa6af5b-9804-4555-9cdf-3f0a024d54dd" providerId="ADAL" clId="{D49205E6-829C-BF4C-8181-D18C073C77FC}" dt="2018-04-06T23:35:14.517" v="507" actId="20577"/>
          <ac:spMkLst>
            <pc:docMk/>
            <pc:sldMk cId="109857222" sldId="256"/>
            <ac:spMk id="3" creationId="{1630349E-BC30-4241-9D2C-7FDFF2B3893C}"/>
          </ac:spMkLst>
        </pc:spChg>
        <pc:spChg chg="add del">
          <ac:chgData name="Marotto, Prof. Jamie F." userId="0fa6af5b-9804-4555-9cdf-3f0a024d54dd" providerId="ADAL" clId="{D49205E6-829C-BF4C-8181-D18C073C77FC}" dt="2018-04-06T20:34:24.254" v="112" actId="20577"/>
          <ac:spMkLst>
            <pc:docMk/>
            <pc:sldMk cId="109857222" sldId="256"/>
            <ac:spMk id="9" creationId="{0DE6A193-4755-479A-BC6F-A7EBCA73BE1A}"/>
          </ac:spMkLst>
        </pc:spChg>
        <pc:spChg chg="add del">
          <ac:chgData name="Marotto, Prof. Jamie F." userId="0fa6af5b-9804-4555-9cdf-3f0a024d54dd" providerId="ADAL" clId="{D49205E6-829C-BF4C-8181-D18C073C77FC}" dt="2018-04-06T20:34:24.254" v="112" actId="20577"/>
          <ac:spMkLst>
            <pc:docMk/>
            <pc:sldMk cId="109857222" sldId="256"/>
            <ac:spMk id="11" creationId="{97FCB4AC-74E0-4CC3-95D6-E6158D6ECE76}"/>
          </ac:spMkLst>
        </pc:spChg>
        <pc:spChg chg="mod">
          <ac:chgData name="Marotto, Prof. Jamie F." userId="0fa6af5b-9804-4555-9cdf-3f0a024d54dd" providerId="ADAL" clId="{D49205E6-829C-BF4C-8181-D18C073C77FC}" dt="2018-04-06T23:34:58.880" v="502" actId="27636"/>
          <ac:spMkLst>
            <pc:docMk/>
            <pc:sldMk cId="109857222" sldId="256"/>
            <ac:spMk id="12" creationId="{30031B5F-73CA-4CB1-A63A-4CF934F65952}"/>
          </ac:spMkLst>
        </pc:spChg>
        <pc:spChg chg="add del">
          <ac:chgData name="Marotto, Prof. Jamie F." userId="0fa6af5b-9804-4555-9cdf-3f0a024d54dd" providerId="ADAL" clId="{D49205E6-829C-BF4C-8181-D18C073C77FC}" dt="2018-04-06T20:34:24.254" v="112" actId="20577"/>
          <ac:spMkLst>
            <pc:docMk/>
            <pc:sldMk cId="109857222" sldId="256"/>
            <ac:spMk id="13" creationId="{5C4527E1-0008-421A-B31C-AEA4C2A6A7AC}"/>
          </ac:spMkLst>
        </pc:spChg>
      </pc:sldChg>
      <pc:sldChg chg="addSp delSp modSp setBg delDesignElem">
        <pc:chgData name="Marotto, Prof. Jamie F." userId="0fa6af5b-9804-4555-9cdf-3f0a024d54dd" providerId="ADAL" clId="{D49205E6-829C-BF4C-8181-D18C073C77FC}" dt="2018-04-06T22:37:24.518" v="276" actId="20577"/>
        <pc:sldMkLst>
          <pc:docMk/>
          <pc:sldMk cId="2183442642" sldId="257"/>
        </pc:sldMkLst>
        <pc:spChg chg="mod">
          <ac:chgData name="Marotto, Prof. Jamie F." userId="0fa6af5b-9804-4555-9cdf-3f0a024d54dd" providerId="ADAL" clId="{D49205E6-829C-BF4C-8181-D18C073C77FC}" dt="2018-04-06T22:29:19.586" v="171" actId="207"/>
          <ac:spMkLst>
            <pc:docMk/>
            <pc:sldMk cId="2183442642" sldId="257"/>
            <ac:spMk id="2" creationId="{4A10E369-98EB-4C1F-BFBF-04730F25DC35}"/>
          </ac:spMkLst>
        </pc:spChg>
        <pc:spChg chg="mod">
          <ac:chgData name="Marotto, Prof. Jamie F." userId="0fa6af5b-9804-4555-9cdf-3f0a024d54dd" providerId="ADAL" clId="{D49205E6-829C-BF4C-8181-D18C073C77FC}" dt="2018-04-06T22:30:39.120" v="196" actId="20577"/>
          <ac:spMkLst>
            <pc:docMk/>
            <pc:sldMk cId="2183442642" sldId="257"/>
            <ac:spMk id="3" creationId="{76D8B95A-0DD0-4C7B-A25A-51FFF076490C}"/>
          </ac:spMkLst>
        </pc:spChg>
        <pc:spChg chg="add del">
          <ac:chgData name="Marotto, Prof. Jamie F." userId="0fa6af5b-9804-4555-9cdf-3f0a024d54dd" providerId="ADAL" clId="{D49205E6-829C-BF4C-8181-D18C073C77FC}" dt="2018-04-06T20:34:52.034" v="117" actId="20577"/>
          <ac:spMkLst>
            <pc:docMk/>
            <pc:sldMk cId="2183442642" sldId="257"/>
            <ac:spMk id="15" creationId="{F98ED85F-DCEE-4B50-802E-71A6E3E12B04}"/>
          </ac:spMkLst>
        </pc:spChg>
      </pc:sldChg>
      <pc:sldChg chg="modSp setBg">
        <pc:chgData name="Marotto, Prof. Jamie F." userId="0fa6af5b-9804-4555-9cdf-3f0a024d54dd" providerId="ADAL" clId="{D49205E6-829C-BF4C-8181-D18C073C77FC}" dt="2018-04-06T22:37:24.518" v="276" actId="20577"/>
        <pc:sldMkLst>
          <pc:docMk/>
          <pc:sldMk cId="596196844" sldId="258"/>
        </pc:sldMkLst>
        <pc:spChg chg="mod">
          <ac:chgData name="Marotto, Prof. Jamie F." userId="0fa6af5b-9804-4555-9cdf-3f0a024d54dd" providerId="ADAL" clId="{D49205E6-829C-BF4C-8181-D18C073C77FC}" dt="2018-04-06T22:30:48.819" v="198" actId="207"/>
          <ac:spMkLst>
            <pc:docMk/>
            <pc:sldMk cId="596196844" sldId="258"/>
            <ac:spMk id="2" creationId="{4B89E0FD-D9FE-488B-B6BD-C5634490A513}"/>
          </ac:spMkLst>
        </pc:spChg>
        <pc:spChg chg="mod">
          <ac:chgData name="Marotto, Prof. Jamie F." userId="0fa6af5b-9804-4555-9cdf-3f0a024d54dd" providerId="ADAL" clId="{D49205E6-829C-BF4C-8181-D18C073C77FC}" dt="2018-04-06T22:30:46.661" v="197" actId="207"/>
          <ac:spMkLst>
            <pc:docMk/>
            <pc:sldMk cId="596196844" sldId="258"/>
            <ac:spMk id="3" creationId="{CD435F78-034D-46F0-93AC-C63DCE2764B7}"/>
          </ac:spMkLst>
        </pc:spChg>
      </pc:sldChg>
      <pc:sldChg chg="modSp setBg">
        <pc:chgData name="Marotto, Prof. Jamie F." userId="0fa6af5b-9804-4555-9cdf-3f0a024d54dd" providerId="ADAL" clId="{D49205E6-829C-BF4C-8181-D18C073C77FC}" dt="2018-04-06T22:37:24.518" v="276" actId="20577"/>
        <pc:sldMkLst>
          <pc:docMk/>
          <pc:sldMk cId="240167435" sldId="259"/>
        </pc:sldMkLst>
        <pc:spChg chg="mod">
          <ac:chgData name="Marotto, Prof. Jamie F." userId="0fa6af5b-9804-4555-9cdf-3f0a024d54dd" providerId="ADAL" clId="{D49205E6-829C-BF4C-8181-D18C073C77FC}" dt="2018-04-06T22:30:56.042" v="200" actId="207"/>
          <ac:spMkLst>
            <pc:docMk/>
            <pc:sldMk cId="240167435" sldId="259"/>
            <ac:spMk id="2" creationId="{7E865688-F9EF-4629-98B8-B422B87EFC75}"/>
          </ac:spMkLst>
        </pc:spChg>
        <pc:spChg chg="mod">
          <ac:chgData name="Marotto, Prof. Jamie F." userId="0fa6af5b-9804-4555-9cdf-3f0a024d54dd" providerId="ADAL" clId="{D49205E6-829C-BF4C-8181-D18C073C77FC}" dt="2018-04-06T22:30:53.949" v="199" actId="207"/>
          <ac:spMkLst>
            <pc:docMk/>
            <pc:sldMk cId="240167435" sldId="259"/>
            <ac:spMk id="3" creationId="{58F6DC53-C61D-4F8C-82B1-6A842B322F37}"/>
          </ac:spMkLst>
        </pc:spChg>
      </pc:sldChg>
      <pc:sldChg chg="modSp setBg">
        <pc:chgData name="Marotto, Prof. Jamie F." userId="0fa6af5b-9804-4555-9cdf-3f0a024d54dd" providerId="ADAL" clId="{D49205E6-829C-BF4C-8181-D18C073C77FC}" dt="2018-04-06T22:37:24.518" v="276" actId="20577"/>
        <pc:sldMkLst>
          <pc:docMk/>
          <pc:sldMk cId="1354179017" sldId="260"/>
        </pc:sldMkLst>
        <pc:spChg chg="mod">
          <ac:chgData name="Marotto, Prof. Jamie F." userId="0fa6af5b-9804-4555-9cdf-3f0a024d54dd" providerId="ADAL" clId="{D49205E6-829C-BF4C-8181-D18C073C77FC}" dt="2018-04-06T22:36:49.564" v="268" actId="207"/>
          <ac:spMkLst>
            <pc:docMk/>
            <pc:sldMk cId="1354179017" sldId="260"/>
            <ac:spMk id="2" creationId="{0A67BCD6-3F9B-42BD-8B33-1F3BD3A204FE}"/>
          </ac:spMkLst>
        </pc:spChg>
      </pc:sldChg>
      <pc:sldChg chg="modSp setBg">
        <pc:chgData name="Marotto, Prof. Jamie F." userId="0fa6af5b-9804-4555-9cdf-3f0a024d54dd" providerId="ADAL" clId="{D49205E6-829C-BF4C-8181-D18C073C77FC}" dt="2018-04-06T22:37:24.518" v="276" actId="20577"/>
        <pc:sldMkLst>
          <pc:docMk/>
          <pc:sldMk cId="2976919830" sldId="261"/>
        </pc:sldMkLst>
        <pc:spChg chg="mod">
          <ac:chgData name="Marotto, Prof. Jamie F." userId="0fa6af5b-9804-4555-9cdf-3f0a024d54dd" providerId="ADAL" clId="{D49205E6-829C-BF4C-8181-D18C073C77FC}" dt="2018-04-06T22:36:54.564" v="270" actId="120"/>
          <ac:spMkLst>
            <pc:docMk/>
            <pc:sldMk cId="2976919830" sldId="261"/>
            <ac:spMk id="2" creationId="{492ACC92-6921-4DB0-866F-135BABA64309}"/>
          </ac:spMkLst>
        </pc:spChg>
      </pc:sldChg>
      <pc:sldChg chg="addSp modSp setBg">
        <pc:chgData name="Marotto, Prof. Jamie F." userId="0fa6af5b-9804-4555-9cdf-3f0a024d54dd" providerId="ADAL" clId="{D49205E6-829C-BF4C-8181-D18C073C77FC}" dt="2018-04-06T23:26:27.237" v="399" actId="14100"/>
        <pc:sldMkLst>
          <pc:docMk/>
          <pc:sldMk cId="1624628048" sldId="267"/>
        </pc:sldMkLst>
        <pc:spChg chg="mod">
          <ac:chgData name="Marotto, Prof. Jamie F." userId="0fa6af5b-9804-4555-9cdf-3f0a024d54dd" providerId="ADAL" clId="{D49205E6-829C-BF4C-8181-D18C073C77FC}" dt="2018-04-06T23:25:38.093" v="395" actId="207"/>
          <ac:spMkLst>
            <pc:docMk/>
            <pc:sldMk cId="1624628048" sldId="267"/>
            <ac:spMk id="2" creationId="{1236885F-5DED-4A23-B8F7-21952F49C12E}"/>
          </ac:spMkLst>
        </pc:spChg>
        <pc:spChg chg="mod">
          <ac:chgData name="Marotto, Prof. Jamie F." userId="0fa6af5b-9804-4555-9cdf-3f0a024d54dd" providerId="ADAL" clId="{D49205E6-829C-BF4C-8181-D18C073C77FC}" dt="2018-04-06T23:25:35.597" v="394" actId="207"/>
          <ac:spMkLst>
            <pc:docMk/>
            <pc:sldMk cId="1624628048" sldId="267"/>
            <ac:spMk id="3" creationId="{E33AE09A-CCBE-4E22-8B39-3BC1E10AFE0C}"/>
          </ac:spMkLst>
        </pc:spChg>
        <pc:picChg chg="add mod">
          <ac:chgData name="Marotto, Prof. Jamie F." userId="0fa6af5b-9804-4555-9cdf-3f0a024d54dd" providerId="ADAL" clId="{D49205E6-829C-BF4C-8181-D18C073C77FC}" dt="2018-04-06T23:26:27.237" v="399" actId="14100"/>
          <ac:picMkLst>
            <pc:docMk/>
            <pc:sldMk cId="1624628048" sldId="267"/>
            <ac:picMk id="5" creationId="{CF11AE68-0F2C-1F40-97BD-E6178578F90C}"/>
          </ac:picMkLst>
        </pc:picChg>
      </pc:sldChg>
      <pc:sldChg chg="modSp setBg">
        <pc:chgData name="Marotto, Prof. Jamie F." userId="0fa6af5b-9804-4555-9cdf-3f0a024d54dd" providerId="ADAL" clId="{D49205E6-829C-BF4C-8181-D18C073C77FC}" dt="2018-04-10T14:17:57.313" v="705" actId="20577"/>
        <pc:sldMkLst>
          <pc:docMk/>
          <pc:sldMk cId="4013963432" sldId="268"/>
        </pc:sldMkLst>
        <pc:spChg chg="mod">
          <ac:chgData name="Marotto, Prof. Jamie F." userId="0fa6af5b-9804-4555-9cdf-3f0a024d54dd" providerId="ADAL" clId="{D49205E6-829C-BF4C-8181-D18C073C77FC}" dt="2018-04-06T23:26:34.293" v="401" actId="207"/>
          <ac:spMkLst>
            <pc:docMk/>
            <pc:sldMk cId="4013963432" sldId="268"/>
            <ac:spMk id="2" creationId="{E1EE78D0-9D55-42DF-A008-8D56CC28CC75}"/>
          </ac:spMkLst>
        </pc:spChg>
        <pc:spChg chg="mod">
          <ac:chgData name="Marotto, Prof. Jamie F." userId="0fa6af5b-9804-4555-9cdf-3f0a024d54dd" providerId="ADAL" clId="{D49205E6-829C-BF4C-8181-D18C073C77FC}" dt="2018-04-10T14:17:57.313" v="705" actId="20577"/>
          <ac:spMkLst>
            <pc:docMk/>
            <pc:sldMk cId="4013963432" sldId="268"/>
            <ac:spMk id="3" creationId="{EF62B451-A92B-4F58-B2AE-B765ADB7C379}"/>
          </ac:spMkLst>
        </pc:spChg>
      </pc:sldChg>
      <pc:sldChg chg="modSp setBg">
        <pc:chgData name="Marotto, Prof. Jamie F." userId="0fa6af5b-9804-4555-9cdf-3f0a024d54dd" providerId="ADAL" clId="{D49205E6-829C-BF4C-8181-D18C073C77FC}" dt="2018-04-06T23:26:49.312" v="402" actId="207"/>
        <pc:sldMkLst>
          <pc:docMk/>
          <pc:sldMk cId="2832284697" sldId="269"/>
        </pc:sldMkLst>
        <pc:spChg chg="mod">
          <ac:chgData name="Marotto, Prof. Jamie F." userId="0fa6af5b-9804-4555-9cdf-3f0a024d54dd" providerId="ADAL" clId="{D49205E6-829C-BF4C-8181-D18C073C77FC}" dt="2018-04-06T23:26:49.312" v="402" actId="207"/>
          <ac:spMkLst>
            <pc:docMk/>
            <pc:sldMk cId="2832284697" sldId="269"/>
            <ac:spMk id="2" creationId="{AA93A937-F1A4-4035-AD9C-4677E16DE21C}"/>
          </ac:spMkLst>
        </pc:spChg>
      </pc:sldChg>
      <pc:sldChg chg="modSp setBg">
        <pc:chgData name="Marotto, Prof. Jamie F." userId="0fa6af5b-9804-4555-9cdf-3f0a024d54dd" providerId="ADAL" clId="{D49205E6-829C-BF4C-8181-D18C073C77FC}" dt="2018-04-06T22:37:24.518" v="276" actId="20577"/>
        <pc:sldMkLst>
          <pc:docMk/>
          <pc:sldMk cId="1185506832" sldId="270"/>
        </pc:sldMkLst>
        <pc:spChg chg="mod">
          <ac:chgData name="Marotto, Prof. Jamie F." userId="0fa6af5b-9804-4555-9cdf-3f0a024d54dd" providerId="ADAL" clId="{D49205E6-829C-BF4C-8181-D18C073C77FC}" dt="2018-04-06T22:36:08.317" v="253" actId="207"/>
          <ac:spMkLst>
            <pc:docMk/>
            <pc:sldMk cId="1185506832" sldId="270"/>
            <ac:spMk id="2" creationId="{65323BD0-EC7E-4CAB-979E-7D58D891EA6C}"/>
          </ac:spMkLst>
        </pc:spChg>
        <pc:spChg chg="mod">
          <ac:chgData name="Marotto, Prof. Jamie F." userId="0fa6af5b-9804-4555-9cdf-3f0a024d54dd" providerId="ADAL" clId="{D49205E6-829C-BF4C-8181-D18C073C77FC}" dt="2018-04-06T22:36:22.533" v="261" actId="20577"/>
          <ac:spMkLst>
            <pc:docMk/>
            <pc:sldMk cId="1185506832" sldId="270"/>
            <ac:spMk id="3" creationId="{0762A6AE-E2B6-463E-AD70-5A476D00BD93}"/>
          </ac:spMkLst>
        </pc:spChg>
      </pc:sldChg>
      <pc:sldChg chg="modSp setBg">
        <pc:chgData name="Marotto, Prof. Jamie F." userId="0fa6af5b-9804-4555-9cdf-3f0a024d54dd" providerId="ADAL" clId="{D49205E6-829C-BF4C-8181-D18C073C77FC}" dt="2018-04-06T22:37:24.518" v="276" actId="20577"/>
        <pc:sldMkLst>
          <pc:docMk/>
          <pc:sldMk cId="2608744471" sldId="271"/>
        </pc:sldMkLst>
        <pc:spChg chg="mod">
          <ac:chgData name="Marotto, Prof. Jamie F." userId="0fa6af5b-9804-4555-9cdf-3f0a024d54dd" providerId="ADAL" clId="{D49205E6-829C-BF4C-8181-D18C073C77FC}" dt="2018-04-06T22:36:30.480" v="262" actId="207"/>
          <ac:spMkLst>
            <pc:docMk/>
            <pc:sldMk cId="2608744471" sldId="271"/>
            <ac:spMk id="2" creationId="{9D6BB5CE-0DC2-4B8A-B8C8-A5CA1342EF51}"/>
          </ac:spMkLst>
        </pc:spChg>
        <pc:spChg chg="mod">
          <ac:chgData name="Marotto, Prof. Jamie F." userId="0fa6af5b-9804-4555-9cdf-3f0a024d54dd" providerId="ADAL" clId="{D49205E6-829C-BF4C-8181-D18C073C77FC}" dt="2018-04-06T22:36:38.795" v="265" actId="1076"/>
          <ac:spMkLst>
            <pc:docMk/>
            <pc:sldMk cId="2608744471" sldId="271"/>
            <ac:spMk id="5" creationId="{641B720D-49F6-4A40-BBFF-91E0C116A27E}"/>
          </ac:spMkLst>
        </pc:spChg>
        <pc:picChg chg="mod">
          <ac:chgData name="Marotto, Prof. Jamie F." userId="0fa6af5b-9804-4555-9cdf-3f0a024d54dd" providerId="ADAL" clId="{D49205E6-829C-BF4C-8181-D18C073C77FC}" dt="2018-04-06T22:36:40.176" v="266" actId="1076"/>
          <ac:picMkLst>
            <pc:docMk/>
            <pc:sldMk cId="2608744471" sldId="271"/>
            <ac:picMk id="7" creationId="{785469C8-E9C0-43B9-9FD2-E101516BAFBA}"/>
          </ac:picMkLst>
        </pc:picChg>
      </pc:sldChg>
      <pc:sldChg chg="modSp setBg">
        <pc:chgData name="Marotto, Prof. Jamie F." userId="0fa6af5b-9804-4555-9cdf-3f0a024d54dd" providerId="ADAL" clId="{D49205E6-829C-BF4C-8181-D18C073C77FC}" dt="2018-04-10T14:17:36.046" v="663" actId="20577"/>
        <pc:sldMkLst>
          <pc:docMk/>
          <pc:sldMk cId="983427246" sldId="272"/>
        </pc:sldMkLst>
        <pc:spChg chg="mod">
          <ac:chgData name="Marotto, Prof. Jamie F." userId="0fa6af5b-9804-4555-9cdf-3f0a024d54dd" providerId="ADAL" clId="{D49205E6-829C-BF4C-8181-D18C073C77FC}" dt="2018-04-06T23:26:55.651" v="403" actId="207"/>
          <ac:spMkLst>
            <pc:docMk/>
            <pc:sldMk cId="983427246" sldId="272"/>
            <ac:spMk id="2" creationId="{933C8CFC-149B-4093-AB54-21EA52A19EBC}"/>
          </ac:spMkLst>
        </pc:spChg>
        <pc:spChg chg="mod">
          <ac:chgData name="Marotto, Prof. Jamie F." userId="0fa6af5b-9804-4555-9cdf-3f0a024d54dd" providerId="ADAL" clId="{D49205E6-829C-BF4C-8181-D18C073C77FC}" dt="2018-04-10T14:17:36.046" v="663" actId="20577"/>
          <ac:spMkLst>
            <pc:docMk/>
            <pc:sldMk cId="983427246" sldId="272"/>
            <ac:spMk id="3" creationId="{824B4D05-A690-43EF-B362-CF2218A3EDC4}"/>
          </ac:spMkLst>
        </pc:spChg>
      </pc:sldChg>
      <pc:sldChg chg="modSp setBg">
        <pc:chgData name="Marotto, Prof. Jamie F." userId="0fa6af5b-9804-4555-9cdf-3f0a024d54dd" providerId="ADAL" clId="{D49205E6-829C-BF4C-8181-D18C073C77FC}" dt="2018-04-06T22:37:24.518" v="276" actId="20577"/>
        <pc:sldMkLst>
          <pc:docMk/>
          <pc:sldMk cId="1876925859" sldId="273"/>
        </pc:sldMkLst>
        <pc:spChg chg="mod">
          <ac:chgData name="Marotto, Prof. Jamie F." userId="0fa6af5b-9804-4555-9cdf-3f0a024d54dd" providerId="ADAL" clId="{D49205E6-829C-BF4C-8181-D18C073C77FC}" dt="2018-04-06T22:34:40.291" v="219" actId="20577"/>
          <ac:spMkLst>
            <pc:docMk/>
            <pc:sldMk cId="1876925859" sldId="273"/>
            <ac:spMk id="2" creationId="{E8DDB0DC-7D24-4EAA-B5F0-EE1C6D5A24DB}"/>
          </ac:spMkLst>
        </pc:spChg>
        <pc:spChg chg="mod">
          <ac:chgData name="Marotto, Prof. Jamie F." userId="0fa6af5b-9804-4555-9cdf-3f0a024d54dd" providerId="ADAL" clId="{D49205E6-829C-BF4C-8181-D18C073C77FC}" dt="2018-04-06T22:35:22.199" v="243" actId="113"/>
          <ac:spMkLst>
            <pc:docMk/>
            <pc:sldMk cId="1876925859" sldId="273"/>
            <ac:spMk id="3" creationId="{A8F86553-63A4-4A65-9C94-D7C44F87AFC9}"/>
          </ac:spMkLst>
        </pc:spChg>
      </pc:sldChg>
      <pc:sldChg chg="modSp setBg">
        <pc:chgData name="Marotto, Prof. Jamie F." userId="0fa6af5b-9804-4555-9cdf-3f0a024d54dd" providerId="ADAL" clId="{D49205E6-829C-BF4C-8181-D18C073C77FC}" dt="2018-04-06T22:37:24.518" v="276" actId="20577"/>
        <pc:sldMkLst>
          <pc:docMk/>
          <pc:sldMk cId="3701469970" sldId="274"/>
        </pc:sldMkLst>
        <pc:spChg chg="mod">
          <ac:chgData name="Marotto, Prof. Jamie F." userId="0fa6af5b-9804-4555-9cdf-3f0a024d54dd" providerId="ADAL" clId="{D49205E6-829C-BF4C-8181-D18C073C77FC}" dt="2018-04-06T22:35:01.211" v="221" actId="207"/>
          <ac:spMkLst>
            <pc:docMk/>
            <pc:sldMk cId="3701469970" sldId="274"/>
            <ac:spMk id="2" creationId="{7F66EAAA-B23E-44FF-B191-59550F68A3AC}"/>
          </ac:spMkLst>
        </pc:spChg>
        <pc:spChg chg="mod">
          <ac:chgData name="Marotto, Prof. Jamie F." userId="0fa6af5b-9804-4555-9cdf-3f0a024d54dd" providerId="ADAL" clId="{D49205E6-829C-BF4C-8181-D18C073C77FC}" dt="2018-04-06T22:34:59.258" v="220" actId="207"/>
          <ac:spMkLst>
            <pc:docMk/>
            <pc:sldMk cId="3701469970" sldId="274"/>
            <ac:spMk id="3" creationId="{5558195E-4EC9-4377-8C18-C90BB7839C7C}"/>
          </ac:spMkLst>
        </pc:spChg>
      </pc:sldChg>
      <pc:sldChg chg="modSp setBg">
        <pc:chgData name="Marotto, Prof. Jamie F." userId="0fa6af5b-9804-4555-9cdf-3f0a024d54dd" providerId="ADAL" clId="{D49205E6-829C-BF4C-8181-D18C073C77FC}" dt="2018-04-08T18:46:32.840" v="656" actId="20577"/>
        <pc:sldMkLst>
          <pc:docMk/>
          <pc:sldMk cId="347681068" sldId="275"/>
        </pc:sldMkLst>
        <pc:spChg chg="mod">
          <ac:chgData name="Marotto, Prof. Jamie F." userId="0fa6af5b-9804-4555-9cdf-3f0a024d54dd" providerId="ADAL" clId="{D49205E6-829C-BF4C-8181-D18C073C77FC}" dt="2018-04-08T18:46:32.840" v="656" actId="20577"/>
          <ac:spMkLst>
            <pc:docMk/>
            <pc:sldMk cId="347681068" sldId="275"/>
            <ac:spMk id="2" creationId="{A576ED59-3A53-4AFF-9BA9-3189B307D402}"/>
          </ac:spMkLst>
        </pc:spChg>
        <pc:picChg chg="mod">
          <ac:chgData name="Marotto, Prof. Jamie F." userId="0fa6af5b-9804-4555-9cdf-3f0a024d54dd" providerId="ADAL" clId="{D49205E6-829C-BF4C-8181-D18C073C77FC}" dt="2018-04-06T22:35:29.697" v="250" actId="1037"/>
          <ac:picMkLst>
            <pc:docMk/>
            <pc:sldMk cId="347681068" sldId="275"/>
            <ac:picMk id="4" creationId="{BE9FDAC2-DF3B-45CD-B812-47DB16893E3F}"/>
          </ac:picMkLst>
        </pc:picChg>
      </pc:sldChg>
      <pc:sldChg chg="modSp setBg">
        <pc:chgData name="Marotto, Prof. Jamie F." userId="0fa6af5b-9804-4555-9cdf-3f0a024d54dd" providerId="ADAL" clId="{D49205E6-829C-BF4C-8181-D18C073C77FC}" dt="2018-04-08T18:44:49.125" v="581" actId="27636"/>
        <pc:sldMkLst>
          <pc:docMk/>
          <pc:sldMk cId="1854539912" sldId="276"/>
        </pc:sldMkLst>
        <pc:spChg chg="mod">
          <ac:chgData name="Marotto, Prof. Jamie F." userId="0fa6af5b-9804-4555-9cdf-3f0a024d54dd" providerId="ADAL" clId="{D49205E6-829C-BF4C-8181-D18C073C77FC}" dt="2018-04-06T22:41:04.948" v="369" actId="207"/>
          <ac:spMkLst>
            <pc:docMk/>
            <pc:sldMk cId="1854539912" sldId="276"/>
            <ac:spMk id="2" creationId="{C6098418-75E0-44C8-8FC1-FD224CB3F40D}"/>
          </ac:spMkLst>
        </pc:spChg>
        <pc:spChg chg="mod">
          <ac:chgData name="Marotto, Prof. Jamie F." userId="0fa6af5b-9804-4555-9cdf-3f0a024d54dd" providerId="ADAL" clId="{D49205E6-829C-BF4C-8181-D18C073C77FC}" dt="2018-04-08T18:44:49.125" v="581" actId="27636"/>
          <ac:spMkLst>
            <pc:docMk/>
            <pc:sldMk cId="1854539912" sldId="276"/>
            <ac:spMk id="3" creationId="{DB1225A0-214E-48E2-89D7-ECC565C0E628}"/>
          </ac:spMkLst>
        </pc:spChg>
      </pc:sldChg>
      <pc:sldChg chg="modSp setBg">
        <pc:chgData name="Marotto, Prof. Jamie F." userId="0fa6af5b-9804-4555-9cdf-3f0a024d54dd" providerId="ADAL" clId="{D49205E6-829C-BF4C-8181-D18C073C77FC}" dt="2018-04-10T14:25:09.705" v="815" actId="20577"/>
        <pc:sldMkLst>
          <pc:docMk/>
          <pc:sldMk cId="209165248" sldId="277"/>
        </pc:sldMkLst>
        <pc:spChg chg="mod">
          <ac:chgData name="Marotto, Prof. Jamie F." userId="0fa6af5b-9804-4555-9cdf-3f0a024d54dd" providerId="ADAL" clId="{D49205E6-829C-BF4C-8181-D18C073C77FC}" dt="2018-04-06T23:25:24.335" v="391" actId="207"/>
          <ac:spMkLst>
            <pc:docMk/>
            <pc:sldMk cId="209165248" sldId="277"/>
            <ac:spMk id="2" creationId="{C6098418-75E0-44C8-8FC1-FD224CB3F40D}"/>
          </ac:spMkLst>
        </pc:spChg>
        <pc:spChg chg="mod">
          <ac:chgData name="Marotto, Prof. Jamie F." userId="0fa6af5b-9804-4555-9cdf-3f0a024d54dd" providerId="ADAL" clId="{D49205E6-829C-BF4C-8181-D18C073C77FC}" dt="2018-04-10T14:25:09.705" v="815" actId="20577"/>
          <ac:spMkLst>
            <pc:docMk/>
            <pc:sldMk cId="209165248" sldId="277"/>
            <ac:spMk id="3" creationId="{DB1225A0-214E-48E2-89D7-ECC565C0E628}"/>
          </ac:spMkLst>
        </pc:spChg>
      </pc:sldChg>
      <pc:sldChg chg="modSp ord setBg">
        <pc:chgData name="Marotto, Prof. Jamie F." userId="0fa6af5b-9804-4555-9cdf-3f0a024d54dd" providerId="ADAL" clId="{D49205E6-829C-BF4C-8181-D18C073C77FC}" dt="2018-04-08T18:46:35.728" v="657" actId="20577"/>
        <pc:sldMkLst>
          <pc:docMk/>
          <pc:sldMk cId="630176039" sldId="278"/>
        </pc:sldMkLst>
        <pc:spChg chg="mod">
          <ac:chgData name="Marotto, Prof. Jamie F." userId="0fa6af5b-9804-4555-9cdf-3f0a024d54dd" providerId="ADAL" clId="{D49205E6-829C-BF4C-8181-D18C073C77FC}" dt="2018-04-08T18:46:26.256" v="655" actId="20577"/>
          <ac:spMkLst>
            <pc:docMk/>
            <pc:sldMk cId="630176039" sldId="278"/>
            <ac:spMk id="2" creationId="{DC20BCC4-AF3B-4422-8110-84BA4B490A82}"/>
          </ac:spMkLst>
        </pc:spChg>
        <pc:spChg chg="mod">
          <ac:chgData name="Marotto, Prof. Jamie F." userId="0fa6af5b-9804-4555-9cdf-3f0a024d54dd" providerId="ADAL" clId="{D49205E6-829C-BF4C-8181-D18C073C77FC}" dt="2018-04-06T23:25:27.394" v="392" actId="207"/>
          <ac:spMkLst>
            <pc:docMk/>
            <pc:sldMk cId="630176039" sldId="278"/>
            <ac:spMk id="3" creationId="{12BAF207-924D-41DE-9759-617E391D8270}"/>
          </ac:spMkLst>
        </pc:spChg>
      </pc:sldChg>
      <pc:sldChg chg="modSp setBg">
        <pc:chgData name="Marotto, Prof. Jamie F." userId="0fa6af5b-9804-4555-9cdf-3f0a024d54dd" providerId="ADAL" clId="{D49205E6-829C-BF4C-8181-D18C073C77FC}" dt="2018-04-06T22:37:24.518" v="276" actId="20577"/>
        <pc:sldMkLst>
          <pc:docMk/>
          <pc:sldMk cId="2704168143" sldId="279"/>
        </pc:sldMkLst>
        <pc:spChg chg="mod">
          <ac:chgData name="Marotto, Prof. Jamie F." userId="0fa6af5b-9804-4555-9cdf-3f0a024d54dd" providerId="ADAL" clId="{D49205E6-829C-BF4C-8181-D18C073C77FC}" dt="2018-04-06T22:34:19.276" v="202" actId="207"/>
          <ac:spMkLst>
            <pc:docMk/>
            <pc:sldMk cId="2704168143" sldId="279"/>
            <ac:spMk id="2" creationId="{998A7BB6-E7CB-4EFA-B239-48F426542E9B}"/>
          </ac:spMkLst>
        </pc:spChg>
        <pc:spChg chg="mod">
          <ac:chgData name="Marotto, Prof. Jamie F." userId="0fa6af5b-9804-4555-9cdf-3f0a024d54dd" providerId="ADAL" clId="{D49205E6-829C-BF4C-8181-D18C073C77FC}" dt="2018-04-06T22:35:48.978" v="251" actId="20577"/>
          <ac:spMkLst>
            <pc:docMk/>
            <pc:sldMk cId="2704168143" sldId="279"/>
            <ac:spMk id="3" creationId="{3A91190A-4CD1-4891-9F73-AD439E7D9046}"/>
          </ac:spMkLst>
        </pc:spChg>
      </pc:sldChg>
      <pc:sldChg chg="modSp setBg">
        <pc:chgData name="Marotto, Prof. Jamie F." userId="0fa6af5b-9804-4555-9cdf-3f0a024d54dd" providerId="ADAL" clId="{D49205E6-829C-BF4C-8181-D18C073C77FC}" dt="2018-04-06T22:39:25.375" v="365" actId="207"/>
        <pc:sldMkLst>
          <pc:docMk/>
          <pc:sldMk cId="504652266" sldId="281"/>
        </pc:sldMkLst>
        <pc:spChg chg="mod">
          <ac:chgData name="Marotto, Prof. Jamie F." userId="0fa6af5b-9804-4555-9cdf-3f0a024d54dd" providerId="ADAL" clId="{D49205E6-829C-BF4C-8181-D18C073C77FC}" dt="2018-04-06T22:39:25.375" v="365" actId="207"/>
          <ac:spMkLst>
            <pc:docMk/>
            <pc:sldMk cId="504652266" sldId="281"/>
            <ac:spMk id="2" creationId="{475957F7-0860-422C-8152-0685A24FAA37}"/>
          </ac:spMkLst>
        </pc:spChg>
        <pc:spChg chg="mod">
          <ac:chgData name="Marotto, Prof. Jamie F." userId="0fa6af5b-9804-4555-9cdf-3f0a024d54dd" providerId="ADAL" clId="{D49205E6-829C-BF4C-8181-D18C073C77FC}" dt="2018-04-06T22:39:22.708" v="364" actId="1036"/>
          <ac:spMkLst>
            <pc:docMk/>
            <pc:sldMk cId="504652266" sldId="281"/>
            <ac:spMk id="3" creationId="{8FFFE575-940D-4B4A-B716-CA0ADB56DB0B}"/>
          </ac:spMkLst>
        </pc:spChg>
        <pc:picChg chg="mod">
          <ac:chgData name="Marotto, Prof. Jamie F." userId="0fa6af5b-9804-4555-9cdf-3f0a024d54dd" providerId="ADAL" clId="{D49205E6-829C-BF4C-8181-D18C073C77FC}" dt="2018-04-06T22:39:06.312" v="345" actId="1076"/>
          <ac:picMkLst>
            <pc:docMk/>
            <pc:sldMk cId="504652266" sldId="281"/>
            <ac:picMk id="4" creationId="{23FE6C9D-64AC-4BA1-B072-A1385D2213B9}"/>
          </ac:picMkLst>
        </pc:picChg>
      </pc:sldChg>
      <pc:sldChg chg="modSp setBg">
        <pc:chgData name="Marotto, Prof. Jamie F." userId="0fa6af5b-9804-4555-9cdf-3f0a024d54dd" providerId="ADAL" clId="{D49205E6-829C-BF4C-8181-D18C073C77FC}" dt="2018-04-06T22:39:33.002" v="367" actId="207"/>
        <pc:sldMkLst>
          <pc:docMk/>
          <pc:sldMk cId="3308615391" sldId="282"/>
        </pc:sldMkLst>
        <pc:spChg chg="mod">
          <ac:chgData name="Marotto, Prof. Jamie F." userId="0fa6af5b-9804-4555-9cdf-3f0a024d54dd" providerId="ADAL" clId="{D49205E6-829C-BF4C-8181-D18C073C77FC}" dt="2018-04-06T22:39:29.411" v="366" actId="207"/>
          <ac:spMkLst>
            <pc:docMk/>
            <pc:sldMk cId="3308615391" sldId="282"/>
            <ac:spMk id="2" creationId="{71F6BEB4-0EFB-471B-964E-51A5A82C7213}"/>
          </ac:spMkLst>
        </pc:spChg>
        <pc:spChg chg="mod">
          <ac:chgData name="Marotto, Prof. Jamie F." userId="0fa6af5b-9804-4555-9cdf-3f0a024d54dd" providerId="ADAL" clId="{D49205E6-829C-BF4C-8181-D18C073C77FC}" dt="2018-04-06T22:39:33.002" v="367" actId="207"/>
          <ac:spMkLst>
            <pc:docMk/>
            <pc:sldMk cId="3308615391" sldId="282"/>
            <ac:spMk id="3" creationId="{1AD56F77-CF20-4AE7-9C7B-7B337679B700}"/>
          </ac:spMkLst>
        </pc:spChg>
      </pc:sldChg>
      <pc:sldChg chg="addSp delSp modSp add">
        <pc:chgData name="Marotto, Prof. Jamie F." userId="0fa6af5b-9804-4555-9cdf-3f0a024d54dd" providerId="ADAL" clId="{D49205E6-829C-BF4C-8181-D18C073C77FC}" dt="2018-04-06T22:37:40.578" v="283" actId="1076"/>
        <pc:sldMkLst>
          <pc:docMk/>
          <pc:sldMk cId="3975209662" sldId="286"/>
        </pc:sldMkLst>
        <pc:spChg chg="add del mod">
          <ac:chgData name="Marotto, Prof. Jamie F." userId="0fa6af5b-9804-4555-9cdf-3f0a024d54dd" providerId="ADAL" clId="{D49205E6-829C-BF4C-8181-D18C073C77FC}" dt="2018-04-06T22:37:39.088" v="282" actId="478"/>
          <ac:spMkLst>
            <pc:docMk/>
            <pc:sldMk cId="3975209662" sldId="286"/>
            <ac:spMk id="5" creationId="{D34D48FE-2F55-2646-93AC-A3B9553090B4}"/>
          </ac:spMkLst>
        </pc:spChg>
        <pc:picChg chg="del">
          <ac:chgData name="Marotto, Prof. Jamie F." userId="0fa6af5b-9804-4555-9cdf-3f0a024d54dd" providerId="ADAL" clId="{D49205E6-829C-BF4C-8181-D18C073C77FC}" dt="2018-04-06T22:37:35.899" v="280" actId="478"/>
          <ac:picMkLst>
            <pc:docMk/>
            <pc:sldMk cId="3975209662" sldId="286"/>
            <ac:picMk id="4" creationId="{B62544F2-B4F1-4C86-96C1-C0E9AB35336E}"/>
          </ac:picMkLst>
        </pc:picChg>
        <pc:picChg chg="add mod">
          <ac:chgData name="Marotto, Prof. Jamie F." userId="0fa6af5b-9804-4555-9cdf-3f0a024d54dd" providerId="ADAL" clId="{D49205E6-829C-BF4C-8181-D18C073C77FC}" dt="2018-04-06T22:37:40.578" v="283" actId="1076"/>
          <ac:picMkLst>
            <pc:docMk/>
            <pc:sldMk cId="3975209662" sldId="286"/>
            <ac:picMk id="6" creationId="{07C6676C-F971-BE48-8908-B288DA7D597C}"/>
          </ac:picMkLst>
        </pc:picChg>
      </pc:sldChg>
      <pc:sldChg chg="addSp delSp modSp add">
        <pc:chgData name="Marotto, Prof. Jamie F." userId="0fa6af5b-9804-4555-9cdf-3f0a024d54dd" providerId="ADAL" clId="{D49205E6-829C-BF4C-8181-D18C073C77FC}" dt="2018-04-06T22:38:58.010" v="343" actId="20577"/>
        <pc:sldMkLst>
          <pc:docMk/>
          <pc:sldMk cId="1301976318" sldId="287"/>
        </pc:sldMkLst>
        <pc:spChg chg="add mod">
          <ac:chgData name="Marotto, Prof. Jamie F." userId="0fa6af5b-9804-4555-9cdf-3f0a024d54dd" providerId="ADAL" clId="{D49205E6-829C-BF4C-8181-D18C073C77FC}" dt="2018-04-06T22:38:58.010" v="343" actId="20577"/>
          <ac:spMkLst>
            <pc:docMk/>
            <pc:sldMk cId="1301976318" sldId="287"/>
            <ac:spMk id="5" creationId="{A1D92930-DA99-254E-895F-815A7B96B3FB}"/>
          </ac:spMkLst>
        </pc:spChg>
        <pc:picChg chg="add mod">
          <ac:chgData name="Marotto, Prof. Jamie F." userId="0fa6af5b-9804-4555-9cdf-3f0a024d54dd" providerId="ADAL" clId="{D49205E6-829C-BF4C-8181-D18C073C77FC}" dt="2018-04-06T22:38:21.738" v="294" actId="1076"/>
          <ac:picMkLst>
            <pc:docMk/>
            <pc:sldMk cId="1301976318" sldId="287"/>
            <ac:picMk id="4" creationId="{1ABDFB29-185F-BA40-9945-B2789FE206CB}"/>
          </ac:picMkLst>
        </pc:picChg>
        <pc:picChg chg="del">
          <ac:chgData name="Marotto, Prof. Jamie F." userId="0fa6af5b-9804-4555-9cdf-3f0a024d54dd" providerId="ADAL" clId="{D49205E6-829C-BF4C-8181-D18C073C77FC}" dt="2018-04-06T22:37:56.294" v="287" actId="478"/>
          <ac:picMkLst>
            <pc:docMk/>
            <pc:sldMk cId="1301976318" sldId="287"/>
            <ac:picMk id="6" creationId="{07C6676C-F971-BE48-8908-B288DA7D597C}"/>
          </ac:picMkLst>
        </pc:picChg>
      </pc:sldChg>
      <pc:sldMasterChg chg="setBg modSldLayout">
        <pc:chgData name="Marotto, Prof. Jamie F." userId="0fa6af5b-9804-4555-9cdf-3f0a024d54dd" providerId="ADAL" clId="{D49205E6-829C-BF4C-8181-D18C073C77FC}" dt="2018-04-06T20:35:36.296" v="129" actId="20577"/>
        <pc:sldMasterMkLst>
          <pc:docMk/>
          <pc:sldMasterMk cId="2460954070" sldId="2147483660"/>
        </pc:sldMasterMkLst>
        <pc:sldLayoutChg chg="setBg">
          <pc:chgData name="Marotto, Prof. Jamie F." userId="0fa6af5b-9804-4555-9cdf-3f0a024d54dd" providerId="ADAL" clId="{D49205E6-829C-BF4C-8181-D18C073C77FC}" dt="2018-04-06T20:35:36.296" v="129" actId="20577"/>
          <pc:sldLayoutMkLst>
            <pc:docMk/>
            <pc:sldMasterMk cId="2460954070" sldId="2147483660"/>
            <pc:sldLayoutMk cId="2385387890" sldId="2147483661"/>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949138452" sldId="2147483662"/>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2591524520" sldId="2147483663"/>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1203092039" sldId="2147483664"/>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3733172339" sldId="2147483665"/>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3210312558" sldId="2147483666"/>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3146388984" sldId="2147483667"/>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3171841454" sldId="2147483668"/>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1718958274" sldId="2147483669"/>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2202905451" sldId="2147483670"/>
          </pc:sldLayoutMkLst>
        </pc:sldLayoutChg>
        <pc:sldLayoutChg chg="setBg">
          <pc:chgData name="Marotto, Prof. Jamie F." userId="0fa6af5b-9804-4555-9cdf-3f0a024d54dd" providerId="ADAL" clId="{D49205E6-829C-BF4C-8181-D18C073C77FC}" dt="2018-04-06T20:35:36.296" v="129" actId="20577"/>
          <pc:sldLayoutMkLst>
            <pc:docMk/>
            <pc:sldMasterMk cId="2460954070" sldId="2147483660"/>
            <pc:sldLayoutMk cId="3479445657" sldId="2147483671"/>
          </pc:sldLayoutMkLst>
        </pc:sldLayoutChg>
      </pc:sldMasterChg>
    </pc:docChg>
  </pc:docChgLst>
  <pc:docChgLst>
    <pc:chgData name="Preston, Prof. Jessica S." userId="S::prestonj@sacredheart.edu::7c2f70ec-48c8-4d16-8985-f9c5550b290b" providerId="AD" clId="Web-{A68D6ACE-000B-4C58-8285-9B7113B028A6}"/>
    <pc:docChg chg="addSld delSld modSld sldOrd">
      <pc:chgData name="Preston, Prof. Jessica S." userId="S::prestonj@sacredheart.edu::7c2f70ec-48c8-4d16-8985-f9c5550b290b" providerId="AD" clId="Web-{A68D6ACE-000B-4C58-8285-9B7113B028A6}" dt="2018-04-05T21:17:22.930" v="261"/>
      <pc:docMkLst>
        <pc:docMk/>
      </pc:docMkLst>
      <pc:sldChg chg="addSp delSp modSp mod setBg">
        <pc:chgData name="Preston, Prof. Jessica S." userId="S::prestonj@sacredheart.edu::7c2f70ec-48c8-4d16-8985-f9c5550b290b" providerId="AD" clId="Web-{A68D6ACE-000B-4C58-8285-9B7113B028A6}" dt="2018-04-05T21:17:22.930" v="261"/>
        <pc:sldMkLst>
          <pc:docMk/>
          <pc:sldMk cId="2183442642" sldId="257"/>
        </pc:sldMkLst>
        <pc:spChg chg="mod">
          <ac:chgData name="Preston, Prof. Jessica S." userId="S::prestonj@sacredheart.edu::7c2f70ec-48c8-4d16-8985-f9c5550b290b" providerId="AD" clId="Web-{A68D6ACE-000B-4C58-8285-9B7113B028A6}" dt="2018-04-05T21:17:22.930" v="261"/>
          <ac:spMkLst>
            <pc:docMk/>
            <pc:sldMk cId="2183442642" sldId="257"/>
            <ac:spMk id="2" creationId="{4A10E369-98EB-4C1F-BFBF-04730F25DC35}"/>
          </ac:spMkLst>
        </pc:spChg>
        <pc:spChg chg="add del mod">
          <ac:chgData name="Preston, Prof. Jessica S." userId="S::prestonj@sacredheart.edu::7c2f70ec-48c8-4d16-8985-f9c5550b290b" providerId="AD" clId="Web-{A68D6ACE-000B-4C58-8285-9B7113B028A6}" dt="2018-04-05T21:17:22.930" v="261"/>
          <ac:spMkLst>
            <pc:docMk/>
            <pc:sldMk cId="2183442642" sldId="257"/>
            <ac:spMk id="3" creationId="{76D8B95A-0DD0-4C7B-A25A-51FFF076490C}"/>
          </ac:spMkLst>
        </pc:spChg>
        <pc:spChg chg="add del">
          <ac:chgData name="Preston, Prof. Jessica S." userId="S::prestonj@sacredheart.edu::7c2f70ec-48c8-4d16-8985-f9c5550b290b" providerId="AD" clId="Web-{A68D6ACE-000B-4C58-8285-9B7113B028A6}" dt="2018-04-05T21:17:22.930" v="261"/>
          <ac:spMkLst>
            <pc:docMk/>
            <pc:sldMk cId="2183442642" sldId="257"/>
            <ac:spMk id="8" creationId="{8D70B121-56F4-4848-B38B-182089D909FA}"/>
          </ac:spMkLst>
        </pc:spChg>
        <pc:spChg chg="add">
          <ac:chgData name="Preston, Prof. Jessica S." userId="S::prestonj@sacredheart.edu::7c2f70ec-48c8-4d16-8985-f9c5550b290b" providerId="AD" clId="Web-{A68D6ACE-000B-4C58-8285-9B7113B028A6}" dt="2018-04-05T21:17:22.930" v="261"/>
          <ac:spMkLst>
            <pc:docMk/>
            <pc:sldMk cId="2183442642" sldId="257"/>
            <ac:spMk id="15" creationId="{F98ED85F-DCEE-4B50-802E-71A6E3E12B04}"/>
          </ac:spMkLst>
        </pc:spChg>
        <pc:graphicFrameChg chg="add del">
          <ac:chgData name="Preston, Prof. Jessica S." userId="S::prestonj@sacredheart.edu::7c2f70ec-48c8-4d16-8985-f9c5550b290b" providerId="AD" clId="Web-{A68D6ACE-000B-4C58-8285-9B7113B028A6}" dt="2018-04-05T21:17:12.352" v="259"/>
          <ac:graphicFrameMkLst>
            <pc:docMk/>
            <pc:sldMk cId="2183442642" sldId="257"/>
            <ac:graphicFrameMk id="5" creationId="{2926D9BA-B4C4-45D2-A5AD-AA2823927A50}"/>
          </ac:graphicFrameMkLst>
        </pc:graphicFrameChg>
        <pc:cxnChg chg="add del">
          <ac:chgData name="Preston, Prof. Jessica S." userId="S::prestonj@sacredheart.edu::7c2f70ec-48c8-4d16-8985-f9c5550b290b" providerId="AD" clId="Web-{A68D6ACE-000B-4C58-8285-9B7113B028A6}" dt="2018-04-05T21:17:22.930" v="261"/>
          <ac:cxnSpMkLst>
            <pc:docMk/>
            <pc:sldMk cId="2183442642" sldId="257"/>
            <ac:cxnSpMk id="10" creationId="{2D72A2C9-F3CA-4216-8BAD-FA4C970C3C4E}"/>
          </ac:cxnSpMkLst>
        </pc:cxnChg>
      </pc:sldChg>
      <pc:sldChg chg="addSp delSp modSp mod setBg modClrScheme chgLayout">
        <pc:chgData name="Preston, Prof. Jessica S." userId="S::prestonj@sacredheart.edu::7c2f70ec-48c8-4d16-8985-f9c5550b290b" providerId="AD" clId="Web-{A68D6ACE-000B-4C58-8285-9B7113B028A6}" dt="2018-04-05T21:11:49.138" v="247"/>
        <pc:sldMkLst>
          <pc:docMk/>
          <pc:sldMk cId="2608744471" sldId="271"/>
        </pc:sldMkLst>
        <pc:spChg chg="mod ord">
          <ac:chgData name="Preston, Prof. Jessica S." userId="S::prestonj@sacredheart.edu::7c2f70ec-48c8-4d16-8985-f9c5550b290b" providerId="AD" clId="Web-{A68D6ACE-000B-4C58-8285-9B7113B028A6}" dt="2018-04-05T20:47:13.562" v="32"/>
          <ac:spMkLst>
            <pc:docMk/>
            <pc:sldMk cId="2608744471" sldId="271"/>
            <ac:spMk id="2" creationId="{9D6BB5CE-0DC2-4B8A-B8C8-A5CA1342EF51}"/>
          </ac:spMkLst>
        </pc:spChg>
        <pc:spChg chg="mod ord">
          <ac:chgData name="Preston, Prof. Jessica S." userId="S::prestonj@sacredheart.edu::7c2f70ec-48c8-4d16-8985-f9c5550b290b" providerId="AD" clId="Web-{A68D6ACE-000B-4C58-8285-9B7113B028A6}" dt="2018-04-05T20:47:13.562" v="32"/>
          <ac:spMkLst>
            <pc:docMk/>
            <pc:sldMk cId="2608744471" sldId="271"/>
            <ac:spMk id="4" creationId="{35C3AFCD-813F-4E13-82F3-612C89EED6E9}"/>
          </ac:spMkLst>
        </pc:spChg>
        <pc:spChg chg="add mod ord">
          <ac:chgData name="Preston, Prof. Jessica S." userId="S::prestonj@sacredheart.edu::7c2f70ec-48c8-4d16-8985-f9c5550b290b" providerId="AD" clId="Web-{A68D6ACE-000B-4C58-8285-9B7113B028A6}" dt="2018-04-05T21:11:49.138" v="247"/>
          <ac:spMkLst>
            <pc:docMk/>
            <pc:sldMk cId="2608744471" sldId="271"/>
            <ac:spMk id="5" creationId="{641B720D-49F6-4A40-BBFF-91E0C116A27E}"/>
          </ac:spMkLst>
        </pc:spChg>
        <pc:spChg chg="add del mod ord">
          <ac:chgData name="Preston, Prof. Jessica S." userId="S::prestonj@sacredheart.edu::7c2f70ec-48c8-4d16-8985-f9c5550b290b" providerId="AD" clId="Web-{A68D6ACE-000B-4C58-8285-9B7113B028A6}" dt="2018-04-05T20:46:45.196" v="28"/>
          <ac:spMkLst>
            <pc:docMk/>
            <pc:sldMk cId="2608744471" sldId="271"/>
            <ac:spMk id="7" creationId="{3EFFE206-5905-499A-9F48-C71D830C5B0E}"/>
          </ac:spMkLst>
        </pc:spChg>
        <pc:spChg chg="add del mod">
          <ac:chgData name="Preston, Prof. Jessica S." userId="S::prestonj@sacredheart.edu::7c2f70ec-48c8-4d16-8985-f9c5550b290b" providerId="AD" clId="Web-{A68D6ACE-000B-4C58-8285-9B7113B028A6}" dt="2018-04-05T20:47:06.619" v="31"/>
          <ac:spMkLst>
            <pc:docMk/>
            <pc:sldMk cId="2608744471" sldId="271"/>
            <ac:spMk id="11" creationId="{1EE11472-2F68-4D20-A3B8-F16A59715DBE}"/>
          </ac:spMkLst>
        </pc:spChg>
        <pc:picChg chg="add del mod ord">
          <ac:chgData name="Preston, Prof. Jessica S." userId="S::prestonj@sacredheart.edu::7c2f70ec-48c8-4d16-8985-f9c5550b290b" providerId="AD" clId="Web-{A68D6ACE-000B-4C58-8285-9B7113B028A6}" dt="2018-04-05T20:47:01.584" v="30"/>
          <ac:picMkLst>
            <pc:docMk/>
            <pc:sldMk cId="2608744471" sldId="271"/>
            <ac:picMk id="8" creationId="{0E9BDA44-08F3-496B-997D-421917145744}"/>
          </ac:picMkLst>
        </pc:picChg>
        <pc:picChg chg="add mod ord">
          <ac:chgData name="Preston, Prof. Jessica S." userId="S::prestonj@sacredheart.edu::7c2f70ec-48c8-4d16-8985-f9c5550b290b" providerId="AD" clId="Web-{A68D6ACE-000B-4C58-8285-9B7113B028A6}" dt="2018-04-05T20:47:13.562" v="32"/>
          <ac:picMkLst>
            <pc:docMk/>
            <pc:sldMk cId="2608744471" sldId="271"/>
            <ac:picMk id="12" creationId="{701C5C36-1A06-4EAF-90D1-2DD13FB4D152}"/>
          </ac:picMkLst>
        </pc:picChg>
      </pc:sldChg>
      <pc:sldChg chg="modSp">
        <pc:chgData name="Preston, Prof. Jessica S." userId="S::prestonj@sacredheart.edu::7c2f70ec-48c8-4d16-8985-f9c5550b290b" providerId="AD" clId="Web-{A68D6ACE-000B-4C58-8285-9B7113B028A6}" dt="2018-04-05T20:44:09.556" v="6"/>
        <pc:sldMkLst>
          <pc:docMk/>
          <pc:sldMk cId="3701469970" sldId="274"/>
        </pc:sldMkLst>
        <pc:spChg chg="mod">
          <ac:chgData name="Preston, Prof. Jessica S." userId="S::prestonj@sacredheart.edu::7c2f70ec-48c8-4d16-8985-f9c5550b290b" providerId="AD" clId="Web-{A68D6ACE-000B-4C58-8285-9B7113B028A6}" dt="2018-04-05T20:44:09.556" v="6"/>
          <ac:spMkLst>
            <pc:docMk/>
            <pc:sldMk cId="3701469970" sldId="274"/>
            <ac:spMk id="3" creationId="{5558195E-4EC9-4377-8C18-C90BB7839C7C}"/>
          </ac:spMkLst>
        </pc:spChg>
      </pc:sldChg>
      <pc:sldChg chg="addSp delSp modSp new mod ord setBg">
        <pc:chgData name="Preston, Prof. Jessica S." userId="S::prestonj@sacredheart.edu::7c2f70ec-48c8-4d16-8985-f9c5550b290b" providerId="AD" clId="Web-{A68D6ACE-000B-4C58-8285-9B7113B028A6}" dt="2018-04-05T21:14:27.674" v="257"/>
        <pc:sldMkLst>
          <pc:docMk/>
          <pc:sldMk cId="504652266" sldId="281"/>
        </pc:sldMkLst>
        <pc:spChg chg="mod">
          <ac:chgData name="Preston, Prof. Jessica S." userId="S::prestonj@sacredheart.edu::7c2f70ec-48c8-4d16-8985-f9c5550b290b" providerId="AD" clId="Web-{A68D6ACE-000B-4C58-8285-9B7113B028A6}" dt="2018-04-05T21:14:27.674" v="257"/>
          <ac:spMkLst>
            <pc:docMk/>
            <pc:sldMk cId="504652266" sldId="281"/>
            <ac:spMk id="2" creationId="{475957F7-0860-422C-8152-0685A24FAA37}"/>
          </ac:spMkLst>
        </pc:spChg>
        <pc:spChg chg="mod">
          <ac:chgData name="Preston, Prof. Jessica S." userId="S::prestonj@sacredheart.edu::7c2f70ec-48c8-4d16-8985-f9c5550b290b" providerId="AD" clId="Web-{A68D6ACE-000B-4C58-8285-9B7113B028A6}" dt="2018-04-05T21:14:27.674" v="257"/>
          <ac:spMkLst>
            <pc:docMk/>
            <pc:sldMk cId="504652266" sldId="281"/>
            <ac:spMk id="3" creationId="{8FFFE575-940D-4B4A-B716-CA0ADB56DB0B}"/>
          </ac:spMkLst>
        </pc:spChg>
        <pc:spChg chg="add del">
          <ac:chgData name="Preston, Prof. Jessica S." userId="S::prestonj@sacredheart.edu::7c2f70ec-48c8-4d16-8985-f9c5550b290b" providerId="AD" clId="Web-{A68D6ACE-000B-4C58-8285-9B7113B028A6}" dt="2018-04-05T21:14:27.674" v="257"/>
          <ac:spMkLst>
            <pc:docMk/>
            <pc:sldMk cId="504652266" sldId="281"/>
            <ac:spMk id="9" creationId="{73ED6512-6858-4552-B699-9A97FE9A4EA2}"/>
          </ac:spMkLst>
        </pc:spChg>
        <pc:spChg chg="add del">
          <ac:chgData name="Preston, Prof. Jessica S." userId="S::prestonj@sacredheart.edu::7c2f70ec-48c8-4d16-8985-f9c5550b290b" providerId="AD" clId="Web-{A68D6ACE-000B-4C58-8285-9B7113B028A6}" dt="2018-04-05T21:14:27.674" v="257"/>
          <ac:spMkLst>
            <pc:docMk/>
            <pc:sldMk cId="504652266" sldId="281"/>
            <ac:spMk id="11" creationId="{4038CB10-1F5C-4D54-9DF7-12586DE5B007}"/>
          </ac:spMkLst>
        </pc:spChg>
        <pc:picChg chg="add mod ord">
          <ac:chgData name="Preston, Prof. Jessica S." userId="S::prestonj@sacredheart.edu::7c2f70ec-48c8-4d16-8985-f9c5550b290b" providerId="AD" clId="Web-{A68D6ACE-000B-4C58-8285-9B7113B028A6}" dt="2018-04-05T21:14:27.674" v="257"/>
          <ac:picMkLst>
            <pc:docMk/>
            <pc:sldMk cId="504652266" sldId="281"/>
            <ac:picMk id="4" creationId="{23FE6C9D-64AC-4BA1-B072-A1385D2213B9}"/>
          </ac:picMkLst>
        </pc:picChg>
      </pc:sldChg>
      <pc:sldChg chg="modSp new">
        <pc:chgData name="Preston, Prof. Jessica S." userId="S::prestonj@sacredheart.edu::7c2f70ec-48c8-4d16-8985-f9c5550b290b" providerId="AD" clId="Web-{A68D6ACE-000B-4C58-8285-9B7113B028A6}" dt="2018-04-05T21:06:25.094" v="215"/>
        <pc:sldMkLst>
          <pc:docMk/>
          <pc:sldMk cId="3308615391" sldId="282"/>
        </pc:sldMkLst>
        <pc:spChg chg="mod">
          <ac:chgData name="Preston, Prof. Jessica S." userId="S::prestonj@sacredheart.edu::7c2f70ec-48c8-4d16-8985-f9c5550b290b" providerId="AD" clId="Web-{A68D6ACE-000B-4C58-8285-9B7113B028A6}" dt="2018-04-05T21:00:33.481" v="196"/>
          <ac:spMkLst>
            <pc:docMk/>
            <pc:sldMk cId="3308615391" sldId="282"/>
            <ac:spMk id="2" creationId="{71F6BEB4-0EFB-471B-964E-51A5A82C7213}"/>
          </ac:spMkLst>
        </pc:spChg>
        <pc:spChg chg="mod">
          <ac:chgData name="Preston, Prof. Jessica S." userId="S::prestonj@sacredheart.edu::7c2f70ec-48c8-4d16-8985-f9c5550b290b" providerId="AD" clId="Web-{A68D6ACE-000B-4C58-8285-9B7113B028A6}" dt="2018-04-05T21:06:25.094" v="215"/>
          <ac:spMkLst>
            <pc:docMk/>
            <pc:sldMk cId="3308615391" sldId="282"/>
            <ac:spMk id="3" creationId="{1AD56F77-CF20-4AE7-9C7B-7B337679B7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A4DA-4592-CC4A-89BC-3E94F2D479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2A9455-0E2D-104F-B261-DC6D31F8BB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7A4DE3-44CB-694F-9F60-1C0E74831DC1}"/>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1189A165-77ED-1046-B2B8-44886C4B32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816D74-4A6B-7E47-BCF4-68DD05BA2190}"/>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96720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B15F7-3888-724D-8F30-A63CA21022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41DB6C-CCF1-6543-AEC8-3C5EFEEDF75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684AC0-1039-2A48-97C9-0F3CC8E49ADE}"/>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AF72F695-0703-0E4A-BB15-7595923D0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187377-6CE4-DD49-9BA5-12BAACFC456F}"/>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64665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90D7F-4560-2A49-8B9E-E957D329A95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7EC572-4CDC-C94F-8C92-BDEF5675A2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CF86792-F858-C445-A029-DA74D212B24D}"/>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8F7D7980-A10B-6F4A-8E6B-97CBBFE8BF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EBA987-DD39-BF49-A964-D7E615C77A25}"/>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79322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97BD-4E61-034A-A27A-EDBC277744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520274-5D87-CD4D-8B73-72EC342FF14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4D2CF2-99A2-8E4F-BBE3-0CD39D958A8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88FEFD-7F23-8B40-B454-737735141B79}"/>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a:extLst>
              <a:ext uri="{FF2B5EF4-FFF2-40B4-BE49-F238E27FC236}">
                <a16:creationId xmlns:a16="http://schemas.microsoft.com/office/drawing/2014/main" id="{EAAA4B78-97EA-904A-BFA6-1835846D4F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C573E9-6AD8-A44E-B1F9-15A90976FD32}"/>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473092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3199E-11D5-7F4D-AB4B-6B9DF0A6DD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1D5F45-C9BB-6A4A-9A1B-D3687C7306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D29A9FA-2099-E54C-B609-37FF5132B45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DACC75-C120-2741-9EB8-4A94CC2A66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A885FD8-0F2B-FF4A-AE35-F30638D231A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4A7C32E-421B-AD49-A921-5BC4CA16586F}"/>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8" name="Footer Placeholder 7">
            <a:extLst>
              <a:ext uri="{FF2B5EF4-FFF2-40B4-BE49-F238E27FC236}">
                <a16:creationId xmlns:a16="http://schemas.microsoft.com/office/drawing/2014/main" id="{9C83E082-D675-DF4E-B941-C999243B33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E16048-53E0-A448-BF0B-35A327F25417}"/>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61425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B5F8E-1B25-E441-8C31-E28FE6B755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A30C19A-D903-B14B-8941-D72EA46BB683}"/>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4" name="Footer Placeholder 3">
            <a:extLst>
              <a:ext uri="{FF2B5EF4-FFF2-40B4-BE49-F238E27FC236}">
                <a16:creationId xmlns:a16="http://schemas.microsoft.com/office/drawing/2014/main" id="{B0DF57AF-CDD7-954B-B43C-422CFEC5CB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D8CD39-F4AF-4E46-9580-67FC36C9ABB2}"/>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714347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3EDBC4-5ED8-B149-AB3A-4FC5C3DB4AE8}"/>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3" name="Footer Placeholder 2">
            <a:extLst>
              <a:ext uri="{FF2B5EF4-FFF2-40B4-BE49-F238E27FC236}">
                <a16:creationId xmlns:a16="http://schemas.microsoft.com/office/drawing/2014/main" id="{F0F79691-B12D-9348-9AB0-85D49F8F63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EF324C2-6704-574E-9237-E483EB46547A}"/>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76468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C8DC0-AEB8-7842-A87E-9087EFDBCA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E82B9E-7385-F24E-B269-1587C9E28C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9FFBF6-ECD2-6B4B-970A-F0DA2733DA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CD233D-9A22-CC48-831D-634242A29101}"/>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a:extLst>
              <a:ext uri="{FF2B5EF4-FFF2-40B4-BE49-F238E27FC236}">
                <a16:creationId xmlns:a16="http://schemas.microsoft.com/office/drawing/2014/main" id="{77FE3C42-D33D-7C4D-81EE-07D9B942E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951958-0746-184B-BD62-8A35A82C8FD9}"/>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57124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26A47-EBC7-934F-9C28-6A7EFD5AA2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CA9F37-E753-F54C-839F-BA8F8F4650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A6FE0D-D05B-A546-8387-8BCAAFC8E6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BED6A69-F21F-C14E-873A-F3BFF21375B0}"/>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a:extLst>
              <a:ext uri="{FF2B5EF4-FFF2-40B4-BE49-F238E27FC236}">
                <a16:creationId xmlns:a16="http://schemas.microsoft.com/office/drawing/2014/main" id="{46C35C97-17DF-E848-952E-B2849E2E49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A85F0A-18B8-7349-82A1-02DE586F368E}"/>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73791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9A5B7-B248-4C4E-B7A8-24B3BC44BE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D32C5F-4060-4C4D-9CEC-8EBDE73EE88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71C065-B5EA-A648-979E-3C5ACE7FD6EF}"/>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9C89B03B-6E4D-144F-8F82-5BA749BE10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1364A9-B618-8D4A-94A5-7C0DE9A35ACF}"/>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75985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23F9F6-A7F5-2642-9628-A941110E28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110B06-D39A-FE4D-B3A2-20001A5B834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0CF8D6-A77C-E34B-8033-9A137F5F41CF}"/>
              </a:ext>
            </a:extLst>
          </p:cNvPr>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A0E75123-6368-2E4E-96B9-897C0D5F1F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74B12D-BA2B-814C-85AB-400BAAF5243F}"/>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92593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4/10/2018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04BA9-5481-524E-8142-0DCDB2068D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51A242-0E63-C34A-8817-1930B3FC83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9F7E2-C78E-2540-8FB3-13913B74B1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4/10/2018</a:t>
            </a:fld>
            <a:endParaRPr lang="en-US"/>
          </a:p>
        </p:txBody>
      </p:sp>
      <p:sp>
        <p:nvSpPr>
          <p:cNvPr id="5" name="Footer Placeholder 4">
            <a:extLst>
              <a:ext uri="{FF2B5EF4-FFF2-40B4-BE49-F238E27FC236}">
                <a16:creationId xmlns:a16="http://schemas.microsoft.com/office/drawing/2014/main" id="{529B7BDA-4BAC-C74F-BF45-CD7D4FEF04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47DFE0E-8E7E-6A40-AC94-E56D002AB0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290316635"/>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hyperlink" Target="http://www.medel.com/us/soundscape/"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DE6A193-4755-479A-BC6F-A7EBCA73BE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close up of a sign&#10;&#10;Description generated with very high confidence">
            <a:extLst>
              <a:ext uri="{FF2B5EF4-FFF2-40B4-BE49-F238E27FC236}">
                <a16:creationId xmlns:a16="http://schemas.microsoft.com/office/drawing/2014/main" id="{895D71D4-2D2C-417D-ADD5-82052A6D2403}"/>
              </a:ext>
            </a:extLst>
          </p:cNvPr>
          <p:cNvPicPr>
            <a:picLocks noChangeAspect="1"/>
          </p:cNvPicPr>
          <p:nvPr/>
        </p:nvPicPr>
        <p:blipFill>
          <a:blip r:embed="rId2"/>
          <a:stretch>
            <a:fillRect/>
          </a:stretch>
        </p:blipFill>
        <p:spPr>
          <a:xfrm>
            <a:off x="8434022" y="2953679"/>
            <a:ext cx="3762279" cy="1582319"/>
          </a:xfrm>
          <a:prstGeom prst="rect">
            <a:avLst/>
          </a:prstGeom>
        </p:spPr>
      </p:pic>
      <p:sp>
        <p:nvSpPr>
          <p:cNvPr id="11" name="Freeform 3">
            <a:extLst>
              <a:ext uri="{FF2B5EF4-FFF2-40B4-BE49-F238E27FC236}">
                <a16:creationId xmlns:a16="http://schemas.microsoft.com/office/drawing/2014/main" id="{97FCB4AC-74E0-4CC3-95D6-E6158D6ECE7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8"/>
            <a:ext cx="9468701"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4">
            <a:extLst>
              <a:ext uri="{FF2B5EF4-FFF2-40B4-BE49-F238E27FC236}">
                <a16:creationId xmlns:a16="http://schemas.microsoft.com/office/drawing/2014/main" id="{5C4527E1-0008-421A-B31C-AEA4C2A6A7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78"/>
            <a:ext cx="8078052"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94468" y="1177871"/>
            <a:ext cx="5858359" cy="2960176"/>
          </a:xfrm>
        </p:spPr>
        <p:txBody>
          <a:bodyPr anchor="t">
            <a:normAutofit/>
          </a:bodyPr>
          <a:lstStyle/>
          <a:p>
            <a:pPr algn="l"/>
            <a:r>
              <a:rPr lang="en-US" sz="5400" b="1">
                <a:cs typeface="Calibri Light"/>
              </a:rPr>
              <a:t>An Introduction to Speechreading</a:t>
            </a:r>
            <a:endParaRPr lang="en-US" sz="5400" b="1"/>
          </a:p>
        </p:txBody>
      </p:sp>
      <p:sp>
        <p:nvSpPr>
          <p:cNvPr id="12" name="Subtitle 2">
            <a:extLst>
              <a:ext uri="{FF2B5EF4-FFF2-40B4-BE49-F238E27FC236}">
                <a16:creationId xmlns:a16="http://schemas.microsoft.com/office/drawing/2014/main" id="{30031B5F-73CA-4CB1-A63A-4CF934F65952}"/>
              </a:ext>
            </a:extLst>
          </p:cNvPr>
          <p:cNvSpPr>
            <a:spLocks noGrp="1"/>
          </p:cNvSpPr>
          <p:nvPr/>
        </p:nvSpPr>
        <p:spPr>
          <a:xfrm>
            <a:off x="774915" y="3750590"/>
            <a:ext cx="5966848" cy="2616585"/>
          </a:xfrm>
          <a:prstGeom prst="rect">
            <a:avLst/>
          </a:prstGeom>
        </p:spPr>
        <p:txBody>
          <a:bodyPr vert="horz" lIns="91440" tIns="45720" rIns="91440" bIns="45720" rtlCol="0" anchor="b">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a:cs typeface="Calibri"/>
              </a:rPr>
              <a:t>Presented by:</a:t>
            </a:r>
          </a:p>
          <a:p>
            <a:pPr algn="l">
              <a:lnSpc>
                <a:spcPct val="120000"/>
              </a:lnSpc>
            </a:pPr>
            <a:r>
              <a:rPr lang="en-US" sz="3500">
                <a:cs typeface="Calibri"/>
              </a:rPr>
              <a:t>Jessica Preston, </a:t>
            </a:r>
            <a:r>
              <a:rPr lang="en-US" sz="3500" err="1">
                <a:cs typeface="Calibri"/>
              </a:rPr>
              <a:t>Au.D</a:t>
            </a:r>
            <a:r>
              <a:rPr lang="en-US" sz="3500">
                <a:cs typeface="Calibri"/>
              </a:rPr>
              <a:t>., CCC-A</a:t>
            </a:r>
            <a:br>
              <a:rPr lang="en-US" sz="3500">
                <a:ea typeface="+mn-lt"/>
                <a:cs typeface="+mn-lt"/>
              </a:rPr>
            </a:br>
            <a:r>
              <a:rPr lang="en-US" sz="3500">
                <a:cs typeface="Calibri"/>
              </a:rPr>
              <a:t>Jamie Marotto, </a:t>
            </a:r>
            <a:r>
              <a:rPr lang="en-US" sz="3500" err="1">
                <a:cs typeface="Calibri"/>
              </a:rPr>
              <a:t>Au.D</a:t>
            </a:r>
            <a:r>
              <a:rPr lang="en-US" sz="3500">
                <a:cs typeface="Calibri"/>
              </a:rPr>
              <a:t>., CCC-A</a:t>
            </a:r>
          </a:p>
          <a:p>
            <a:pPr algn="l"/>
            <a:endParaRPr lang="en-US" sz="3200">
              <a:cs typeface="Calibri"/>
            </a:endParaRPr>
          </a:p>
          <a:p>
            <a:pPr algn="l"/>
            <a:r>
              <a:rPr lang="en-US" sz="2800">
                <a:cs typeface="Calibri"/>
              </a:rPr>
              <a:t>HLAA Southwest Chapter Meeting</a:t>
            </a:r>
          </a:p>
          <a:p>
            <a:pPr algn="l"/>
            <a:r>
              <a:rPr lang="en-US" sz="2800">
                <a:cs typeface="Calibri"/>
              </a:rPr>
              <a:t>April 10th, 2018</a:t>
            </a:r>
          </a:p>
          <a:p>
            <a:pPr algn="l"/>
            <a:endParaRPr lang="en-US" sz="3200">
              <a:cs typeface="Calibri"/>
            </a:endParaRPr>
          </a:p>
        </p:txBody>
      </p:sp>
      <p:pic>
        <p:nvPicPr>
          <p:cNvPr id="8" name="Picture 9">
            <a:extLst>
              <a:ext uri="{FF2B5EF4-FFF2-40B4-BE49-F238E27FC236}">
                <a16:creationId xmlns:a16="http://schemas.microsoft.com/office/drawing/2014/main" id="{6DC5C5B1-309D-4CEE-ABAB-13F6372D7799}"/>
              </a:ext>
            </a:extLst>
          </p:cNvPr>
          <p:cNvPicPr>
            <a:picLocks noChangeAspect="1"/>
          </p:cNvPicPr>
          <p:nvPr/>
        </p:nvPicPr>
        <p:blipFill>
          <a:blip r:embed="rId3"/>
          <a:stretch>
            <a:fillRect/>
          </a:stretch>
        </p:blipFill>
        <p:spPr>
          <a:xfrm>
            <a:off x="7384475" y="469511"/>
            <a:ext cx="4488872" cy="1568648"/>
          </a:xfrm>
          <a:prstGeom prst="rect">
            <a:avLst/>
          </a:prstGeom>
        </p:spPr>
      </p:pic>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23BD0-EC7E-4CAB-979E-7D58D891EA6C}"/>
              </a:ext>
            </a:extLst>
          </p:cNvPr>
          <p:cNvSpPr>
            <a:spLocks noGrp="1"/>
          </p:cNvSpPr>
          <p:nvPr>
            <p:ph type="title"/>
          </p:nvPr>
        </p:nvSpPr>
        <p:spPr/>
        <p:txBody>
          <a:bodyPr/>
          <a:lstStyle/>
          <a:p>
            <a:r>
              <a:rPr lang="en-US" err="1">
                <a:solidFill>
                  <a:schemeClr val="bg1"/>
                </a:solidFill>
                <a:cs typeface="Calibri Light"/>
              </a:rPr>
              <a:t>Lipreading</a:t>
            </a:r>
            <a:endParaRPr lang="en-US">
              <a:solidFill>
                <a:schemeClr val="bg1"/>
              </a:solidFill>
            </a:endParaRPr>
          </a:p>
        </p:txBody>
      </p:sp>
      <p:sp>
        <p:nvSpPr>
          <p:cNvPr id="3" name="Content Placeholder 2">
            <a:extLst>
              <a:ext uri="{FF2B5EF4-FFF2-40B4-BE49-F238E27FC236}">
                <a16:creationId xmlns:a16="http://schemas.microsoft.com/office/drawing/2014/main" id="{0762A6AE-E2B6-463E-AD70-5A476D00BD93}"/>
              </a:ext>
            </a:extLst>
          </p:cNvPr>
          <p:cNvSpPr>
            <a:spLocks noGrp="1"/>
          </p:cNvSpPr>
          <p:nvPr>
            <p:ph idx="1"/>
          </p:nvPr>
        </p:nvSpPr>
        <p:spPr/>
        <p:txBody>
          <a:bodyPr vert="horz" lIns="91440" tIns="45720" rIns="91440" bIns="45720" rtlCol="0" anchor="t">
            <a:normAutofit/>
          </a:bodyPr>
          <a:lstStyle/>
          <a:p>
            <a:r>
              <a:rPr lang="en-US">
                <a:solidFill>
                  <a:schemeClr val="bg1"/>
                </a:solidFill>
                <a:cs typeface="Calibri"/>
              </a:rPr>
              <a:t>Only 50% of speech sounds are clearly visible on the lips.</a:t>
            </a:r>
          </a:p>
          <a:p>
            <a:r>
              <a:rPr lang="en-US">
                <a:solidFill>
                  <a:schemeClr val="bg1"/>
                </a:solidFill>
                <a:cs typeface="Calibri"/>
              </a:rPr>
              <a:t>It is important to learn which speech sounds are most visible and not become focused on lip-reading every sound, it is not possible—be realistic.</a:t>
            </a:r>
            <a:endParaRPr lang="en-US">
              <a:solidFill>
                <a:schemeClr val="bg1"/>
              </a:solidFill>
            </a:endParaRPr>
          </a:p>
          <a:p>
            <a:endParaRPr lang="en-US">
              <a:solidFill>
                <a:schemeClr val="bg1"/>
              </a:solidFill>
              <a:cs typeface="Calibri"/>
            </a:endParaRPr>
          </a:p>
        </p:txBody>
      </p:sp>
    </p:spTree>
    <p:extLst>
      <p:ext uri="{BB962C8B-B14F-4D97-AF65-F5344CB8AC3E}">
        <p14:creationId xmlns:p14="http://schemas.microsoft.com/office/powerpoint/2010/main" val="1185506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C3AFCD-813F-4E13-82F3-612C89EED6E9}"/>
              </a:ext>
            </a:extLst>
          </p:cNvPr>
          <p:cNvSpPr txBox="1"/>
          <p:nvPr/>
        </p:nvSpPr>
        <p:spPr>
          <a:xfrm>
            <a:off x="3048000" y="3200400"/>
            <a:ext cx="6096000" cy="129266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endParaRPr lang="en-US"/>
          </a:p>
          <a:p>
            <a:pPr>
              <a:spcAft>
                <a:spcPts val="600"/>
              </a:spcAft>
            </a:pPr>
            <a:endParaRPr lang="en-US" sz="3200">
              <a:latin typeface="Arial"/>
              <a:cs typeface="Arial"/>
            </a:endParaRPr>
          </a:p>
          <a:p>
            <a:pPr>
              <a:spcAft>
                <a:spcPts val="600"/>
              </a:spcAft>
            </a:pPr>
            <a:endParaRPr lang="en-US"/>
          </a:p>
        </p:txBody>
      </p:sp>
      <p:sp>
        <p:nvSpPr>
          <p:cNvPr id="2" name="Title 1">
            <a:extLst>
              <a:ext uri="{FF2B5EF4-FFF2-40B4-BE49-F238E27FC236}">
                <a16:creationId xmlns:a16="http://schemas.microsoft.com/office/drawing/2014/main" id="{9D6BB5CE-0DC2-4B8A-B8C8-A5CA1342EF51}"/>
              </a:ext>
            </a:extLst>
          </p:cNvPr>
          <p:cNvSpPr>
            <a:spLocks noGrp="1"/>
          </p:cNvSpPr>
          <p:nvPr>
            <p:ph type="title"/>
          </p:nvPr>
        </p:nvSpPr>
        <p:spPr/>
        <p:txBody>
          <a:bodyPr vert="horz" lIns="91440" tIns="45720" rIns="91440" bIns="45720" rtlCol="0" anchor="ctr">
            <a:normAutofit/>
          </a:bodyPr>
          <a:lstStyle/>
          <a:p>
            <a:r>
              <a:rPr lang="en-US">
                <a:solidFill>
                  <a:schemeClr val="bg1"/>
                </a:solidFill>
              </a:rPr>
              <a:t>Clearly Visible Sounds </a:t>
            </a:r>
          </a:p>
        </p:txBody>
      </p:sp>
      <p:sp>
        <p:nvSpPr>
          <p:cNvPr id="5" name="Content Placeholder 4">
            <a:extLst>
              <a:ext uri="{FF2B5EF4-FFF2-40B4-BE49-F238E27FC236}">
                <a16:creationId xmlns:a16="http://schemas.microsoft.com/office/drawing/2014/main" id="{641B720D-49F6-4A40-BBFF-91E0C116A27E}"/>
              </a:ext>
            </a:extLst>
          </p:cNvPr>
          <p:cNvSpPr>
            <a:spLocks noGrp="1"/>
          </p:cNvSpPr>
          <p:nvPr>
            <p:ph sz="half" idx="1"/>
          </p:nvPr>
        </p:nvSpPr>
        <p:spPr>
          <a:xfrm>
            <a:off x="838200" y="1922933"/>
            <a:ext cx="4648200" cy="4156721"/>
          </a:xfrm>
        </p:spPr>
        <p:txBody>
          <a:bodyPr vert="horz" lIns="91440" tIns="45720" rIns="91440" bIns="45720" rtlCol="0" anchor="t">
            <a:normAutofit/>
          </a:bodyPr>
          <a:lstStyle/>
          <a:p>
            <a:pPr marL="0"/>
            <a:r>
              <a:rPr lang="en-US" b="1">
                <a:solidFill>
                  <a:schemeClr val="bg1"/>
                </a:solidFill>
              </a:rPr>
              <a:t>P / B / M</a:t>
            </a:r>
            <a:r>
              <a:rPr lang="en-US">
                <a:solidFill>
                  <a:schemeClr val="bg1"/>
                </a:solidFill>
              </a:rPr>
              <a:t>  </a:t>
            </a:r>
            <a:endParaRPr lang="en-US">
              <a:solidFill>
                <a:schemeClr val="bg1"/>
              </a:solidFill>
              <a:cs typeface="Calibri"/>
            </a:endParaRPr>
          </a:p>
          <a:p>
            <a:pPr marL="0"/>
            <a:r>
              <a:rPr lang="en-US">
                <a:solidFill>
                  <a:schemeClr val="bg1"/>
                </a:solidFill>
              </a:rPr>
              <a:t>These sounds look the same on lips pressed together</a:t>
            </a:r>
            <a:endParaRPr lang="en-US">
              <a:solidFill>
                <a:schemeClr val="bg1"/>
              </a:solidFill>
              <a:cs typeface="Calibri"/>
            </a:endParaRPr>
          </a:p>
          <a:p>
            <a:endParaRPr lang="en-US">
              <a:solidFill>
                <a:schemeClr val="bg1"/>
              </a:solidFill>
              <a:cs typeface="Calibri"/>
            </a:endParaRPr>
          </a:p>
        </p:txBody>
      </p:sp>
      <p:pic>
        <p:nvPicPr>
          <p:cNvPr id="7" name="Picture 7" descr="A picture containing indoor, sitting&#10;&#10;Description generated with high confidence">
            <a:extLst>
              <a:ext uri="{FF2B5EF4-FFF2-40B4-BE49-F238E27FC236}">
                <a16:creationId xmlns:a16="http://schemas.microsoft.com/office/drawing/2014/main" id="{785469C8-E9C0-43B9-9FD2-E101516BAFBA}"/>
              </a:ext>
            </a:extLst>
          </p:cNvPr>
          <p:cNvPicPr>
            <a:picLocks noGrp="1" noChangeAspect="1"/>
          </p:cNvPicPr>
          <p:nvPr>
            <p:ph sz="half" idx="2"/>
          </p:nvPr>
        </p:nvPicPr>
        <p:blipFill>
          <a:blip r:embed="rId2"/>
          <a:stretch>
            <a:fillRect/>
          </a:stretch>
        </p:blipFill>
        <p:spPr>
          <a:xfrm>
            <a:off x="6528769" y="2430681"/>
            <a:ext cx="4127500" cy="2832100"/>
          </a:xfrm>
          <a:prstGeom prst="rect">
            <a:avLst/>
          </a:prstGeom>
        </p:spPr>
      </p:pic>
    </p:spTree>
    <p:extLst>
      <p:ext uri="{BB962C8B-B14F-4D97-AF65-F5344CB8AC3E}">
        <p14:creationId xmlns:p14="http://schemas.microsoft.com/office/powerpoint/2010/main" val="2608744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7BCD6-3F9B-42BD-8B33-1F3BD3A204FE}"/>
              </a:ext>
            </a:extLst>
          </p:cNvPr>
          <p:cNvSpPr>
            <a:spLocks noGrp="1"/>
          </p:cNvSpPr>
          <p:nvPr>
            <p:ph type="title"/>
          </p:nvPr>
        </p:nvSpPr>
        <p:spPr/>
        <p:txBody>
          <a:bodyPr/>
          <a:lstStyle/>
          <a:p>
            <a:r>
              <a:rPr lang="en-US">
                <a:solidFill>
                  <a:schemeClr val="bg1"/>
                </a:solidFill>
                <a:cs typeface="Calibri Light"/>
              </a:rPr>
              <a:t>Clearly Visible Sounds</a:t>
            </a:r>
          </a:p>
        </p:txBody>
      </p:sp>
      <p:pic>
        <p:nvPicPr>
          <p:cNvPr id="4" name="Picture 4" descr="A screenshot of a cell phone&#10;&#10;Description generated with very high confidence">
            <a:extLst>
              <a:ext uri="{FF2B5EF4-FFF2-40B4-BE49-F238E27FC236}">
                <a16:creationId xmlns:a16="http://schemas.microsoft.com/office/drawing/2014/main" id="{352F2D1A-4944-4480-B5D9-B07BB17AB7AE}"/>
              </a:ext>
            </a:extLst>
          </p:cNvPr>
          <p:cNvPicPr>
            <a:picLocks noGrp="1" noChangeAspect="1"/>
          </p:cNvPicPr>
          <p:nvPr>
            <p:ph idx="1"/>
          </p:nvPr>
        </p:nvPicPr>
        <p:blipFill>
          <a:blip r:embed="rId2"/>
          <a:stretch>
            <a:fillRect/>
          </a:stretch>
        </p:blipFill>
        <p:spPr>
          <a:xfrm>
            <a:off x="3238500" y="1861344"/>
            <a:ext cx="5715000" cy="4279900"/>
          </a:xfrm>
          <a:prstGeom prst="rect">
            <a:avLst/>
          </a:prstGeom>
        </p:spPr>
      </p:pic>
    </p:spTree>
    <p:extLst>
      <p:ext uri="{BB962C8B-B14F-4D97-AF65-F5344CB8AC3E}">
        <p14:creationId xmlns:p14="http://schemas.microsoft.com/office/powerpoint/2010/main" val="1354179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ACC92-6921-4DB0-866F-135BABA64309}"/>
              </a:ext>
            </a:extLst>
          </p:cNvPr>
          <p:cNvSpPr>
            <a:spLocks noGrp="1"/>
          </p:cNvSpPr>
          <p:nvPr>
            <p:ph type="title"/>
          </p:nvPr>
        </p:nvSpPr>
        <p:spPr/>
        <p:txBody>
          <a:bodyPr/>
          <a:lstStyle/>
          <a:p>
            <a:r>
              <a:rPr lang="en-US">
                <a:solidFill>
                  <a:schemeClr val="bg1"/>
                </a:solidFill>
                <a:cs typeface="Calibri Light"/>
              </a:rPr>
              <a:t>Clearly Visible Sounds</a:t>
            </a:r>
          </a:p>
        </p:txBody>
      </p:sp>
      <p:pic>
        <p:nvPicPr>
          <p:cNvPr id="4" name="Picture 4">
            <a:extLst>
              <a:ext uri="{FF2B5EF4-FFF2-40B4-BE49-F238E27FC236}">
                <a16:creationId xmlns:a16="http://schemas.microsoft.com/office/drawing/2014/main" id="{B62544F2-B4F1-4C86-96C1-C0E9AB35336E}"/>
              </a:ext>
            </a:extLst>
          </p:cNvPr>
          <p:cNvPicPr>
            <a:picLocks noGrp="1" noChangeAspect="1"/>
          </p:cNvPicPr>
          <p:nvPr>
            <p:ph idx="1"/>
          </p:nvPr>
        </p:nvPicPr>
        <p:blipFill>
          <a:blip r:embed="rId2"/>
          <a:stretch>
            <a:fillRect/>
          </a:stretch>
        </p:blipFill>
        <p:spPr>
          <a:xfrm>
            <a:off x="3238500" y="1861344"/>
            <a:ext cx="5715000" cy="4279900"/>
          </a:xfrm>
          <a:prstGeom prst="rect">
            <a:avLst/>
          </a:prstGeom>
        </p:spPr>
      </p:pic>
    </p:spTree>
    <p:extLst>
      <p:ext uri="{BB962C8B-B14F-4D97-AF65-F5344CB8AC3E}">
        <p14:creationId xmlns:p14="http://schemas.microsoft.com/office/powerpoint/2010/main" val="2976919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ACC92-6921-4DB0-866F-135BABA64309}"/>
              </a:ext>
            </a:extLst>
          </p:cNvPr>
          <p:cNvSpPr>
            <a:spLocks noGrp="1"/>
          </p:cNvSpPr>
          <p:nvPr>
            <p:ph type="title"/>
          </p:nvPr>
        </p:nvSpPr>
        <p:spPr/>
        <p:txBody>
          <a:bodyPr/>
          <a:lstStyle/>
          <a:p>
            <a:r>
              <a:rPr lang="en-US">
                <a:solidFill>
                  <a:schemeClr val="bg1"/>
                </a:solidFill>
                <a:cs typeface="Calibri Light"/>
              </a:rPr>
              <a:t>Clearly Visible Sounds</a:t>
            </a:r>
          </a:p>
        </p:txBody>
      </p:sp>
      <p:pic>
        <p:nvPicPr>
          <p:cNvPr id="6" name="Picture 8" descr="A person posing for the camera&#10;&#10;Description generated with very high confidence">
            <a:extLst>
              <a:ext uri="{FF2B5EF4-FFF2-40B4-BE49-F238E27FC236}">
                <a16:creationId xmlns:a16="http://schemas.microsoft.com/office/drawing/2014/main" id="{07C6676C-F971-BE48-8908-B288DA7D597C}"/>
              </a:ext>
            </a:extLst>
          </p:cNvPr>
          <p:cNvPicPr>
            <a:picLocks noChangeAspect="1"/>
          </p:cNvPicPr>
          <p:nvPr/>
        </p:nvPicPr>
        <p:blipFill rotWithShape="1">
          <a:blip r:embed="rId2"/>
          <a:srcRect t="8231" r="1" b="4482"/>
          <a:stretch/>
        </p:blipFill>
        <p:spPr>
          <a:xfrm>
            <a:off x="5699588" y="1866410"/>
            <a:ext cx="5548161" cy="3234556"/>
          </a:xfrm>
          <a:prstGeom prst="rect">
            <a:avLst/>
          </a:prstGeom>
        </p:spPr>
      </p:pic>
      <p:sp>
        <p:nvSpPr>
          <p:cNvPr id="5" name="TextBox 4">
            <a:extLst>
              <a:ext uri="{FF2B5EF4-FFF2-40B4-BE49-F238E27FC236}">
                <a16:creationId xmlns:a16="http://schemas.microsoft.com/office/drawing/2014/main" id="{B156CDDF-58A7-4F5E-BC1A-B6B2629D5366}"/>
              </a:ext>
            </a:extLst>
          </p:cNvPr>
          <p:cNvSpPr txBox="1"/>
          <p:nvPr/>
        </p:nvSpPr>
        <p:spPr>
          <a:xfrm>
            <a:off x="623455" y="2147455"/>
            <a:ext cx="4253346" cy="255454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solidFill>
                  <a:srgbClr val="FFFFFF"/>
                </a:solidFill>
                <a:latin typeface="Arial"/>
                <a:cs typeface="Arial"/>
              </a:rPr>
              <a:t>•</a:t>
            </a:r>
            <a:r>
              <a:rPr lang="en-US" sz="3200" b="1" dirty="0">
                <a:solidFill>
                  <a:srgbClr val="FFFFFF"/>
                </a:solidFill>
                <a:cs typeface="Calibri"/>
              </a:rPr>
              <a:t>W / </a:t>
            </a:r>
            <a:r>
              <a:rPr lang="en-US" sz="3200" b="1" dirty="0" err="1">
                <a:solidFill>
                  <a:srgbClr val="FFFFFF"/>
                </a:solidFill>
                <a:cs typeface="Calibri"/>
              </a:rPr>
              <a:t>Wh</a:t>
            </a:r>
            <a:r>
              <a:rPr lang="en-US" sz="3200" b="1" dirty="0">
                <a:solidFill>
                  <a:srgbClr val="FFFFFF"/>
                </a:solidFill>
                <a:cs typeface="Calibri"/>
              </a:rPr>
              <a:t>/ R  </a:t>
            </a:r>
            <a:r>
              <a:rPr lang="en-US" sz="3200" dirty="0">
                <a:solidFill>
                  <a:srgbClr val="FFFFFF"/>
                </a:solidFill>
                <a:cs typeface="Calibri"/>
              </a:rPr>
              <a:t>  </a:t>
            </a:r>
          </a:p>
          <a:p>
            <a:endParaRPr lang="en-US" sz="3200" dirty="0">
              <a:solidFill>
                <a:srgbClr val="FFFFFF"/>
              </a:solidFill>
              <a:latin typeface="Arial"/>
              <a:cs typeface="Arial"/>
            </a:endParaRPr>
          </a:p>
          <a:p>
            <a:r>
              <a:rPr lang="en-US" sz="3200" dirty="0">
                <a:solidFill>
                  <a:srgbClr val="FFFFFF"/>
                </a:solidFill>
                <a:latin typeface="Arial"/>
                <a:cs typeface="Arial"/>
              </a:rPr>
              <a:t>•</a:t>
            </a:r>
            <a:r>
              <a:rPr lang="en-US" sz="3200" dirty="0">
                <a:solidFill>
                  <a:srgbClr val="FFFFFF"/>
                </a:solidFill>
                <a:cs typeface="Calibri"/>
              </a:rPr>
              <a:t>These sounds look alike with lips pursed as in a whistle</a:t>
            </a:r>
          </a:p>
        </p:txBody>
      </p:sp>
    </p:spTree>
    <p:extLst>
      <p:ext uri="{BB962C8B-B14F-4D97-AF65-F5344CB8AC3E}">
        <p14:creationId xmlns:p14="http://schemas.microsoft.com/office/powerpoint/2010/main" val="397520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ACC92-6921-4DB0-866F-135BABA64309}"/>
              </a:ext>
            </a:extLst>
          </p:cNvPr>
          <p:cNvSpPr>
            <a:spLocks noGrp="1"/>
          </p:cNvSpPr>
          <p:nvPr>
            <p:ph type="title"/>
          </p:nvPr>
        </p:nvSpPr>
        <p:spPr/>
        <p:txBody>
          <a:bodyPr/>
          <a:lstStyle/>
          <a:p>
            <a:r>
              <a:rPr lang="en-US">
                <a:solidFill>
                  <a:schemeClr val="bg1"/>
                </a:solidFill>
                <a:cs typeface="Calibri Light"/>
              </a:rPr>
              <a:t>Clearly Visible Sounds</a:t>
            </a:r>
          </a:p>
        </p:txBody>
      </p:sp>
      <p:pic>
        <p:nvPicPr>
          <p:cNvPr id="4" name="Picture 3" descr="A person taking a selfie&#10;&#10;Description generated with very high confidence">
            <a:extLst>
              <a:ext uri="{FF2B5EF4-FFF2-40B4-BE49-F238E27FC236}">
                <a16:creationId xmlns:a16="http://schemas.microsoft.com/office/drawing/2014/main" id="{1ABDFB29-185F-BA40-9945-B2789FE206CB}"/>
              </a:ext>
            </a:extLst>
          </p:cNvPr>
          <p:cNvPicPr>
            <a:picLocks noChangeAspect="1"/>
          </p:cNvPicPr>
          <p:nvPr/>
        </p:nvPicPr>
        <p:blipFill rotWithShape="1">
          <a:blip r:embed="rId2"/>
          <a:srcRect r="1" b="100"/>
          <a:stretch/>
        </p:blipFill>
        <p:spPr>
          <a:xfrm>
            <a:off x="567565" y="1980051"/>
            <a:ext cx="7058306" cy="4107392"/>
          </a:xfrm>
          <a:prstGeom prst="rect">
            <a:avLst/>
          </a:prstGeom>
        </p:spPr>
      </p:pic>
      <p:sp>
        <p:nvSpPr>
          <p:cNvPr id="5" name="Content Placeholder 2">
            <a:extLst>
              <a:ext uri="{FF2B5EF4-FFF2-40B4-BE49-F238E27FC236}">
                <a16:creationId xmlns:a16="http://schemas.microsoft.com/office/drawing/2014/main" id="{A1D92930-DA99-254E-895F-815A7B96B3FB}"/>
              </a:ext>
            </a:extLst>
          </p:cNvPr>
          <p:cNvSpPr>
            <a:spLocks noGrp="1"/>
          </p:cNvSpPr>
          <p:nvPr>
            <p:ph idx="1"/>
          </p:nvPr>
        </p:nvSpPr>
        <p:spPr>
          <a:xfrm>
            <a:off x="8029319" y="2622540"/>
            <a:ext cx="3144959" cy="3220322"/>
          </a:xfrm>
        </p:spPr>
        <p:txBody>
          <a:bodyPr vert="horz" lIns="91440" tIns="45720" rIns="91440" bIns="45720" rtlCol="0" anchor="ctr">
            <a:normAutofit/>
          </a:bodyPr>
          <a:lstStyle/>
          <a:p>
            <a:pPr marL="347345">
              <a:buNone/>
            </a:pPr>
            <a:r>
              <a:rPr lang="en-US" sz="2400">
                <a:solidFill>
                  <a:srgbClr val="FFFFFF"/>
                </a:solidFill>
                <a:cs typeface="Calibri"/>
              </a:rPr>
              <a:t>•</a:t>
            </a:r>
            <a:r>
              <a:rPr lang="en-US" sz="2400" b="1" err="1">
                <a:solidFill>
                  <a:srgbClr val="FFFFFF"/>
                </a:solidFill>
                <a:cs typeface="Calibri"/>
              </a:rPr>
              <a:t>Sh</a:t>
            </a:r>
            <a:r>
              <a:rPr lang="en-US" sz="2400" b="1">
                <a:solidFill>
                  <a:srgbClr val="FFFFFF"/>
                </a:solidFill>
                <a:cs typeface="Calibri"/>
              </a:rPr>
              <a:t> / </a:t>
            </a:r>
            <a:r>
              <a:rPr lang="en-US" sz="2400" b="1" err="1">
                <a:solidFill>
                  <a:srgbClr val="FFFFFF"/>
                </a:solidFill>
                <a:cs typeface="Calibri"/>
              </a:rPr>
              <a:t>Ch</a:t>
            </a:r>
            <a:r>
              <a:rPr lang="en-US" sz="2400" b="1">
                <a:solidFill>
                  <a:srgbClr val="FFFFFF"/>
                </a:solidFill>
                <a:cs typeface="Calibri"/>
              </a:rPr>
              <a:t> / J / </a:t>
            </a:r>
            <a:r>
              <a:rPr lang="en-US" sz="2400" b="1" err="1">
                <a:solidFill>
                  <a:srgbClr val="FFFFFF"/>
                </a:solidFill>
                <a:cs typeface="Calibri"/>
              </a:rPr>
              <a:t>Zh</a:t>
            </a:r>
            <a:endParaRPr lang="en-US" sz="2400">
              <a:solidFill>
                <a:srgbClr val="FFFFFF"/>
              </a:solidFill>
            </a:endParaRPr>
          </a:p>
          <a:p>
            <a:pPr marL="347345">
              <a:buNone/>
            </a:pPr>
            <a:r>
              <a:rPr lang="en-US" sz="2400">
                <a:solidFill>
                  <a:srgbClr val="FFFFFF"/>
                </a:solidFill>
                <a:cs typeface="Calibri"/>
              </a:rPr>
              <a:t>•These sounds look a like with lips rounded &amp; forward</a:t>
            </a:r>
            <a:endParaRPr lang="en-US" sz="2000">
              <a:solidFill>
                <a:srgbClr val="FFFFFF"/>
              </a:solidFill>
              <a:cs typeface="Calibri"/>
            </a:endParaRPr>
          </a:p>
          <a:p>
            <a:pPr marL="347345">
              <a:buNone/>
            </a:pPr>
            <a:endParaRPr lang="en-US" sz="2000">
              <a:solidFill>
                <a:srgbClr val="FFFFFF"/>
              </a:solidFill>
              <a:cs typeface="Calibri"/>
            </a:endParaRPr>
          </a:p>
          <a:p>
            <a:pPr marL="347345">
              <a:buNone/>
            </a:pPr>
            <a:endParaRPr lang="en-US" sz="2000">
              <a:solidFill>
                <a:srgbClr val="FFFFFF"/>
              </a:solidFill>
              <a:cs typeface="Calibri"/>
            </a:endParaRPr>
          </a:p>
          <a:p>
            <a:pPr marL="118745" indent="0">
              <a:buNone/>
            </a:pPr>
            <a:endParaRPr lang="en-US" sz="2000">
              <a:solidFill>
                <a:srgbClr val="FFFFFF"/>
              </a:solidFill>
              <a:cs typeface="Calibri"/>
            </a:endParaRPr>
          </a:p>
          <a:p>
            <a:endParaRPr lang="en-US" sz="2000">
              <a:solidFill>
                <a:srgbClr val="FFFFFF"/>
              </a:solidFill>
              <a:cs typeface="Calibri"/>
            </a:endParaRPr>
          </a:p>
        </p:txBody>
      </p:sp>
    </p:spTree>
    <p:extLst>
      <p:ext uri="{BB962C8B-B14F-4D97-AF65-F5344CB8AC3E}">
        <p14:creationId xmlns:p14="http://schemas.microsoft.com/office/powerpoint/2010/main" val="1301976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23FE6C9D-64AC-4BA1-B072-A1385D2213B9}"/>
              </a:ext>
            </a:extLst>
          </p:cNvPr>
          <p:cNvPicPr>
            <a:picLocks noChangeAspect="1"/>
          </p:cNvPicPr>
          <p:nvPr/>
        </p:nvPicPr>
        <p:blipFill rotWithShape="1">
          <a:blip r:embed="rId2"/>
          <a:srcRect l="1265" r="14171" b="-2"/>
          <a:stretch/>
        </p:blipFill>
        <p:spPr>
          <a:xfrm>
            <a:off x="1068092" y="1690688"/>
            <a:ext cx="6233160" cy="4272681"/>
          </a:xfrm>
          <a:prstGeom prst="rect">
            <a:avLst/>
          </a:prstGeom>
        </p:spPr>
      </p:pic>
      <p:sp>
        <p:nvSpPr>
          <p:cNvPr id="2" name="Title 1">
            <a:extLst>
              <a:ext uri="{FF2B5EF4-FFF2-40B4-BE49-F238E27FC236}">
                <a16:creationId xmlns:a16="http://schemas.microsoft.com/office/drawing/2014/main" id="{475957F7-0860-422C-8152-0685A24FAA37}"/>
              </a:ext>
            </a:extLst>
          </p:cNvPr>
          <p:cNvSpPr>
            <a:spLocks noGrp="1"/>
          </p:cNvSpPr>
          <p:nvPr>
            <p:ph type="title"/>
          </p:nvPr>
        </p:nvSpPr>
        <p:spPr/>
        <p:txBody>
          <a:bodyPr>
            <a:normAutofit/>
          </a:bodyPr>
          <a:lstStyle/>
          <a:p>
            <a:r>
              <a:rPr lang="en-US">
                <a:solidFill>
                  <a:schemeClr val="bg1"/>
                </a:solidFill>
                <a:cs typeface="Calibri Light"/>
              </a:rPr>
              <a:t>Not easily visible speech sounds</a:t>
            </a:r>
          </a:p>
        </p:txBody>
      </p:sp>
      <p:sp>
        <p:nvSpPr>
          <p:cNvPr id="3" name="Content Placeholder 2">
            <a:extLst>
              <a:ext uri="{FF2B5EF4-FFF2-40B4-BE49-F238E27FC236}">
                <a16:creationId xmlns:a16="http://schemas.microsoft.com/office/drawing/2014/main" id="{8FFFE575-940D-4B4A-B716-CA0ADB56DB0B}"/>
              </a:ext>
            </a:extLst>
          </p:cNvPr>
          <p:cNvSpPr>
            <a:spLocks noGrp="1"/>
          </p:cNvSpPr>
          <p:nvPr>
            <p:ph idx="1"/>
          </p:nvPr>
        </p:nvSpPr>
        <p:spPr>
          <a:xfrm>
            <a:off x="7552943" y="2538548"/>
            <a:ext cx="4070785" cy="2234931"/>
          </a:xfrm>
        </p:spPr>
        <p:txBody>
          <a:bodyPr vert="horz" lIns="91440" tIns="45720" rIns="91440" bIns="45720" rtlCol="0">
            <a:normAutofit/>
          </a:bodyPr>
          <a:lstStyle/>
          <a:p>
            <a:pPr marL="347345">
              <a:buNone/>
            </a:pPr>
            <a:r>
              <a:rPr lang="en-US" sz="2400">
                <a:solidFill>
                  <a:schemeClr val="bg1"/>
                </a:solidFill>
                <a:cs typeface="Calibri"/>
              </a:rPr>
              <a:t>•</a:t>
            </a:r>
            <a:r>
              <a:rPr lang="en-US" sz="2400" b="1">
                <a:solidFill>
                  <a:schemeClr val="bg1"/>
                </a:solidFill>
                <a:cs typeface="Calibri"/>
              </a:rPr>
              <a:t>S  / Z</a:t>
            </a:r>
            <a:endParaRPr lang="en-US" sz="2400">
              <a:solidFill>
                <a:schemeClr val="bg1"/>
              </a:solidFill>
            </a:endParaRPr>
          </a:p>
          <a:p>
            <a:pPr marL="347345">
              <a:buNone/>
            </a:pPr>
            <a:r>
              <a:rPr lang="en-US" sz="2400">
                <a:solidFill>
                  <a:schemeClr val="bg1"/>
                </a:solidFill>
                <a:cs typeface="Calibri"/>
              </a:rPr>
              <a:t>•</a:t>
            </a:r>
            <a:r>
              <a:rPr lang="en-US" sz="2400" b="1">
                <a:solidFill>
                  <a:schemeClr val="bg1"/>
                </a:solidFill>
                <a:cs typeface="Calibri"/>
              </a:rPr>
              <a:t>These sounds look alike with teeth close together &amp; lips tight</a:t>
            </a:r>
            <a:endParaRPr lang="en-US" sz="2400">
              <a:solidFill>
                <a:schemeClr val="bg1"/>
              </a:solidFill>
            </a:endParaRPr>
          </a:p>
          <a:p>
            <a:pPr marL="347345">
              <a:buNone/>
            </a:pPr>
            <a:endParaRPr lang="en-US" sz="2400" b="1">
              <a:cs typeface="Calibri"/>
            </a:endParaRPr>
          </a:p>
          <a:p>
            <a:pPr marL="0" indent="0">
              <a:buNone/>
            </a:pPr>
            <a:endParaRPr lang="en-US" sz="2400">
              <a:cs typeface="Calibri"/>
            </a:endParaRPr>
          </a:p>
        </p:txBody>
      </p:sp>
    </p:spTree>
    <p:extLst>
      <p:ext uri="{BB962C8B-B14F-4D97-AF65-F5344CB8AC3E}">
        <p14:creationId xmlns:p14="http://schemas.microsoft.com/office/powerpoint/2010/main" val="504652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pic>
        <p:nvPicPr>
          <p:cNvPr id="6" name="Picture 6" descr="A person with his mouth open&#10;&#10;Description generated with high confidence">
            <a:extLst>
              <a:ext uri="{FF2B5EF4-FFF2-40B4-BE49-F238E27FC236}">
                <a16:creationId xmlns:a16="http://schemas.microsoft.com/office/drawing/2014/main" id="{1A2BD4A8-4998-4A85-8913-C7DF998ED8F1}"/>
              </a:ext>
            </a:extLst>
          </p:cNvPr>
          <p:cNvPicPr>
            <a:picLocks noChangeAspect="1"/>
          </p:cNvPicPr>
          <p:nvPr/>
        </p:nvPicPr>
        <p:blipFill rotWithShape="1">
          <a:blip r:embed="rId2"/>
          <a:srcRect r="2080" b="-2"/>
          <a:stretch/>
        </p:blipFill>
        <p:spPr>
          <a:xfrm>
            <a:off x="6090613" y="640082"/>
            <a:ext cx="5461724" cy="5577837"/>
          </a:xfrm>
          <a:prstGeom prst="rect">
            <a:avLst/>
          </a:prstGeom>
          <a:effectLst/>
        </p:spPr>
      </p:pic>
      <p:sp>
        <p:nvSpPr>
          <p:cNvPr id="2" name="Title 1">
            <a:extLst>
              <a:ext uri="{FF2B5EF4-FFF2-40B4-BE49-F238E27FC236}">
                <a16:creationId xmlns:a16="http://schemas.microsoft.com/office/drawing/2014/main" id="{71F6BEB4-0EFB-471B-964E-51A5A82C7213}"/>
              </a:ext>
            </a:extLst>
          </p:cNvPr>
          <p:cNvSpPr>
            <a:spLocks noGrp="1"/>
          </p:cNvSpPr>
          <p:nvPr>
            <p:ph type="title"/>
          </p:nvPr>
        </p:nvSpPr>
        <p:spPr>
          <a:xfrm>
            <a:off x="648929" y="629266"/>
            <a:ext cx="5127031" cy="1676603"/>
          </a:xfrm>
        </p:spPr>
        <p:txBody>
          <a:bodyPr>
            <a:normAutofit/>
          </a:bodyPr>
          <a:lstStyle/>
          <a:p>
            <a:r>
              <a:rPr lang="en-US">
                <a:solidFill>
                  <a:schemeClr val="bg1"/>
                </a:solidFill>
                <a:cs typeface="Calibri Light"/>
              </a:rPr>
              <a:t>Not easily visible speech sounds</a:t>
            </a:r>
            <a:endParaRPr lang="en-US">
              <a:solidFill>
                <a:schemeClr val="bg1"/>
              </a:solidFill>
            </a:endParaRPr>
          </a:p>
        </p:txBody>
      </p:sp>
      <p:sp>
        <p:nvSpPr>
          <p:cNvPr id="3" name="Content Placeholder 2">
            <a:extLst>
              <a:ext uri="{FF2B5EF4-FFF2-40B4-BE49-F238E27FC236}">
                <a16:creationId xmlns:a16="http://schemas.microsoft.com/office/drawing/2014/main" id="{1AD56F77-CF20-4AE7-9C7B-7B337679B700}"/>
              </a:ext>
            </a:extLst>
          </p:cNvPr>
          <p:cNvSpPr>
            <a:spLocks noGrp="1"/>
          </p:cNvSpPr>
          <p:nvPr>
            <p:ph idx="1"/>
          </p:nvPr>
        </p:nvSpPr>
        <p:spPr>
          <a:xfrm>
            <a:off x="648930" y="2438400"/>
            <a:ext cx="5127029" cy="3785419"/>
          </a:xfrm>
        </p:spPr>
        <p:txBody>
          <a:bodyPr vert="horz" lIns="91440" tIns="45720" rIns="91440" bIns="45720" rtlCol="0">
            <a:normAutofit/>
          </a:bodyPr>
          <a:lstStyle/>
          <a:p>
            <a:pPr marL="347345">
              <a:buNone/>
            </a:pPr>
            <a:r>
              <a:rPr lang="en-US">
                <a:solidFill>
                  <a:schemeClr val="bg1"/>
                </a:solidFill>
                <a:cs typeface="Calibri"/>
              </a:rPr>
              <a:t>•</a:t>
            </a:r>
            <a:r>
              <a:rPr lang="en-US" b="1">
                <a:solidFill>
                  <a:schemeClr val="bg1"/>
                </a:solidFill>
                <a:cs typeface="Calibri"/>
              </a:rPr>
              <a:t>L / N / T / D</a:t>
            </a:r>
            <a:endParaRPr lang="en-US">
              <a:solidFill>
                <a:schemeClr val="bg1"/>
              </a:solidFill>
            </a:endParaRPr>
          </a:p>
          <a:p>
            <a:pPr marL="347345">
              <a:buNone/>
            </a:pPr>
            <a:r>
              <a:rPr lang="en-US">
                <a:solidFill>
                  <a:schemeClr val="bg1"/>
                </a:solidFill>
                <a:cs typeface="Calibri"/>
              </a:rPr>
              <a:t>•The tip of the tongue behind the upper teeth.</a:t>
            </a:r>
            <a:endParaRPr lang="en-US">
              <a:solidFill>
                <a:schemeClr val="bg1"/>
              </a:solidFill>
            </a:endParaRPr>
          </a:p>
          <a:p>
            <a:pPr marL="347345">
              <a:buNone/>
            </a:pPr>
            <a:endParaRPr lang="en-US">
              <a:solidFill>
                <a:schemeClr val="bg1"/>
              </a:solidFill>
              <a:cs typeface="Calibri"/>
            </a:endParaRPr>
          </a:p>
          <a:p>
            <a:pPr marL="347345">
              <a:buNone/>
            </a:pPr>
            <a:endParaRPr lang="en-US">
              <a:solidFill>
                <a:schemeClr val="bg1"/>
              </a:solidFill>
              <a:cs typeface="Calibri"/>
            </a:endParaRPr>
          </a:p>
          <a:p>
            <a:pPr>
              <a:buNone/>
            </a:pPr>
            <a:endParaRPr lang="en-US">
              <a:solidFill>
                <a:schemeClr val="bg1"/>
              </a:solidFill>
              <a:cs typeface="Calibri"/>
            </a:endParaRPr>
          </a:p>
          <a:p>
            <a:pPr>
              <a:buNone/>
            </a:pPr>
            <a:endParaRPr lang="en-US">
              <a:solidFill>
                <a:schemeClr val="bg1"/>
              </a:solidFill>
              <a:cs typeface="Calibri"/>
            </a:endParaRPr>
          </a:p>
          <a:p>
            <a:pPr marL="347345">
              <a:buNone/>
            </a:pPr>
            <a:endParaRPr lang="en-US">
              <a:solidFill>
                <a:schemeClr val="bg1"/>
              </a:solidFill>
              <a:cs typeface="Calibri"/>
            </a:endParaRPr>
          </a:p>
          <a:p>
            <a:pPr>
              <a:buNone/>
            </a:pPr>
            <a:endParaRPr lang="en-US">
              <a:solidFill>
                <a:schemeClr val="bg1"/>
              </a:solidFill>
              <a:cs typeface="Calibri"/>
            </a:endParaRPr>
          </a:p>
          <a:p>
            <a:pPr>
              <a:buNone/>
            </a:pPr>
            <a:endParaRPr lang="en-US">
              <a:solidFill>
                <a:schemeClr val="bg1"/>
              </a:solidFill>
              <a:cs typeface="Calibri"/>
            </a:endParaRPr>
          </a:p>
          <a:p>
            <a:pPr>
              <a:buNone/>
            </a:pPr>
            <a:endParaRPr lang="en-US">
              <a:solidFill>
                <a:schemeClr val="bg1"/>
              </a:solidFill>
              <a:cs typeface="Calibri"/>
            </a:endParaRPr>
          </a:p>
          <a:p>
            <a:pPr marL="0" indent="0">
              <a:buNone/>
            </a:pPr>
            <a:endParaRPr lang="en-US" b="1">
              <a:solidFill>
                <a:schemeClr val="bg1"/>
              </a:solidFill>
              <a:cs typeface="Calibri"/>
            </a:endParaRPr>
          </a:p>
          <a:p>
            <a:endParaRPr lang="en-US">
              <a:solidFill>
                <a:schemeClr val="bg1"/>
              </a:solidFill>
              <a:cs typeface="Calibri"/>
            </a:endParaRPr>
          </a:p>
        </p:txBody>
      </p:sp>
    </p:spTree>
    <p:extLst>
      <p:ext uri="{BB962C8B-B14F-4D97-AF65-F5344CB8AC3E}">
        <p14:creationId xmlns:p14="http://schemas.microsoft.com/office/powerpoint/2010/main" val="3308615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98418-75E0-44C8-8FC1-FD224CB3F40D}"/>
              </a:ext>
            </a:extLst>
          </p:cNvPr>
          <p:cNvSpPr>
            <a:spLocks noGrp="1"/>
          </p:cNvSpPr>
          <p:nvPr>
            <p:ph type="title"/>
          </p:nvPr>
        </p:nvSpPr>
        <p:spPr/>
        <p:txBody>
          <a:bodyPr/>
          <a:lstStyle/>
          <a:p>
            <a:r>
              <a:rPr lang="en-US">
                <a:solidFill>
                  <a:schemeClr val="bg1"/>
                </a:solidFill>
                <a:cs typeface="Calibri Light"/>
              </a:rPr>
              <a:t>Evidence Supporting Training</a:t>
            </a:r>
            <a:endParaRPr lang="en-US">
              <a:solidFill>
                <a:schemeClr val="bg1"/>
              </a:solidFill>
            </a:endParaRPr>
          </a:p>
        </p:txBody>
      </p:sp>
      <p:sp>
        <p:nvSpPr>
          <p:cNvPr id="3" name="Content Placeholder 2">
            <a:extLst>
              <a:ext uri="{FF2B5EF4-FFF2-40B4-BE49-F238E27FC236}">
                <a16:creationId xmlns:a16="http://schemas.microsoft.com/office/drawing/2014/main" id="{DB1225A0-214E-48E2-89D7-ECC565C0E628}"/>
              </a:ext>
            </a:extLst>
          </p:cNvPr>
          <p:cNvSpPr>
            <a:spLocks noGrp="1"/>
          </p:cNvSpPr>
          <p:nvPr>
            <p:ph idx="1"/>
          </p:nvPr>
        </p:nvSpPr>
        <p:spPr/>
        <p:txBody>
          <a:bodyPr vert="horz" lIns="91440" tIns="45720" rIns="91440" bIns="45720" rtlCol="0" anchor="t" anchorCtr="0">
            <a:normAutofit/>
          </a:bodyPr>
          <a:lstStyle/>
          <a:p>
            <a:pPr>
              <a:buNone/>
            </a:pPr>
            <a:r>
              <a:rPr lang="en-US" dirty="0">
                <a:solidFill>
                  <a:schemeClr val="bg1"/>
                </a:solidFill>
                <a:cs typeface="Calibri"/>
              </a:rPr>
              <a:t>According to Seal, 2013:</a:t>
            </a:r>
          </a:p>
          <a:p>
            <a:pPr>
              <a:buNone/>
            </a:pPr>
            <a:r>
              <a:rPr lang="en-US" dirty="0">
                <a:solidFill>
                  <a:schemeClr val="bg1"/>
                </a:solidFill>
                <a:cs typeface="Calibri"/>
              </a:rPr>
              <a:t>It is unknown which factors make one person a good speech reader; however, evidence suggests:</a:t>
            </a:r>
          </a:p>
          <a:p>
            <a:pPr>
              <a:buNone/>
            </a:pPr>
            <a:r>
              <a:rPr lang="en-US" dirty="0">
                <a:solidFill>
                  <a:schemeClr val="bg1"/>
                </a:solidFill>
                <a:cs typeface="Calibri"/>
              </a:rPr>
              <a:t>1. 	Speechreading performance varies broadly across individuals 	(children and adults, those with hearing loss and those with 	normal hearing, males and females, and across education levels.</a:t>
            </a:r>
          </a:p>
          <a:p>
            <a:pPr>
              <a:buNone/>
            </a:pPr>
            <a:r>
              <a:rPr lang="en-US" dirty="0">
                <a:solidFill>
                  <a:schemeClr val="bg1"/>
                </a:solidFill>
                <a:cs typeface="Calibri"/>
              </a:rPr>
              <a:t>2.  	Young adults perform better than older adults on measures of     	speechreading.</a:t>
            </a:r>
          </a:p>
        </p:txBody>
      </p:sp>
    </p:spTree>
    <p:extLst>
      <p:ext uri="{BB962C8B-B14F-4D97-AF65-F5344CB8AC3E}">
        <p14:creationId xmlns:p14="http://schemas.microsoft.com/office/powerpoint/2010/main" val="1854539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98418-75E0-44C8-8FC1-FD224CB3F40D}"/>
              </a:ext>
            </a:extLst>
          </p:cNvPr>
          <p:cNvSpPr>
            <a:spLocks noGrp="1"/>
          </p:cNvSpPr>
          <p:nvPr>
            <p:ph type="title"/>
          </p:nvPr>
        </p:nvSpPr>
        <p:spPr/>
        <p:txBody>
          <a:bodyPr/>
          <a:lstStyle/>
          <a:p>
            <a:r>
              <a:rPr lang="en-US">
                <a:solidFill>
                  <a:schemeClr val="bg1"/>
                </a:solidFill>
                <a:cs typeface="Calibri Light"/>
              </a:rPr>
              <a:t>Evidence Supporting Training</a:t>
            </a:r>
            <a:endParaRPr lang="en-US">
              <a:solidFill>
                <a:schemeClr val="bg1"/>
              </a:solidFill>
            </a:endParaRPr>
          </a:p>
        </p:txBody>
      </p:sp>
      <p:sp>
        <p:nvSpPr>
          <p:cNvPr id="3" name="Content Placeholder 2">
            <a:extLst>
              <a:ext uri="{FF2B5EF4-FFF2-40B4-BE49-F238E27FC236}">
                <a16:creationId xmlns:a16="http://schemas.microsoft.com/office/drawing/2014/main" id="{DB1225A0-214E-48E2-89D7-ECC565C0E628}"/>
              </a:ext>
            </a:extLst>
          </p:cNvPr>
          <p:cNvSpPr>
            <a:spLocks noGrp="1"/>
          </p:cNvSpPr>
          <p:nvPr>
            <p:ph idx="1"/>
          </p:nvPr>
        </p:nvSpPr>
        <p:spPr/>
        <p:txBody>
          <a:bodyPr vert="horz" lIns="91440" tIns="45720" rIns="91440" bIns="45720" rtlCol="0" anchor="t">
            <a:normAutofit/>
          </a:bodyPr>
          <a:lstStyle/>
          <a:p>
            <a:pPr marL="514350" indent="-514350">
              <a:buAutoNum type="arabicPeriod" startAt="3"/>
            </a:pPr>
            <a:r>
              <a:rPr lang="en-US" dirty="0">
                <a:solidFill>
                  <a:schemeClr val="bg1"/>
                </a:solidFill>
                <a:cs typeface="Calibri"/>
              </a:rPr>
              <a:t>Speechreading performance declines in aging (commensurate with decreased visual acuity and auditory acuity) such that word recognition declines from 6% to 13% per decade beyond 60 years of age.</a:t>
            </a:r>
          </a:p>
          <a:p>
            <a:pPr marL="514350" indent="-514350">
              <a:buAutoNum type="arabicPeriod" startAt="3"/>
            </a:pPr>
            <a:r>
              <a:rPr lang="en-US" dirty="0">
                <a:solidFill>
                  <a:schemeClr val="bg1"/>
                </a:solidFill>
                <a:cs typeface="Calibri"/>
              </a:rPr>
              <a:t>Speechreading performance appears to be influenced (predicted) by several cognitive tasks that also diminish in aging: </a:t>
            </a:r>
          </a:p>
          <a:p>
            <a:pPr lvl="1"/>
            <a:r>
              <a:rPr lang="en-US" dirty="0">
                <a:solidFill>
                  <a:schemeClr val="bg1"/>
                </a:solidFill>
                <a:cs typeface="Calibri"/>
              </a:rPr>
              <a:t>Working memory (especially spatial word memory on a computer screen)</a:t>
            </a:r>
          </a:p>
          <a:p>
            <a:pPr lvl="1"/>
            <a:r>
              <a:rPr lang="en-US" dirty="0">
                <a:solidFill>
                  <a:schemeClr val="bg1"/>
                </a:solidFill>
                <a:cs typeface="Calibri"/>
              </a:rPr>
              <a:t>Processing speed (classification tasks on a computer screen)</a:t>
            </a:r>
          </a:p>
          <a:p>
            <a:pPr marL="0" indent="0">
              <a:buNone/>
            </a:pPr>
            <a:endParaRPr lang="en-US" dirty="0">
              <a:solidFill>
                <a:schemeClr val="bg1"/>
              </a:solidFill>
              <a:cs typeface="Calibri"/>
            </a:endParaRPr>
          </a:p>
        </p:txBody>
      </p:sp>
    </p:spTree>
    <p:extLst>
      <p:ext uri="{BB962C8B-B14F-4D97-AF65-F5344CB8AC3E}">
        <p14:creationId xmlns:p14="http://schemas.microsoft.com/office/powerpoint/2010/main" val="209165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0E369-98EB-4C1F-BFBF-04730F25DC35}"/>
              </a:ext>
            </a:extLst>
          </p:cNvPr>
          <p:cNvSpPr>
            <a:spLocks noGrp="1"/>
          </p:cNvSpPr>
          <p:nvPr>
            <p:ph type="title"/>
          </p:nvPr>
        </p:nvSpPr>
        <p:spPr>
          <a:xfrm>
            <a:off x="838200" y="631825"/>
            <a:ext cx="10515600" cy="1325563"/>
          </a:xfrm>
        </p:spPr>
        <p:txBody>
          <a:bodyPr>
            <a:normAutofit/>
          </a:bodyPr>
          <a:lstStyle/>
          <a:p>
            <a:r>
              <a:rPr lang="en-US">
                <a:solidFill>
                  <a:schemeClr val="bg1"/>
                </a:solidFill>
                <a:cs typeface="Calibri Light"/>
              </a:rPr>
              <a:t>Today's agenda</a:t>
            </a:r>
            <a:endParaRPr lang="en-US">
              <a:solidFill>
                <a:schemeClr val="bg1"/>
              </a:solidFill>
            </a:endParaRPr>
          </a:p>
        </p:txBody>
      </p:sp>
      <p:sp>
        <p:nvSpPr>
          <p:cNvPr id="3" name="Content Placeholder 2">
            <a:extLst>
              <a:ext uri="{FF2B5EF4-FFF2-40B4-BE49-F238E27FC236}">
                <a16:creationId xmlns:a16="http://schemas.microsoft.com/office/drawing/2014/main" id="{76D8B95A-0DD0-4C7B-A25A-51FFF076490C}"/>
              </a:ext>
            </a:extLst>
          </p:cNvPr>
          <p:cNvSpPr>
            <a:spLocks noGrp="1"/>
          </p:cNvSpPr>
          <p:nvPr>
            <p:ph idx="1"/>
          </p:nvPr>
        </p:nvSpPr>
        <p:spPr>
          <a:xfrm>
            <a:off x="838200" y="2057400"/>
            <a:ext cx="10515600" cy="3871762"/>
          </a:xfrm>
        </p:spPr>
        <p:txBody>
          <a:bodyPr vert="horz" lIns="91440" tIns="45720" rIns="91440" bIns="45720" rtlCol="0">
            <a:normAutofit/>
          </a:bodyPr>
          <a:lstStyle/>
          <a:p>
            <a:r>
              <a:rPr lang="en-US" sz="2400">
                <a:solidFill>
                  <a:schemeClr val="bg1"/>
                </a:solidFill>
                <a:cs typeface="Calibri"/>
              </a:rPr>
              <a:t>Real-life examples </a:t>
            </a:r>
          </a:p>
          <a:p>
            <a:r>
              <a:rPr lang="en-US" sz="2400">
                <a:solidFill>
                  <a:schemeClr val="bg1"/>
                </a:solidFill>
                <a:cs typeface="Calibri"/>
              </a:rPr>
              <a:t>Speechreading definitions</a:t>
            </a:r>
          </a:p>
          <a:p>
            <a:r>
              <a:rPr lang="en-US" sz="2400">
                <a:solidFill>
                  <a:schemeClr val="bg1"/>
                </a:solidFill>
                <a:cs typeface="Calibri"/>
              </a:rPr>
              <a:t>What sounds are visible on the lips?</a:t>
            </a:r>
          </a:p>
          <a:p>
            <a:r>
              <a:rPr lang="en-US" sz="2400">
                <a:solidFill>
                  <a:schemeClr val="bg1"/>
                </a:solidFill>
                <a:cs typeface="Calibri"/>
              </a:rPr>
              <a:t>What does the evidence show? </a:t>
            </a:r>
          </a:p>
          <a:p>
            <a:r>
              <a:rPr lang="en-US" sz="2400">
                <a:solidFill>
                  <a:schemeClr val="bg1"/>
                </a:solidFill>
                <a:cs typeface="Calibri"/>
              </a:rPr>
              <a:t>Setting yourself up for successful speechreading</a:t>
            </a:r>
          </a:p>
          <a:p>
            <a:r>
              <a:rPr lang="en-US" sz="2400">
                <a:solidFill>
                  <a:schemeClr val="bg1"/>
                </a:solidFill>
                <a:cs typeface="Calibri"/>
              </a:rPr>
              <a:t>Communication strategies</a:t>
            </a:r>
          </a:p>
          <a:p>
            <a:r>
              <a:rPr lang="en-US" sz="2400">
                <a:solidFill>
                  <a:schemeClr val="bg1"/>
                </a:solidFill>
                <a:cs typeface="Calibri"/>
              </a:rPr>
              <a:t>Practice!</a:t>
            </a:r>
            <a:endParaRPr lang="en-US" sz="2400">
              <a:solidFill>
                <a:schemeClr val="bg1"/>
              </a:solidFill>
            </a:endParaRPr>
          </a:p>
        </p:txBody>
      </p:sp>
    </p:spTree>
    <p:extLst>
      <p:ext uri="{BB962C8B-B14F-4D97-AF65-F5344CB8AC3E}">
        <p14:creationId xmlns:p14="http://schemas.microsoft.com/office/powerpoint/2010/main" val="2183442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885F-5DED-4A23-B8F7-21952F49C12E}"/>
              </a:ext>
            </a:extLst>
          </p:cNvPr>
          <p:cNvSpPr>
            <a:spLocks noGrp="1"/>
          </p:cNvSpPr>
          <p:nvPr>
            <p:ph type="title"/>
          </p:nvPr>
        </p:nvSpPr>
        <p:spPr/>
        <p:txBody>
          <a:bodyPr/>
          <a:lstStyle/>
          <a:p>
            <a:r>
              <a:rPr lang="en-US" dirty="0">
                <a:solidFill>
                  <a:schemeClr val="bg1"/>
                </a:solidFill>
                <a:cs typeface="Calibri Light"/>
              </a:rPr>
              <a:t>Advocacy</a:t>
            </a:r>
            <a:endParaRPr lang="en-US" dirty="0"/>
          </a:p>
        </p:txBody>
      </p:sp>
      <p:sp>
        <p:nvSpPr>
          <p:cNvPr id="3" name="Content Placeholder 2">
            <a:extLst>
              <a:ext uri="{FF2B5EF4-FFF2-40B4-BE49-F238E27FC236}">
                <a16:creationId xmlns:a16="http://schemas.microsoft.com/office/drawing/2014/main" id="{E33AE09A-CCBE-4E22-8B39-3BC1E10AFE0C}"/>
              </a:ext>
            </a:extLst>
          </p:cNvPr>
          <p:cNvSpPr>
            <a:spLocks noGrp="1"/>
          </p:cNvSpPr>
          <p:nvPr>
            <p:ph idx="1"/>
          </p:nvPr>
        </p:nvSpPr>
        <p:spPr/>
        <p:txBody>
          <a:bodyPr vert="horz" lIns="91440" tIns="45720" rIns="91440" bIns="45720" rtlCol="0" anchor="t">
            <a:normAutofit/>
          </a:bodyPr>
          <a:lstStyle/>
          <a:p>
            <a:r>
              <a:rPr lang="en-US">
                <a:solidFill>
                  <a:schemeClr val="bg1"/>
                </a:solidFill>
                <a:cs typeface="Calibri"/>
              </a:rPr>
              <a:t>How do you advocate for yourself?</a:t>
            </a:r>
          </a:p>
          <a:p>
            <a:r>
              <a:rPr lang="en-US">
                <a:solidFill>
                  <a:schemeClr val="bg1"/>
                </a:solidFill>
                <a:cs typeface="Calibri"/>
              </a:rPr>
              <a:t>Why is it important?</a:t>
            </a:r>
          </a:p>
        </p:txBody>
      </p:sp>
      <p:pic>
        <p:nvPicPr>
          <p:cNvPr id="5" name="Picture 4">
            <a:extLst>
              <a:ext uri="{FF2B5EF4-FFF2-40B4-BE49-F238E27FC236}">
                <a16:creationId xmlns:a16="http://schemas.microsoft.com/office/drawing/2014/main" id="{CF11AE68-0F2C-1F40-97BD-E6178578F9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8393" y="2270062"/>
            <a:ext cx="6136878" cy="4370960"/>
          </a:xfrm>
          <a:prstGeom prst="rect">
            <a:avLst/>
          </a:prstGeom>
        </p:spPr>
      </p:pic>
    </p:spTree>
    <p:extLst>
      <p:ext uri="{BB962C8B-B14F-4D97-AF65-F5344CB8AC3E}">
        <p14:creationId xmlns:p14="http://schemas.microsoft.com/office/powerpoint/2010/main" val="16246280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E78D0-9D55-42DF-A008-8D56CC28CC75}"/>
              </a:ext>
            </a:extLst>
          </p:cNvPr>
          <p:cNvSpPr>
            <a:spLocks noGrp="1"/>
          </p:cNvSpPr>
          <p:nvPr>
            <p:ph type="title"/>
          </p:nvPr>
        </p:nvSpPr>
        <p:spPr/>
        <p:txBody>
          <a:bodyPr/>
          <a:lstStyle/>
          <a:p>
            <a:r>
              <a:rPr lang="en-US" dirty="0">
                <a:solidFill>
                  <a:schemeClr val="bg1"/>
                </a:solidFill>
                <a:cs typeface="Calibri Light"/>
              </a:rPr>
              <a:t>Tips for Communication Partners</a:t>
            </a:r>
            <a:endParaRPr lang="en-US" dirty="0"/>
          </a:p>
        </p:txBody>
      </p:sp>
      <p:sp>
        <p:nvSpPr>
          <p:cNvPr id="3" name="Content Placeholder 2">
            <a:extLst>
              <a:ext uri="{FF2B5EF4-FFF2-40B4-BE49-F238E27FC236}">
                <a16:creationId xmlns:a16="http://schemas.microsoft.com/office/drawing/2014/main" id="{EF62B451-A92B-4F58-B2AE-B765ADB7C379}"/>
              </a:ext>
            </a:extLst>
          </p:cNvPr>
          <p:cNvSpPr>
            <a:spLocks noGrp="1"/>
          </p:cNvSpPr>
          <p:nvPr>
            <p:ph idx="1"/>
          </p:nvPr>
        </p:nvSpPr>
        <p:spPr/>
        <p:txBody>
          <a:bodyPr vert="horz" lIns="91440" tIns="45720" rIns="91440" bIns="45720" rtlCol="0" anchor="t">
            <a:normAutofit/>
          </a:bodyPr>
          <a:lstStyle/>
          <a:p>
            <a:r>
              <a:rPr lang="en-US" dirty="0">
                <a:solidFill>
                  <a:schemeClr val="bg1"/>
                </a:solidFill>
                <a:cs typeface="Calibri"/>
              </a:rPr>
              <a:t>Make sure your communication partner is looking at you</a:t>
            </a:r>
          </a:p>
          <a:p>
            <a:r>
              <a:rPr lang="en-US" dirty="0">
                <a:solidFill>
                  <a:schemeClr val="bg1"/>
                </a:solidFill>
                <a:cs typeface="Calibri"/>
              </a:rPr>
              <a:t>Have your communication partner select words with more clearly visible speech sounds</a:t>
            </a:r>
            <a:endParaRPr lang="en-US" dirty="0"/>
          </a:p>
          <a:p>
            <a:r>
              <a:rPr lang="en-US" dirty="0">
                <a:solidFill>
                  <a:schemeClr val="bg1"/>
                </a:solidFill>
                <a:cs typeface="Calibri"/>
              </a:rPr>
              <a:t>Reduce the background noise when possible</a:t>
            </a:r>
          </a:p>
          <a:p>
            <a:r>
              <a:rPr lang="en-US" dirty="0">
                <a:solidFill>
                  <a:schemeClr val="bg1"/>
                </a:solidFill>
                <a:cs typeface="Calibri"/>
              </a:rPr>
              <a:t>Have your communication partner practice using "Clear Speech"</a:t>
            </a:r>
          </a:p>
          <a:p>
            <a:endParaRPr lang="en-US" dirty="0">
              <a:solidFill>
                <a:schemeClr val="bg1"/>
              </a:solidFill>
              <a:cs typeface="Calibri"/>
            </a:endParaRPr>
          </a:p>
          <a:p>
            <a:r>
              <a:rPr lang="en-US" dirty="0">
                <a:solidFill>
                  <a:schemeClr val="bg1"/>
                </a:solidFill>
                <a:cs typeface="Calibri"/>
              </a:rPr>
              <a:t>Any other tips?</a:t>
            </a:r>
          </a:p>
          <a:p>
            <a:endParaRPr lang="en-US" dirty="0">
              <a:solidFill>
                <a:schemeClr val="bg1"/>
              </a:solidFill>
              <a:cs typeface="Calibri"/>
            </a:endParaRPr>
          </a:p>
          <a:p>
            <a:endParaRPr lang="en-US" dirty="0">
              <a:solidFill>
                <a:schemeClr val="bg1"/>
              </a:solidFill>
              <a:cs typeface="Calibri"/>
            </a:endParaRPr>
          </a:p>
        </p:txBody>
      </p:sp>
    </p:spTree>
    <p:extLst>
      <p:ext uri="{BB962C8B-B14F-4D97-AF65-F5344CB8AC3E}">
        <p14:creationId xmlns:p14="http://schemas.microsoft.com/office/powerpoint/2010/main" val="4013963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3A937-F1A4-4035-AD9C-4677E16DE21C}"/>
              </a:ext>
            </a:extLst>
          </p:cNvPr>
          <p:cNvSpPr>
            <a:spLocks noGrp="1"/>
          </p:cNvSpPr>
          <p:nvPr>
            <p:ph type="title"/>
          </p:nvPr>
        </p:nvSpPr>
        <p:spPr/>
        <p:txBody>
          <a:bodyPr/>
          <a:lstStyle/>
          <a:p>
            <a:r>
              <a:rPr lang="en-US">
                <a:solidFill>
                  <a:schemeClr val="bg1"/>
                </a:solidFill>
                <a:cs typeface="Calibri Light"/>
              </a:rPr>
              <a:t>Exercises</a:t>
            </a:r>
            <a:endParaRPr lang="en-US">
              <a:solidFill>
                <a:schemeClr val="bg1"/>
              </a:solidFill>
            </a:endParaRPr>
          </a:p>
        </p:txBody>
      </p:sp>
      <p:pic>
        <p:nvPicPr>
          <p:cNvPr id="8" name="Picture 8">
            <a:extLst>
              <a:ext uri="{FF2B5EF4-FFF2-40B4-BE49-F238E27FC236}">
                <a16:creationId xmlns:a16="http://schemas.microsoft.com/office/drawing/2014/main" id="{D3D3928D-B248-4691-8EDE-D13367210461}"/>
              </a:ext>
            </a:extLst>
          </p:cNvPr>
          <p:cNvPicPr>
            <a:picLocks noGrp="1" noChangeAspect="1"/>
          </p:cNvPicPr>
          <p:nvPr>
            <p:ph idx="1"/>
          </p:nvPr>
        </p:nvPicPr>
        <p:blipFill>
          <a:blip r:embed="rId2"/>
          <a:stretch>
            <a:fillRect/>
          </a:stretch>
        </p:blipFill>
        <p:spPr>
          <a:xfrm>
            <a:off x="1362639" y="1825625"/>
            <a:ext cx="9466722" cy="4351338"/>
          </a:xfrm>
          <a:prstGeom prst="rect">
            <a:avLst/>
          </a:prstGeom>
        </p:spPr>
      </p:pic>
    </p:spTree>
    <p:extLst>
      <p:ext uri="{BB962C8B-B14F-4D97-AF65-F5344CB8AC3E}">
        <p14:creationId xmlns:p14="http://schemas.microsoft.com/office/powerpoint/2010/main" val="2832284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C8CFC-149B-4093-AB54-21EA52A19EBC}"/>
              </a:ext>
            </a:extLst>
          </p:cNvPr>
          <p:cNvSpPr>
            <a:spLocks noGrp="1"/>
          </p:cNvSpPr>
          <p:nvPr>
            <p:ph type="title"/>
          </p:nvPr>
        </p:nvSpPr>
        <p:spPr/>
        <p:txBody>
          <a:bodyPr/>
          <a:lstStyle/>
          <a:p>
            <a:r>
              <a:rPr lang="en-US">
                <a:solidFill>
                  <a:schemeClr val="bg1"/>
                </a:solidFill>
                <a:cs typeface="Calibri Light"/>
              </a:rPr>
              <a:t>Resources</a:t>
            </a:r>
            <a:endParaRPr lang="en-US">
              <a:solidFill>
                <a:schemeClr val="bg1"/>
              </a:solidFill>
            </a:endParaRPr>
          </a:p>
        </p:txBody>
      </p:sp>
      <p:sp>
        <p:nvSpPr>
          <p:cNvPr id="3" name="Content Placeholder 2">
            <a:extLst>
              <a:ext uri="{FF2B5EF4-FFF2-40B4-BE49-F238E27FC236}">
                <a16:creationId xmlns:a16="http://schemas.microsoft.com/office/drawing/2014/main" id="{824B4D05-A690-43EF-B362-CF2218A3EDC4}"/>
              </a:ext>
            </a:extLst>
          </p:cNvPr>
          <p:cNvSpPr>
            <a:spLocks noGrp="1"/>
          </p:cNvSpPr>
          <p:nvPr>
            <p:ph idx="1"/>
          </p:nvPr>
        </p:nvSpPr>
        <p:spPr>
          <a:xfrm>
            <a:off x="353291" y="1825625"/>
            <a:ext cx="10917381" cy="4018830"/>
          </a:xfrm>
        </p:spPr>
        <p:txBody>
          <a:bodyPr vert="horz" lIns="91440" tIns="45720" rIns="91440" bIns="45720" rtlCol="0" anchor="t">
            <a:normAutofit/>
          </a:bodyPr>
          <a:lstStyle/>
          <a:p>
            <a:r>
              <a:rPr lang="en-US" dirty="0">
                <a:solidFill>
                  <a:srgbClr val="FFFFFF"/>
                </a:solidFill>
                <a:cs typeface="Calibri"/>
              </a:rPr>
              <a:t>Seal, B., Wilson, N. and Gaul, E. (2013).  Speechreading 101. </a:t>
            </a:r>
            <a:r>
              <a:rPr lang="en-US" i="1" dirty="0">
                <a:solidFill>
                  <a:srgbClr val="FFFFFF"/>
                </a:solidFill>
                <a:cs typeface="Calibri"/>
              </a:rPr>
              <a:t>Presented at the American Speech-Language Hearing Association (ASHA) Conference in Chicago, IL.</a:t>
            </a:r>
          </a:p>
          <a:p>
            <a:endParaRPr lang="en-US" dirty="0">
              <a:solidFill>
                <a:srgbClr val="FFFFFF"/>
              </a:solidFill>
              <a:cs typeface="Calibri"/>
            </a:endParaRPr>
          </a:p>
          <a:p>
            <a:r>
              <a:rPr lang="en-US" dirty="0">
                <a:solidFill>
                  <a:srgbClr val="FFFFFF"/>
                </a:solidFill>
                <a:cs typeface="Calibri"/>
              </a:rPr>
              <a:t>Speechreading Exercises Retrieved from Med-El: </a:t>
            </a:r>
            <a:r>
              <a:rPr lang="en-US" dirty="0">
                <a:solidFill>
                  <a:srgbClr val="FFFFFF"/>
                </a:solidFill>
                <a:cs typeface="Calibri"/>
                <a:hlinkClick r:id="rId2"/>
              </a:rPr>
              <a:t>http://www.medel.com/us/soundscape/</a:t>
            </a:r>
            <a:endParaRPr lang="en-US" dirty="0">
              <a:solidFill>
                <a:srgbClr val="FFFFFF"/>
              </a:solidFill>
              <a:cs typeface="Calibri"/>
            </a:endParaRPr>
          </a:p>
          <a:p>
            <a:endParaRPr lang="en-US" dirty="0">
              <a:solidFill>
                <a:srgbClr val="FFFFFF"/>
              </a:solidFill>
              <a:cs typeface="Calibri"/>
            </a:endParaRPr>
          </a:p>
          <a:p>
            <a:endParaRPr lang="en-US" dirty="0">
              <a:solidFill>
                <a:srgbClr val="FFFFFF"/>
              </a:solidFill>
              <a:cs typeface="Calibri"/>
            </a:endParaRPr>
          </a:p>
          <a:p>
            <a:endParaRPr lang="en-US" dirty="0">
              <a:solidFill>
                <a:srgbClr val="FFFFFF"/>
              </a:solidFill>
              <a:cs typeface="Calibri"/>
            </a:endParaRPr>
          </a:p>
          <a:p>
            <a:endParaRPr lang="en-US" dirty="0">
              <a:solidFill>
                <a:srgbClr val="FFFFFF"/>
              </a:solidFill>
              <a:cs typeface="Calibri"/>
            </a:endParaRPr>
          </a:p>
        </p:txBody>
      </p:sp>
    </p:spTree>
    <p:extLst>
      <p:ext uri="{BB962C8B-B14F-4D97-AF65-F5344CB8AC3E}">
        <p14:creationId xmlns:p14="http://schemas.microsoft.com/office/powerpoint/2010/main" val="983427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9E0FD-D9FE-488B-B6BD-C5634490A513}"/>
              </a:ext>
            </a:extLst>
          </p:cNvPr>
          <p:cNvSpPr>
            <a:spLocks noGrp="1"/>
          </p:cNvSpPr>
          <p:nvPr>
            <p:ph type="title"/>
          </p:nvPr>
        </p:nvSpPr>
        <p:spPr/>
        <p:txBody>
          <a:bodyPr/>
          <a:lstStyle/>
          <a:p>
            <a:r>
              <a:rPr lang="en-US">
                <a:solidFill>
                  <a:schemeClr val="bg1"/>
                </a:solidFill>
                <a:cs typeface="Calibri Light"/>
              </a:rPr>
              <a:t>Definitions</a:t>
            </a:r>
            <a:br>
              <a:rPr lang="en-US">
                <a:solidFill>
                  <a:schemeClr val="bg1"/>
                </a:solidFill>
                <a:cs typeface="Calibri Light"/>
              </a:rPr>
            </a:br>
            <a:endParaRPr lang="en-US">
              <a:solidFill>
                <a:schemeClr val="bg1"/>
              </a:solidFill>
              <a:cs typeface="Calibri Light"/>
            </a:endParaRPr>
          </a:p>
        </p:txBody>
      </p:sp>
      <p:sp>
        <p:nvSpPr>
          <p:cNvPr id="3" name="Content Placeholder 2">
            <a:extLst>
              <a:ext uri="{FF2B5EF4-FFF2-40B4-BE49-F238E27FC236}">
                <a16:creationId xmlns:a16="http://schemas.microsoft.com/office/drawing/2014/main" id="{CD435F78-034D-46F0-93AC-C63DCE2764B7}"/>
              </a:ext>
            </a:extLst>
          </p:cNvPr>
          <p:cNvSpPr>
            <a:spLocks noGrp="1"/>
          </p:cNvSpPr>
          <p:nvPr>
            <p:ph idx="1"/>
          </p:nvPr>
        </p:nvSpPr>
        <p:spPr/>
        <p:txBody>
          <a:bodyPr vert="horz" lIns="91440" tIns="45720" rIns="91440" bIns="45720" rtlCol="0" anchor="t">
            <a:normAutofit/>
          </a:bodyPr>
          <a:lstStyle/>
          <a:p>
            <a:r>
              <a:rPr lang="en-US">
                <a:solidFill>
                  <a:schemeClr val="bg1"/>
                </a:solidFill>
                <a:cs typeface="Calibri"/>
              </a:rPr>
              <a:t>Lipreading = the process of recognizing speech using only the visual speech signal and other visual cues, such as facial expression.</a:t>
            </a:r>
          </a:p>
          <a:p>
            <a:r>
              <a:rPr lang="en-US">
                <a:solidFill>
                  <a:schemeClr val="bg1"/>
                </a:solidFill>
                <a:cs typeface="Calibri"/>
              </a:rPr>
              <a:t>Speechreading = speech recognition using both auditory and visual cues as well as the talker’s facial expressions and gestures.</a:t>
            </a:r>
            <a:endParaRPr lang="en-US">
              <a:solidFill>
                <a:schemeClr val="bg1"/>
              </a:solidFill>
            </a:endParaRPr>
          </a:p>
          <a:p>
            <a:r>
              <a:rPr lang="en-US" b="1">
                <a:solidFill>
                  <a:schemeClr val="bg1"/>
                </a:solidFill>
                <a:cs typeface="Calibri"/>
              </a:rPr>
              <a:t>Utilizing visual cues is perhaps the most effective means for patients with hearing loss to enhance their recognition of spoken language</a:t>
            </a:r>
            <a:endParaRPr lang="en-US">
              <a:solidFill>
                <a:schemeClr val="bg1"/>
              </a:solidFill>
            </a:endParaRPr>
          </a:p>
        </p:txBody>
      </p:sp>
    </p:spTree>
    <p:extLst>
      <p:ext uri="{BB962C8B-B14F-4D97-AF65-F5344CB8AC3E}">
        <p14:creationId xmlns:p14="http://schemas.microsoft.com/office/powerpoint/2010/main" val="596196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65688-F9EF-4629-98B8-B422B87EFC75}"/>
              </a:ext>
            </a:extLst>
          </p:cNvPr>
          <p:cNvSpPr>
            <a:spLocks noGrp="1"/>
          </p:cNvSpPr>
          <p:nvPr>
            <p:ph type="title"/>
          </p:nvPr>
        </p:nvSpPr>
        <p:spPr/>
        <p:txBody>
          <a:bodyPr/>
          <a:lstStyle/>
          <a:p>
            <a:r>
              <a:rPr lang="en-US">
                <a:solidFill>
                  <a:schemeClr val="bg1"/>
                </a:solidFill>
                <a:cs typeface="Calibri Light"/>
              </a:rPr>
              <a:t>Speechreading</a:t>
            </a:r>
            <a:endParaRPr lang="en-US">
              <a:solidFill>
                <a:schemeClr val="bg1"/>
              </a:solidFill>
            </a:endParaRPr>
          </a:p>
        </p:txBody>
      </p:sp>
      <p:sp>
        <p:nvSpPr>
          <p:cNvPr id="3" name="Content Placeholder 2">
            <a:extLst>
              <a:ext uri="{FF2B5EF4-FFF2-40B4-BE49-F238E27FC236}">
                <a16:creationId xmlns:a16="http://schemas.microsoft.com/office/drawing/2014/main" id="{58F6DC53-C61D-4F8C-82B1-6A842B322F37}"/>
              </a:ext>
            </a:extLst>
          </p:cNvPr>
          <p:cNvSpPr>
            <a:spLocks noGrp="1"/>
          </p:cNvSpPr>
          <p:nvPr>
            <p:ph idx="1"/>
          </p:nvPr>
        </p:nvSpPr>
        <p:spPr/>
        <p:txBody>
          <a:bodyPr vert="horz" lIns="91440" tIns="45720" rIns="91440" bIns="45720" rtlCol="0" anchor="t">
            <a:normAutofit/>
          </a:bodyPr>
          <a:lstStyle/>
          <a:p>
            <a:pPr marL="347345">
              <a:buNone/>
            </a:pPr>
            <a:r>
              <a:rPr lang="en-US" dirty="0">
                <a:solidFill>
                  <a:schemeClr val="bg1"/>
                </a:solidFill>
                <a:cs typeface="Calibri"/>
              </a:rPr>
              <a:t>•It is important to learn which speech sounds are more visible on the lips so we can choose words with these sounds when communicating with people with hearing impairments at a slow rate of speech.  </a:t>
            </a:r>
            <a:endParaRPr lang="en-US" dirty="0">
              <a:solidFill>
                <a:schemeClr val="bg1"/>
              </a:solidFill>
            </a:endParaRPr>
          </a:p>
          <a:p>
            <a:pPr marL="347345">
              <a:buNone/>
            </a:pPr>
            <a:r>
              <a:rPr lang="en-US" dirty="0">
                <a:solidFill>
                  <a:schemeClr val="bg1"/>
                </a:solidFill>
                <a:cs typeface="Calibri"/>
              </a:rPr>
              <a:t>•It is also important to learn which speech sounds look the same on the lips to anticipate possible communication breakdowns. </a:t>
            </a:r>
            <a:endParaRPr lang="en-US" dirty="0">
              <a:solidFill>
                <a:schemeClr val="bg1"/>
              </a:solidFill>
            </a:endParaRPr>
          </a:p>
          <a:p>
            <a:pPr marL="0" indent="0">
              <a:buNone/>
            </a:pPr>
            <a:endParaRPr lang="en-US">
              <a:solidFill>
                <a:schemeClr val="bg1"/>
              </a:solidFill>
              <a:cs typeface="Calibri"/>
            </a:endParaRPr>
          </a:p>
          <a:p>
            <a:endParaRPr lang="en-US">
              <a:solidFill>
                <a:schemeClr val="bg1"/>
              </a:solidFill>
              <a:cs typeface="Calibri"/>
            </a:endParaRPr>
          </a:p>
        </p:txBody>
      </p:sp>
    </p:spTree>
    <p:extLst>
      <p:ext uri="{BB962C8B-B14F-4D97-AF65-F5344CB8AC3E}">
        <p14:creationId xmlns:p14="http://schemas.microsoft.com/office/powerpoint/2010/main" val="240167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A7BB6-E7CB-4EFA-B239-48F426542E9B}"/>
              </a:ext>
            </a:extLst>
          </p:cNvPr>
          <p:cNvSpPr>
            <a:spLocks noGrp="1"/>
          </p:cNvSpPr>
          <p:nvPr>
            <p:ph type="title"/>
          </p:nvPr>
        </p:nvSpPr>
        <p:spPr/>
        <p:txBody>
          <a:bodyPr/>
          <a:lstStyle/>
          <a:p>
            <a:r>
              <a:rPr lang="en-US">
                <a:solidFill>
                  <a:schemeClr val="bg1"/>
                </a:solidFill>
                <a:cs typeface="Calibri Light"/>
              </a:rPr>
              <a:t>Speechreading </a:t>
            </a:r>
            <a:endParaRPr lang="en-US">
              <a:solidFill>
                <a:schemeClr val="bg1"/>
              </a:solidFill>
            </a:endParaRPr>
          </a:p>
        </p:txBody>
      </p:sp>
      <p:sp>
        <p:nvSpPr>
          <p:cNvPr id="3" name="Content Placeholder 2">
            <a:extLst>
              <a:ext uri="{FF2B5EF4-FFF2-40B4-BE49-F238E27FC236}">
                <a16:creationId xmlns:a16="http://schemas.microsoft.com/office/drawing/2014/main" id="{3A91190A-4CD1-4891-9F73-AD439E7D9046}"/>
              </a:ext>
            </a:extLst>
          </p:cNvPr>
          <p:cNvSpPr>
            <a:spLocks noGrp="1"/>
          </p:cNvSpPr>
          <p:nvPr>
            <p:ph idx="1"/>
          </p:nvPr>
        </p:nvSpPr>
        <p:spPr/>
        <p:txBody>
          <a:bodyPr vert="horz" lIns="91440" tIns="45720" rIns="91440" bIns="45720" rtlCol="0" anchor="t">
            <a:normAutofit/>
          </a:bodyPr>
          <a:lstStyle/>
          <a:p>
            <a:r>
              <a:rPr lang="en-US">
                <a:solidFill>
                  <a:schemeClr val="bg1"/>
                </a:solidFill>
                <a:cs typeface="Calibri"/>
              </a:rPr>
              <a:t>Spoken language is </a:t>
            </a:r>
            <a:r>
              <a:rPr lang="en-US" b="1">
                <a:solidFill>
                  <a:schemeClr val="bg1"/>
                </a:solidFill>
                <a:cs typeface="Calibri"/>
              </a:rPr>
              <a:t>both auditory and visual</a:t>
            </a:r>
            <a:r>
              <a:rPr lang="en-US">
                <a:solidFill>
                  <a:schemeClr val="bg1"/>
                </a:solidFill>
                <a:cs typeface="Calibri"/>
              </a:rPr>
              <a:t>. Spoken language is NOT just an auditory language; it is very much a visual language.</a:t>
            </a:r>
          </a:p>
          <a:p>
            <a:r>
              <a:rPr lang="en-US">
                <a:solidFill>
                  <a:schemeClr val="bg1"/>
                </a:solidFill>
                <a:cs typeface="Calibri"/>
              </a:rPr>
              <a:t>Individuals with normal hearing and individuals with hearing loss rely on the </a:t>
            </a:r>
            <a:r>
              <a:rPr lang="en-US" b="1">
                <a:solidFill>
                  <a:schemeClr val="bg1"/>
                </a:solidFill>
                <a:cs typeface="Calibri"/>
              </a:rPr>
              <a:t>integration of auditory and visual representations of spoken language </a:t>
            </a:r>
            <a:r>
              <a:rPr lang="en-US">
                <a:solidFill>
                  <a:schemeClr val="bg1"/>
                </a:solidFill>
                <a:cs typeface="Calibri"/>
              </a:rPr>
              <a:t>to derive meaning.</a:t>
            </a:r>
          </a:p>
          <a:p>
            <a:endParaRPr lang="en-US">
              <a:solidFill>
                <a:schemeClr val="bg1"/>
              </a:solidFill>
              <a:cs typeface="Calibri"/>
            </a:endParaRPr>
          </a:p>
        </p:txBody>
      </p:sp>
    </p:spTree>
    <p:extLst>
      <p:ext uri="{BB962C8B-B14F-4D97-AF65-F5344CB8AC3E}">
        <p14:creationId xmlns:p14="http://schemas.microsoft.com/office/powerpoint/2010/main" val="2704168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0BCC4-AF3B-4422-8110-84BA4B490A82}"/>
              </a:ext>
            </a:extLst>
          </p:cNvPr>
          <p:cNvSpPr>
            <a:spLocks noGrp="1"/>
          </p:cNvSpPr>
          <p:nvPr>
            <p:ph type="title"/>
          </p:nvPr>
        </p:nvSpPr>
        <p:spPr/>
        <p:txBody>
          <a:bodyPr/>
          <a:lstStyle/>
          <a:p>
            <a:r>
              <a:rPr lang="en-US">
                <a:solidFill>
                  <a:schemeClr val="bg1"/>
                </a:solidFill>
                <a:cs typeface="Calibri Light"/>
              </a:rPr>
              <a:t>Speechreading: Who does it?</a:t>
            </a:r>
            <a:endParaRPr lang="en-US">
              <a:solidFill>
                <a:schemeClr val="bg1"/>
              </a:solidFill>
            </a:endParaRPr>
          </a:p>
        </p:txBody>
      </p:sp>
      <p:sp>
        <p:nvSpPr>
          <p:cNvPr id="3" name="Content Placeholder 2">
            <a:extLst>
              <a:ext uri="{FF2B5EF4-FFF2-40B4-BE49-F238E27FC236}">
                <a16:creationId xmlns:a16="http://schemas.microsoft.com/office/drawing/2014/main" id="{12BAF207-924D-41DE-9759-617E391D8270}"/>
              </a:ext>
            </a:extLst>
          </p:cNvPr>
          <p:cNvSpPr>
            <a:spLocks noGrp="1"/>
          </p:cNvSpPr>
          <p:nvPr>
            <p:ph idx="1"/>
          </p:nvPr>
        </p:nvSpPr>
        <p:spPr/>
        <p:txBody>
          <a:bodyPr vert="horz" lIns="91440" tIns="45720" rIns="91440" bIns="45720" rtlCol="0" anchor="t">
            <a:normAutofit lnSpcReduction="10000"/>
          </a:bodyPr>
          <a:lstStyle/>
          <a:p>
            <a:r>
              <a:rPr lang="en-US" dirty="0">
                <a:solidFill>
                  <a:schemeClr val="bg1"/>
                </a:solidFill>
                <a:cs typeface="Calibri"/>
              </a:rPr>
              <a:t> Everybody:  hearing, hard-of-hearing, and deaf  </a:t>
            </a:r>
            <a:endParaRPr lang="en-US">
              <a:solidFill>
                <a:schemeClr val="bg1"/>
              </a:solidFill>
              <a:cs typeface="Calibri"/>
            </a:endParaRPr>
          </a:p>
          <a:p>
            <a:endParaRPr lang="en-US">
              <a:solidFill>
                <a:schemeClr val="bg1"/>
              </a:solidFill>
            </a:endParaRPr>
          </a:p>
          <a:p>
            <a:r>
              <a:rPr lang="en-US" dirty="0">
                <a:solidFill>
                  <a:schemeClr val="bg1"/>
                </a:solidFill>
                <a:cs typeface="Calibri"/>
              </a:rPr>
              <a:t>According to Seal, 2013:  </a:t>
            </a:r>
          </a:p>
          <a:p>
            <a:r>
              <a:rPr lang="en-US" dirty="0">
                <a:solidFill>
                  <a:schemeClr val="bg1"/>
                </a:solidFill>
                <a:cs typeface="Calibri"/>
              </a:rPr>
              <a:t>Between 4 and 8 months of age, typically-developing infants shift their focus from a speaker’s eyes to the speaker’s mouth (and eyes), returning to the speaker’s eyes at around 12 months of age.  </a:t>
            </a:r>
          </a:p>
          <a:p>
            <a:r>
              <a:rPr lang="en-US" dirty="0">
                <a:solidFill>
                  <a:schemeClr val="bg1"/>
                </a:solidFill>
                <a:cs typeface="Calibri"/>
              </a:rPr>
              <a:t>This gaze shift is believed to have an important role in the audiovisual foundations of the speech signal or the beginnings of speechreading. This gaze shift is also observed across all ages when the auditory signal is obscured or degraded.</a:t>
            </a:r>
          </a:p>
        </p:txBody>
      </p:sp>
    </p:spTree>
    <p:extLst>
      <p:ext uri="{BB962C8B-B14F-4D97-AF65-F5344CB8AC3E}">
        <p14:creationId xmlns:p14="http://schemas.microsoft.com/office/powerpoint/2010/main" val="630176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6ED59-3A53-4AFF-9BA9-3189B307D402}"/>
              </a:ext>
            </a:extLst>
          </p:cNvPr>
          <p:cNvSpPr>
            <a:spLocks noGrp="1"/>
          </p:cNvSpPr>
          <p:nvPr>
            <p:ph type="title"/>
          </p:nvPr>
        </p:nvSpPr>
        <p:spPr/>
        <p:txBody>
          <a:bodyPr/>
          <a:lstStyle/>
          <a:p>
            <a:r>
              <a:rPr lang="en-US">
                <a:solidFill>
                  <a:schemeClr val="bg1"/>
                </a:solidFill>
                <a:cs typeface="Calibri Light"/>
              </a:rPr>
              <a:t>Speechreading:  How do we do it?</a:t>
            </a:r>
            <a:endParaRPr lang="en-US">
              <a:solidFill>
                <a:schemeClr val="bg1"/>
              </a:solidFill>
            </a:endParaRPr>
          </a:p>
        </p:txBody>
      </p:sp>
      <p:pic>
        <p:nvPicPr>
          <p:cNvPr id="4" name="Picture 4" descr="A close up of a sign&#10;&#10;Description generated with very high confidence">
            <a:extLst>
              <a:ext uri="{FF2B5EF4-FFF2-40B4-BE49-F238E27FC236}">
                <a16:creationId xmlns:a16="http://schemas.microsoft.com/office/drawing/2014/main" id="{BE9FDAC2-DF3B-45CD-B812-47DB16893E3F}"/>
              </a:ext>
            </a:extLst>
          </p:cNvPr>
          <p:cNvPicPr>
            <a:picLocks noGrp="1" noChangeAspect="1"/>
          </p:cNvPicPr>
          <p:nvPr>
            <p:ph idx="1"/>
          </p:nvPr>
        </p:nvPicPr>
        <p:blipFill>
          <a:blip r:embed="rId2"/>
          <a:stretch>
            <a:fillRect/>
          </a:stretch>
        </p:blipFill>
        <p:spPr>
          <a:xfrm>
            <a:off x="366506" y="1807668"/>
            <a:ext cx="11601450" cy="3596496"/>
          </a:xfrm>
          <a:prstGeom prst="rect">
            <a:avLst/>
          </a:prstGeom>
        </p:spPr>
      </p:pic>
    </p:spTree>
    <p:extLst>
      <p:ext uri="{BB962C8B-B14F-4D97-AF65-F5344CB8AC3E}">
        <p14:creationId xmlns:p14="http://schemas.microsoft.com/office/powerpoint/2010/main" val="347681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6EAAA-B23E-44FF-B191-59550F68A3AC}"/>
              </a:ext>
            </a:extLst>
          </p:cNvPr>
          <p:cNvSpPr>
            <a:spLocks noGrp="1"/>
          </p:cNvSpPr>
          <p:nvPr>
            <p:ph type="title"/>
          </p:nvPr>
        </p:nvSpPr>
        <p:spPr/>
        <p:txBody>
          <a:bodyPr/>
          <a:lstStyle/>
          <a:p>
            <a:r>
              <a:rPr lang="en-US">
                <a:solidFill>
                  <a:schemeClr val="bg1"/>
                </a:solidFill>
                <a:cs typeface="Calibri Light"/>
              </a:rPr>
              <a:t>The Three Cs</a:t>
            </a:r>
            <a:endParaRPr lang="en-US">
              <a:solidFill>
                <a:schemeClr val="bg1"/>
              </a:solidFill>
            </a:endParaRPr>
          </a:p>
        </p:txBody>
      </p:sp>
      <p:sp>
        <p:nvSpPr>
          <p:cNvPr id="3" name="Content Placeholder 2">
            <a:extLst>
              <a:ext uri="{FF2B5EF4-FFF2-40B4-BE49-F238E27FC236}">
                <a16:creationId xmlns:a16="http://schemas.microsoft.com/office/drawing/2014/main" id="{5558195E-4EC9-4377-8C18-C90BB7839C7C}"/>
              </a:ext>
            </a:extLst>
          </p:cNvPr>
          <p:cNvSpPr>
            <a:spLocks noGrp="1"/>
          </p:cNvSpPr>
          <p:nvPr>
            <p:ph idx="1"/>
          </p:nvPr>
        </p:nvSpPr>
        <p:spPr/>
        <p:txBody>
          <a:bodyPr vert="horz" lIns="91440" tIns="45720" rIns="91440" bIns="45720" rtlCol="0" anchor="t">
            <a:normAutofit/>
          </a:bodyPr>
          <a:lstStyle/>
          <a:p>
            <a:r>
              <a:rPr lang="en-US" b="1" dirty="0">
                <a:solidFill>
                  <a:schemeClr val="bg1"/>
                </a:solidFill>
                <a:cs typeface="Calibri"/>
              </a:rPr>
              <a:t>Context: </a:t>
            </a:r>
            <a:r>
              <a:rPr lang="en-US" dirty="0">
                <a:solidFill>
                  <a:schemeClr val="bg1"/>
                </a:solidFill>
                <a:cs typeface="Calibri"/>
              </a:rPr>
              <a:t>the language</a:t>
            </a:r>
            <a:br>
              <a:rPr lang="en-US" dirty="0">
                <a:solidFill>
                  <a:srgbClr val="FFFFFF"/>
                </a:solidFill>
                <a:ea typeface="+mn-lt"/>
                <a:cs typeface="+mn-lt"/>
              </a:rPr>
            </a:br>
            <a:r>
              <a:rPr lang="en-US" dirty="0">
                <a:solidFill>
                  <a:schemeClr val="bg1"/>
                </a:solidFill>
                <a:cs typeface="Calibri"/>
              </a:rPr>
              <a:t>the topic, setting, register, familiarity of communication partners</a:t>
            </a:r>
            <a:endParaRPr lang="en-US" dirty="0">
              <a:solidFill>
                <a:schemeClr val="bg1"/>
              </a:solidFill>
            </a:endParaRPr>
          </a:p>
          <a:p>
            <a:r>
              <a:rPr lang="en-US" b="1" dirty="0">
                <a:solidFill>
                  <a:schemeClr val="bg1"/>
                </a:solidFill>
                <a:cs typeface="Calibri"/>
              </a:rPr>
              <a:t>Configuration: </a:t>
            </a:r>
            <a:r>
              <a:rPr lang="en-US" dirty="0">
                <a:solidFill>
                  <a:schemeClr val="bg1"/>
                </a:solidFill>
                <a:cs typeface="Calibri"/>
              </a:rPr>
              <a:t>articulatory shapes or (more accurately) co-articulatory shape change</a:t>
            </a:r>
            <a:endParaRPr lang="en-US" dirty="0">
              <a:solidFill>
                <a:schemeClr val="bg1"/>
              </a:solidFill>
            </a:endParaRPr>
          </a:p>
          <a:p>
            <a:r>
              <a:rPr lang="en-US" b="1" dirty="0">
                <a:solidFill>
                  <a:schemeClr val="bg1"/>
                </a:solidFill>
                <a:cs typeface="Calibri"/>
              </a:rPr>
              <a:t>Cloze: </a:t>
            </a:r>
            <a:r>
              <a:rPr lang="en-US" dirty="0">
                <a:solidFill>
                  <a:schemeClr val="bg1"/>
                </a:solidFill>
                <a:cs typeface="Calibri"/>
              </a:rPr>
              <a:t>the brain’s ability to “read between the lines,” to capitalize on context and configuration for comprehension</a:t>
            </a:r>
            <a:endParaRPr lang="en-US" dirty="0">
              <a:solidFill>
                <a:schemeClr val="bg1"/>
              </a:solidFill>
            </a:endParaRPr>
          </a:p>
          <a:p>
            <a:endParaRPr lang="en-US">
              <a:solidFill>
                <a:schemeClr val="bg1"/>
              </a:solidFill>
              <a:cs typeface="Calibri"/>
            </a:endParaRPr>
          </a:p>
        </p:txBody>
      </p:sp>
    </p:spTree>
    <p:extLst>
      <p:ext uri="{BB962C8B-B14F-4D97-AF65-F5344CB8AC3E}">
        <p14:creationId xmlns:p14="http://schemas.microsoft.com/office/powerpoint/2010/main" val="3701469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90">
          <a:fgClr>
            <a:schemeClr val="tx1">
              <a:lumMod val="50000"/>
              <a:lumOff val="50000"/>
            </a:schemeClr>
          </a:fgClr>
          <a:bgClr>
            <a:schemeClr val="tx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DB0DC-7D24-4EAA-B5F0-EE1C6D5A24DB}"/>
              </a:ext>
            </a:extLst>
          </p:cNvPr>
          <p:cNvSpPr>
            <a:spLocks noGrp="1"/>
          </p:cNvSpPr>
          <p:nvPr>
            <p:ph type="title"/>
          </p:nvPr>
        </p:nvSpPr>
        <p:spPr/>
        <p:txBody>
          <a:bodyPr/>
          <a:lstStyle/>
          <a:p>
            <a:r>
              <a:rPr lang="en-US">
                <a:solidFill>
                  <a:schemeClr val="bg1"/>
                </a:solidFill>
              </a:rPr>
              <a:t>Speechreading </a:t>
            </a:r>
          </a:p>
        </p:txBody>
      </p:sp>
      <p:sp>
        <p:nvSpPr>
          <p:cNvPr id="3" name="Content Placeholder 2">
            <a:extLst>
              <a:ext uri="{FF2B5EF4-FFF2-40B4-BE49-F238E27FC236}">
                <a16:creationId xmlns:a16="http://schemas.microsoft.com/office/drawing/2014/main" id="{A8F86553-63A4-4A65-9C94-D7C44F87AFC9}"/>
              </a:ext>
            </a:extLst>
          </p:cNvPr>
          <p:cNvSpPr>
            <a:spLocks noGrp="1"/>
          </p:cNvSpPr>
          <p:nvPr>
            <p:ph idx="1"/>
          </p:nvPr>
        </p:nvSpPr>
        <p:spPr/>
        <p:txBody>
          <a:bodyPr vert="horz" lIns="91440" tIns="45720" rIns="91440" bIns="45720" rtlCol="0" anchor="t">
            <a:normAutofit/>
          </a:bodyPr>
          <a:lstStyle/>
          <a:p>
            <a:r>
              <a:rPr lang="en-US">
                <a:solidFill>
                  <a:schemeClr val="bg1"/>
                </a:solidFill>
                <a:cs typeface="Calibri"/>
              </a:rPr>
              <a:t>Important to improving your speechreading skills is personal awareness of how well you do in different settings and with different individuals. </a:t>
            </a:r>
          </a:p>
          <a:p>
            <a:r>
              <a:rPr lang="en-US">
                <a:solidFill>
                  <a:schemeClr val="bg1"/>
                </a:solidFill>
                <a:cs typeface="Calibri"/>
              </a:rPr>
              <a:t>Choose three different settings and three different individuals, and rate your reliance on and success with speechreading.</a:t>
            </a:r>
          </a:p>
          <a:p>
            <a:endParaRPr lang="en-US">
              <a:solidFill>
                <a:schemeClr val="bg1"/>
              </a:solidFill>
              <a:cs typeface="Calibri"/>
            </a:endParaRPr>
          </a:p>
        </p:txBody>
      </p:sp>
    </p:spTree>
    <p:extLst>
      <p:ext uri="{BB962C8B-B14F-4D97-AF65-F5344CB8AC3E}">
        <p14:creationId xmlns:p14="http://schemas.microsoft.com/office/powerpoint/2010/main" val="18769258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484</Words>
  <Application>Microsoft Office PowerPoint</Application>
  <PresentationFormat>Widescreen</PresentationFormat>
  <Paragraphs>97</Paragraphs>
  <Slides>23</Slides>
  <Notes>0</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office theme</vt:lpstr>
      <vt:lpstr>1_Office Theme</vt:lpstr>
      <vt:lpstr>An Introduction to Speechreading</vt:lpstr>
      <vt:lpstr>Today's agenda</vt:lpstr>
      <vt:lpstr>Definitions </vt:lpstr>
      <vt:lpstr>Speechreading</vt:lpstr>
      <vt:lpstr>Speechreading </vt:lpstr>
      <vt:lpstr>Speechreading: Who does it?</vt:lpstr>
      <vt:lpstr>Speechreading:  How do we do it?</vt:lpstr>
      <vt:lpstr>The Three Cs</vt:lpstr>
      <vt:lpstr>Speechreading </vt:lpstr>
      <vt:lpstr>Lipreading</vt:lpstr>
      <vt:lpstr>Clearly Visible Sounds </vt:lpstr>
      <vt:lpstr>Clearly Visible Sounds</vt:lpstr>
      <vt:lpstr>Clearly Visible Sounds</vt:lpstr>
      <vt:lpstr>Clearly Visible Sounds</vt:lpstr>
      <vt:lpstr>Clearly Visible Sounds</vt:lpstr>
      <vt:lpstr>Not easily visible speech sounds</vt:lpstr>
      <vt:lpstr>Not easily visible speech sounds</vt:lpstr>
      <vt:lpstr>Evidence Supporting Training</vt:lpstr>
      <vt:lpstr>Evidence Supporting Training</vt:lpstr>
      <vt:lpstr>Advocacy</vt:lpstr>
      <vt:lpstr>Tips for Communication Partners</vt:lpstr>
      <vt:lpstr>Exercises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Speechreading</dc:title>
  <cp:lastModifiedBy>Marotto, Prof. Jamie F.</cp:lastModifiedBy>
  <cp:revision>29</cp:revision>
  <dcterms:modified xsi:type="dcterms:W3CDTF">2018-04-10T14:41:31Z</dcterms:modified>
</cp:coreProperties>
</file>