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5143500" type="screen16x9"/>
  <p:notesSz cx="6858000" cy="9144000"/>
  <p:embeddedFontLst>
    <p:embeddedFont>
      <p:font typeface="Proxima Nova" panose="020B060402020202020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39" d="100"/>
          <a:sy n="139" d="100"/>
        </p:scale>
        <p:origin x="198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uides.nyu.edu/data_management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f29bcebd2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4f29bcebd2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f29bcebd2_1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f29bcebd2_1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https://guides.nyu.edu/data_management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Process: get raw data into usable format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Publishing not only findings - can include data itself (raw, processed, analyzed)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Research data management covers all steps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f29bcebd2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4f29bcebd2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4f29bcebd2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4f29bcebd2_1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Backup for all data, not just digital - paper lab notebooks? Paper surveys?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Responsibilities - which person/position will be in charge of collection and management upkeep? If positions will change in middle, decide how to pass on responsibilities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Will journals require or allow data publication? What are their guidelines?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costs can be part of grant - paid repository, salaries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4f29bcebd2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4f29bcebd2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Raw - document steps to clean data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f29bcebd2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f29bcebd2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Ex: experiment series name, experiment number, normal heart, treatment provided, slice number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4f29bcebd2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4f29bcebd2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Readme - general project files describing organization, responsible parties, instruments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Specific readmes for contents of data files - define parameters, contents, data and time formats, measurements, etc.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dictionary explains terms used in files and folders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4f29bcebd2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4f29bcebd2_1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entry easily double-checked w/Redcap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Analysis documentation - include steps &amp; complete software information so replicable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4f29bcebd2_1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4f29bcebd2_1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Formats - lossless data compression, supported by multiple software platforms (csv, txt)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Documentation - ex. Title, creator, persistent identifier, funders, dates, file format, etc.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4f29bcebd2_1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4f29bcebd2_1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Copies - original, on-site, off-site/remote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Storage options have pros and cons - personal comps/laptops, network storage, external storage, removable storage, remote storage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Hard to replicate data backup daily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Security policies classify data by sensitivity level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PHI should have data security in IRB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Researchers should know who's accessing what when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4f29bcebd2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4f29bcebd2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4f29bcebd2_1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4f29bcebd2_1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4f29bcebd2_1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4f29bcebd2_1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503d14f593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503d14f593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Dmptool.org example project – live</a:t>
            </a:r>
            <a:r>
              <a:rPr lang="en-US" baseline="0" dirty="0" smtClean="0"/>
              <a:t> demonstration</a:t>
            </a:r>
            <a:endParaRPr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03d14f593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503d14f593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4f29bcebd2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4f29bcebd2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4f29bcebd2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4f29bcebd2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4f29bcebd2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4f29bcebd2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f29bcebd2_0_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4f29bcebd2_0_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NIH data sharing: any grant above $500k must submit data sharing plan (including why it's not possible)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NSF: all grants must include data management plan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PNAS: "To allow others to replicate and build on work published in PNAS, authors must make materials, data, and associated protocols, including code and scripts, available to readers."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/>
              <a:t>Sharing Publication-Related Data and Materials: Responsibilities of Authorship in the Life Sciences (2003)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4f29bcebd2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4f29bcebd2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4f29bcebd2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4f29bcebd2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4f29bcebd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4f29bcebd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rants.nih.gov/grants/policy/data_sharin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nsf.gov/eng/general/dmp.jsp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Good, the Bad, and the Ugly of Research Data	</a:t>
            </a:r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Jackie Werner, Scholarly Communications and Research Librarian</a:t>
            </a:r>
            <a:endParaRPr sz="2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jaclynwe@pcom.edu</a:t>
            </a:r>
            <a:endParaRPr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Data Lifecycle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3"/>
          <p:cNvPicPr preferRelativeResize="0"/>
          <p:nvPr/>
        </p:nvPicPr>
        <p:blipFill rotWithShape="1">
          <a:blip r:embed="rId3">
            <a:alphaModFix/>
          </a:blip>
          <a:srcRect l="1555"/>
          <a:stretch/>
        </p:blipFill>
        <p:spPr>
          <a:xfrm>
            <a:off x="2329588" y="492500"/>
            <a:ext cx="4594875" cy="376237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23"/>
          <p:cNvSpPr txBox="1"/>
          <p:nvPr/>
        </p:nvSpPr>
        <p:spPr>
          <a:xfrm>
            <a:off x="198075" y="4643525"/>
            <a:ext cx="6140100" cy="3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roxima Nova"/>
                <a:ea typeface="Proxima Nova"/>
                <a:cs typeface="Proxima Nova"/>
                <a:sym typeface="Proxima Nova"/>
              </a:rPr>
              <a:t>Image from NYU Libraries Data Management Planning Guide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Best Practices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Plan</a:t>
            </a:r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Develop data backup policies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Assign responsibilities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Determine potential repositories or journals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Determine budget for data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Collect</a:t>
            </a:r>
            <a:endParaRPr/>
          </a:p>
        </p:txBody>
      </p:sp>
      <p:sp>
        <p:nvSpPr>
          <p:cNvPr id="135" name="Google Shape;135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Define and list types of data and file formats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Choose naming conventions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Include same info in same order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Never use same name in different folders (ex. data.xlsx)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Use underscores and camel case instead of spaces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 extensible (ex. ex001 instead of ex1)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Preserve raw data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069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AtherRat_ex012_norm_lipitor_056.tif</a:t>
            </a:r>
            <a:endParaRPr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Describe</a:t>
            </a:r>
            <a:endParaRPr/>
          </a:p>
        </p:txBody>
      </p:sp>
      <p:sp>
        <p:nvSpPr>
          <p:cNvPr id="146" name="Google Shape;146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Readme files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Meaningful directory hierarchy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dictionary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Process and Analyze</a:t>
            </a:r>
            <a:endParaRPr/>
          </a:p>
        </p:txBody>
      </p:sp>
      <p:sp>
        <p:nvSpPr>
          <p:cNvPr id="152" name="Google Shape;152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Double-check data entry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consistent missing value coding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Document all analyses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Publish and Share</a:t>
            </a:r>
            <a:endParaRPr/>
          </a:p>
        </p:txBody>
      </p:sp>
      <p:sp>
        <p:nvSpPr>
          <p:cNvPr id="158" name="Google Shape;158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Document all processing needed to ready data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Save data in stable formats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Include documentation with enough to make data reusable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Preserve</a:t>
            </a:r>
            <a:endParaRPr/>
          </a:p>
        </p:txBody>
      </p:sp>
      <p:sp>
        <p:nvSpPr>
          <p:cNvPr id="164" name="Google Shape;164;p3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Keep three copies of data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Backup regularly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Store final data using stable file formats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Determine duration of storage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Consider data security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Should You Care?</a:t>
            </a: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Using the Good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Dealing With the Bad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Avoiding the Ugly</a:t>
            </a:r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Research Data Management do for you?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2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Management Plans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Components of a DMP</a:t>
            </a:r>
            <a:endParaRPr/>
          </a:p>
        </p:txBody>
      </p:sp>
      <p:sp>
        <p:nvSpPr>
          <p:cNvPr id="175" name="Google Shape;175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collection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description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Storage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Protection or privacy needs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Sharing and access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Preservation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763424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5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82269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 dirty="0"/>
              <a:t>https://libguides.pcom.edu/research/data_management</a:t>
            </a:r>
            <a:r>
              <a:rPr lang="en" dirty="0"/>
              <a:t> 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Good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Good: Data as an Asset</a:t>
            </a:r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Not just the end goal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Credit for data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Altmetrics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Bad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Bad: Data as a Requirement</a:t>
            </a:r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Funding body requirements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NIH data sharing: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https://grants.nih.gov/grants/policy/data_sharing/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NSF Data Management Plans: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https://www.nsf.gov/eng/general/dmp.jsp</a:t>
            </a:r>
            <a:r>
              <a:rPr lang="en"/>
              <a:t>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Journal requirements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Some require materials and protocols be made available (ex. PNAS)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National Research Council recommendation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Ugly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Ugly: Data as a Liability</a:t>
            </a:r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"Our postdoc left and now no one knows where the data is or what it means"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"Where did all that PHI go?"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"Aren't we supposed to dispose of this data?"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Can I Do?</a:t>
            </a:r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2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Understand the Data Lifecycle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Follow Best Practices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Develop a DMP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692</Words>
  <Application>Microsoft Office PowerPoint</Application>
  <PresentationFormat>On-screen Show (16:9)</PresentationFormat>
  <Paragraphs>104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Proxima Nova</vt:lpstr>
      <vt:lpstr>Arial</vt:lpstr>
      <vt:lpstr>Spearmint</vt:lpstr>
      <vt:lpstr>The Good, the Bad, and the Ugly of Research Data </vt:lpstr>
      <vt:lpstr>Why Should You Care?</vt:lpstr>
      <vt:lpstr>The Good</vt:lpstr>
      <vt:lpstr>The Good: Data as an Asset</vt:lpstr>
      <vt:lpstr>The Bad</vt:lpstr>
      <vt:lpstr>The Bad: Data as a Requirement</vt:lpstr>
      <vt:lpstr>The Ugly</vt:lpstr>
      <vt:lpstr>The Ugly: Data as a Liability</vt:lpstr>
      <vt:lpstr>What Can I Do?</vt:lpstr>
      <vt:lpstr>The Data Lifecycle</vt:lpstr>
      <vt:lpstr>PowerPoint Presentation</vt:lpstr>
      <vt:lpstr>Best Practices</vt:lpstr>
      <vt:lpstr>Plan</vt:lpstr>
      <vt:lpstr>Collect</vt:lpstr>
      <vt:lpstr>AtherRat_ex012_norm_lipitor_056.tif</vt:lpstr>
      <vt:lpstr>Describe</vt:lpstr>
      <vt:lpstr>Process and Analyze</vt:lpstr>
      <vt:lpstr>Publish and Share</vt:lpstr>
      <vt:lpstr>Preserve</vt:lpstr>
      <vt:lpstr>Data Management Plans</vt:lpstr>
      <vt:lpstr>Components of a DMP</vt:lpstr>
      <vt:lpstr>PowerPoint Presentation</vt:lpstr>
      <vt:lpstr>https://libguides.pcom.edu/research/data_management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Good, the Bad, and the Ugly of Research Data </dc:title>
  <cp:lastModifiedBy>Jaclyn Werner</cp:lastModifiedBy>
  <cp:revision>1</cp:revision>
  <dcterms:modified xsi:type="dcterms:W3CDTF">2019-02-26T16:24:28Z</dcterms:modified>
</cp:coreProperties>
</file>