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85" r:id="rId1"/>
    <p:sldMasterId id="2147484415" r:id="rId2"/>
    <p:sldMasterId id="2147484541" r:id="rId3"/>
  </p:sldMasterIdLst>
  <p:notesMasterIdLst>
    <p:notesMasterId r:id="rId22"/>
  </p:notesMasterIdLst>
  <p:handoutMasterIdLst>
    <p:handoutMasterId r:id="rId23"/>
  </p:handoutMasterIdLst>
  <p:sldIdLst>
    <p:sldId id="295" r:id="rId4"/>
    <p:sldId id="287" r:id="rId5"/>
    <p:sldId id="289" r:id="rId6"/>
    <p:sldId id="288" r:id="rId7"/>
    <p:sldId id="264" r:id="rId8"/>
    <p:sldId id="294" r:id="rId9"/>
    <p:sldId id="266" r:id="rId10"/>
    <p:sldId id="286" r:id="rId11"/>
    <p:sldId id="291" r:id="rId12"/>
    <p:sldId id="275" r:id="rId13"/>
    <p:sldId id="276" r:id="rId14"/>
    <p:sldId id="278" r:id="rId15"/>
    <p:sldId id="292" r:id="rId16"/>
    <p:sldId id="283" r:id="rId17"/>
    <p:sldId id="274" r:id="rId18"/>
    <p:sldId id="296" r:id="rId19"/>
    <p:sldId id="272" r:id="rId20"/>
    <p:sldId id="293" r:id="rId2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70" d="100"/>
          <a:sy n="70" d="100"/>
        </p:scale>
        <p:origin x="138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E044A2-6E20-4A28-8D5A-181EA683BB8A}" type="doc">
      <dgm:prSet loTypeId="urn:microsoft.com/office/officeart/2005/8/layout/hierarchy2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5B6D028-C31D-4B59-90C5-C05232FA4A76}">
      <dgm:prSet phldrT="[Text]" custT="1"/>
      <dgm:spPr/>
      <dgm:t>
        <a:bodyPr/>
        <a:lstStyle/>
        <a:p>
          <a:r>
            <a:rPr lang="en-US" sz="1800" b="1" dirty="0" smtClean="0"/>
            <a:t>Pre-Algebra  </a:t>
          </a:r>
          <a:endParaRPr lang="en-US" sz="1800" b="1" dirty="0"/>
        </a:p>
      </dgm:t>
    </dgm:pt>
    <dgm:pt modelId="{8204DF80-FC19-4D1F-BFC6-A3EE398DAE9B}" type="parTrans" cxnId="{01C5B9C5-03E8-4EA8-9FE3-EC6C6F252CA7}">
      <dgm:prSet/>
      <dgm:spPr/>
      <dgm:t>
        <a:bodyPr/>
        <a:lstStyle/>
        <a:p>
          <a:endParaRPr lang="en-US"/>
        </a:p>
      </dgm:t>
    </dgm:pt>
    <dgm:pt modelId="{58D86DAB-4117-4761-9446-D83E27F0D3D3}" type="sibTrans" cxnId="{01C5B9C5-03E8-4EA8-9FE3-EC6C6F252CA7}">
      <dgm:prSet/>
      <dgm:spPr/>
      <dgm:t>
        <a:bodyPr/>
        <a:lstStyle/>
        <a:p>
          <a:endParaRPr lang="en-US"/>
        </a:p>
      </dgm:t>
    </dgm:pt>
    <dgm:pt modelId="{071B09BD-2EAA-4AF6-AE24-EBD8CD86AF6E}">
      <dgm:prSet phldrT="[Text]" custT="1"/>
      <dgm:spPr/>
      <dgm:t>
        <a:bodyPr/>
        <a:lstStyle/>
        <a:p>
          <a:r>
            <a:rPr lang="en-US" sz="1800" b="1" dirty="0" smtClean="0"/>
            <a:t>Beginning Algebra</a:t>
          </a:r>
        </a:p>
      </dgm:t>
    </dgm:pt>
    <dgm:pt modelId="{67E6956A-E28A-475D-AE77-21CF0D9B0691}" type="parTrans" cxnId="{19AB1B6C-7E85-47FA-8733-3739D7638B9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EEB453C-7DC4-423D-AF4E-5A9C75E68DF2}" type="sibTrans" cxnId="{19AB1B6C-7E85-47FA-8733-3739D7638B98}">
      <dgm:prSet/>
      <dgm:spPr/>
      <dgm:t>
        <a:bodyPr/>
        <a:lstStyle/>
        <a:p>
          <a:endParaRPr lang="en-US"/>
        </a:p>
      </dgm:t>
    </dgm:pt>
    <dgm:pt modelId="{7E536C61-20CB-43FE-A797-352630CA30A4}">
      <dgm:prSet phldrT="[Text]" custT="1"/>
      <dgm:spPr/>
      <dgm:t>
        <a:bodyPr/>
        <a:lstStyle/>
        <a:p>
          <a:r>
            <a:rPr lang="en-US" sz="1800" b="1" smtClean="0"/>
            <a:t>Intermediate Algebra          </a:t>
          </a:r>
          <a:endParaRPr lang="en-US" sz="1800" b="1" dirty="0"/>
        </a:p>
      </dgm:t>
    </dgm:pt>
    <dgm:pt modelId="{865FE67A-B9BC-4399-903E-99D07CDB93DD}" type="parTrans" cxnId="{B7F39715-59C2-49C0-879D-42B1ADC0B02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82EB399-6BBC-43F9-ABE3-D81DAA3F370F}" type="sibTrans" cxnId="{B7F39715-59C2-49C0-879D-42B1ADC0B02E}">
      <dgm:prSet/>
      <dgm:spPr/>
      <dgm:t>
        <a:bodyPr/>
        <a:lstStyle/>
        <a:p>
          <a:endParaRPr lang="en-US"/>
        </a:p>
      </dgm:t>
    </dgm:pt>
    <dgm:pt modelId="{45EBFFCB-5780-4833-8ACF-00D3BA638D1F}">
      <dgm:prSet phldrT="[Text]" custT="1"/>
      <dgm:spPr/>
      <dgm:t>
        <a:bodyPr/>
        <a:lstStyle/>
        <a:p>
          <a:r>
            <a:rPr lang="en-US" sz="1800" b="1" smtClean="0"/>
            <a:t>Gen Ed Math or Intro to Stat</a:t>
          </a:r>
          <a:endParaRPr lang="en-US" sz="1800" b="1" dirty="0"/>
        </a:p>
      </dgm:t>
    </dgm:pt>
    <dgm:pt modelId="{61A0E0FB-0D0D-48D3-A138-A1D80B94F580}" type="parTrans" cxnId="{9334488B-BB5E-4C14-84E0-2CD0BE69D7D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1FD1027-0344-4F01-A355-5D6BD8C1259B}" type="sibTrans" cxnId="{9334488B-BB5E-4C14-84E0-2CD0BE69D7DD}">
      <dgm:prSet/>
      <dgm:spPr/>
      <dgm:t>
        <a:bodyPr/>
        <a:lstStyle/>
        <a:p>
          <a:endParaRPr lang="en-US"/>
        </a:p>
      </dgm:t>
    </dgm:pt>
    <dgm:pt modelId="{DAE2C777-FC75-4BF5-8640-0D13BD530CD9}">
      <dgm:prSet phldrT="[Text]" custT="1"/>
      <dgm:spPr/>
      <dgm:t>
        <a:bodyPr/>
        <a:lstStyle/>
        <a:p>
          <a:r>
            <a:rPr lang="en-US" sz="1800" b="1" dirty="0" smtClean="0"/>
            <a:t>College Algebra or Pre-Calculus</a:t>
          </a:r>
          <a:endParaRPr lang="en-US" sz="1800" b="1" dirty="0"/>
        </a:p>
      </dgm:t>
    </dgm:pt>
    <dgm:pt modelId="{A69BA9E8-69D6-43DE-8641-89BDA73136B8}" type="parTrans" cxnId="{3BE6983E-FB84-46C2-A5BE-1DC1DFB7A73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1FFB103-1EDF-4968-8EC5-599C125D065F}" type="sibTrans" cxnId="{3BE6983E-FB84-46C2-A5BE-1DC1DFB7A738}">
      <dgm:prSet/>
      <dgm:spPr/>
      <dgm:t>
        <a:bodyPr/>
        <a:lstStyle/>
        <a:p>
          <a:endParaRPr lang="en-US"/>
        </a:p>
      </dgm:t>
    </dgm:pt>
    <dgm:pt modelId="{B75B63F6-85DC-492B-8DD1-37B7D2EA4AB3}" type="pres">
      <dgm:prSet presAssocID="{22E044A2-6E20-4A28-8D5A-181EA683BB8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B20E20E-3F20-4C1B-B5CA-7F6BBD2D5F92}" type="pres">
      <dgm:prSet presAssocID="{65B6D028-C31D-4B59-90C5-C05232FA4A76}" presName="root1" presStyleCnt="0"/>
      <dgm:spPr/>
      <dgm:t>
        <a:bodyPr/>
        <a:lstStyle/>
        <a:p>
          <a:endParaRPr lang="en-US"/>
        </a:p>
      </dgm:t>
    </dgm:pt>
    <dgm:pt modelId="{997CAFA1-4FC1-4439-BA58-BBA4F3C94C73}" type="pres">
      <dgm:prSet presAssocID="{65B6D028-C31D-4B59-90C5-C05232FA4A76}" presName="LevelOneTextNode" presStyleLbl="node0" presStyleIdx="0" presStyleCnt="1" custLinFactNeighborX="-33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16880A8-3766-415C-9805-90E945DEC87E}" type="pres">
      <dgm:prSet presAssocID="{65B6D028-C31D-4B59-90C5-C05232FA4A76}" presName="level2hierChild" presStyleCnt="0"/>
      <dgm:spPr/>
      <dgm:t>
        <a:bodyPr/>
        <a:lstStyle/>
        <a:p>
          <a:endParaRPr lang="en-US"/>
        </a:p>
      </dgm:t>
    </dgm:pt>
    <dgm:pt modelId="{D0064E30-838C-4217-BF73-FE081ECB38FE}" type="pres">
      <dgm:prSet presAssocID="{67E6956A-E28A-475D-AE77-21CF0D9B0691}" presName="conn2-1" presStyleLbl="parChTrans1D2" presStyleIdx="0" presStyleCnt="1"/>
      <dgm:spPr/>
      <dgm:t>
        <a:bodyPr/>
        <a:lstStyle/>
        <a:p>
          <a:endParaRPr lang="en-US"/>
        </a:p>
      </dgm:t>
    </dgm:pt>
    <dgm:pt modelId="{6DC5E646-32EB-4D27-9DE4-81B73D587A20}" type="pres">
      <dgm:prSet presAssocID="{67E6956A-E28A-475D-AE77-21CF0D9B0691}" presName="connTx" presStyleLbl="parChTrans1D2" presStyleIdx="0" presStyleCnt="1"/>
      <dgm:spPr/>
      <dgm:t>
        <a:bodyPr/>
        <a:lstStyle/>
        <a:p>
          <a:endParaRPr lang="en-US"/>
        </a:p>
      </dgm:t>
    </dgm:pt>
    <dgm:pt modelId="{7FBF4A02-6277-49DB-B852-8B8290CA66B9}" type="pres">
      <dgm:prSet presAssocID="{071B09BD-2EAA-4AF6-AE24-EBD8CD86AF6E}" presName="root2" presStyleCnt="0"/>
      <dgm:spPr/>
      <dgm:t>
        <a:bodyPr/>
        <a:lstStyle/>
        <a:p>
          <a:endParaRPr lang="en-US"/>
        </a:p>
      </dgm:t>
    </dgm:pt>
    <dgm:pt modelId="{8C3F78FF-200E-4C76-8E03-AF3F1286DC14}" type="pres">
      <dgm:prSet presAssocID="{071B09BD-2EAA-4AF6-AE24-EBD8CD86AF6E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7A17ED-1824-4B0A-B5A9-E46DF6A7CFC1}" type="pres">
      <dgm:prSet presAssocID="{071B09BD-2EAA-4AF6-AE24-EBD8CD86AF6E}" presName="level3hierChild" presStyleCnt="0"/>
      <dgm:spPr/>
      <dgm:t>
        <a:bodyPr/>
        <a:lstStyle/>
        <a:p>
          <a:endParaRPr lang="en-US"/>
        </a:p>
      </dgm:t>
    </dgm:pt>
    <dgm:pt modelId="{B6B60C2F-BF71-4B48-ABB1-17C61000C37C}" type="pres">
      <dgm:prSet presAssocID="{865FE67A-B9BC-4399-903E-99D07CDB93DD}" presName="conn2-1" presStyleLbl="parChTrans1D3" presStyleIdx="0" presStyleCnt="1"/>
      <dgm:spPr/>
      <dgm:t>
        <a:bodyPr/>
        <a:lstStyle/>
        <a:p>
          <a:endParaRPr lang="en-US"/>
        </a:p>
      </dgm:t>
    </dgm:pt>
    <dgm:pt modelId="{618C32AE-A83B-45F0-94E4-510E7AF3DF77}" type="pres">
      <dgm:prSet presAssocID="{865FE67A-B9BC-4399-903E-99D07CDB93DD}" presName="connTx" presStyleLbl="parChTrans1D3" presStyleIdx="0" presStyleCnt="1"/>
      <dgm:spPr/>
      <dgm:t>
        <a:bodyPr/>
        <a:lstStyle/>
        <a:p>
          <a:endParaRPr lang="en-US"/>
        </a:p>
      </dgm:t>
    </dgm:pt>
    <dgm:pt modelId="{169F5BD7-C358-485B-BC73-1EAF1BC5ACB4}" type="pres">
      <dgm:prSet presAssocID="{7E536C61-20CB-43FE-A797-352630CA30A4}" presName="root2" presStyleCnt="0"/>
      <dgm:spPr/>
      <dgm:t>
        <a:bodyPr/>
        <a:lstStyle/>
        <a:p>
          <a:endParaRPr lang="en-US"/>
        </a:p>
      </dgm:t>
    </dgm:pt>
    <dgm:pt modelId="{79F120B9-5769-4A23-96C4-2010564543C8}" type="pres">
      <dgm:prSet presAssocID="{7E536C61-20CB-43FE-A797-352630CA30A4}" presName="LevelTwoTextNode" presStyleLbl="node3" presStyleIdx="0" presStyleCnt="1" custScaleX="1243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8D14D04-8375-45A7-AE90-210215762AB4}" type="pres">
      <dgm:prSet presAssocID="{7E536C61-20CB-43FE-A797-352630CA30A4}" presName="level3hierChild" presStyleCnt="0"/>
      <dgm:spPr/>
      <dgm:t>
        <a:bodyPr/>
        <a:lstStyle/>
        <a:p>
          <a:endParaRPr lang="en-US"/>
        </a:p>
      </dgm:t>
    </dgm:pt>
    <dgm:pt modelId="{AE4AAD9C-CF4D-401A-8C11-D96A11F7EF03}" type="pres">
      <dgm:prSet presAssocID="{61A0E0FB-0D0D-48D3-A138-A1D80B94F580}" presName="conn2-1" presStyleLbl="parChTrans1D4" presStyleIdx="0" presStyleCnt="2"/>
      <dgm:spPr/>
      <dgm:t>
        <a:bodyPr/>
        <a:lstStyle/>
        <a:p>
          <a:endParaRPr lang="en-US"/>
        </a:p>
      </dgm:t>
    </dgm:pt>
    <dgm:pt modelId="{AA803017-B330-4A97-8D48-8BC23FC3D53B}" type="pres">
      <dgm:prSet presAssocID="{61A0E0FB-0D0D-48D3-A138-A1D80B94F580}" presName="connTx" presStyleLbl="parChTrans1D4" presStyleIdx="0" presStyleCnt="2"/>
      <dgm:spPr/>
      <dgm:t>
        <a:bodyPr/>
        <a:lstStyle/>
        <a:p>
          <a:endParaRPr lang="en-US"/>
        </a:p>
      </dgm:t>
    </dgm:pt>
    <dgm:pt modelId="{5DDEEA9B-427F-46C5-8036-83C9C555FEBB}" type="pres">
      <dgm:prSet presAssocID="{45EBFFCB-5780-4833-8ACF-00D3BA638D1F}" presName="root2" presStyleCnt="0"/>
      <dgm:spPr/>
      <dgm:t>
        <a:bodyPr/>
        <a:lstStyle/>
        <a:p>
          <a:endParaRPr lang="en-US"/>
        </a:p>
      </dgm:t>
    </dgm:pt>
    <dgm:pt modelId="{CDC0EC3B-32D8-415A-A048-01EC8DD4230F}" type="pres">
      <dgm:prSet presAssocID="{45EBFFCB-5780-4833-8ACF-00D3BA638D1F}" presName="LevelTwoTextNode" presStyleLbl="node4" presStyleIdx="0" presStyleCnt="2" custScaleY="1396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59E333-DF54-4F5E-9599-CCF3B8A8EB12}" type="pres">
      <dgm:prSet presAssocID="{45EBFFCB-5780-4833-8ACF-00D3BA638D1F}" presName="level3hierChild" presStyleCnt="0"/>
      <dgm:spPr/>
      <dgm:t>
        <a:bodyPr/>
        <a:lstStyle/>
        <a:p>
          <a:endParaRPr lang="en-US"/>
        </a:p>
      </dgm:t>
    </dgm:pt>
    <dgm:pt modelId="{D06D5469-6423-43E7-A4C9-1A518D969F78}" type="pres">
      <dgm:prSet presAssocID="{A69BA9E8-69D6-43DE-8641-89BDA73136B8}" presName="conn2-1" presStyleLbl="parChTrans1D4" presStyleIdx="1" presStyleCnt="2"/>
      <dgm:spPr/>
      <dgm:t>
        <a:bodyPr/>
        <a:lstStyle/>
        <a:p>
          <a:endParaRPr lang="en-US"/>
        </a:p>
      </dgm:t>
    </dgm:pt>
    <dgm:pt modelId="{F73E2026-F85B-40E4-B132-FE843333F414}" type="pres">
      <dgm:prSet presAssocID="{A69BA9E8-69D6-43DE-8641-89BDA73136B8}" presName="connTx" presStyleLbl="parChTrans1D4" presStyleIdx="1" presStyleCnt="2"/>
      <dgm:spPr/>
      <dgm:t>
        <a:bodyPr/>
        <a:lstStyle/>
        <a:p>
          <a:endParaRPr lang="en-US"/>
        </a:p>
      </dgm:t>
    </dgm:pt>
    <dgm:pt modelId="{3B33EB89-CDE1-494E-81D1-87E07C89034F}" type="pres">
      <dgm:prSet presAssocID="{DAE2C777-FC75-4BF5-8640-0D13BD530CD9}" presName="root2" presStyleCnt="0"/>
      <dgm:spPr/>
      <dgm:t>
        <a:bodyPr/>
        <a:lstStyle/>
        <a:p>
          <a:endParaRPr lang="en-US"/>
        </a:p>
      </dgm:t>
    </dgm:pt>
    <dgm:pt modelId="{FCF7EB8A-07E0-4EE6-A607-A2C1EB2865A5}" type="pres">
      <dgm:prSet presAssocID="{DAE2C777-FC75-4BF5-8640-0D13BD530CD9}" presName="LevelTwoTextNode" presStyleLbl="node4" presStyleIdx="1" presStyleCnt="2" custScaleY="1434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000CA7C-7E31-49AF-83F5-BB9EE66C083B}" type="pres">
      <dgm:prSet presAssocID="{DAE2C777-FC75-4BF5-8640-0D13BD530CD9}" presName="level3hierChild" presStyleCnt="0"/>
      <dgm:spPr/>
      <dgm:t>
        <a:bodyPr/>
        <a:lstStyle/>
        <a:p>
          <a:endParaRPr lang="en-US"/>
        </a:p>
      </dgm:t>
    </dgm:pt>
  </dgm:ptLst>
  <dgm:cxnLst>
    <dgm:cxn modelId="{79A262AC-EADD-4AD0-9560-E9365BDA2C83}" type="presOf" srcId="{65B6D028-C31D-4B59-90C5-C05232FA4A76}" destId="{997CAFA1-4FC1-4439-BA58-BBA4F3C94C73}" srcOrd="0" destOrd="0" presId="urn:microsoft.com/office/officeart/2005/8/layout/hierarchy2"/>
    <dgm:cxn modelId="{B7F39715-59C2-49C0-879D-42B1ADC0B02E}" srcId="{071B09BD-2EAA-4AF6-AE24-EBD8CD86AF6E}" destId="{7E536C61-20CB-43FE-A797-352630CA30A4}" srcOrd="0" destOrd="0" parTransId="{865FE67A-B9BC-4399-903E-99D07CDB93DD}" sibTransId="{282EB399-6BBC-43F9-ABE3-D81DAA3F370F}"/>
    <dgm:cxn modelId="{D0483393-36A8-4C59-91E7-E6AD6B19C3BC}" type="presOf" srcId="{67E6956A-E28A-475D-AE77-21CF0D9B0691}" destId="{6DC5E646-32EB-4D27-9DE4-81B73D587A20}" srcOrd="1" destOrd="0" presId="urn:microsoft.com/office/officeart/2005/8/layout/hierarchy2"/>
    <dgm:cxn modelId="{5BDC8F5E-8370-48D4-9C42-80CD47E4530F}" type="presOf" srcId="{67E6956A-E28A-475D-AE77-21CF0D9B0691}" destId="{D0064E30-838C-4217-BF73-FE081ECB38FE}" srcOrd="0" destOrd="0" presId="urn:microsoft.com/office/officeart/2005/8/layout/hierarchy2"/>
    <dgm:cxn modelId="{D1E52E4D-6CA0-4373-BAAA-B4202F41EEE8}" type="presOf" srcId="{865FE67A-B9BC-4399-903E-99D07CDB93DD}" destId="{618C32AE-A83B-45F0-94E4-510E7AF3DF77}" srcOrd="1" destOrd="0" presId="urn:microsoft.com/office/officeart/2005/8/layout/hierarchy2"/>
    <dgm:cxn modelId="{01C5B9C5-03E8-4EA8-9FE3-EC6C6F252CA7}" srcId="{22E044A2-6E20-4A28-8D5A-181EA683BB8A}" destId="{65B6D028-C31D-4B59-90C5-C05232FA4A76}" srcOrd="0" destOrd="0" parTransId="{8204DF80-FC19-4D1F-BFC6-A3EE398DAE9B}" sibTransId="{58D86DAB-4117-4761-9446-D83E27F0D3D3}"/>
    <dgm:cxn modelId="{A671523B-AC95-4B26-AA61-123A019D3991}" type="presOf" srcId="{22E044A2-6E20-4A28-8D5A-181EA683BB8A}" destId="{B75B63F6-85DC-492B-8DD1-37B7D2EA4AB3}" srcOrd="0" destOrd="0" presId="urn:microsoft.com/office/officeart/2005/8/layout/hierarchy2"/>
    <dgm:cxn modelId="{9BCB4A6F-938F-43F9-B165-6F8B55A4AFF7}" type="presOf" srcId="{61A0E0FB-0D0D-48D3-A138-A1D80B94F580}" destId="{AA803017-B330-4A97-8D48-8BC23FC3D53B}" srcOrd="1" destOrd="0" presId="urn:microsoft.com/office/officeart/2005/8/layout/hierarchy2"/>
    <dgm:cxn modelId="{2A6D9423-C3E4-4D5E-AA70-7A2CCDC81935}" type="presOf" srcId="{61A0E0FB-0D0D-48D3-A138-A1D80B94F580}" destId="{AE4AAD9C-CF4D-401A-8C11-D96A11F7EF03}" srcOrd="0" destOrd="0" presId="urn:microsoft.com/office/officeart/2005/8/layout/hierarchy2"/>
    <dgm:cxn modelId="{DA146C01-05B2-47FA-8556-8AF8C3BE6FDF}" type="presOf" srcId="{45EBFFCB-5780-4833-8ACF-00D3BA638D1F}" destId="{CDC0EC3B-32D8-415A-A048-01EC8DD4230F}" srcOrd="0" destOrd="0" presId="urn:microsoft.com/office/officeart/2005/8/layout/hierarchy2"/>
    <dgm:cxn modelId="{D8EF3040-93F4-46D1-9B95-4FE7D514FB91}" type="presOf" srcId="{DAE2C777-FC75-4BF5-8640-0D13BD530CD9}" destId="{FCF7EB8A-07E0-4EE6-A607-A2C1EB2865A5}" srcOrd="0" destOrd="0" presId="urn:microsoft.com/office/officeart/2005/8/layout/hierarchy2"/>
    <dgm:cxn modelId="{9334488B-BB5E-4C14-84E0-2CD0BE69D7DD}" srcId="{7E536C61-20CB-43FE-A797-352630CA30A4}" destId="{45EBFFCB-5780-4833-8ACF-00D3BA638D1F}" srcOrd="0" destOrd="0" parTransId="{61A0E0FB-0D0D-48D3-A138-A1D80B94F580}" sibTransId="{91FD1027-0344-4F01-A355-5D6BD8C1259B}"/>
    <dgm:cxn modelId="{28E01025-8A8E-4BD2-B45F-D5242AA261C9}" type="presOf" srcId="{7E536C61-20CB-43FE-A797-352630CA30A4}" destId="{79F120B9-5769-4A23-96C4-2010564543C8}" srcOrd="0" destOrd="0" presId="urn:microsoft.com/office/officeart/2005/8/layout/hierarchy2"/>
    <dgm:cxn modelId="{19AB1B6C-7E85-47FA-8733-3739D7638B98}" srcId="{65B6D028-C31D-4B59-90C5-C05232FA4A76}" destId="{071B09BD-2EAA-4AF6-AE24-EBD8CD86AF6E}" srcOrd="0" destOrd="0" parTransId="{67E6956A-E28A-475D-AE77-21CF0D9B0691}" sibTransId="{BEEB453C-7DC4-423D-AF4E-5A9C75E68DF2}"/>
    <dgm:cxn modelId="{C5C0331F-2563-45D8-80A0-13185D9D6294}" type="presOf" srcId="{A69BA9E8-69D6-43DE-8641-89BDA73136B8}" destId="{D06D5469-6423-43E7-A4C9-1A518D969F78}" srcOrd="0" destOrd="0" presId="urn:microsoft.com/office/officeart/2005/8/layout/hierarchy2"/>
    <dgm:cxn modelId="{B871B8FD-F4BE-43C3-928B-421797DC8171}" type="presOf" srcId="{A69BA9E8-69D6-43DE-8641-89BDA73136B8}" destId="{F73E2026-F85B-40E4-B132-FE843333F414}" srcOrd="1" destOrd="0" presId="urn:microsoft.com/office/officeart/2005/8/layout/hierarchy2"/>
    <dgm:cxn modelId="{6A7BFF21-3395-4A0C-85A5-77A8399111A2}" type="presOf" srcId="{071B09BD-2EAA-4AF6-AE24-EBD8CD86AF6E}" destId="{8C3F78FF-200E-4C76-8E03-AF3F1286DC14}" srcOrd="0" destOrd="0" presId="urn:microsoft.com/office/officeart/2005/8/layout/hierarchy2"/>
    <dgm:cxn modelId="{292C7D04-2508-4079-96FF-5D71F8610196}" type="presOf" srcId="{865FE67A-B9BC-4399-903E-99D07CDB93DD}" destId="{B6B60C2F-BF71-4B48-ABB1-17C61000C37C}" srcOrd="0" destOrd="0" presId="urn:microsoft.com/office/officeart/2005/8/layout/hierarchy2"/>
    <dgm:cxn modelId="{3BE6983E-FB84-46C2-A5BE-1DC1DFB7A738}" srcId="{7E536C61-20CB-43FE-A797-352630CA30A4}" destId="{DAE2C777-FC75-4BF5-8640-0D13BD530CD9}" srcOrd="1" destOrd="0" parTransId="{A69BA9E8-69D6-43DE-8641-89BDA73136B8}" sibTransId="{E1FFB103-1EDF-4968-8EC5-599C125D065F}"/>
    <dgm:cxn modelId="{3B7BEAB3-8B35-46C8-8DCE-506AE67B3C27}" type="presParOf" srcId="{B75B63F6-85DC-492B-8DD1-37B7D2EA4AB3}" destId="{6B20E20E-3F20-4C1B-B5CA-7F6BBD2D5F92}" srcOrd="0" destOrd="0" presId="urn:microsoft.com/office/officeart/2005/8/layout/hierarchy2"/>
    <dgm:cxn modelId="{A091D779-DAAD-44FA-8187-AD5E0EB8FB97}" type="presParOf" srcId="{6B20E20E-3F20-4C1B-B5CA-7F6BBD2D5F92}" destId="{997CAFA1-4FC1-4439-BA58-BBA4F3C94C73}" srcOrd="0" destOrd="0" presId="urn:microsoft.com/office/officeart/2005/8/layout/hierarchy2"/>
    <dgm:cxn modelId="{5CB4D687-E02F-488C-AE74-601A2BEA2E8D}" type="presParOf" srcId="{6B20E20E-3F20-4C1B-B5CA-7F6BBD2D5F92}" destId="{016880A8-3766-415C-9805-90E945DEC87E}" srcOrd="1" destOrd="0" presId="urn:microsoft.com/office/officeart/2005/8/layout/hierarchy2"/>
    <dgm:cxn modelId="{74CC87FB-794C-4D1A-80E2-A92FE7F4D2A3}" type="presParOf" srcId="{016880A8-3766-415C-9805-90E945DEC87E}" destId="{D0064E30-838C-4217-BF73-FE081ECB38FE}" srcOrd="0" destOrd="0" presId="urn:microsoft.com/office/officeart/2005/8/layout/hierarchy2"/>
    <dgm:cxn modelId="{9A2C8C83-AE36-4BE5-8462-DA4440DF5373}" type="presParOf" srcId="{D0064E30-838C-4217-BF73-FE081ECB38FE}" destId="{6DC5E646-32EB-4D27-9DE4-81B73D587A20}" srcOrd="0" destOrd="0" presId="urn:microsoft.com/office/officeart/2005/8/layout/hierarchy2"/>
    <dgm:cxn modelId="{CB78B95E-52DF-43D1-9844-9A9C8445EDE7}" type="presParOf" srcId="{016880A8-3766-415C-9805-90E945DEC87E}" destId="{7FBF4A02-6277-49DB-B852-8B8290CA66B9}" srcOrd="1" destOrd="0" presId="urn:microsoft.com/office/officeart/2005/8/layout/hierarchy2"/>
    <dgm:cxn modelId="{B5722F89-B974-485E-B325-DC229D1BD2DD}" type="presParOf" srcId="{7FBF4A02-6277-49DB-B852-8B8290CA66B9}" destId="{8C3F78FF-200E-4C76-8E03-AF3F1286DC14}" srcOrd="0" destOrd="0" presId="urn:microsoft.com/office/officeart/2005/8/layout/hierarchy2"/>
    <dgm:cxn modelId="{EC69256B-3E76-48D6-B48D-CC8789950C75}" type="presParOf" srcId="{7FBF4A02-6277-49DB-B852-8B8290CA66B9}" destId="{2F7A17ED-1824-4B0A-B5A9-E46DF6A7CFC1}" srcOrd="1" destOrd="0" presId="urn:microsoft.com/office/officeart/2005/8/layout/hierarchy2"/>
    <dgm:cxn modelId="{BC282F62-4903-49F5-8FDA-758F2C687A38}" type="presParOf" srcId="{2F7A17ED-1824-4B0A-B5A9-E46DF6A7CFC1}" destId="{B6B60C2F-BF71-4B48-ABB1-17C61000C37C}" srcOrd="0" destOrd="0" presId="urn:microsoft.com/office/officeart/2005/8/layout/hierarchy2"/>
    <dgm:cxn modelId="{C3372B14-D764-45F8-A735-F5BD04C66899}" type="presParOf" srcId="{B6B60C2F-BF71-4B48-ABB1-17C61000C37C}" destId="{618C32AE-A83B-45F0-94E4-510E7AF3DF77}" srcOrd="0" destOrd="0" presId="urn:microsoft.com/office/officeart/2005/8/layout/hierarchy2"/>
    <dgm:cxn modelId="{4DA0C311-6289-47A6-A332-AE03FC23A648}" type="presParOf" srcId="{2F7A17ED-1824-4B0A-B5A9-E46DF6A7CFC1}" destId="{169F5BD7-C358-485B-BC73-1EAF1BC5ACB4}" srcOrd="1" destOrd="0" presId="urn:microsoft.com/office/officeart/2005/8/layout/hierarchy2"/>
    <dgm:cxn modelId="{70D41DF6-B0F2-4262-A1DE-D559660FA946}" type="presParOf" srcId="{169F5BD7-C358-485B-BC73-1EAF1BC5ACB4}" destId="{79F120B9-5769-4A23-96C4-2010564543C8}" srcOrd="0" destOrd="0" presId="urn:microsoft.com/office/officeart/2005/8/layout/hierarchy2"/>
    <dgm:cxn modelId="{CCFFAD26-F527-41F3-8102-ED640B0F161B}" type="presParOf" srcId="{169F5BD7-C358-485B-BC73-1EAF1BC5ACB4}" destId="{F8D14D04-8375-45A7-AE90-210215762AB4}" srcOrd="1" destOrd="0" presId="urn:microsoft.com/office/officeart/2005/8/layout/hierarchy2"/>
    <dgm:cxn modelId="{1657DC2A-6139-4914-968F-F6FE4D10306A}" type="presParOf" srcId="{F8D14D04-8375-45A7-AE90-210215762AB4}" destId="{AE4AAD9C-CF4D-401A-8C11-D96A11F7EF03}" srcOrd="0" destOrd="0" presId="urn:microsoft.com/office/officeart/2005/8/layout/hierarchy2"/>
    <dgm:cxn modelId="{BD284A91-0F17-4B49-971B-7217E539BD24}" type="presParOf" srcId="{AE4AAD9C-CF4D-401A-8C11-D96A11F7EF03}" destId="{AA803017-B330-4A97-8D48-8BC23FC3D53B}" srcOrd="0" destOrd="0" presId="urn:microsoft.com/office/officeart/2005/8/layout/hierarchy2"/>
    <dgm:cxn modelId="{3BBC1443-3575-43C0-80E6-9729252BE870}" type="presParOf" srcId="{F8D14D04-8375-45A7-AE90-210215762AB4}" destId="{5DDEEA9B-427F-46C5-8036-83C9C555FEBB}" srcOrd="1" destOrd="0" presId="urn:microsoft.com/office/officeart/2005/8/layout/hierarchy2"/>
    <dgm:cxn modelId="{0D5DE116-024F-4C76-B9A5-0267F1C8F173}" type="presParOf" srcId="{5DDEEA9B-427F-46C5-8036-83C9C555FEBB}" destId="{CDC0EC3B-32D8-415A-A048-01EC8DD4230F}" srcOrd="0" destOrd="0" presId="urn:microsoft.com/office/officeart/2005/8/layout/hierarchy2"/>
    <dgm:cxn modelId="{3EF7C6B1-71FA-4EB4-BD96-ED133B218D19}" type="presParOf" srcId="{5DDEEA9B-427F-46C5-8036-83C9C555FEBB}" destId="{E259E333-DF54-4F5E-9599-CCF3B8A8EB12}" srcOrd="1" destOrd="0" presId="urn:microsoft.com/office/officeart/2005/8/layout/hierarchy2"/>
    <dgm:cxn modelId="{FC1B8438-114A-4075-BF9E-500C728C637C}" type="presParOf" srcId="{F8D14D04-8375-45A7-AE90-210215762AB4}" destId="{D06D5469-6423-43E7-A4C9-1A518D969F78}" srcOrd="2" destOrd="0" presId="urn:microsoft.com/office/officeart/2005/8/layout/hierarchy2"/>
    <dgm:cxn modelId="{F899FCE5-926E-4A56-85F1-7EF8518023D5}" type="presParOf" srcId="{D06D5469-6423-43E7-A4C9-1A518D969F78}" destId="{F73E2026-F85B-40E4-B132-FE843333F414}" srcOrd="0" destOrd="0" presId="urn:microsoft.com/office/officeart/2005/8/layout/hierarchy2"/>
    <dgm:cxn modelId="{F31646B0-25CF-4917-B66E-FDD7E2BE2109}" type="presParOf" srcId="{F8D14D04-8375-45A7-AE90-210215762AB4}" destId="{3B33EB89-CDE1-494E-81D1-87E07C89034F}" srcOrd="3" destOrd="0" presId="urn:microsoft.com/office/officeart/2005/8/layout/hierarchy2"/>
    <dgm:cxn modelId="{6118DDAE-EB78-48DA-AEBD-742418E30DE1}" type="presParOf" srcId="{3B33EB89-CDE1-494E-81D1-87E07C89034F}" destId="{FCF7EB8A-07E0-4EE6-A607-A2C1EB2865A5}" srcOrd="0" destOrd="0" presId="urn:microsoft.com/office/officeart/2005/8/layout/hierarchy2"/>
    <dgm:cxn modelId="{E99AB0CE-4A3F-4877-B91F-BA5E74939309}" type="presParOf" srcId="{3B33EB89-CDE1-494E-81D1-87E07C89034F}" destId="{9000CA7C-7E31-49AF-83F5-BB9EE66C083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E044A2-6E20-4A28-8D5A-181EA683BB8A}" type="doc">
      <dgm:prSet loTypeId="urn:microsoft.com/office/officeart/2005/8/layout/hierarchy2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5B6D028-C31D-4B59-90C5-C05232FA4A76}">
      <dgm:prSet phldrT="[Text]" custT="1"/>
      <dgm:spPr/>
      <dgm:t>
        <a:bodyPr/>
        <a:lstStyle/>
        <a:p>
          <a:r>
            <a:rPr lang="en-US" sz="1800" dirty="0" smtClean="0"/>
            <a:t>Math </a:t>
          </a:r>
          <a:br>
            <a:rPr lang="en-US" sz="1800" dirty="0" smtClean="0"/>
          </a:br>
          <a:r>
            <a:rPr lang="en-US" sz="1800" dirty="0" smtClean="0"/>
            <a:t>Literacy   </a:t>
          </a:r>
          <a:endParaRPr lang="en-US" sz="1800" dirty="0"/>
        </a:p>
      </dgm:t>
    </dgm:pt>
    <dgm:pt modelId="{8204DF80-FC19-4D1F-BFC6-A3EE398DAE9B}" type="parTrans" cxnId="{01C5B9C5-03E8-4EA8-9FE3-EC6C6F252CA7}">
      <dgm:prSet/>
      <dgm:spPr/>
      <dgm:t>
        <a:bodyPr/>
        <a:lstStyle/>
        <a:p>
          <a:endParaRPr lang="en-US"/>
        </a:p>
      </dgm:t>
    </dgm:pt>
    <dgm:pt modelId="{58D86DAB-4117-4761-9446-D83E27F0D3D3}" type="sibTrans" cxnId="{01C5B9C5-03E8-4EA8-9FE3-EC6C6F252CA7}">
      <dgm:prSet/>
      <dgm:spPr/>
      <dgm:t>
        <a:bodyPr/>
        <a:lstStyle/>
        <a:p>
          <a:endParaRPr lang="en-US"/>
        </a:p>
      </dgm:t>
    </dgm:pt>
    <dgm:pt modelId="{3A3ACC75-411E-4DC0-9A96-30F127AA5672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800" dirty="0" smtClean="0"/>
            <a:t>Intro to Statistics or Gen Ed Math</a:t>
          </a:r>
          <a:endParaRPr lang="en-US" sz="1800" dirty="0"/>
        </a:p>
      </dgm:t>
    </dgm:pt>
    <dgm:pt modelId="{AFB29D90-E04C-43CF-A74E-41BE01960816}" type="parTrans" cxnId="{33DF7FFC-64E1-41ED-ACCE-42243A0B4032}">
      <dgm:prSet/>
      <dgm:spPr/>
      <dgm:t>
        <a:bodyPr/>
        <a:lstStyle/>
        <a:p>
          <a:endParaRPr lang="en-US"/>
        </a:p>
      </dgm:t>
    </dgm:pt>
    <dgm:pt modelId="{CAFF64C8-4E09-49B0-848B-A4A12EDC9218}" type="sibTrans" cxnId="{33DF7FFC-64E1-41ED-ACCE-42243A0B4032}">
      <dgm:prSet/>
      <dgm:spPr/>
      <dgm:t>
        <a:bodyPr/>
        <a:lstStyle/>
        <a:p>
          <a:endParaRPr lang="en-US"/>
        </a:p>
      </dgm:t>
    </dgm:pt>
    <dgm:pt modelId="{40186914-8DBC-47E6-9921-2298431C0028}">
      <dgm:prSet phldrT="[Text]" custT="1"/>
      <dgm:spPr/>
      <dgm:t>
        <a:bodyPr/>
        <a:lstStyle/>
        <a:p>
          <a:r>
            <a:rPr lang="en-US" sz="1800" dirty="0" smtClean="0"/>
            <a:t>Beginning Algebra</a:t>
          </a:r>
          <a:endParaRPr lang="en-US" sz="1800" dirty="0"/>
        </a:p>
      </dgm:t>
    </dgm:pt>
    <dgm:pt modelId="{F0D607D5-AC2F-4632-B14F-5D5B3D5AD0C1}" type="parTrans" cxnId="{58B1DCC9-1BD7-4339-B8F1-1552E5E4C107}">
      <dgm:prSet/>
      <dgm:spPr/>
      <dgm:t>
        <a:bodyPr/>
        <a:lstStyle/>
        <a:p>
          <a:endParaRPr lang="en-US"/>
        </a:p>
      </dgm:t>
    </dgm:pt>
    <dgm:pt modelId="{610C45D1-CDF5-428B-A798-6B8039354BBC}" type="sibTrans" cxnId="{58B1DCC9-1BD7-4339-B8F1-1552E5E4C107}">
      <dgm:prSet/>
      <dgm:spPr/>
      <dgm:t>
        <a:bodyPr/>
        <a:lstStyle/>
        <a:p>
          <a:endParaRPr lang="en-US"/>
        </a:p>
      </dgm:t>
    </dgm:pt>
    <dgm:pt modelId="{1BCBD651-2FEA-413C-8ACA-D651DE2A8D59}">
      <dgm:prSet phldrT="[Text]" custT="1"/>
      <dgm:spPr/>
      <dgm:t>
        <a:bodyPr/>
        <a:lstStyle/>
        <a:p>
          <a:r>
            <a:rPr lang="en-US" sz="1800" dirty="0" smtClean="0"/>
            <a:t>College Algebra or Pre-Calculus</a:t>
          </a:r>
          <a:endParaRPr lang="en-US" sz="1800" dirty="0"/>
        </a:p>
      </dgm:t>
    </dgm:pt>
    <dgm:pt modelId="{5BD287D8-622D-4DA0-BF72-06413104F9E0}" type="parTrans" cxnId="{76B273DD-8270-44BC-8FA4-CE8DAECC9F72}">
      <dgm:prSet/>
      <dgm:spPr/>
      <dgm:t>
        <a:bodyPr/>
        <a:lstStyle/>
        <a:p>
          <a:endParaRPr lang="en-US"/>
        </a:p>
      </dgm:t>
    </dgm:pt>
    <dgm:pt modelId="{2E55C173-9EC0-42FF-9CB1-911BEF84159A}" type="sibTrans" cxnId="{76B273DD-8270-44BC-8FA4-CE8DAECC9F72}">
      <dgm:prSet/>
      <dgm:spPr/>
      <dgm:t>
        <a:bodyPr/>
        <a:lstStyle/>
        <a:p>
          <a:endParaRPr lang="en-US"/>
        </a:p>
      </dgm:t>
    </dgm:pt>
    <dgm:pt modelId="{70B5E53B-A8F8-447F-93D7-0DDBF76D031E}">
      <dgm:prSet custT="1"/>
      <dgm:spPr/>
      <dgm:t>
        <a:bodyPr/>
        <a:lstStyle/>
        <a:p>
          <a:r>
            <a:rPr lang="en-US" sz="1800" dirty="0" smtClean="0"/>
            <a:t>Pre-Algebra  </a:t>
          </a:r>
          <a:endParaRPr lang="en-US" sz="1800" dirty="0"/>
        </a:p>
      </dgm:t>
    </dgm:pt>
    <dgm:pt modelId="{73144913-71B4-4881-B487-0AA7E43D4FAD}" type="parTrans" cxnId="{38554432-8943-44E1-9568-0F74BCD495D9}">
      <dgm:prSet/>
      <dgm:spPr/>
      <dgm:t>
        <a:bodyPr/>
        <a:lstStyle/>
        <a:p>
          <a:endParaRPr lang="en-US"/>
        </a:p>
      </dgm:t>
    </dgm:pt>
    <dgm:pt modelId="{9A5FF3AF-19A2-42ED-A2EF-094A65D2020B}" type="sibTrans" cxnId="{38554432-8943-44E1-9568-0F74BCD495D9}">
      <dgm:prSet/>
      <dgm:spPr/>
      <dgm:t>
        <a:bodyPr/>
        <a:lstStyle/>
        <a:p>
          <a:endParaRPr lang="en-US"/>
        </a:p>
      </dgm:t>
    </dgm:pt>
    <dgm:pt modelId="{907995F5-22E2-4390-9CA3-27863F2E84AF}">
      <dgm:prSet phldrT="[Text]" custT="1"/>
      <dgm:spPr/>
      <dgm:t>
        <a:bodyPr/>
        <a:lstStyle/>
        <a:p>
          <a:r>
            <a:rPr lang="en-US" sz="1800" dirty="0" smtClean="0"/>
            <a:t>Intermediate </a:t>
          </a:r>
        </a:p>
        <a:p>
          <a:r>
            <a:rPr lang="en-US" sz="1800" dirty="0" smtClean="0"/>
            <a:t>Algebra</a:t>
          </a:r>
          <a:endParaRPr lang="en-US" sz="1800" dirty="0"/>
        </a:p>
      </dgm:t>
    </dgm:pt>
    <dgm:pt modelId="{B9C34DC3-E923-4208-A58C-BB4FAF03C955}" type="parTrans" cxnId="{A1F7BA6C-08E9-417C-9B6E-396B524C6A9D}">
      <dgm:prSet/>
      <dgm:spPr/>
      <dgm:t>
        <a:bodyPr/>
        <a:lstStyle/>
        <a:p>
          <a:endParaRPr lang="en-US"/>
        </a:p>
      </dgm:t>
    </dgm:pt>
    <dgm:pt modelId="{B377E9F7-E5CF-4E3B-B8CC-313398D947B5}" type="sibTrans" cxnId="{A1F7BA6C-08E9-417C-9B6E-396B524C6A9D}">
      <dgm:prSet/>
      <dgm:spPr/>
      <dgm:t>
        <a:bodyPr/>
        <a:lstStyle/>
        <a:p>
          <a:endParaRPr lang="en-US"/>
        </a:p>
      </dgm:t>
    </dgm:pt>
    <dgm:pt modelId="{8C36BBC5-7BF6-49F8-948B-0AEFC90C62C0}" type="pres">
      <dgm:prSet presAssocID="{22E044A2-6E20-4A28-8D5A-181EA683BB8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4FF878-4F84-46FE-AC03-EED1716D9365}" type="pres">
      <dgm:prSet presAssocID="{70B5E53B-A8F8-447F-93D7-0DDBF76D031E}" presName="root1" presStyleCnt="0"/>
      <dgm:spPr/>
      <dgm:t>
        <a:bodyPr/>
        <a:lstStyle/>
        <a:p>
          <a:endParaRPr lang="en-US"/>
        </a:p>
      </dgm:t>
    </dgm:pt>
    <dgm:pt modelId="{FBC2F8C3-8558-4A20-BD18-DC28D8023F14}" type="pres">
      <dgm:prSet presAssocID="{70B5E53B-A8F8-447F-93D7-0DDBF76D031E}" presName="LevelOneTextNode" presStyleLbl="node0" presStyleIdx="0" presStyleCnt="1" custScaleY="15272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EB71772-C6FB-406D-A75D-17EA48D375B1}" type="pres">
      <dgm:prSet presAssocID="{70B5E53B-A8F8-447F-93D7-0DDBF76D031E}" presName="level2hierChild" presStyleCnt="0"/>
      <dgm:spPr/>
      <dgm:t>
        <a:bodyPr/>
        <a:lstStyle/>
        <a:p>
          <a:endParaRPr lang="en-US"/>
        </a:p>
      </dgm:t>
    </dgm:pt>
    <dgm:pt modelId="{B52F2ACE-C5F8-4CD0-800B-54D1C2A5E0B4}" type="pres">
      <dgm:prSet presAssocID="{8204DF80-FC19-4D1F-BFC6-A3EE398DAE9B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A207FB38-6D6C-41FE-B714-54A88BD6461D}" type="pres">
      <dgm:prSet presAssocID="{8204DF80-FC19-4D1F-BFC6-A3EE398DAE9B}" presName="connTx" presStyleLbl="parChTrans1D2" presStyleIdx="0" presStyleCnt="2"/>
      <dgm:spPr/>
      <dgm:t>
        <a:bodyPr/>
        <a:lstStyle/>
        <a:p>
          <a:endParaRPr lang="en-US"/>
        </a:p>
      </dgm:t>
    </dgm:pt>
    <dgm:pt modelId="{A337E4D5-6367-4A9A-9E56-764BB748E53C}" type="pres">
      <dgm:prSet presAssocID="{65B6D028-C31D-4B59-90C5-C05232FA4A76}" presName="root2" presStyleCnt="0"/>
      <dgm:spPr/>
      <dgm:t>
        <a:bodyPr/>
        <a:lstStyle/>
        <a:p>
          <a:endParaRPr lang="en-US"/>
        </a:p>
      </dgm:t>
    </dgm:pt>
    <dgm:pt modelId="{9AF61EDC-73F0-4E22-A4CC-EE5E1C103AFA}" type="pres">
      <dgm:prSet presAssocID="{65B6D028-C31D-4B59-90C5-C05232FA4A76}" presName="LevelTwoTextNode" presStyleLbl="node2" presStyleIdx="0" presStyleCnt="2" custScaleY="157271" custLinFactNeighborX="66364" custLinFactNeighborY="-8340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3B62C00-4F4E-4B70-BB9B-887FA89EDFB8}" type="pres">
      <dgm:prSet presAssocID="{65B6D028-C31D-4B59-90C5-C05232FA4A76}" presName="level3hierChild" presStyleCnt="0"/>
      <dgm:spPr/>
      <dgm:t>
        <a:bodyPr/>
        <a:lstStyle/>
        <a:p>
          <a:endParaRPr lang="en-US"/>
        </a:p>
      </dgm:t>
    </dgm:pt>
    <dgm:pt modelId="{677304CE-78D8-4501-B7B1-DFAFE3C48783}" type="pres">
      <dgm:prSet presAssocID="{AFB29D90-E04C-43CF-A74E-41BE01960816}" presName="conn2-1" presStyleLbl="parChTrans1D3" presStyleIdx="0" presStyleCnt="2"/>
      <dgm:spPr/>
      <dgm:t>
        <a:bodyPr/>
        <a:lstStyle/>
        <a:p>
          <a:endParaRPr lang="en-US"/>
        </a:p>
      </dgm:t>
    </dgm:pt>
    <dgm:pt modelId="{02B41175-F2A3-4309-AD1B-3A5C405CFC52}" type="pres">
      <dgm:prSet presAssocID="{AFB29D90-E04C-43CF-A74E-41BE01960816}" presName="connTx" presStyleLbl="parChTrans1D3" presStyleIdx="0" presStyleCnt="2"/>
      <dgm:spPr/>
      <dgm:t>
        <a:bodyPr/>
        <a:lstStyle/>
        <a:p>
          <a:endParaRPr lang="en-US"/>
        </a:p>
      </dgm:t>
    </dgm:pt>
    <dgm:pt modelId="{638BC5BD-C628-4912-8C2B-67CC65C568B9}" type="pres">
      <dgm:prSet presAssocID="{3A3ACC75-411E-4DC0-9A96-30F127AA5672}" presName="root2" presStyleCnt="0"/>
      <dgm:spPr/>
      <dgm:t>
        <a:bodyPr/>
        <a:lstStyle/>
        <a:p>
          <a:endParaRPr lang="en-US"/>
        </a:p>
      </dgm:t>
    </dgm:pt>
    <dgm:pt modelId="{BA11011C-6B4F-4124-8C3D-0863C1B8974D}" type="pres">
      <dgm:prSet presAssocID="{3A3ACC75-411E-4DC0-9A96-30F127AA5672}" presName="LevelTwoTextNode" presStyleLbl="node3" presStyleIdx="0" presStyleCnt="2" custScaleY="157271" custLinFactX="36356" custLinFactNeighborX="100000" custLinFactNeighborY="-8340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E68140E-BA74-4107-9F04-3D0DCE437109}" type="pres">
      <dgm:prSet presAssocID="{3A3ACC75-411E-4DC0-9A96-30F127AA5672}" presName="level3hierChild" presStyleCnt="0"/>
      <dgm:spPr/>
      <dgm:t>
        <a:bodyPr/>
        <a:lstStyle/>
        <a:p>
          <a:endParaRPr lang="en-US"/>
        </a:p>
      </dgm:t>
    </dgm:pt>
    <dgm:pt modelId="{EE0B8E1D-C831-4318-A370-278EBB519A5E}" type="pres">
      <dgm:prSet presAssocID="{F0D607D5-AC2F-4632-B14F-5D5B3D5AD0C1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0E894912-2699-4C13-8116-E2B56E0056F3}" type="pres">
      <dgm:prSet presAssocID="{F0D607D5-AC2F-4632-B14F-5D5B3D5AD0C1}" presName="connTx" presStyleLbl="parChTrans1D2" presStyleIdx="1" presStyleCnt="2"/>
      <dgm:spPr/>
      <dgm:t>
        <a:bodyPr/>
        <a:lstStyle/>
        <a:p>
          <a:endParaRPr lang="en-US"/>
        </a:p>
      </dgm:t>
    </dgm:pt>
    <dgm:pt modelId="{C07E1A96-698A-436D-B175-F2ECF2937079}" type="pres">
      <dgm:prSet presAssocID="{40186914-8DBC-47E6-9921-2298431C0028}" presName="root2" presStyleCnt="0"/>
      <dgm:spPr/>
      <dgm:t>
        <a:bodyPr/>
        <a:lstStyle/>
        <a:p>
          <a:endParaRPr lang="en-US"/>
        </a:p>
      </dgm:t>
    </dgm:pt>
    <dgm:pt modelId="{719CC79C-A395-4C29-BFDA-E6BA2703F9D0}" type="pres">
      <dgm:prSet presAssocID="{40186914-8DBC-47E6-9921-2298431C0028}" presName="LevelTwoTextNode" presStyleLbl="node2" presStyleIdx="1" presStyleCnt="2" custScaleY="157271" custLinFactNeighborX="-452" custLinFactNeighborY="78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1CEB339-231D-4956-8056-7177C4ED3F27}" type="pres">
      <dgm:prSet presAssocID="{40186914-8DBC-47E6-9921-2298431C0028}" presName="level3hierChild" presStyleCnt="0"/>
      <dgm:spPr/>
      <dgm:t>
        <a:bodyPr/>
        <a:lstStyle/>
        <a:p>
          <a:endParaRPr lang="en-US"/>
        </a:p>
      </dgm:t>
    </dgm:pt>
    <dgm:pt modelId="{3079F1AB-FD9C-4422-90F9-BE356DFB4F82}" type="pres">
      <dgm:prSet presAssocID="{B9C34DC3-E923-4208-A58C-BB4FAF03C955}" presName="conn2-1" presStyleLbl="parChTrans1D3" presStyleIdx="1" presStyleCnt="2"/>
      <dgm:spPr/>
      <dgm:t>
        <a:bodyPr/>
        <a:lstStyle/>
        <a:p>
          <a:endParaRPr lang="en-US"/>
        </a:p>
      </dgm:t>
    </dgm:pt>
    <dgm:pt modelId="{E9DD26AC-0A27-40EB-9E43-4DB19FBA5575}" type="pres">
      <dgm:prSet presAssocID="{B9C34DC3-E923-4208-A58C-BB4FAF03C955}" presName="connTx" presStyleLbl="parChTrans1D3" presStyleIdx="1" presStyleCnt="2"/>
      <dgm:spPr/>
      <dgm:t>
        <a:bodyPr/>
        <a:lstStyle/>
        <a:p>
          <a:endParaRPr lang="en-US"/>
        </a:p>
      </dgm:t>
    </dgm:pt>
    <dgm:pt modelId="{B122C8EE-DF5C-4929-98C4-2EFDBE41FE90}" type="pres">
      <dgm:prSet presAssocID="{907995F5-22E2-4390-9CA3-27863F2E84AF}" presName="root2" presStyleCnt="0"/>
      <dgm:spPr/>
      <dgm:t>
        <a:bodyPr/>
        <a:lstStyle/>
        <a:p>
          <a:endParaRPr lang="en-US"/>
        </a:p>
      </dgm:t>
    </dgm:pt>
    <dgm:pt modelId="{4FCAA3AE-50B6-4A6D-9753-EF0E3BD5E644}" type="pres">
      <dgm:prSet presAssocID="{907995F5-22E2-4390-9CA3-27863F2E84AF}" presName="LevelTwoTextNode" presStyleLbl="node3" presStyleIdx="1" presStyleCnt="2" custScaleY="157271" custLinFactNeighborX="-2048" custLinFactNeighborY="78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C1309D3-9331-4CCE-9A1B-902D9B8FD350}" type="pres">
      <dgm:prSet presAssocID="{907995F5-22E2-4390-9CA3-27863F2E84AF}" presName="level3hierChild" presStyleCnt="0"/>
      <dgm:spPr/>
      <dgm:t>
        <a:bodyPr/>
        <a:lstStyle/>
        <a:p>
          <a:endParaRPr lang="en-US"/>
        </a:p>
      </dgm:t>
    </dgm:pt>
    <dgm:pt modelId="{8E9A1F85-F1A9-4933-920D-BAE8B1DBE7B9}" type="pres">
      <dgm:prSet presAssocID="{5BD287D8-622D-4DA0-BF72-06413104F9E0}" presName="conn2-1" presStyleLbl="parChTrans1D4" presStyleIdx="0" presStyleCnt="1"/>
      <dgm:spPr/>
      <dgm:t>
        <a:bodyPr/>
        <a:lstStyle/>
        <a:p>
          <a:endParaRPr lang="en-US"/>
        </a:p>
      </dgm:t>
    </dgm:pt>
    <dgm:pt modelId="{4B178CF8-7C8C-4A1F-81D2-0DFFCDC8D30D}" type="pres">
      <dgm:prSet presAssocID="{5BD287D8-622D-4DA0-BF72-06413104F9E0}" presName="connTx" presStyleLbl="parChTrans1D4" presStyleIdx="0" presStyleCnt="1"/>
      <dgm:spPr/>
      <dgm:t>
        <a:bodyPr/>
        <a:lstStyle/>
        <a:p>
          <a:endParaRPr lang="en-US"/>
        </a:p>
      </dgm:t>
    </dgm:pt>
    <dgm:pt modelId="{160F63EC-1912-4DD5-9342-97F5B798FCD3}" type="pres">
      <dgm:prSet presAssocID="{1BCBD651-2FEA-413C-8ACA-D651DE2A8D59}" presName="root2" presStyleCnt="0"/>
      <dgm:spPr/>
      <dgm:t>
        <a:bodyPr/>
        <a:lstStyle/>
        <a:p>
          <a:endParaRPr lang="en-US"/>
        </a:p>
      </dgm:t>
    </dgm:pt>
    <dgm:pt modelId="{2A49E37F-A30F-4FDF-BA71-9D4FE47B00C1}" type="pres">
      <dgm:prSet presAssocID="{1BCBD651-2FEA-413C-8ACA-D651DE2A8D59}" presName="LevelTwoTextNode" presStyleLbl="node4" presStyleIdx="0" presStyleCnt="1" custScaleY="157271" custLinFactNeighborX="-3644" custLinFactNeighborY="78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FBC354-D232-4733-8190-27DF52404DF7}" type="pres">
      <dgm:prSet presAssocID="{1BCBD651-2FEA-413C-8ACA-D651DE2A8D59}" presName="level3hierChild" presStyleCnt="0"/>
      <dgm:spPr/>
      <dgm:t>
        <a:bodyPr/>
        <a:lstStyle/>
        <a:p>
          <a:endParaRPr lang="en-US"/>
        </a:p>
      </dgm:t>
    </dgm:pt>
  </dgm:ptLst>
  <dgm:cxnLst>
    <dgm:cxn modelId="{78901366-BD92-4CA8-AD8D-8AF58EBFCAE6}" type="presOf" srcId="{8204DF80-FC19-4D1F-BFC6-A3EE398DAE9B}" destId="{A207FB38-6D6C-41FE-B714-54A88BD6461D}" srcOrd="1" destOrd="0" presId="urn:microsoft.com/office/officeart/2005/8/layout/hierarchy2"/>
    <dgm:cxn modelId="{89C82298-FD64-47E4-82D0-5A5CC17230B0}" type="presOf" srcId="{AFB29D90-E04C-43CF-A74E-41BE01960816}" destId="{677304CE-78D8-4501-B7B1-DFAFE3C48783}" srcOrd="0" destOrd="0" presId="urn:microsoft.com/office/officeart/2005/8/layout/hierarchy2"/>
    <dgm:cxn modelId="{9C2D47C6-E9DE-42F6-8EA7-9AD59516BAD6}" type="presOf" srcId="{70B5E53B-A8F8-447F-93D7-0DDBF76D031E}" destId="{FBC2F8C3-8558-4A20-BD18-DC28D8023F14}" srcOrd="0" destOrd="0" presId="urn:microsoft.com/office/officeart/2005/8/layout/hierarchy2"/>
    <dgm:cxn modelId="{A1F7BA6C-08E9-417C-9B6E-396B524C6A9D}" srcId="{40186914-8DBC-47E6-9921-2298431C0028}" destId="{907995F5-22E2-4390-9CA3-27863F2E84AF}" srcOrd="0" destOrd="0" parTransId="{B9C34DC3-E923-4208-A58C-BB4FAF03C955}" sibTransId="{B377E9F7-E5CF-4E3B-B8CC-313398D947B5}"/>
    <dgm:cxn modelId="{800B26DE-7EB9-4507-86A4-16FB427C9C84}" type="presOf" srcId="{3A3ACC75-411E-4DC0-9A96-30F127AA5672}" destId="{BA11011C-6B4F-4124-8C3D-0863C1B8974D}" srcOrd="0" destOrd="0" presId="urn:microsoft.com/office/officeart/2005/8/layout/hierarchy2"/>
    <dgm:cxn modelId="{38554432-8943-44E1-9568-0F74BCD495D9}" srcId="{22E044A2-6E20-4A28-8D5A-181EA683BB8A}" destId="{70B5E53B-A8F8-447F-93D7-0DDBF76D031E}" srcOrd="0" destOrd="0" parTransId="{73144913-71B4-4881-B487-0AA7E43D4FAD}" sibTransId="{9A5FF3AF-19A2-42ED-A2EF-094A65D2020B}"/>
    <dgm:cxn modelId="{C7ACD82B-D9BD-4B81-8B85-C30E03E98C9E}" type="presOf" srcId="{907995F5-22E2-4390-9CA3-27863F2E84AF}" destId="{4FCAA3AE-50B6-4A6D-9753-EF0E3BD5E644}" srcOrd="0" destOrd="0" presId="urn:microsoft.com/office/officeart/2005/8/layout/hierarchy2"/>
    <dgm:cxn modelId="{65E1CD99-41A4-446D-9296-22FB56E0E993}" type="presOf" srcId="{5BD287D8-622D-4DA0-BF72-06413104F9E0}" destId="{8E9A1F85-F1A9-4933-920D-BAE8B1DBE7B9}" srcOrd="0" destOrd="0" presId="urn:microsoft.com/office/officeart/2005/8/layout/hierarchy2"/>
    <dgm:cxn modelId="{97C9A263-698D-4647-A95D-A7000BB8696F}" type="presOf" srcId="{40186914-8DBC-47E6-9921-2298431C0028}" destId="{719CC79C-A395-4C29-BFDA-E6BA2703F9D0}" srcOrd="0" destOrd="0" presId="urn:microsoft.com/office/officeart/2005/8/layout/hierarchy2"/>
    <dgm:cxn modelId="{128E11F1-6BC7-4F74-B390-CD726443522E}" type="presOf" srcId="{AFB29D90-E04C-43CF-A74E-41BE01960816}" destId="{02B41175-F2A3-4309-AD1B-3A5C405CFC52}" srcOrd="1" destOrd="0" presId="urn:microsoft.com/office/officeart/2005/8/layout/hierarchy2"/>
    <dgm:cxn modelId="{CB131EB9-2F09-44CF-8DD7-FD5CABA06029}" type="presOf" srcId="{8204DF80-FC19-4D1F-BFC6-A3EE398DAE9B}" destId="{B52F2ACE-C5F8-4CD0-800B-54D1C2A5E0B4}" srcOrd="0" destOrd="0" presId="urn:microsoft.com/office/officeart/2005/8/layout/hierarchy2"/>
    <dgm:cxn modelId="{58B1DCC9-1BD7-4339-B8F1-1552E5E4C107}" srcId="{70B5E53B-A8F8-447F-93D7-0DDBF76D031E}" destId="{40186914-8DBC-47E6-9921-2298431C0028}" srcOrd="1" destOrd="0" parTransId="{F0D607D5-AC2F-4632-B14F-5D5B3D5AD0C1}" sibTransId="{610C45D1-CDF5-428B-A798-6B8039354BBC}"/>
    <dgm:cxn modelId="{55663266-58FE-466E-B7C2-791E984EB1EF}" type="presOf" srcId="{F0D607D5-AC2F-4632-B14F-5D5B3D5AD0C1}" destId="{0E894912-2699-4C13-8116-E2B56E0056F3}" srcOrd="1" destOrd="0" presId="urn:microsoft.com/office/officeart/2005/8/layout/hierarchy2"/>
    <dgm:cxn modelId="{F68CBB1D-4AFA-4A55-9E02-13C2BB541956}" type="presOf" srcId="{5BD287D8-622D-4DA0-BF72-06413104F9E0}" destId="{4B178CF8-7C8C-4A1F-81D2-0DFFCDC8D30D}" srcOrd="1" destOrd="0" presId="urn:microsoft.com/office/officeart/2005/8/layout/hierarchy2"/>
    <dgm:cxn modelId="{33DF7FFC-64E1-41ED-ACCE-42243A0B4032}" srcId="{65B6D028-C31D-4B59-90C5-C05232FA4A76}" destId="{3A3ACC75-411E-4DC0-9A96-30F127AA5672}" srcOrd="0" destOrd="0" parTransId="{AFB29D90-E04C-43CF-A74E-41BE01960816}" sibTransId="{CAFF64C8-4E09-49B0-848B-A4A12EDC9218}"/>
    <dgm:cxn modelId="{85788F11-C931-4123-AA2D-CADC481F4C31}" type="presOf" srcId="{22E044A2-6E20-4A28-8D5A-181EA683BB8A}" destId="{8C36BBC5-7BF6-49F8-948B-0AEFC90C62C0}" srcOrd="0" destOrd="0" presId="urn:microsoft.com/office/officeart/2005/8/layout/hierarchy2"/>
    <dgm:cxn modelId="{F535F8D4-7165-4B77-A23E-63E5ED8B8A69}" type="presOf" srcId="{F0D607D5-AC2F-4632-B14F-5D5B3D5AD0C1}" destId="{EE0B8E1D-C831-4318-A370-278EBB519A5E}" srcOrd="0" destOrd="0" presId="urn:microsoft.com/office/officeart/2005/8/layout/hierarchy2"/>
    <dgm:cxn modelId="{07D4B5A1-62D9-4533-9B10-14752C532198}" type="presOf" srcId="{1BCBD651-2FEA-413C-8ACA-D651DE2A8D59}" destId="{2A49E37F-A30F-4FDF-BA71-9D4FE47B00C1}" srcOrd="0" destOrd="0" presId="urn:microsoft.com/office/officeart/2005/8/layout/hierarchy2"/>
    <dgm:cxn modelId="{1E522131-63F2-4464-BF81-ADCFA5457485}" type="presOf" srcId="{B9C34DC3-E923-4208-A58C-BB4FAF03C955}" destId="{E9DD26AC-0A27-40EB-9E43-4DB19FBA5575}" srcOrd="1" destOrd="0" presId="urn:microsoft.com/office/officeart/2005/8/layout/hierarchy2"/>
    <dgm:cxn modelId="{76B273DD-8270-44BC-8FA4-CE8DAECC9F72}" srcId="{907995F5-22E2-4390-9CA3-27863F2E84AF}" destId="{1BCBD651-2FEA-413C-8ACA-D651DE2A8D59}" srcOrd="0" destOrd="0" parTransId="{5BD287D8-622D-4DA0-BF72-06413104F9E0}" sibTransId="{2E55C173-9EC0-42FF-9CB1-911BEF84159A}"/>
    <dgm:cxn modelId="{95E4794F-0199-47F5-B3B6-4B67340350E1}" type="presOf" srcId="{B9C34DC3-E923-4208-A58C-BB4FAF03C955}" destId="{3079F1AB-FD9C-4422-90F9-BE356DFB4F82}" srcOrd="0" destOrd="0" presId="urn:microsoft.com/office/officeart/2005/8/layout/hierarchy2"/>
    <dgm:cxn modelId="{01C5B9C5-03E8-4EA8-9FE3-EC6C6F252CA7}" srcId="{70B5E53B-A8F8-447F-93D7-0DDBF76D031E}" destId="{65B6D028-C31D-4B59-90C5-C05232FA4A76}" srcOrd="0" destOrd="0" parTransId="{8204DF80-FC19-4D1F-BFC6-A3EE398DAE9B}" sibTransId="{58D86DAB-4117-4761-9446-D83E27F0D3D3}"/>
    <dgm:cxn modelId="{2C7EB35D-DF60-4F41-9C4B-98CE0A35D010}" type="presOf" srcId="{65B6D028-C31D-4B59-90C5-C05232FA4A76}" destId="{9AF61EDC-73F0-4E22-A4CC-EE5E1C103AFA}" srcOrd="0" destOrd="0" presId="urn:microsoft.com/office/officeart/2005/8/layout/hierarchy2"/>
    <dgm:cxn modelId="{98F75C54-35DB-4930-A316-250573A87AC3}" type="presParOf" srcId="{8C36BBC5-7BF6-49F8-948B-0AEFC90C62C0}" destId="{E34FF878-4F84-46FE-AC03-EED1716D9365}" srcOrd="0" destOrd="0" presId="urn:microsoft.com/office/officeart/2005/8/layout/hierarchy2"/>
    <dgm:cxn modelId="{3062A842-E641-4E5B-BBA4-16438E72E5FC}" type="presParOf" srcId="{E34FF878-4F84-46FE-AC03-EED1716D9365}" destId="{FBC2F8C3-8558-4A20-BD18-DC28D8023F14}" srcOrd="0" destOrd="0" presId="urn:microsoft.com/office/officeart/2005/8/layout/hierarchy2"/>
    <dgm:cxn modelId="{51B1214B-BA25-4930-B1BD-028FBFD350F0}" type="presParOf" srcId="{E34FF878-4F84-46FE-AC03-EED1716D9365}" destId="{BEB71772-C6FB-406D-A75D-17EA48D375B1}" srcOrd="1" destOrd="0" presId="urn:microsoft.com/office/officeart/2005/8/layout/hierarchy2"/>
    <dgm:cxn modelId="{0EE67DDF-56C5-4466-AD77-CC53247C3218}" type="presParOf" srcId="{BEB71772-C6FB-406D-A75D-17EA48D375B1}" destId="{B52F2ACE-C5F8-4CD0-800B-54D1C2A5E0B4}" srcOrd="0" destOrd="0" presId="urn:microsoft.com/office/officeart/2005/8/layout/hierarchy2"/>
    <dgm:cxn modelId="{CDE9F067-3DC6-4AC1-8F4D-27B337C512E1}" type="presParOf" srcId="{B52F2ACE-C5F8-4CD0-800B-54D1C2A5E0B4}" destId="{A207FB38-6D6C-41FE-B714-54A88BD6461D}" srcOrd="0" destOrd="0" presId="urn:microsoft.com/office/officeart/2005/8/layout/hierarchy2"/>
    <dgm:cxn modelId="{F6610B31-6B03-45E1-B59A-236B2ED2A23F}" type="presParOf" srcId="{BEB71772-C6FB-406D-A75D-17EA48D375B1}" destId="{A337E4D5-6367-4A9A-9E56-764BB748E53C}" srcOrd="1" destOrd="0" presId="urn:microsoft.com/office/officeart/2005/8/layout/hierarchy2"/>
    <dgm:cxn modelId="{6AD96536-2E39-4027-9E8A-0908C68F6695}" type="presParOf" srcId="{A337E4D5-6367-4A9A-9E56-764BB748E53C}" destId="{9AF61EDC-73F0-4E22-A4CC-EE5E1C103AFA}" srcOrd="0" destOrd="0" presId="urn:microsoft.com/office/officeart/2005/8/layout/hierarchy2"/>
    <dgm:cxn modelId="{224997EC-BDE7-42ED-AB0C-96EDA4B247A7}" type="presParOf" srcId="{A337E4D5-6367-4A9A-9E56-764BB748E53C}" destId="{B3B62C00-4F4E-4B70-BB9B-887FA89EDFB8}" srcOrd="1" destOrd="0" presId="urn:microsoft.com/office/officeart/2005/8/layout/hierarchy2"/>
    <dgm:cxn modelId="{35C3A468-85D2-44AB-90C3-9BC96212B437}" type="presParOf" srcId="{B3B62C00-4F4E-4B70-BB9B-887FA89EDFB8}" destId="{677304CE-78D8-4501-B7B1-DFAFE3C48783}" srcOrd="0" destOrd="0" presId="urn:microsoft.com/office/officeart/2005/8/layout/hierarchy2"/>
    <dgm:cxn modelId="{FE1BAA77-3500-4005-A823-87DC3F183BC0}" type="presParOf" srcId="{677304CE-78D8-4501-B7B1-DFAFE3C48783}" destId="{02B41175-F2A3-4309-AD1B-3A5C405CFC52}" srcOrd="0" destOrd="0" presId="urn:microsoft.com/office/officeart/2005/8/layout/hierarchy2"/>
    <dgm:cxn modelId="{7E253348-07AA-47C0-9F1D-BE8D5E391283}" type="presParOf" srcId="{B3B62C00-4F4E-4B70-BB9B-887FA89EDFB8}" destId="{638BC5BD-C628-4912-8C2B-67CC65C568B9}" srcOrd="1" destOrd="0" presId="urn:microsoft.com/office/officeart/2005/8/layout/hierarchy2"/>
    <dgm:cxn modelId="{FBF2AEF2-9844-4C04-9D05-C2D8665A7F29}" type="presParOf" srcId="{638BC5BD-C628-4912-8C2B-67CC65C568B9}" destId="{BA11011C-6B4F-4124-8C3D-0863C1B8974D}" srcOrd="0" destOrd="0" presId="urn:microsoft.com/office/officeart/2005/8/layout/hierarchy2"/>
    <dgm:cxn modelId="{07790876-582D-4A36-8602-1147ED34568C}" type="presParOf" srcId="{638BC5BD-C628-4912-8C2B-67CC65C568B9}" destId="{1E68140E-BA74-4107-9F04-3D0DCE437109}" srcOrd="1" destOrd="0" presId="urn:microsoft.com/office/officeart/2005/8/layout/hierarchy2"/>
    <dgm:cxn modelId="{EB63C3FC-3357-4AD0-9A99-AC79E6ED6C44}" type="presParOf" srcId="{BEB71772-C6FB-406D-A75D-17EA48D375B1}" destId="{EE0B8E1D-C831-4318-A370-278EBB519A5E}" srcOrd="2" destOrd="0" presId="urn:microsoft.com/office/officeart/2005/8/layout/hierarchy2"/>
    <dgm:cxn modelId="{D72DC796-423E-4D77-A3D3-7FD187E8055B}" type="presParOf" srcId="{EE0B8E1D-C831-4318-A370-278EBB519A5E}" destId="{0E894912-2699-4C13-8116-E2B56E0056F3}" srcOrd="0" destOrd="0" presId="urn:microsoft.com/office/officeart/2005/8/layout/hierarchy2"/>
    <dgm:cxn modelId="{E00ECFF4-76D5-4ECF-8EC8-3B65176A1EA9}" type="presParOf" srcId="{BEB71772-C6FB-406D-A75D-17EA48D375B1}" destId="{C07E1A96-698A-436D-B175-F2ECF2937079}" srcOrd="3" destOrd="0" presId="urn:microsoft.com/office/officeart/2005/8/layout/hierarchy2"/>
    <dgm:cxn modelId="{B0BF10DE-1C61-4652-84AA-BD21E3B66DFC}" type="presParOf" srcId="{C07E1A96-698A-436D-B175-F2ECF2937079}" destId="{719CC79C-A395-4C29-BFDA-E6BA2703F9D0}" srcOrd="0" destOrd="0" presId="urn:microsoft.com/office/officeart/2005/8/layout/hierarchy2"/>
    <dgm:cxn modelId="{53A92E88-DB11-471E-A90F-874E45D26AA5}" type="presParOf" srcId="{C07E1A96-698A-436D-B175-F2ECF2937079}" destId="{71CEB339-231D-4956-8056-7177C4ED3F27}" srcOrd="1" destOrd="0" presId="urn:microsoft.com/office/officeart/2005/8/layout/hierarchy2"/>
    <dgm:cxn modelId="{9FDD3834-E101-4256-AF28-6B9EEEB2B8AC}" type="presParOf" srcId="{71CEB339-231D-4956-8056-7177C4ED3F27}" destId="{3079F1AB-FD9C-4422-90F9-BE356DFB4F82}" srcOrd="0" destOrd="0" presId="urn:microsoft.com/office/officeart/2005/8/layout/hierarchy2"/>
    <dgm:cxn modelId="{0438EAC0-5BF3-4FE4-8070-273E1E19E985}" type="presParOf" srcId="{3079F1AB-FD9C-4422-90F9-BE356DFB4F82}" destId="{E9DD26AC-0A27-40EB-9E43-4DB19FBA5575}" srcOrd="0" destOrd="0" presId="urn:microsoft.com/office/officeart/2005/8/layout/hierarchy2"/>
    <dgm:cxn modelId="{465101E0-30BF-4751-9782-C9DDBDFEF505}" type="presParOf" srcId="{71CEB339-231D-4956-8056-7177C4ED3F27}" destId="{B122C8EE-DF5C-4929-98C4-2EFDBE41FE90}" srcOrd="1" destOrd="0" presId="urn:microsoft.com/office/officeart/2005/8/layout/hierarchy2"/>
    <dgm:cxn modelId="{954E212D-19BB-4A27-B068-C26D3785D87C}" type="presParOf" srcId="{B122C8EE-DF5C-4929-98C4-2EFDBE41FE90}" destId="{4FCAA3AE-50B6-4A6D-9753-EF0E3BD5E644}" srcOrd="0" destOrd="0" presId="urn:microsoft.com/office/officeart/2005/8/layout/hierarchy2"/>
    <dgm:cxn modelId="{16D41020-06AD-40DA-8F03-ABEE2E4209A8}" type="presParOf" srcId="{B122C8EE-DF5C-4929-98C4-2EFDBE41FE90}" destId="{AC1309D3-9331-4CCE-9A1B-902D9B8FD350}" srcOrd="1" destOrd="0" presId="urn:microsoft.com/office/officeart/2005/8/layout/hierarchy2"/>
    <dgm:cxn modelId="{EB7F939A-F201-485F-9A66-46A8D00AA50A}" type="presParOf" srcId="{AC1309D3-9331-4CCE-9A1B-902D9B8FD350}" destId="{8E9A1F85-F1A9-4933-920D-BAE8B1DBE7B9}" srcOrd="0" destOrd="0" presId="urn:microsoft.com/office/officeart/2005/8/layout/hierarchy2"/>
    <dgm:cxn modelId="{0A9A6A46-5CC1-4EF5-B1D9-900AFFD6948E}" type="presParOf" srcId="{8E9A1F85-F1A9-4933-920D-BAE8B1DBE7B9}" destId="{4B178CF8-7C8C-4A1F-81D2-0DFFCDC8D30D}" srcOrd="0" destOrd="0" presId="urn:microsoft.com/office/officeart/2005/8/layout/hierarchy2"/>
    <dgm:cxn modelId="{BF0A84B2-6536-4CA0-B758-D87102790DA0}" type="presParOf" srcId="{AC1309D3-9331-4CCE-9A1B-902D9B8FD350}" destId="{160F63EC-1912-4DD5-9342-97F5B798FCD3}" srcOrd="1" destOrd="0" presId="urn:microsoft.com/office/officeart/2005/8/layout/hierarchy2"/>
    <dgm:cxn modelId="{6351FA11-AF4E-4315-AE20-E63F127016AB}" type="presParOf" srcId="{160F63EC-1912-4DD5-9342-97F5B798FCD3}" destId="{2A49E37F-A30F-4FDF-BA71-9D4FE47B00C1}" srcOrd="0" destOrd="0" presId="urn:microsoft.com/office/officeart/2005/8/layout/hierarchy2"/>
    <dgm:cxn modelId="{F12FE8C7-FE35-45C8-93BA-FA9E5A37ABA8}" type="presParOf" srcId="{160F63EC-1912-4DD5-9342-97F5B798FCD3}" destId="{E6FBC354-D232-4733-8190-27DF52404DF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E044A2-6E20-4A28-8D5A-181EA683BB8A}" type="doc">
      <dgm:prSet loTypeId="urn:microsoft.com/office/officeart/2005/8/layout/hierarchy2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5B6D028-C31D-4B59-90C5-C05232FA4A76}">
      <dgm:prSet phldrT="[Text]" custT="1"/>
      <dgm:spPr/>
      <dgm:t>
        <a:bodyPr/>
        <a:lstStyle/>
        <a:p>
          <a:r>
            <a:rPr lang="en-US" sz="1800" dirty="0" smtClean="0"/>
            <a:t>Math </a:t>
          </a:r>
          <a:br>
            <a:rPr lang="en-US" sz="1800" dirty="0" smtClean="0"/>
          </a:br>
          <a:r>
            <a:rPr lang="en-US" sz="1800" dirty="0" smtClean="0"/>
            <a:t>Literacy   </a:t>
          </a:r>
          <a:endParaRPr lang="en-US" sz="1800" dirty="0"/>
        </a:p>
      </dgm:t>
    </dgm:pt>
    <dgm:pt modelId="{8204DF80-FC19-4D1F-BFC6-A3EE398DAE9B}" type="parTrans" cxnId="{01C5B9C5-03E8-4EA8-9FE3-EC6C6F252CA7}">
      <dgm:prSet/>
      <dgm:spPr/>
      <dgm:t>
        <a:bodyPr/>
        <a:lstStyle/>
        <a:p>
          <a:endParaRPr lang="en-US"/>
        </a:p>
      </dgm:t>
    </dgm:pt>
    <dgm:pt modelId="{58D86DAB-4117-4761-9446-D83E27F0D3D3}" type="sibTrans" cxnId="{01C5B9C5-03E8-4EA8-9FE3-EC6C6F252CA7}">
      <dgm:prSet/>
      <dgm:spPr/>
      <dgm:t>
        <a:bodyPr/>
        <a:lstStyle/>
        <a:p>
          <a:endParaRPr lang="en-US"/>
        </a:p>
      </dgm:t>
    </dgm:pt>
    <dgm:pt modelId="{3A3ACC75-411E-4DC0-9A96-30F127AA5672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800" dirty="0" smtClean="0"/>
            <a:t>Intro to Statistics or Gen Ed Math</a:t>
          </a:r>
          <a:endParaRPr lang="en-US" sz="1800" dirty="0"/>
        </a:p>
      </dgm:t>
    </dgm:pt>
    <dgm:pt modelId="{AFB29D90-E04C-43CF-A74E-41BE01960816}" type="parTrans" cxnId="{33DF7FFC-64E1-41ED-ACCE-42243A0B4032}">
      <dgm:prSet/>
      <dgm:spPr/>
      <dgm:t>
        <a:bodyPr/>
        <a:lstStyle/>
        <a:p>
          <a:endParaRPr lang="en-US"/>
        </a:p>
      </dgm:t>
    </dgm:pt>
    <dgm:pt modelId="{CAFF64C8-4E09-49B0-848B-A4A12EDC9218}" type="sibTrans" cxnId="{33DF7FFC-64E1-41ED-ACCE-42243A0B4032}">
      <dgm:prSet/>
      <dgm:spPr/>
      <dgm:t>
        <a:bodyPr/>
        <a:lstStyle/>
        <a:p>
          <a:endParaRPr lang="en-US"/>
        </a:p>
      </dgm:t>
    </dgm:pt>
    <dgm:pt modelId="{1BCBD651-2FEA-413C-8ACA-D651DE2A8D59}">
      <dgm:prSet phldrT="[Text]" custT="1"/>
      <dgm:spPr/>
      <dgm:t>
        <a:bodyPr/>
        <a:lstStyle/>
        <a:p>
          <a:r>
            <a:rPr lang="en-US" sz="1800" dirty="0" smtClean="0"/>
            <a:t>College Algebra or Pre-Calculus</a:t>
          </a:r>
          <a:endParaRPr lang="en-US" sz="1800" dirty="0"/>
        </a:p>
      </dgm:t>
    </dgm:pt>
    <dgm:pt modelId="{5BD287D8-622D-4DA0-BF72-06413104F9E0}" type="parTrans" cxnId="{76B273DD-8270-44BC-8FA4-CE8DAECC9F72}">
      <dgm:prSet/>
      <dgm:spPr/>
      <dgm:t>
        <a:bodyPr/>
        <a:lstStyle/>
        <a:p>
          <a:endParaRPr lang="en-US"/>
        </a:p>
      </dgm:t>
    </dgm:pt>
    <dgm:pt modelId="{2E55C173-9EC0-42FF-9CB1-911BEF84159A}" type="sibTrans" cxnId="{76B273DD-8270-44BC-8FA4-CE8DAECC9F72}">
      <dgm:prSet/>
      <dgm:spPr/>
      <dgm:t>
        <a:bodyPr/>
        <a:lstStyle/>
        <a:p>
          <a:endParaRPr lang="en-US"/>
        </a:p>
      </dgm:t>
    </dgm:pt>
    <dgm:pt modelId="{70B5E53B-A8F8-447F-93D7-0DDBF76D031E}">
      <dgm:prSet custT="1"/>
      <dgm:spPr/>
      <dgm:t>
        <a:bodyPr/>
        <a:lstStyle/>
        <a:p>
          <a:r>
            <a:rPr lang="en-US" sz="1800" dirty="0" smtClean="0"/>
            <a:t>Pre-Algebra  </a:t>
          </a:r>
          <a:endParaRPr lang="en-US" sz="1800" dirty="0"/>
        </a:p>
      </dgm:t>
    </dgm:pt>
    <dgm:pt modelId="{73144913-71B4-4881-B487-0AA7E43D4FAD}" type="parTrans" cxnId="{38554432-8943-44E1-9568-0F74BCD495D9}">
      <dgm:prSet/>
      <dgm:spPr/>
      <dgm:t>
        <a:bodyPr/>
        <a:lstStyle/>
        <a:p>
          <a:endParaRPr lang="en-US"/>
        </a:p>
      </dgm:t>
    </dgm:pt>
    <dgm:pt modelId="{9A5FF3AF-19A2-42ED-A2EF-094A65D2020B}" type="sibTrans" cxnId="{38554432-8943-44E1-9568-0F74BCD495D9}">
      <dgm:prSet/>
      <dgm:spPr/>
      <dgm:t>
        <a:bodyPr/>
        <a:lstStyle/>
        <a:p>
          <a:endParaRPr lang="en-US"/>
        </a:p>
      </dgm:t>
    </dgm:pt>
    <dgm:pt modelId="{907995F5-22E2-4390-9CA3-27863F2E84AF}">
      <dgm:prSet phldrT="[Text]" custT="1"/>
      <dgm:spPr/>
      <dgm:t>
        <a:bodyPr/>
        <a:lstStyle/>
        <a:p>
          <a:r>
            <a:rPr lang="en-US" sz="1800" dirty="0" smtClean="0"/>
            <a:t>Intermediate </a:t>
          </a:r>
        </a:p>
        <a:p>
          <a:r>
            <a:rPr lang="en-US" sz="1800" dirty="0" smtClean="0"/>
            <a:t>Algebra</a:t>
          </a:r>
          <a:endParaRPr lang="en-US" sz="1800" dirty="0"/>
        </a:p>
      </dgm:t>
    </dgm:pt>
    <dgm:pt modelId="{B9C34DC3-E923-4208-A58C-BB4FAF03C955}" type="parTrans" cxnId="{A1F7BA6C-08E9-417C-9B6E-396B524C6A9D}">
      <dgm:prSet/>
      <dgm:spPr/>
      <dgm:t>
        <a:bodyPr/>
        <a:lstStyle/>
        <a:p>
          <a:endParaRPr lang="en-US"/>
        </a:p>
      </dgm:t>
    </dgm:pt>
    <dgm:pt modelId="{B377E9F7-E5CF-4E3B-B8CC-313398D947B5}" type="sibTrans" cxnId="{A1F7BA6C-08E9-417C-9B6E-396B524C6A9D}">
      <dgm:prSet/>
      <dgm:spPr/>
      <dgm:t>
        <a:bodyPr/>
        <a:lstStyle/>
        <a:p>
          <a:endParaRPr lang="en-US"/>
        </a:p>
      </dgm:t>
    </dgm:pt>
    <dgm:pt modelId="{8C36BBC5-7BF6-49F8-948B-0AEFC90C62C0}" type="pres">
      <dgm:prSet presAssocID="{22E044A2-6E20-4A28-8D5A-181EA683BB8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4FF878-4F84-46FE-AC03-EED1716D9365}" type="pres">
      <dgm:prSet presAssocID="{70B5E53B-A8F8-447F-93D7-0DDBF76D031E}" presName="root1" presStyleCnt="0"/>
      <dgm:spPr/>
      <dgm:t>
        <a:bodyPr/>
        <a:lstStyle/>
        <a:p>
          <a:endParaRPr lang="en-US"/>
        </a:p>
      </dgm:t>
    </dgm:pt>
    <dgm:pt modelId="{FBC2F8C3-8558-4A20-BD18-DC28D8023F14}" type="pres">
      <dgm:prSet presAssocID="{70B5E53B-A8F8-447F-93D7-0DDBF76D031E}" presName="LevelOneTextNode" presStyleLbl="node0" presStyleIdx="0" presStyleCnt="1" custScaleY="15272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EB71772-C6FB-406D-A75D-17EA48D375B1}" type="pres">
      <dgm:prSet presAssocID="{70B5E53B-A8F8-447F-93D7-0DDBF76D031E}" presName="level2hierChild" presStyleCnt="0"/>
      <dgm:spPr/>
      <dgm:t>
        <a:bodyPr/>
        <a:lstStyle/>
        <a:p>
          <a:endParaRPr lang="en-US"/>
        </a:p>
      </dgm:t>
    </dgm:pt>
    <dgm:pt modelId="{B52F2ACE-C5F8-4CD0-800B-54D1C2A5E0B4}" type="pres">
      <dgm:prSet presAssocID="{8204DF80-FC19-4D1F-BFC6-A3EE398DAE9B}" presName="conn2-1" presStyleLbl="parChTrans1D2" presStyleIdx="0" presStyleCnt="1"/>
      <dgm:spPr/>
      <dgm:t>
        <a:bodyPr/>
        <a:lstStyle/>
        <a:p>
          <a:endParaRPr lang="en-US"/>
        </a:p>
      </dgm:t>
    </dgm:pt>
    <dgm:pt modelId="{A207FB38-6D6C-41FE-B714-54A88BD6461D}" type="pres">
      <dgm:prSet presAssocID="{8204DF80-FC19-4D1F-BFC6-A3EE398DAE9B}" presName="connTx" presStyleLbl="parChTrans1D2" presStyleIdx="0" presStyleCnt="1"/>
      <dgm:spPr/>
      <dgm:t>
        <a:bodyPr/>
        <a:lstStyle/>
        <a:p>
          <a:endParaRPr lang="en-US"/>
        </a:p>
      </dgm:t>
    </dgm:pt>
    <dgm:pt modelId="{A337E4D5-6367-4A9A-9E56-764BB748E53C}" type="pres">
      <dgm:prSet presAssocID="{65B6D028-C31D-4B59-90C5-C05232FA4A76}" presName="root2" presStyleCnt="0"/>
      <dgm:spPr/>
      <dgm:t>
        <a:bodyPr/>
        <a:lstStyle/>
        <a:p>
          <a:endParaRPr lang="en-US"/>
        </a:p>
      </dgm:t>
    </dgm:pt>
    <dgm:pt modelId="{9AF61EDC-73F0-4E22-A4CC-EE5E1C103AFA}" type="pres">
      <dgm:prSet presAssocID="{65B6D028-C31D-4B59-90C5-C05232FA4A76}" presName="LevelTwoTextNode" presStyleLbl="node2" presStyleIdx="0" presStyleCnt="1" custScaleY="157271" custLinFactNeighborX="-11303" custLinFactNeighborY="185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3B62C00-4F4E-4B70-BB9B-887FA89EDFB8}" type="pres">
      <dgm:prSet presAssocID="{65B6D028-C31D-4B59-90C5-C05232FA4A76}" presName="level3hierChild" presStyleCnt="0"/>
      <dgm:spPr/>
      <dgm:t>
        <a:bodyPr/>
        <a:lstStyle/>
        <a:p>
          <a:endParaRPr lang="en-US"/>
        </a:p>
      </dgm:t>
    </dgm:pt>
    <dgm:pt modelId="{677304CE-78D8-4501-B7B1-DFAFE3C48783}" type="pres">
      <dgm:prSet presAssocID="{AFB29D90-E04C-43CF-A74E-41BE01960816}" presName="conn2-1" presStyleLbl="parChTrans1D3" presStyleIdx="0" presStyleCnt="2"/>
      <dgm:spPr/>
      <dgm:t>
        <a:bodyPr/>
        <a:lstStyle/>
        <a:p>
          <a:endParaRPr lang="en-US"/>
        </a:p>
      </dgm:t>
    </dgm:pt>
    <dgm:pt modelId="{02B41175-F2A3-4309-AD1B-3A5C405CFC52}" type="pres">
      <dgm:prSet presAssocID="{AFB29D90-E04C-43CF-A74E-41BE01960816}" presName="connTx" presStyleLbl="parChTrans1D3" presStyleIdx="0" presStyleCnt="2"/>
      <dgm:spPr/>
      <dgm:t>
        <a:bodyPr/>
        <a:lstStyle/>
        <a:p>
          <a:endParaRPr lang="en-US"/>
        </a:p>
      </dgm:t>
    </dgm:pt>
    <dgm:pt modelId="{638BC5BD-C628-4912-8C2B-67CC65C568B9}" type="pres">
      <dgm:prSet presAssocID="{3A3ACC75-411E-4DC0-9A96-30F127AA5672}" presName="root2" presStyleCnt="0"/>
      <dgm:spPr/>
      <dgm:t>
        <a:bodyPr/>
        <a:lstStyle/>
        <a:p>
          <a:endParaRPr lang="en-US"/>
        </a:p>
      </dgm:t>
    </dgm:pt>
    <dgm:pt modelId="{BA11011C-6B4F-4124-8C3D-0863C1B8974D}" type="pres">
      <dgm:prSet presAssocID="{3A3ACC75-411E-4DC0-9A96-30F127AA5672}" presName="LevelTwoTextNode" presStyleLbl="node3" presStyleIdx="0" presStyleCnt="2" custScaleY="157271" custLinFactNeighborX="59995" custLinFactNeighborY="-7767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E68140E-BA74-4107-9F04-3D0DCE437109}" type="pres">
      <dgm:prSet presAssocID="{3A3ACC75-411E-4DC0-9A96-30F127AA5672}" presName="level3hierChild" presStyleCnt="0"/>
      <dgm:spPr/>
      <dgm:t>
        <a:bodyPr/>
        <a:lstStyle/>
        <a:p>
          <a:endParaRPr lang="en-US"/>
        </a:p>
      </dgm:t>
    </dgm:pt>
    <dgm:pt modelId="{3079F1AB-FD9C-4422-90F9-BE356DFB4F82}" type="pres">
      <dgm:prSet presAssocID="{B9C34DC3-E923-4208-A58C-BB4FAF03C955}" presName="conn2-1" presStyleLbl="parChTrans1D3" presStyleIdx="1" presStyleCnt="2"/>
      <dgm:spPr/>
      <dgm:t>
        <a:bodyPr/>
        <a:lstStyle/>
        <a:p>
          <a:endParaRPr lang="en-US"/>
        </a:p>
      </dgm:t>
    </dgm:pt>
    <dgm:pt modelId="{E9DD26AC-0A27-40EB-9E43-4DB19FBA5575}" type="pres">
      <dgm:prSet presAssocID="{B9C34DC3-E923-4208-A58C-BB4FAF03C955}" presName="connTx" presStyleLbl="parChTrans1D3" presStyleIdx="1" presStyleCnt="2"/>
      <dgm:spPr/>
      <dgm:t>
        <a:bodyPr/>
        <a:lstStyle/>
        <a:p>
          <a:endParaRPr lang="en-US"/>
        </a:p>
      </dgm:t>
    </dgm:pt>
    <dgm:pt modelId="{B122C8EE-DF5C-4929-98C4-2EFDBE41FE90}" type="pres">
      <dgm:prSet presAssocID="{907995F5-22E2-4390-9CA3-27863F2E84AF}" presName="root2" presStyleCnt="0"/>
      <dgm:spPr/>
      <dgm:t>
        <a:bodyPr/>
        <a:lstStyle/>
        <a:p>
          <a:endParaRPr lang="en-US"/>
        </a:p>
      </dgm:t>
    </dgm:pt>
    <dgm:pt modelId="{4FCAA3AE-50B6-4A6D-9753-EF0E3BD5E644}" type="pres">
      <dgm:prSet presAssocID="{907995F5-22E2-4390-9CA3-27863F2E84AF}" presName="LevelTwoTextNode" presStyleLbl="node3" presStyleIdx="1" presStyleCnt="2" custScaleY="157271" custLinFactNeighborX="-2048" custLinFactNeighborY="78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C1309D3-9331-4CCE-9A1B-902D9B8FD350}" type="pres">
      <dgm:prSet presAssocID="{907995F5-22E2-4390-9CA3-27863F2E84AF}" presName="level3hierChild" presStyleCnt="0"/>
      <dgm:spPr/>
      <dgm:t>
        <a:bodyPr/>
        <a:lstStyle/>
        <a:p>
          <a:endParaRPr lang="en-US"/>
        </a:p>
      </dgm:t>
    </dgm:pt>
    <dgm:pt modelId="{8E9A1F85-F1A9-4933-920D-BAE8B1DBE7B9}" type="pres">
      <dgm:prSet presAssocID="{5BD287D8-622D-4DA0-BF72-06413104F9E0}" presName="conn2-1" presStyleLbl="parChTrans1D4" presStyleIdx="0" presStyleCnt="1"/>
      <dgm:spPr/>
      <dgm:t>
        <a:bodyPr/>
        <a:lstStyle/>
        <a:p>
          <a:endParaRPr lang="en-US"/>
        </a:p>
      </dgm:t>
    </dgm:pt>
    <dgm:pt modelId="{4B178CF8-7C8C-4A1F-81D2-0DFFCDC8D30D}" type="pres">
      <dgm:prSet presAssocID="{5BD287D8-622D-4DA0-BF72-06413104F9E0}" presName="connTx" presStyleLbl="parChTrans1D4" presStyleIdx="0" presStyleCnt="1"/>
      <dgm:spPr/>
      <dgm:t>
        <a:bodyPr/>
        <a:lstStyle/>
        <a:p>
          <a:endParaRPr lang="en-US"/>
        </a:p>
      </dgm:t>
    </dgm:pt>
    <dgm:pt modelId="{160F63EC-1912-4DD5-9342-97F5B798FCD3}" type="pres">
      <dgm:prSet presAssocID="{1BCBD651-2FEA-413C-8ACA-D651DE2A8D59}" presName="root2" presStyleCnt="0"/>
      <dgm:spPr/>
      <dgm:t>
        <a:bodyPr/>
        <a:lstStyle/>
        <a:p>
          <a:endParaRPr lang="en-US"/>
        </a:p>
      </dgm:t>
    </dgm:pt>
    <dgm:pt modelId="{2A49E37F-A30F-4FDF-BA71-9D4FE47B00C1}" type="pres">
      <dgm:prSet presAssocID="{1BCBD651-2FEA-413C-8ACA-D651DE2A8D59}" presName="LevelTwoTextNode" presStyleLbl="node4" presStyleIdx="0" presStyleCnt="1" custScaleY="157271" custLinFactNeighborX="-3644" custLinFactNeighborY="78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FBC354-D232-4733-8190-27DF52404DF7}" type="pres">
      <dgm:prSet presAssocID="{1BCBD651-2FEA-413C-8ACA-D651DE2A8D59}" presName="level3hierChild" presStyleCnt="0"/>
      <dgm:spPr/>
      <dgm:t>
        <a:bodyPr/>
        <a:lstStyle/>
        <a:p>
          <a:endParaRPr lang="en-US"/>
        </a:p>
      </dgm:t>
    </dgm:pt>
  </dgm:ptLst>
  <dgm:cxnLst>
    <dgm:cxn modelId="{01C5B9C5-03E8-4EA8-9FE3-EC6C6F252CA7}" srcId="{70B5E53B-A8F8-447F-93D7-0DDBF76D031E}" destId="{65B6D028-C31D-4B59-90C5-C05232FA4A76}" srcOrd="0" destOrd="0" parTransId="{8204DF80-FC19-4D1F-BFC6-A3EE398DAE9B}" sibTransId="{58D86DAB-4117-4761-9446-D83E27F0D3D3}"/>
    <dgm:cxn modelId="{189E2AAD-DD7D-4E7A-BF5D-99A43CC63A99}" type="presOf" srcId="{65B6D028-C31D-4B59-90C5-C05232FA4A76}" destId="{9AF61EDC-73F0-4E22-A4CC-EE5E1C103AFA}" srcOrd="0" destOrd="0" presId="urn:microsoft.com/office/officeart/2005/8/layout/hierarchy2"/>
    <dgm:cxn modelId="{2BA3DABE-2282-4B4F-AB6A-2693DE007B8E}" type="presOf" srcId="{1BCBD651-2FEA-413C-8ACA-D651DE2A8D59}" destId="{2A49E37F-A30F-4FDF-BA71-9D4FE47B00C1}" srcOrd="0" destOrd="0" presId="urn:microsoft.com/office/officeart/2005/8/layout/hierarchy2"/>
    <dgm:cxn modelId="{F51A3C15-5C3B-4B59-812A-22D446CB06DA}" type="presOf" srcId="{8204DF80-FC19-4D1F-BFC6-A3EE398DAE9B}" destId="{A207FB38-6D6C-41FE-B714-54A88BD6461D}" srcOrd="1" destOrd="0" presId="urn:microsoft.com/office/officeart/2005/8/layout/hierarchy2"/>
    <dgm:cxn modelId="{FADD0D75-376E-46C4-AB89-BB72B91E6999}" type="presOf" srcId="{8204DF80-FC19-4D1F-BFC6-A3EE398DAE9B}" destId="{B52F2ACE-C5F8-4CD0-800B-54D1C2A5E0B4}" srcOrd="0" destOrd="0" presId="urn:microsoft.com/office/officeart/2005/8/layout/hierarchy2"/>
    <dgm:cxn modelId="{A1F7BA6C-08E9-417C-9B6E-396B524C6A9D}" srcId="{65B6D028-C31D-4B59-90C5-C05232FA4A76}" destId="{907995F5-22E2-4390-9CA3-27863F2E84AF}" srcOrd="1" destOrd="0" parTransId="{B9C34DC3-E923-4208-A58C-BB4FAF03C955}" sibTransId="{B377E9F7-E5CF-4E3B-B8CC-313398D947B5}"/>
    <dgm:cxn modelId="{151FB14A-4308-48C7-ADD1-D9FFD0728A1C}" type="presOf" srcId="{70B5E53B-A8F8-447F-93D7-0DDBF76D031E}" destId="{FBC2F8C3-8558-4A20-BD18-DC28D8023F14}" srcOrd="0" destOrd="0" presId="urn:microsoft.com/office/officeart/2005/8/layout/hierarchy2"/>
    <dgm:cxn modelId="{38554432-8943-44E1-9568-0F74BCD495D9}" srcId="{22E044A2-6E20-4A28-8D5A-181EA683BB8A}" destId="{70B5E53B-A8F8-447F-93D7-0DDBF76D031E}" srcOrd="0" destOrd="0" parTransId="{73144913-71B4-4881-B487-0AA7E43D4FAD}" sibTransId="{9A5FF3AF-19A2-42ED-A2EF-094A65D2020B}"/>
    <dgm:cxn modelId="{CE16134B-4887-4C60-B542-8DB956294CAD}" type="presOf" srcId="{AFB29D90-E04C-43CF-A74E-41BE01960816}" destId="{677304CE-78D8-4501-B7B1-DFAFE3C48783}" srcOrd="0" destOrd="0" presId="urn:microsoft.com/office/officeart/2005/8/layout/hierarchy2"/>
    <dgm:cxn modelId="{2233C5B2-E28D-4AF7-B86F-7C856B356787}" type="presOf" srcId="{3A3ACC75-411E-4DC0-9A96-30F127AA5672}" destId="{BA11011C-6B4F-4124-8C3D-0863C1B8974D}" srcOrd="0" destOrd="0" presId="urn:microsoft.com/office/officeart/2005/8/layout/hierarchy2"/>
    <dgm:cxn modelId="{28C250EE-FFB5-48A9-BD4E-36E4FA35C9E9}" type="presOf" srcId="{B9C34DC3-E923-4208-A58C-BB4FAF03C955}" destId="{E9DD26AC-0A27-40EB-9E43-4DB19FBA5575}" srcOrd="1" destOrd="0" presId="urn:microsoft.com/office/officeart/2005/8/layout/hierarchy2"/>
    <dgm:cxn modelId="{9DC9BBA2-6C20-492D-8174-1285016BE755}" type="presOf" srcId="{B9C34DC3-E923-4208-A58C-BB4FAF03C955}" destId="{3079F1AB-FD9C-4422-90F9-BE356DFB4F82}" srcOrd="0" destOrd="0" presId="urn:microsoft.com/office/officeart/2005/8/layout/hierarchy2"/>
    <dgm:cxn modelId="{525EFC06-A458-4111-BF4C-140911BFE3A0}" type="presOf" srcId="{AFB29D90-E04C-43CF-A74E-41BE01960816}" destId="{02B41175-F2A3-4309-AD1B-3A5C405CFC52}" srcOrd="1" destOrd="0" presId="urn:microsoft.com/office/officeart/2005/8/layout/hierarchy2"/>
    <dgm:cxn modelId="{33DF7FFC-64E1-41ED-ACCE-42243A0B4032}" srcId="{65B6D028-C31D-4B59-90C5-C05232FA4A76}" destId="{3A3ACC75-411E-4DC0-9A96-30F127AA5672}" srcOrd="0" destOrd="0" parTransId="{AFB29D90-E04C-43CF-A74E-41BE01960816}" sibTransId="{CAFF64C8-4E09-49B0-848B-A4A12EDC9218}"/>
    <dgm:cxn modelId="{7443CECB-3B29-41BF-9792-623583EF45B6}" type="presOf" srcId="{907995F5-22E2-4390-9CA3-27863F2E84AF}" destId="{4FCAA3AE-50B6-4A6D-9753-EF0E3BD5E644}" srcOrd="0" destOrd="0" presId="urn:microsoft.com/office/officeart/2005/8/layout/hierarchy2"/>
    <dgm:cxn modelId="{F1549B70-7FAA-4EB0-841D-B0A82527E5BC}" type="presOf" srcId="{5BD287D8-622D-4DA0-BF72-06413104F9E0}" destId="{8E9A1F85-F1A9-4933-920D-BAE8B1DBE7B9}" srcOrd="0" destOrd="0" presId="urn:microsoft.com/office/officeart/2005/8/layout/hierarchy2"/>
    <dgm:cxn modelId="{F9596EDE-2092-4D4E-A1D7-0D3EFF94A66B}" type="presOf" srcId="{5BD287D8-622D-4DA0-BF72-06413104F9E0}" destId="{4B178CF8-7C8C-4A1F-81D2-0DFFCDC8D30D}" srcOrd="1" destOrd="0" presId="urn:microsoft.com/office/officeart/2005/8/layout/hierarchy2"/>
    <dgm:cxn modelId="{616DCDD3-B708-42AC-A2BD-7A14C699C631}" type="presOf" srcId="{22E044A2-6E20-4A28-8D5A-181EA683BB8A}" destId="{8C36BBC5-7BF6-49F8-948B-0AEFC90C62C0}" srcOrd="0" destOrd="0" presId="urn:microsoft.com/office/officeart/2005/8/layout/hierarchy2"/>
    <dgm:cxn modelId="{76B273DD-8270-44BC-8FA4-CE8DAECC9F72}" srcId="{907995F5-22E2-4390-9CA3-27863F2E84AF}" destId="{1BCBD651-2FEA-413C-8ACA-D651DE2A8D59}" srcOrd="0" destOrd="0" parTransId="{5BD287D8-622D-4DA0-BF72-06413104F9E0}" sibTransId="{2E55C173-9EC0-42FF-9CB1-911BEF84159A}"/>
    <dgm:cxn modelId="{AED47A10-3B4A-4D29-B402-87ED5BA68C4D}" type="presParOf" srcId="{8C36BBC5-7BF6-49F8-948B-0AEFC90C62C0}" destId="{E34FF878-4F84-46FE-AC03-EED1716D9365}" srcOrd="0" destOrd="0" presId="urn:microsoft.com/office/officeart/2005/8/layout/hierarchy2"/>
    <dgm:cxn modelId="{0A84FD1B-584B-4618-A001-EB021EDE2675}" type="presParOf" srcId="{E34FF878-4F84-46FE-AC03-EED1716D9365}" destId="{FBC2F8C3-8558-4A20-BD18-DC28D8023F14}" srcOrd="0" destOrd="0" presId="urn:microsoft.com/office/officeart/2005/8/layout/hierarchy2"/>
    <dgm:cxn modelId="{27284713-EEE2-4893-B1E4-8D6762BA1727}" type="presParOf" srcId="{E34FF878-4F84-46FE-AC03-EED1716D9365}" destId="{BEB71772-C6FB-406D-A75D-17EA48D375B1}" srcOrd="1" destOrd="0" presId="urn:microsoft.com/office/officeart/2005/8/layout/hierarchy2"/>
    <dgm:cxn modelId="{D4CF86EE-85F5-4723-B9FD-0A7EEDED7636}" type="presParOf" srcId="{BEB71772-C6FB-406D-A75D-17EA48D375B1}" destId="{B52F2ACE-C5F8-4CD0-800B-54D1C2A5E0B4}" srcOrd="0" destOrd="0" presId="urn:microsoft.com/office/officeart/2005/8/layout/hierarchy2"/>
    <dgm:cxn modelId="{9E0D307E-6FA5-4542-A14B-976A05E4552F}" type="presParOf" srcId="{B52F2ACE-C5F8-4CD0-800B-54D1C2A5E0B4}" destId="{A207FB38-6D6C-41FE-B714-54A88BD6461D}" srcOrd="0" destOrd="0" presId="urn:microsoft.com/office/officeart/2005/8/layout/hierarchy2"/>
    <dgm:cxn modelId="{E8101356-17CC-46E9-A487-DED05D723A29}" type="presParOf" srcId="{BEB71772-C6FB-406D-A75D-17EA48D375B1}" destId="{A337E4D5-6367-4A9A-9E56-764BB748E53C}" srcOrd="1" destOrd="0" presId="urn:microsoft.com/office/officeart/2005/8/layout/hierarchy2"/>
    <dgm:cxn modelId="{DFEA38BB-08DE-4A1F-A4AF-5FAA5E6EDD13}" type="presParOf" srcId="{A337E4D5-6367-4A9A-9E56-764BB748E53C}" destId="{9AF61EDC-73F0-4E22-A4CC-EE5E1C103AFA}" srcOrd="0" destOrd="0" presId="urn:microsoft.com/office/officeart/2005/8/layout/hierarchy2"/>
    <dgm:cxn modelId="{D2514F03-D01B-418A-9911-06D3E950E71F}" type="presParOf" srcId="{A337E4D5-6367-4A9A-9E56-764BB748E53C}" destId="{B3B62C00-4F4E-4B70-BB9B-887FA89EDFB8}" srcOrd="1" destOrd="0" presId="urn:microsoft.com/office/officeart/2005/8/layout/hierarchy2"/>
    <dgm:cxn modelId="{6FDED34C-D64A-4B43-859F-3712EFCFA5B4}" type="presParOf" srcId="{B3B62C00-4F4E-4B70-BB9B-887FA89EDFB8}" destId="{677304CE-78D8-4501-B7B1-DFAFE3C48783}" srcOrd="0" destOrd="0" presId="urn:microsoft.com/office/officeart/2005/8/layout/hierarchy2"/>
    <dgm:cxn modelId="{A2A8A476-F8C8-4595-9254-9092E05F8A23}" type="presParOf" srcId="{677304CE-78D8-4501-B7B1-DFAFE3C48783}" destId="{02B41175-F2A3-4309-AD1B-3A5C405CFC52}" srcOrd="0" destOrd="0" presId="urn:microsoft.com/office/officeart/2005/8/layout/hierarchy2"/>
    <dgm:cxn modelId="{439D1A49-948E-43C9-A61D-AA7B93DE5CDD}" type="presParOf" srcId="{B3B62C00-4F4E-4B70-BB9B-887FA89EDFB8}" destId="{638BC5BD-C628-4912-8C2B-67CC65C568B9}" srcOrd="1" destOrd="0" presId="urn:microsoft.com/office/officeart/2005/8/layout/hierarchy2"/>
    <dgm:cxn modelId="{EC98440F-A1F1-4067-9895-909016293900}" type="presParOf" srcId="{638BC5BD-C628-4912-8C2B-67CC65C568B9}" destId="{BA11011C-6B4F-4124-8C3D-0863C1B8974D}" srcOrd="0" destOrd="0" presId="urn:microsoft.com/office/officeart/2005/8/layout/hierarchy2"/>
    <dgm:cxn modelId="{E5A16E49-0BAD-452E-A37A-921864D301DB}" type="presParOf" srcId="{638BC5BD-C628-4912-8C2B-67CC65C568B9}" destId="{1E68140E-BA74-4107-9F04-3D0DCE437109}" srcOrd="1" destOrd="0" presId="urn:microsoft.com/office/officeart/2005/8/layout/hierarchy2"/>
    <dgm:cxn modelId="{D9F6380F-B5C8-4E55-90DE-7A1F63F5588A}" type="presParOf" srcId="{B3B62C00-4F4E-4B70-BB9B-887FA89EDFB8}" destId="{3079F1AB-FD9C-4422-90F9-BE356DFB4F82}" srcOrd="2" destOrd="0" presId="urn:microsoft.com/office/officeart/2005/8/layout/hierarchy2"/>
    <dgm:cxn modelId="{77183DAA-CF58-43AB-81C3-6DBE69203515}" type="presParOf" srcId="{3079F1AB-FD9C-4422-90F9-BE356DFB4F82}" destId="{E9DD26AC-0A27-40EB-9E43-4DB19FBA5575}" srcOrd="0" destOrd="0" presId="urn:microsoft.com/office/officeart/2005/8/layout/hierarchy2"/>
    <dgm:cxn modelId="{8410F00A-4C1F-49C2-AC43-025B6D433C83}" type="presParOf" srcId="{B3B62C00-4F4E-4B70-BB9B-887FA89EDFB8}" destId="{B122C8EE-DF5C-4929-98C4-2EFDBE41FE90}" srcOrd="3" destOrd="0" presId="urn:microsoft.com/office/officeart/2005/8/layout/hierarchy2"/>
    <dgm:cxn modelId="{B6D71954-D8E4-4F34-91C5-C1582784818E}" type="presParOf" srcId="{B122C8EE-DF5C-4929-98C4-2EFDBE41FE90}" destId="{4FCAA3AE-50B6-4A6D-9753-EF0E3BD5E644}" srcOrd="0" destOrd="0" presId="urn:microsoft.com/office/officeart/2005/8/layout/hierarchy2"/>
    <dgm:cxn modelId="{51DCE511-7C87-40C9-90E7-E13A851CF712}" type="presParOf" srcId="{B122C8EE-DF5C-4929-98C4-2EFDBE41FE90}" destId="{AC1309D3-9331-4CCE-9A1B-902D9B8FD350}" srcOrd="1" destOrd="0" presId="urn:microsoft.com/office/officeart/2005/8/layout/hierarchy2"/>
    <dgm:cxn modelId="{EE767393-A490-44BE-B623-9CD3DBA57294}" type="presParOf" srcId="{AC1309D3-9331-4CCE-9A1B-902D9B8FD350}" destId="{8E9A1F85-F1A9-4933-920D-BAE8B1DBE7B9}" srcOrd="0" destOrd="0" presId="urn:microsoft.com/office/officeart/2005/8/layout/hierarchy2"/>
    <dgm:cxn modelId="{197D5402-ECA9-4512-904C-9D4A6C1FA725}" type="presParOf" srcId="{8E9A1F85-F1A9-4933-920D-BAE8B1DBE7B9}" destId="{4B178CF8-7C8C-4A1F-81D2-0DFFCDC8D30D}" srcOrd="0" destOrd="0" presId="urn:microsoft.com/office/officeart/2005/8/layout/hierarchy2"/>
    <dgm:cxn modelId="{BA6A87C8-71CE-4A1A-9295-7B7EE8F2A82F}" type="presParOf" srcId="{AC1309D3-9331-4CCE-9A1B-902D9B8FD350}" destId="{160F63EC-1912-4DD5-9342-97F5B798FCD3}" srcOrd="1" destOrd="0" presId="urn:microsoft.com/office/officeart/2005/8/layout/hierarchy2"/>
    <dgm:cxn modelId="{4664466F-FC6F-44A2-929A-2A3AD629F7E6}" type="presParOf" srcId="{160F63EC-1912-4DD5-9342-97F5B798FCD3}" destId="{2A49E37F-A30F-4FDF-BA71-9D4FE47B00C1}" srcOrd="0" destOrd="0" presId="urn:microsoft.com/office/officeart/2005/8/layout/hierarchy2"/>
    <dgm:cxn modelId="{3A116460-DD86-4EE1-B8CB-F489102FE8D1}" type="presParOf" srcId="{160F63EC-1912-4DD5-9342-97F5B798FCD3}" destId="{E6FBC354-D232-4733-8190-27DF52404DF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7CAFA1-4FC1-4439-BA58-BBA4F3C94C73}">
      <dsp:nvSpPr>
        <dsp:cNvPr id="0" name=""/>
        <dsp:cNvSpPr/>
      </dsp:nvSpPr>
      <dsp:spPr>
        <a:xfrm>
          <a:off x="32" y="1446844"/>
          <a:ext cx="1400821" cy="70041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Pre-Algebra  </a:t>
          </a:r>
          <a:endParaRPr lang="en-US" sz="1800" b="1" kern="1200" dirty="0"/>
        </a:p>
      </dsp:txBody>
      <dsp:txXfrm>
        <a:off x="20546" y="1467358"/>
        <a:ext cx="1359793" cy="659382"/>
      </dsp:txXfrm>
    </dsp:sp>
    <dsp:sp modelId="{D0064E30-838C-4217-BF73-FE081ECB38FE}">
      <dsp:nvSpPr>
        <dsp:cNvPr id="0" name=""/>
        <dsp:cNvSpPr/>
      </dsp:nvSpPr>
      <dsp:spPr>
        <a:xfrm>
          <a:off x="1400853" y="1779510"/>
          <a:ext cx="565077" cy="35078"/>
        </a:xfrm>
        <a:custGeom>
          <a:avLst/>
          <a:gdLst/>
          <a:ahLst/>
          <a:cxnLst/>
          <a:rect l="0" t="0" r="0" b="0"/>
          <a:pathLst>
            <a:path>
              <a:moveTo>
                <a:pt x="0" y="17539"/>
              </a:moveTo>
              <a:lnTo>
                <a:pt x="565077" y="17539"/>
              </a:lnTo>
            </a:path>
          </a:pathLst>
        </a:custGeom>
        <a:noFill/>
        <a:ln w="12700" cap="flat" cmpd="sng" algn="in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chemeClr val="tx1"/>
            </a:solidFill>
          </a:endParaRPr>
        </a:p>
      </dsp:txBody>
      <dsp:txXfrm>
        <a:off x="1669264" y="1782923"/>
        <a:ext cx="28253" cy="28253"/>
      </dsp:txXfrm>
    </dsp:sp>
    <dsp:sp modelId="{8C3F78FF-200E-4C76-8E03-AF3F1286DC14}">
      <dsp:nvSpPr>
        <dsp:cNvPr id="0" name=""/>
        <dsp:cNvSpPr/>
      </dsp:nvSpPr>
      <dsp:spPr>
        <a:xfrm>
          <a:off x="1965930" y="1446844"/>
          <a:ext cx="1400821" cy="70041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Beginning Algebra</a:t>
          </a:r>
        </a:p>
      </dsp:txBody>
      <dsp:txXfrm>
        <a:off x="1986444" y="1467358"/>
        <a:ext cx="1359793" cy="659382"/>
      </dsp:txXfrm>
    </dsp:sp>
    <dsp:sp modelId="{B6B60C2F-BF71-4B48-ABB1-17C61000C37C}">
      <dsp:nvSpPr>
        <dsp:cNvPr id="0" name=""/>
        <dsp:cNvSpPr/>
      </dsp:nvSpPr>
      <dsp:spPr>
        <a:xfrm>
          <a:off x="3366751" y="1779510"/>
          <a:ext cx="560328" cy="35078"/>
        </a:xfrm>
        <a:custGeom>
          <a:avLst/>
          <a:gdLst/>
          <a:ahLst/>
          <a:cxnLst/>
          <a:rect l="0" t="0" r="0" b="0"/>
          <a:pathLst>
            <a:path>
              <a:moveTo>
                <a:pt x="0" y="17539"/>
              </a:moveTo>
              <a:lnTo>
                <a:pt x="560328" y="17539"/>
              </a:lnTo>
            </a:path>
          </a:pathLst>
        </a:custGeom>
        <a:noFill/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chemeClr val="tx1"/>
            </a:solidFill>
          </a:endParaRPr>
        </a:p>
      </dsp:txBody>
      <dsp:txXfrm>
        <a:off x="3632907" y="1783041"/>
        <a:ext cx="28016" cy="28016"/>
      </dsp:txXfrm>
    </dsp:sp>
    <dsp:sp modelId="{79F120B9-5769-4A23-96C4-2010564543C8}">
      <dsp:nvSpPr>
        <dsp:cNvPr id="0" name=""/>
        <dsp:cNvSpPr/>
      </dsp:nvSpPr>
      <dsp:spPr>
        <a:xfrm>
          <a:off x="3927079" y="1446844"/>
          <a:ext cx="1741276" cy="7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/>
            <a:t>Intermediate Algebra          </a:t>
          </a:r>
          <a:endParaRPr lang="en-US" sz="1800" b="1" kern="1200" dirty="0"/>
        </a:p>
      </dsp:txBody>
      <dsp:txXfrm>
        <a:off x="3947593" y="1467358"/>
        <a:ext cx="1700248" cy="659382"/>
      </dsp:txXfrm>
    </dsp:sp>
    <dsp:sp modelId="{AE4AAD9C-CF4D-401A-8C11-D96A11F7EF03}">
      <dsp:nvSpPr>
        <dsp:cNvPr id="0" name=""/>
        <dsp:cNvSpPr/>
      </dsp:nvSpPr>
      <dsp:spPr>
        <a:xfrm rot="18917166">
          <a:off x="5554272" y="1502130"/>
          <a:ext cx="788496" cy="35078"/>
        </a:xfrm>
        <a:custGeom>
          <a:avLst/>
          <a:gdLst/>
          <a:ahLst/>
          <a:cxnLst/>
          <a:rect l="0" t="0" r="0" b="0"/>
          <a:pathLst>
            <a:path>
              <a:moveTo>
                <a:pt x="0" y="17539"/>
              </a:moveTo>
              <a:lnTo>
                <a:pt x="788496" y="17539"/>
              </a:lnTo>
            </a:path>
          </a:pathLst>
        </a:custGeom>
        <a:noFill/>
        <a:ln w="1270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chemeClr val="tx1"/>
            </a:solidFill>
          </a:endParaRPr>
        </a:p>
      </dsp:txBody>
      <dsp:txXfrm>
        <a:off x="5928808" y="1499957"/>
        <a:ext cx="39424" cy="39424"/>
      </dsp:txXfrm>
    </dsp:sp>
    <dsp:sp modelId="{CDC0EC3B-32D8-415A-A048-01EC8DD4230F}">
      <dsp:nvSpPr>
        <dsp:cNvPr id="0" name=""/>
        <dsp:cNvSpPr/>
      </dsp:nvSpPr>
      <dsp:spPr>
        <a:xfrm>
          <a:off x="6228684" y="753060"/>
          <a:ext cx="1400821" cy="9784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/>
            <a:t>Gen Ed Math or Intro to Stat</a:t>
          </a:r>
          <a:endParaRPr lang="en-US" sz="1800" b="1" kern="1200" dirty="0"/>
        </a:p>
      </dsp:txBody>
      <dsp:txXfrm>
        <a:off x="6257342" y="781718"/>
        <a:ext cx="1343505" cy="921143"/>
      </dsp:txXfrm>
    </dsp:sp>
    <dsp:sp modelId="{D06D5469-6423-43E7-A4C9-1A518D969F78}">
      <dsp:nvSpPr>
        <dsp:cNvPr id="0" name=""/>
        <dsp:cNvSpPr/>
      </dsp:nvSpPr>
      <dsp:spPr>
        <a:xfrm rot="2642087">
          <a:off x="5558818" y="2050391"/>
          <a:ext cx="779405" cy="35078"/>
        </a:xfrm>
        <a:custGeom>
          <a:avLst/>
          <a:gdLst/>
          <a:ahLst/>
          <a:cxnLst/>
          <a:rect l="0" t="0" r="0" b="0"/>
          <a:pathLst>
            <a:path>
              <a:moveTo>
                <a:pt x="0" y="17539"/>
              </a:moveTo>
              <a:lnTo>
                <a:pt x="779405" y="17539"/>
              </a:lnTo>
            </a:path>
          </a:pathLst>
        </a:custGeom>
        <a:noFill/>
        <a:ln w="1270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chemeClr val="tx1"/>
            </a:solidFill>
          </a:endParaRPr>
        </a:p>
      </dsp:txBody>
      <dsp:txXfrm>
        <a:off x="5929035" y="2048445"/>
        <a:ext cx="38970" cy="38970"/>
      </dsp:txXfrm>
    </dsp:sp>
    <dsp:sp modelId="{FCF7EB8A-07E0-4EE6-A607-A2C1EB2865A5}">
      <dsp:nvSpPr>
        <dsp:cNvPr id="0" name=""/>
        <dsp:cNvSpPr/>
      </dsp:nvSpPr>
      <dsp:spPr>
        <a:xfrm>
          <a:off x="6228684" y="1836581"/>
          <a:ext cx="1400821" cy="100445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College Algebra or Pre-Calculus</a:t>
          </a:r>
          <a:endParaRPr lang="en-US" sz="1800" b="1" kern="1200" dirty="0"/>
        </a:p>
      </dsp:txBody>
      <dsp:txXfrm>
        <a:off x="6258104" y="1866001"/>
        <a:ext cx="1341981" cy="9456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C2F8C3-8558-4A20-BD18-DC28D8023F14}">
      <dsp:nvSpPr>
        <dsp:cNvPr id="0" name=""/>
        <dsp:cNvSpPr/>
      </dsp:nvSpPr>
      <dsp:spPr>
        <a:xfrm>
          <a:off x="1666" y="2133599"/>
          <a:ext cx="1596628" cy="121920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Pre-Algebra  </a:t>
          </a:r>
          <a:endParaRPr lang="en-US" sz="1800" kern="1200" dirty="0"/>
        </a:p>
      </dsp:txBody>
      <dsp:txXfrm>
        <a:off x="37375" y="2169308"/>
        <a:ext cx="1525210" cy="1147783"/>
      </dsp:txXfrm>
    </dsp:sp>
    <dsp:sp modelId="{B52F2ACE-C5F8-4CD0-800B-54D1C2A5E0B4}">
      <dsp:nvSpPr>
        <dsp:cNvPr id="0" name=""/>
        <dsp:cNvSpPr/>
      </dsp:nvSpPr>
      <dsp:spPr>
        <a:xfrm rot="19286776">
          <a:off x="1361617" y="2053383"/>
          <a:ext cx="2171592" cy="26191"/>
        </a:xfrm>
        <a:custGeom>
          <a:avLst/>
          <a:gdLst/>
          <a:ahLst/>
          <a:cxnLst/>
          <a:rect l="0" t="0" r="0" b="0"/>
          <a:pathLst>
            <a:path>
              <a:moveTo>
                <a:pt x="0" y="13095"/>
              </a:moveTo>
              <a:lnTo>
                <a:pt x="2171592" y="13095"/>
              </a:lnTo>
            </a:path>
          </a:pathLst>
        </a:custGeom>
        <a:noFill/>
        <a:ln w="12700" cap="flat" cmpd="sng" algn="in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2393123" y="2012189"/>
        <a:ext cx="108579" cy="108579"/>
      </dsp:txXfrm>
    </dsp:sp>
    <dsp:sp modelId="{9AF61EDC-73F0-4E22-A4CC-EE5E1C103AFA}">
      <dsp:nvSpPr>
        <dsp:cNvPr id="0" name=""/>
        <dsp:cNvSpPr/>
      </dsp:nvSpPr>
      <dsp:spPr>
        <a:xfrm>
          <a:off x="3296532" y="762000"/>
          <a:ext cx="1596628" cy="125551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Math </a:t>
          </a:r>
          <a:br>
            <a:rPr lang="en-US" sz="1800" kern="1200" dirty="0" smtClean="0"/>
          </a:br>
          <a:r>
            <a:rPr lang="en-US" sz="1800" kern="1200" dirty="0" smtClean="0"/>
            <a:t>Literacy   </a:t>
          </a:r>
          <a:endParaRPr lang="en-US" sz="1800" kern="1200" dirty="0"/>
        </a:p>
      </dsp:txBody>
      <dsp:txXfrm>
        <a:off x="3333305" y="798773"/>
        <a:ext cx="1523082" cy="1181970"/>
      </dsp:txXfrm>
    </dsp:sp>
    <dsp:sp modelId="{677304CE-78D8-4501-B7B1-DFAFE3C48783}">
      <dsp:nvSpPr>
        <dsp:cNvPr id="0" name=""/>
        <dsp:cNvSpPr/>
      </dsp:nvSpPr>
      <dsp:spPr>
        <a:xfrm>
          <a:off x="4893160" y="1376662"/>
          <a:ext cx="1756163" cy="26191"/>
        </a:xfrm>
        <a:custGeom>
          <a:avLst/>
          <a:gdLst/>
          <a:ahLst/>
          <a:cxnLst/>
          <a:rect l="0" t="0" r="0" b="0"/>
          <a:pathLst>
            <a:path>
              <a:moveTo>
                <a:pt x="0" y="13095"/>
              </a:moveTo>
              <a:lnTo>
                <a:pt x="1756163" y="13095"/>
              </a:lnTo>
            </a:path>
          </a:pathLst>
        </a:custGeom>
        <a:noFill/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5727338" y="1345854"/>
        <a:ext cx="87808" cy="87808"/>
      </dsp:txXfrm>
    </dsp:sp>
    <dsp:sp modelId="{BA11011C-6B4F-4124-8C3D-0863C1B8974D}">
      <dsp:nvSpPr>
        <dsp:cNvPr id="0" name=""/>
        <dsp:cNvSpPr/>
      </dsp:nvSpPr>
      <dsp:spPr>
        <a:xfrm>
          <a:off x="6649323" y="762000"/>
          <a:ext cx="1596628" cy="1255516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Intro to Statistics or Gen Ed Math</a:t>
          </a:r>
          <a:endParaRPr lang="en-US" sz="1800" kern="1200" dirty="0"/>
        </a:p>
      </dsp:txBody>
      <dsp:txXfrm>
        <a:off x="6686096" y="798773"/>
        <a:ext cx="1523082" cy="1181970"/>
      </dsp:txXfrm>
    </dsp:sp>
    <dsp:sp modelId="{EE0B8E1D-C831-4318-A370-278EBB519A5E}">
      <dsp:nvSpPr>
        <dsp:cNvPr id="0" name=""/>
        <dsp:cNvSpPr/>
      </dsp:nvSpPr>
      <dsp:spPr>
        <a:xfrm rot="3859569">
          <a:off x="1185290" y="3386883"/>
          <a:ext cx="1457444" cy="26191"/>
        </a:xfrm>
        <a:custGeom>
          <a:avLst/>
          <a:gdLst/>
          <a:ahLst/>
          <a:cxnLst/>
          <a:rect l="0" t="0" r="0" b="0"/>
          <a:pathLst>
            <a:path>
              <a:moveTo>
                <a:pt x="0" y="13095"/>
              </a:moveTo>
              <a:lnTo>
                <a:pt x="1457444" y="13095"/>
              </a:lnTo>
            </a:path>
          </a:pathLst>
        </a:custGeom>
        <a:noFill/>
        <a:ln w="12700" cap="flat" cmpd="sng" algn="in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877576" y="3363542"/>
        <a:ext cx="72872" cy="72872"/>
      </dsp:txXfrm>
    </dsp:sp>
    <dsp:sp modelId="{719CC79C-A395-4C29-BFDA-E6BA2703F9D0}">
      <dsp:nvSpPr>
        <dsp:cNvPr id="0" name=""/>
        <dsp:cNvSpPr/>
      </dsp:nvSpPr>
      <dsp:spPr>
        <a:xfrm>
          <a:off x="2229729" y="3428999"/>
          <a:ext cx="1596628" cy="125551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Beginning Algebra</a:t>
          </a:r>
          <a:endParaRPr lang="en-US" sz="1800" kern="1200" dirty="0"/>
        </a:p>
      </dsp:txBody>
      <dsp:txXfrm>
        <a:off x="2266502" y="3465772"/>
        <a:ext cx="1523082" cy="1181970"/>
      </dsp:txXfrm>
    </dsp:sp>
    <dsp:sp modelId="{3079F1AB-FD9C-4422-90F9-BE356DFB4F82}">
      <dsp:nvSpPr>
        <dsp:cNvPr id="0" name=""/>
        <dsp:cNvSpPr/>
      </dsp:nvSpPr>
      <dsp:spPr>
        <a:xfrm>
          <a:off x="3826357" y="4043662"/>
          <a:ext cx="613169" cy="26191"/>
        </a:xfrm>
        <a:custGeom>
          <a:avLst/>
          <a:gdLst/>
          <a:ahLst/>
          <a:cxnLst/>
          <a:rect l="0" t="0" r="0" b="0"/>
          <a:pathLst>
            <a:path>
              <a:moveTo>
                <a:pt x="0" y="13095"/>
              </a:moveTo>
              <a:lnTo>
                <a:pt x="613169" y="13095"/>
              </a:lnTo>
            </a:path>
          </a:pathLst>
        </a:custGeom>
        <a:noFill/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17612" y="4041428"/>
        <a:ext cx="30658" cy="30658"/>
      </dsp:txXfrm>
    </dsp:sp>
    <dsp:sp modelId="{4FCAA3AE-50B6-4A6D-9753-EF0E3BD5E644}">
      <dsp:nvSpPr>
        <dsp:cNvPr id="0" name=""/>
        <dsp:cNvSpPr/>
      </dsp:nvSpPr>
      <dsp:spPr>
        <a:xfrm>
          <a:off x="4439526" y="3428999"/>
          <a:ext cx="1596628" cy="12555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Intermediate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Algebra</a:t>
          </a:r>
          <a:endParaRPr lang="en-US" sz="1800" kern="1200" dirty="0"/>
        </a:p>
      </dsp:txBody>
      <dsp:txXfrm>
        <a:off x="4476299" y="3465772"/>
        <a:ext cx="1523082" cy="1181970"/>
      </dsp:txXfrm>
    </dsp:sp>
    <dsp:sp modelId="{8E9A1F85-F1A9-4933-920D-BAE8B1DBE7B9}">
      <dsp:nvSpPr>
        <dsp:cNvPr id="0" name=""/>
        <dsp:cNvSpPr/>
      </dsp:nvSpPr>
      <dsp:spPr>
        <a:xfrm>
          <a:off x="6036154" y="4043662"/>
          <a:ext cx="613169" cy="26191"/>
        </a:xfrm>
        <a:custGeom>
          <a:avLst/>
          <a:gdLst/>
          <a:ahLst/>
          <a:cxnLst/>
          <a:rect l="0" t="0" r="0" b="0"/>
          <a:pathLst>
            <a:path>
              <a:moveTo>
                <a:pt x="0" y="13095"/>
              </a:moveTo>
              <a:lnTo>
                <a:pt x="613169" y="13095"/>
              </a:lnTo>
            </a:path>
          </a:pathLst>
        </a:custGeom>
        <a:noFill/>
        <a:ln w="1270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327410" y="4041428"/>
        <a:ext cx="30658" cy="30658"/>
      </dsp:txXfrm>
    </dsp:sp>
    <dsp:sp modelId="{2A49E37F-A30F-4FDF-BA71-9D4FE47B00C1}">
      <dsp:nvSpPr>
        <dsp:cNvPr id="0" name=""/>
        <dsp:cNvSpPr/>
      </dsp:nvSpPr>
      <dsp:spPr>
        <a:xfrm>
          <a:off x="6649323" y="3428999"/>
          <a:ext cx="1596628" cy="125551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College Algebra or Pre-Calculus</a:t>
          </a:r>
          <a:endParaRPr lang="en-US" sz="1800" kern="1200" dirty="0"/>
        </a:p>
      </dsp:txBody>
      <dsp:txXfrm>
        <a:off x="6686096" y="3465772"/>
        <a:ext cx="1523082" cy="11819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C2F8C3-8558-4A20-BD18-DC28D8023F14}">
      <dsp:nvSpPr>
        <dsp:cNvPr id="0" name=""/>
        <dsp:cNvSpPr/>
      </dsp:nvSpPr>
      <dsp:spPr>
        <a:xfrm>
          <a:off x="1666" y="2133599"/>
          <a:ext cx="1596628" cy="121920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Pre-Algebra  </a:t>
          </a:r>
          <a:endParaRPr lang="en-US" sz="1800" kern="1200" dirty="0"/>
        </a:p>
      </dsp:txBody>
      <dsp:txXfrm>
        <a:off x="37375" y="2169308"/>
        <a:ext cx="1525210" cy="1147783"/>
      </dsp:txXfrm>
    </dsp:sp>
    <dsp:sp modelId="{B52F2ACE-C5F8-4CD0-800B-54D1C2A5E0B4}">
      <dsp:nvSpPr>
        <dsp:cNvPr id="0" name=""/>
        <dsp:cNvSpPr/>
      </dsp:nvSpPr>
      <dsp:spPr>
        <a:xfrm rot="110951">
          <a:off x="1598175" y="2737500"/>
          <a:ext cx="458423" cy="26191"/>
        </a:xfrm>
        <a:custGeom>
          <a:avLst/>
          <a:gdLst/>
          <a:ahLst/>
          <a:cxnLst/>
          <a:rect l="0" t="0" r="0" b="0"/>
          <a:pathLst>
            <a:path>
              <a:moveTo>
                <a:pt x="0" y="13095"/>
              </a:moveTo>
              <a:lnTo>
                <a:pt x="458423" y="13095"/>
              </a:lnTo>
            </a:path>
          </a:pathLst>
        </a:custGeom>
        <a:noFill/>
        <a:ln w="12700" cap="flat" cmpd="sng" algn="in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815926" y="2739135"/>
        <a:ext cx="22921" cy="22921"/>
      </dsp:txXfrm>
    </dsp:sp>
    <dsp:sp modelId="{9AF61EDC-73F0-4E22-A4CC-EE5E1C103AFA}">
      <dsp:nvSpPr>
        <dsp:cNvPr id="0" name=""/>
        <dsp:cNvSpPr/>
      </dsp:nvSpPr>
      <dsp:spPr>
        <a:xfrm>
          <a:off x="2056479" y="2130234"/>
          <a:ext cx="1596628" cy="125551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Math </a:t>
          </a:r>
          <a:br>
            <a:rPr lang="en-US" sz="1800" kern="1200" dirty="0" smtClean="0"/>
          </a:br>
          <a:r>
            <a:rPr lang="en-US" sz="1800" kern="1200" dirty="0" smtClean="0"/>
            <a:t>Literacy   </a:t>
          </a:r>
          <a:endParaRPr lang="en-US" sz="1800" kern="1200" dirty="0"/>
        </a:p>
      </dsp:txBody>
      <dsp:txXfrm>
        <a:off x="2093252" y="2167007"/>
        <a:ext cx="1523082" cy="1181970"/>
      </dsp:txXfrm>
    </dsp:sp>
    <dsp:sp modelId="{677304CE-78D8-4501-B7B1-DFAFE3C48783}">
      <dsp:nvSpPr>
        <dsp:cNvPr id="0" name=""/>
        <dsp:cNvSpPr/>
      </dsp:nvSpPr>
      <dsp:spPr>
        <a:xfrm rot="19400528">
          <a:off x="3434046" y="2083639"/>
          <a:ext cx="2215136" cy="26191"/>
        </a:xfrm>
        <a:custGeom>
          <a:avLst/>
          <a:gdLst/>
          <a:ahLst/>
          <a:cxnLst/>
          <a:rect l="0" t="0" r="0" b="0"/>
          <a:pathLst>
            <a:path>
              <a:moveTo>
                <a:pt x="0" y="13095"/>
              </a:moveTo>
              <a:lnTo>
                <a:pt x="2215136" y="13095"/>
              </a:lnTo>
            </a:path>
          </a:pathLst>
        </a:custGeom>
        <a:noFill/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4486236" y="2041356"/>
        <a:ext cx="110756" cy="110756"/>
      </dsp:txXfrm>
    </dsp:sp>
    <dsp:sp modelId="{BA11011C-6B4F-4124-8C3D-0863C1B8974D}">
      <dsp:nvSpPr>
        <dsp:cNvPr id="0" name=""/>
        <dsp:cNvSpPr/>
      </dsp:nvSpPr>
      <dsp:spPr>
        <a:xfrm>
          <a:off x="5430122" y="807719"/>
          <a:ext cx="1596628" cy="1255516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Intro to Statistics or Gen Ed Math</a:t>
          </a:r>
          <a:endParaRPr lang="en-US" sz="1800" kern="1200" dirty="0"/>
        </a:p>
      </dsp:txBody>
      <dsp:txXfrm>
        <a:off x="5466895" y="844492"/>
        <a:ext cx="1523082" cy="1181970"/>
      </dsp:txXfrm>
    </dsp:sp>
    <dsp:sp modelId="{3079F1AB-FD9C-4422-90F9-BE356DFB4F82}">
      <dsp:nvSpPr>
        <dsp:cNvPr id="0" name=""/>
        <dsp:cNvSpPr/>
      </dsp:nvSpPr>
      <dsp:spPr>
        <a:xfrm rot="3528273">
          <a:off x="3287165" y="3394279"/>
          <a:ext cx="1518303" cy="26191"/>
        </a:xfrm>
        <a:custGeom>
          <a:avLst/>
          <a:gdLst/>
          <a:ahLst/>
          <a:cxnLst/>
          <a:rect l="0" t="0" r="0" b="0"/>
          <a:pathLst>
            <a:path>
              <a:moveTo>
                <a:pt x="0" y="13095"/>
              </a:moveTo>
              <a:lnTo>
                <a:pt x="1518303" y="13095"/>
              </a:lnTo>
            </a:path>
          </a:pathLst>
        </a:custGeom>
        <a:noFill/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008359" y="3369417"/>
        <a:ext cx="75915" cy="75915"/>
      </dsp:txXfrm>
    </dsp:sp>
    <dsp:sp modelId="{4FCAA3AE-50B6-4A6D-9753-EF0E3BD5E644}">
      <dsp:nvSpPr>
        <dsp:cNvPr id="0" name=""/>
        <dsp:cNvSpPr/>
      </dsp:nvSpPr>
      <dsp:spPr>
        <a:xfrm>
          <a:off x="4439526" y="3428999"/>
          <a:ext cx="1596628" cy="12555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Intermediate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Algebra</a:t>
          </a:r>
          <a:endParaRPr lang="en-US" sz="1800" kern="1200" dirty="0"/>
        </a:p>
      </dsp:txBody>
      <dsp:txXfrm>
        <a:off x="4476299" y="3465772"/>
        <a:ext cx="1523082" cy="1181970"/>
      </dsp:txXfrm>
    </dsp:sp>
    <dsp:sp modelId="{8E9A1F85-F1A9-4933-920D-BAE8B1DBE7B9}">
      <dsp:nvSpPr>
        <dsp:cNvPr id="0" name=""/>
        <dsp:cNvSpPr/>
      </dsp:nvSpPr>
      <dsp:spPr>
        <a:xfrm>
          <a:off x="6036154" y="4043662"/>
          <a:ext cx="613169" cy="26191"/>
        </a:xfrm>
        <a:custGeom>
          <a:avLst/>
          <a:gdLst/>
          <a:ahLst/>
          <a:cxnLst/>
          <a:rect l="0" t="0" r="0" b="0"/>
          <a:pathLst>
            <a:path>
              <a:moveTo>
                <a:pt x="0" y="13095"/>
              </a:moveTo>
              <a:lnTo>
                <a:pt x="613169" y="13095"/>
              </a:lnTo>
            </a:path>
          </a:pathLst>
        </a:custGeom>
        <a:noFill/>
        <a:ln w="1270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327410" y="4041428"/>
        <a:ext cx="30658" cy="30658"/>
      </dsp:txXfrm>
    </dsp:sp>
    <dsp:sp modelId="{2A49E37F-A30F-4FDF-BA71-9D4FE47B00C1}">
      <dsp:nvSpPr>
        <dsp:cNvPr id="0" name=""/>
        <dsp:cNvSpPr/>
      </dsp:nvSpPr>
      <dsp:spPr>
        <a:xfrm>
          <a:off x="6649323" y="3428999"/>
          <a:ext cx="1596628" cy="125551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College Algebra or Pre-Calculus</a:t>
          </a:r>
          <a:endParaRPr lang="en-US" sz="1800" kern="1200" dirty="0"/>
        </a:p>
      </dsp:txBody>
      <dsp:txXfrm>
        <a:off x="6686096" y="3465772"/>
        <a:ext cx="1523082" cy="11819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F93D9CA9-5246-4C42-A6A4-0D2B699AA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82254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A55FE-0143-451B-8BB3-1086215CFA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96861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79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760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0895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110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08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548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6197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8469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424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9859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1070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3314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7604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6385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79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137742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269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469549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1674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75497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2389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305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2040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878172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965800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1900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837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9355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735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736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832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8090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406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205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6" r:id="rId1"/>
    <p:sldLayoutId id="2147484387" r:id="rId2"/>
    <p:sldLayoutId id="2147484388" r:id="rId3"/>
    <p:sldLayoutId id="2147484389" r:id="rId4"/>
    <p:sldLayoutId id="2147484390" r:id="rId5"/>
    <p:sldLayoutId id="2147484391" r:id="rId6"/>
    <p:sldLayoutId id="2147484392" r:id="rId7"/>
    <p:sldLayoutId id="2147484393" r:id="rId8"/>
    <p:sldLayoutId id="2147484394" r:id="rId9"/>
    <p:sldLayoutId id="2147484395" r:id="rId10"/>
    <p:sldLayoutId id="214748439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353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16" r:id="rId1"/>
    <p:sldLayoutId id="2147484417" r:id="rId2"/>
    <p:sldLayoutId id="2147484418" r:id="rId3"/>
    <p:sldLayoutId id="2147484419" r:id="rId4"/>
    <p:sldLayoutId id="2147484420" r:id="rId5"/>
    <p:sldLayoutId id="2147484421" r:id="rId6"/>
    <p:sldLayoutId id="2147484422" r:id="rId7"/>
    <p:sldLayoutId id="2147484423" r:id="rId8"/>
    <p:sldLayoutId id="2147484424" r:id="rId9"/>
    <p:sldLayoutId id="2147484425" r:id="rId10"/>
    <p:sldLayoutId id="214748442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E40CB55-2B9C-44B2-A1D7-1279674B76F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AB89B9D-B616-4F59-BBC8-4BF3152213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16319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2" r:id="rId1"/>
    <p:sldLayoutId id="2147484543" r:id="rId2"/>
    <p:sldLayoutId id="2147484544" r:id="rId3"/>
    <p:sldLayoutId id="2147484545" r:id="rId4"/>
    <p:sldLayoutId id="2147484546" r:id="rId5"/>
    <p:sldLayoutId id="2147484547" r:id="rId6"/>
    <p:sldLayoutId id="2147484548" r:id="rId7"/>
    <p:sldLayoutId id="2147484549" r:id="rId8"/>
    <p:sldLayoutId id="2147484550" r:id="rId9"/>
    <p:sldLayoutId id="2147484551" r:id="rId10"/>
    <p:sldLayoutId id="214748455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pos="594">
          <p15:clr>
            <a:srgbClr val="F26B43"/>
          </p15:clr>
        </p15:guide>
        <p15:guide id="4" pos="5400">
          <p15:clr>
            <a:srgbClr val="F26B43"/>
          </p15:clr>
        </p15:guide>
        <p15:guide id="5" orient="horz" pos="4008">
          <p15:clr>
            <a:srgbClr val="F26B43"/>
          </p15:clr>
        </p15:guide>
        <p15:guide id="6" orient="horz" pos="1440">
          <p15:clr>
            <a:srgbClr val="F26B43"/>
          </p15:clr>
        </p15:guide>
        <p15:guide id="7" orient="horz" pos="3720">
          <p15:clr>
            <a:srgbClr val="F26B43"/>
          </p15:clr>
        </p15:guide>
        <p15:guide id="8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098388"/>
            <a:ext cx="8320030" cy="4394988"/>
          </a:xfrm>
        </p:spPr>
        <p:txBody>
          <a:bodyPr/>
          <a:lstStyle/>
          <a:p>
            <a:r>
              <a:rPr lang="en-US" sz="6000" dirty="0"/>
              <a:t>Parkland College’s PMGE Developmental Redesign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5979197"/>
            <a:ext cx="6034030" cy="742279"/>
          </a:xfrm>
        </p:spPr>
        <p:txBody>
          <a:bodyPr/>
          <a:lstStyle/>
          <a:p>
            <a:pPr algn="r"/>
            <a:r>
              <a:rPr lang="en-US" sz="1600" dirty="0"/>
              <a:t>Erin Wilding-Martin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84" y="6052692"/>
            <a:ext cx="2667000" cy="668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86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Traditional Classroom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81" y="1295399"/>
            <a:ext cx="7613819" cy="5426949"/>
          </a:xfrm>
        </p:spPr>
      </p:pic>
    </p:spTree>
    <p:extLst>
      <p:ext uri="{BB962C8B-B14F-4D97-AF65-F5344CB8AC3E}">
        <p14:creationId xmlns:p14="http://schemas.microsoft.com/office/powerpoint/2010/main" val="213542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Math Lit Classroom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6301" y="1128451"/>
            <a:ext cx="7696199" cy="5648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753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Feedback</a:t>
            </a:r>
            <a:br>
              <a:rPr lang="en-US" dirty="0" smtClean="0"/>
            </a:br>
            <a:r>
              <a:rPr lang="en-US" sz="2000" dirty="0" smtClean="0"/>
              <a:t>(Survey of 127 students)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46234" y="2133600"/>
            <a:ext cx="7633742" cy="3593591"/>
          </a:xfrm>
        </p:spPr>
        <p:txBody>
          <a:bodyPr>
            <a:noAutofit/>
          </a:bodyPr>
          <a:lstStyle/>
          <a:p>
            <a:r>
              <a:rPr lang="en-US" sz="2800" dirty="0" smtClean="0"/>
              <a:t>Group work – students were split</a:t>
            </a:r>
          </a:p>
          <a:p>
            <a:pPr lvl="1"/>
            <a:r>
              <a:rPr lang="en-US" sz="2400" dirty="0" smtClean="0"/>
              <a:t>Many loved working in groups instead of lecture</a:t>
            </a:r>
          </a:p>
          <a:p>
            <a:pPr lvl="2"/>
            <a:r>
              <a:rPr lang="en-US" sz="2000" dirty="0" smtClean="0"/>
              <a:t>“</a:t>
            </a:r>
            <a:r>
              <a:rPr lang="en-US" sz="2000" dirty="0"/>
              <a:t>Much better [than other math classes]. Less intimidating. Much more relaxed and more comfortable.”</a:t>
            </a:r>
          </a:p>
          <a:p>
            <a:pPr lvl="2"/>
            <a:r>
              <a:rPr lang="en-US" sz="2000" dirty="0"/>
              <a:t>“More teacher/student interaction as opposed to a 2-hour lecture.”</a:t>
            </a:r>
            <a:endParaRPr lang="en-US" sz="2000" dirty="0" smtClean="0"/>
          </a:p>
          <a:p>
            <a:pPr lvl="1"/>
            <a:r>
              <a:rPr lang="en-US" sz="2400" dirty="0" smtClean="0"/>
              <a:t>Many hated the groups</a:t>
            </a:r>
          </a:p>
          <a:p>
            <a:pPr lvl="2"/>
            <a:r>
              <a:rPr lang="en-US" sz="2000" dirty="0" smtClean="0"/>
              <a:t>Feel that “the teacher doesn’t teach,” and you have to “teach yourself”</a:t>
            </a:r>
          </a:p>
        </p:txBody>
      </p:sp>
      <p:pic>
        <p:nvPicPr>
          <p:cNvPr id="4" name="Picture 2" descr="http://www.scacog.org/portals/9/feedbac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0"/>
            <a:ext cx="1981200" cy="1981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406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6289" y="1874517"/>
            <a:ext cx="7633742" cy="3593591"/>
          </a:xfrm>
        </p:spPr>
        <p:txBody>
          <a:bodyPr>
            <a:noAutofit/>
          </a:bodyPr>
          <a:lstStyle/>
          <a:p>
            <a:r>
              <a:rPr lang="en-US" sz="2800" dirty="0"/>
              <a:t>Collaboration as a tool for problem solving and thinking.</a:t>
            </a:r>
          </a:p>
          <a:p>
            <a:r>
              <a:rPr lang="en-US" sz="2800" dirty="0" smtClean="0"/>
              <a:t>Keep calm and carry on:  Mathematicians don’t know how to solve every problem immediately.  They just know how to start thinking about it.</a:t>
            </a:r>
          </a:p>
        </p:txBody>
      </p:sp>
    </p:spTree>
    <p:extLst>
      <p:ext uri="{BB962C8B-B14F-4D97-AF65-F5344CB8AC3E}">
        <p14:creationId xmlns:p14="http://schemas.microsoft.com/office/powerpoint/2010/main" val="216502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2642" y="1524000"/>
            <a:ext cx="7696201" cy="475792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Has changed our whole philosophy about teaching</a:t>
            </a:r>
          </a:p>
          <a:p>
            <a:r>
              <a:rPr lang="en-US" sz="2800" dirty="0" smtClean="0"/>
              <a:t>Most fun we’ve had since we started teaching</a:t>
            </a:r>
            <a:endParaRPr lang="en-US" sz="2400" dirty="0"/>
          </a:p>
          <a:p>
            <a:r>
              <a:rPr lang="en-US" sz="2800" dirty="0" smtClean="0"/>
              <a:t>Get to know students much better</a:t>
            </a:r>
          </a:p>
          <a:p>
            <a:r>
              <a:rPr lang="en-US" sz="2800" dirty="0" smtClean="0"/>
              <a:t>We can’t go back</a:t>
            </a:r>
          </a:p>
        </p:txBody>
      </p:sp>
      <p:sp>
        <p:nvSpPr>
          <p:cNvPr id="4" name="AutoShape 2" descr="https://infocus.emc.com/wp-content/uploads/2013/07/chart-and-magnifying-glass-data-analysis-predictive-analytics-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3554" name="Picture 2" descr="http://www.britebill.com/blog/wp-content/uploads/2013/01/cust_experience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4171949"/>
            <a:ext cx="5286375" cy="26860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9128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Data so Far: </a:t>
            </a:r>
            <a:br>
              <a:rPr lang="en-US" dirty="0" smtClean="0"/>
            </a:br>
            <a:r>
              <a:rPr lang="en-US" dirty="0" smtClean="0"/>
              <a:t>Fall 2013-Spring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8758" y="1908636"/>
            <a:ext cx="7900442" cy="475792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Success rates (completed Math Lit, C or better)</a:t>
            </a:r>
          </a:p>
          <a:p>
            <a:pPr lvl="1"/>
            <a:r>
              <a:rPr lang="en-US" sz="2400" dirty="0" smtClean="0"/>
              <a:t>53% successfully completed Math Literacy </a:t>
            </a:r>
          </a:p>
          <a:p>
            <a:pPr lvl="1"/>
            <a:r>
              <a:rPr lang="en-US" sz="2400" dirty="0" smtClean="0"/>
              <a:t>Compared to historical average in traditional track of approximately 50% in Beg </a:t>
            </a:r>
            <a:r>
              <a:rPr lang="en-US" sz="2400" dirty="0" err="1" smtClean="0"/>
              <a:t>Alg</a:t>
            </a:r>
            <a:r>
              <a:rPr lang="en-US" sz="2400" dirty="0" smtClean="0"/>
              <a:t> and 50% in </a:t>
            </a: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Alg</a:t>
            </a:r>
            <a:endParaRPr lang="en-US" sz="2400" dirty="0"/>
          </a:p>
          <a:p>
            <a:r>
              <a:rPr lang="en-US" sz="2800" dirty="0" smtClean="0"/>
              <a:t>Success in subsequent courses on first attempt</a:t>
            </a:r>
          </a:p>
          <a:p>
            <a:pPr lvl="1"/>
            <a:r>
              <a:rPr lang="en-US" sz="2400" dirty="0" smtClean="0"/>
              <a:t>Students </a:t>
            </a:r>
            <a:r>
              <a:rPr lang="en-US" sz="2400" dirty="0"/>
              <a:t>completing Math </a:t>
            </a:r>
            <a:r>
              <a:rPr lang="en-US" sz="2400" dirty="0" smtClean="0"/>
              <a:t>Literacy had 52% </a:t>
            </a:r>
            <a:r>
              <a:rPr lang="en-US" sz="2400" dirty="0"/>
              <a:t>success in Intro to </a:t>
            </a:r>
            <a:r>
              <a:rPr lang="en-US" sz="2400" dirty="0" smtClean="0"/>
              <a:t>Statistics </a:t>
            </a:r>
            <a:r>
              <a:rPr lang="en-US" sz="2400" dirty="0"/>
              <a:t>and </a:t>
            </a:r>
            <a:r>
              <a:rPr lang="en-US" sz="2400" dirty="0" smtClean="0"/>
              <a:t>General Education </a:t>
            </a:r>
            <a:r>
              <a:rPr lang="en-US" sz="2400" dirty="0"/>
              <a:t>Math </a:t>
            </a:r>
            <a:r>
              <a:rPr lang="en-US" sz="2400" dirty="0" smtClean="0"/>
              <a:t>on first attempt</a:t>
            </a:r>
          </a:p>
          <a:p>
            <a:pPr lvl="1"/>
            <a:r>
              <a:rPr lang="en-US" sz="2400" dirty="0" smtClean="0"/>
              <a:t>Compared to historical average of 66% after Beginning-Intermediate Algebra</a:t>
            </a:r>
          </a:p>
        </p:txBody>
      </p:sp>
      <p:sp>
        <p:nvSpPr>
          <p:cNvPr id="4" name="AutoShape 2" descr="https://infocus.emc.com/wp-content/uploads/2013/07/chart-and-magnifying-glass-data-analysis-predictive-analytics-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https://infocus.emc.com/wp-content/uploads/2013/07/chart-and-magnifying-glass-data-analysis-predictive-analytics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749" y="15875"/>
            <a:ext cx="1830230" cy="121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88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Data so Far: </a:t>
            </a:r>
            <a:br>
              <a:rPr lang="en-US" dirty="0" smtClean="0"/>
            </a:br>
            <a:r>
              <a:rPr lang="en-US" dirty="0" smtClean="0"/>
              <a:t>Fall 2013-Spring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5582" y="2362200"/>
            <a:ext cx="7900442" cy="475792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Time to Completion</a:t>
            </a:r>
          </a:p>
          <a:p>
            <a:pPr lvl="1"/>
            <a:r>
              <a:rPr lang="en-US" sz="2200" dirty="0" smtClean="0"/>
              <a:t>WAY too soon for data to be meaningful. But…</a:t>
            </a:r>
          </a:p>
          <a:p>
            <a:pPr lvl="1"/>
            <a:r>
              <a:rPr lang="en-US" sz="2200" dirty="0" smtClean="0"/>
              <a:t>Of students who have gone on to enroll in a college-level course so far, 86% got there in one semester</a:t>
            </a:r>
          </a:p>
        </p:txBody>
      </p:sp>
      <p:sp>
        <p:nvSpPr>
          <p:cNvPr id="4" name="AutoShape 2" descr="https://infocus.emc.com/wp-content/uploads/2013/07/chart-and-magnifying-glass-data-analysis-predictive-analytics-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https://infocus.emc.com/wp-content/uploads/2013/07/chart-and-magnifying-glass-data-analysis-predictive-analytics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749" y="15875"/>
            <a:ext cx="1830230" cy="121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11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1"/>
            <a:ext cx="7629525" cy="1493517"/>
          </a:xfrm>
        </p:spPr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1066800" y="1600201"/>
            <a:ext cx="7848600" cy="5105399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Student expectations and buy-in</a:t>
            </a:r>
          </a:p>
          <a:p>
            <a:pPr lvl="1"/>
            <a:r>
              <a:rPr lang="en-US" sz="2400" dirty="0" smtClean="0"/>
              <a:t>Better explain the course philosophy</a:t>
            </a:r>
          </a:p>
          <a:p>
            <a:pPr lvl="1"/>
            <a:r>
              <a:rPr lang="en-US" sz="2400" dirty="0" smtClean="0"/>
              <a:t>Work on developing “grit”</a:t>
            </a:r>
          </a:p>
          <a:p>
            <a:r>
              <a:rPr lang="en-US" sz="2800" dirty="0" smtClean="0"/>
              <a:t>Instructor training</a:t>
            </a:r>
          </a:p>
          <a:p>
            <a:pPr lvl="1"/>
            <a:r>
              <a:rPr lang="en-US" sz="2400" dirty="0"/>
              <a:t>Technology skills</a:t>
            </a:r>
          </a:p>
          <a:p>
            <a:pPr lvl="1"/>
            <a:r>
              <a:rPr lang="en-US" sz="2400" dirty="0" smtClean="0"/>
              <a:t>Pedagogy </a:t>
            </a:r>
            <a:r>
              <a:rPr lang="en-US" sz="2400" dirty="0"/>
              <a:t>buy-in and comfort</a:t>
            </a:r>
          </a:p>
          <a:p>
            <a:pPr lvl="2"/>
            <a:r>
              <a:rPr lang="en-US" sz="2400" dirty="0" smtClean="0"/>
              <a:t>Philosophy </a:t>
            </a:r>
            <a:r>
              <a:rPr lang="en-US" sz="2400" dirty="0"/>
              <a:t>and rationale for the pedagogy</a:t>
            </a:r>
          </a:p>
          <a:p>
            <a:pPr lvl="2"/>
            <a:r>
              <a:rPr lang="en-US" sz="2400" dirty="0"/>
              <a:t>Importance of setting the right tone and “selling” the course </a:t>
            </a:r>
          </a:p>
          <a:p>
            <a:pPr lvl="2"/>
            <a:r>
              <a:rPr lang="en-US" sz="2400" dirty="0"/>
              <a:t>Managing group dynamics</a:t>
            </a:r>
          </a:p>
          <a:p>
            <a:pPr lvl="2"/>
            <a:r>
              <a:rPr lang="en-US" sz="2400" dirty="0"/>
              <a:t>Balance between giving students room to think and providing help</a:t>
            </a:r>
          </a:p>
          <a:p>
            <a:endParaRPr lang="en-US" dirty="0" smtClean="0"/>
          </a:p>
          <a:p>
            <a:pPr marL="45720" indent="0">
              <a:buNone/>
            </a:pPr>
            <a:endParaRPr lang="en-US" dirty="0"/>
          </a:p>
        </p:txBody>
      </p:sp>
      <p:pic>
        <p:nvPicPr>
          <p:cNvPr id="1026" name="Picture 2" descr="http://beyonddesign.typepad.com/.a/6a014e87fbd82d970d017744d95768970d-800w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286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26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 for Implementing a Redesign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Faculty buy-in</a:t>
            </a:r>
          </a:p>
          <a:p>
            <a:r>
              <a:rPr lang="en-US" sz="2800" dirty="0" smtClean="0"/>
              <a:t>College buy-in and support</a:t>
            </a:r>
          </a:p>
          <a:p>
            <a:r>
              <a:rPr lang="en-US" sz="2800" dirty="0" smtClean="0"/>
              <a:t>Educating advisors and other departments</a:t>
            </a:r>
          </a:p>
          <a:p>
            <a:r>
              <a:rPr lang="en-US" sz="2800" dirty="0" smtClean="0"/>
              <a:t>Training instructors – confidence!</a:t>
            </a:r>
          </a:p>
          <a:p>
            <a:pPr lvl="1"/>
            <a:r>
              <a:rPr lang="en-US" sz="2500" dirty="0" smtClean="0"/>
              <a:t>Sell the course philosophy</a:t>
            </a:r>
          </a:p>
          <a:p>
            <a:pPr lvl="1"/>
            <a:r>
              <a:rPr lang="en-US" sz="2500" dirty="0" smtClean="0"/>
              <a:t>Manage group dynamics</a:t>
            </a:r>
            <a:endParaRPr lang="en-US" sz="2200" dirty="0" smtClean="0"/>
          </a:p>
          <a:p>
            <a:r>
              <a:rPr lang="en-US" sz="2800" dirty="0" smtClean="0"/>
              <a:t>Marketing to students – expectations!</a:t>
            </a:r>
          </a:p>
          <a:p>
            <a:r>
              <a:rPr lang="en-US" sz="2800" dirty="0" smtClean="0"/>
              <a:t>Details, details</a:t>
            </a:r>
            <a:endParaRPr lang="en-US" sz="2800" dirty="0"/>
          </a:p>
        </p:txBody>
      </p:sp>
      <p:pic>
        <p:nvPicPr>
          <p:cNvPr id="4" name="Picture 2" descr="http://beyonddesign.typepad.com/.a/6a014e87fbd82d970d017744d95768970d-800w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953000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944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Algebra at Parkland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Approximately 67-75% of incoming freshmen place into developmental math</a:t>
            </a:r>
          </a:p>
          <a:p>
            <a:r>
              <a:rPr lang="en-US" sz="2800" dirty="0" smtClean="0"/>
              <a:t>Success rates of about 50% in beginning, intermediate, and college algebra</a:t>
            </a:r>
          </a:p>
          <a:p>
            <a:r>
              <a:rPr lang="en-US" sz="2800" dirty="0" smtClean="0"/>
              <a:t>Approximately 75% of developmental math students are on a non-STEM path!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8985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Course Sequence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1785536"/>
              </p:ext>
            </p:extLst>
          </p:nvPr>
        </p:nvGraphicFramePr>
        <p:xfrm>
          <a:off x="938213" y="2286000"/>
          <a:ext cx="7634287" cy="359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7831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Redesign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8758" y="1984248"/>
            <a:ext cx="7467600" cy="487375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Make the track for college algebra-bound students better</a:t>
            </a:r>
          </a:p>
          <a:p>
            <a:pPr lvl="1"/>
            <a:r>
              <a:rPr lang="en-US" sz="2400" dirty="0" smtClean="0"/>
              <a:t>More rigor, attention to concepts that sabotage algebra skills</a:t>
            </a:r>
          </a:p>
          <a:p>
            <a:r>
              <a:rPr lang="en-US" sz="2800" dirty="0" smtClean="0"/>
              <a:t>Create a new track for gen-</a:t>
            </a:r>
            <a:r>
              <a:rPr lang="en-US" sz="2800" dirty="0" err="1" smtClean="0"/>
              <a:t>ed</a:t>
            </a:r>
            <a:r>
              <a:rPr lang="en-US" sz="2800" dirty="0" smtClean="0"/>
              <a:t> bound students</a:t>
            </a:r>
          </a:p>
          <a:p>
            <a:pPr lvl="1"/>
            <a:r>
              <a:rPr lang="en-US" sz="2400" dirty="0" smtClean="0"/>
              <a:t>Keep core algebra content, add data literacy</a:t>
            </a:r>
          </a:p>
          <a:p>
            <a:pPr lvl="1"/>
            <a:r>
              <a:rPr lang="en-US" sz="2400" dirty="0" smtClean="0"/>
              <a:t>De-emphasize by-hand algebraic simplification</a:t>
            </a:r>
          </a:p>
          <a:p>
            <a:pPr lvl="1"/>
            <a:r>
              <a:rPr lang="en-US" sz="2400" dirty="0" smtClean="0"/>
              <a:t>Add more applications, exploration, and writing</a:t>
            </a:r>
          </a:p>
          <a:p>
            <a:pPr lvl="1"/>
            <a:r>
              <a:rPr lang="en-US" sz="2400" dirty="0" smtClean="0"/>
              <a:t>Use technology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://images.alphacoders.com/115/115061.jpg"/>
          <p:cNvPicPr>
            <a:picLocks noChangeAspect="1" noChangeArrowheads="1"/>
          </p:cNvPicPr>
          <p:nvPr/>
        </p:nvPicPr>
        <p:blipFill>
          <a:blip r:embed="rId2" cstate="print"/>
          <a:srcRect l="11932" r="21591"/>
          <a:stretch>
            <a:fillRect/>
          </a:stretch>
        </p:blipFill>
        <p:spPr bwMode="auto">
          <a:xfrm>
            <a:off x="6477000" y="0"/>
            <a:ext cx="2514600" cy="190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8578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US" dirty="0" smtClean="0"/>
              <a:t>Course Sequence – First Revision</a:t>
            </a:r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58454810"/>
              </p:ext>
            </p:extLst>
          </p:nvPr>
        </p:nvGraphicFramePr>
        <p:xfrm>
          <a:off x="284872" y="1066800"/>
          <a:ext cx="83058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448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US" dirty="0" smtClean="0"/>
              <a:t>Course Sequence – Current Version</a:t>
            </a:r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522459097"/>
              </p:ext>
            </p:extLst>
          </p:nvPr>
        </p:nvGraphicFramePr>
        <p:xfrm>
          <a:off x="284872" y="1066800"/>
          <a:ext cx="83058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958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Math Literacy </a:t>
            </a:r>
            <a:br>
              <a:rPr lang="en-US" dirty="0" smtClean="0"/>
            </a:b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2212" y="2332433"/>
            <a:ext cx="7848600" cy="310531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Alternate </a:t>
            </a:r>
            <a:r>
              <a:rPr lang="en-US" sz="2800" dirty="0"/>
              <a:t>but still challenging path</a:t>
            </a:r>
          </a:p>
          <a:p>
            <a:r>
              <a:rPr lang="en-US" sz="2800" dirty="0"/>
              <a:t>Math in context, focus on numeracy, data analysis, and functions</a:t>
            </a:r>
          </a:p>
          <a:p>
            <a:r>
              <a:rPr lang="en-US" sz="2800" dirty="0" smtClean="0"/>
              <a:t>Develop </a:t>
            </a:r>
            <a:r>
              <a:rPr lang="en-US" sz="2800" dirty="0"/>
              <a:t>critical thinking and conceptual </a:t>
            </a:r>
            <a:r>
              <a:rPr lang="en-US" sz="2800" dirty="0" smtClean="0"/>
              <a:t>understanding</a:t>
            </a:r>
            <a:endParaRPr lang="en-US" sz="2800" dirty="0"/>
          </a:p>
        </p:txBody>
      </p:sp>
      <p:pic>
        <p:nvPicPr>
          <p:cNvPr id="7" name="Picture 2" descr="http://rogerosorio.files.wordpress.com/2012/01/math-context-pi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160" y="1889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&quot;No&quot; Symbol 7"/>
          <p:cNvSpPr/>
          <p:nvPr/>
        </p:nvSpPr>
        <p:spPr>
          <a:xfrm>
            <a:off x="6863686" y="-65271"/>
            <a:ext cx="2133600" cy="2133600"/>
          </a:xfrm>
          <a:prstGeom prst="noSmoking">
            <a:avLst/>
          </a:prstGeom>
          <a:solidFill>
            <a:srgbClr val="FF0000">
              <a:alpha val="4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1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Productive Struggle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8758" y="1534714"/>
            <a:ext cx="7976642" cy="495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Real problems don’t follow cookie-cutter patterns; they take work</a:t>
            </a:r>
          </a:p>
          <a:p>
            <a:r>
              <a:rPr lang="en-US" sz="2800" dirty="0" smtClean="0"/>
              <a:t>Take responsibility </a:t>
            </a:r>
          </a:p>
          <a:p>
            <a:r>
              <a:rPr lang="en-US" sz="2800" dirty="0" smtClean="0"/>
              <a:t>Persistence will pay off</a:t>
            </a:r>
            <a:endParaRPr lang="en-US" sz="2400" dirty="0"/>
          </a:p>
        </p:txBody>
      </p:sp>
      <p:pic>
        <p:nvPicPr>
          <p:cNvPr id="5" name="Picture 2" descr="C:\Users\EMartin\AppData\Local\Microsoft\Windows\Temporary Internet Files\Content.IE5\9QT0V2Z9\MC90007871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895600"/>
            <a:ext cx="3299161" cy="3575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94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Class is Different!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8801" y="1447800"/>
            <a:ext cx="7633742" cy="359359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Little to no lecture</a:t>
            </a:r>
          </a:p>
          <a:p>
            <a:r>
              <a:rPr lang="en-US" sz="2800" dirty="0" smtClean="0"/>
              <a:t>Group work, active participation required</a:t>
            </a:r>
          </a:p>
          <a:p>
            <a:r>
              <a:rPr lang="en-US" sz="2800" dirty="0" smtClean="0"/>
              <a:t>Reading, writing, technology</a:t>
            </a:r>
          </a:p>
          <a:p>
            <a:r>
              <a:rPr lang="en-US" sz="2800" dirty="0" smtClean="0"/>
              <a:t>Online skills work outside of class</a:t>
            </a:r>
            <a:endParaRPr lang="en-US" sz="2800" dirty="0"/>
          </a:p>
        </p:txBody>
      </p:sp>
      <p:pic>
        <p:nvPicPr>
          <p:cNvPr id="4" name="Picture 2" descr="http://www.gcsepod.co.uk/blog/wp-content/uploads/2009/12/group-work-rama-migue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038600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58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TM02900688[[fn=Facet]]</Template>
  <TotalTime>432</TotalTime>
  <Words>577</Words>
  <Application>Microsoft Office PowerPoint</Application>
  <PresentationFormat>On-screen Show (4:3)</PresentationFormat>
  <Paragraphs>96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Gill Sans MT</vt:lpstr>
      <vt:lpstr>Impact</vt:lpstr>
      <vt:lpstr>Wingdings 2</vt:lpstr>
      <vt:lpstr>HDOfficeLightV0</vt:lpstr>
      <vt:lpstr>1_HDOfficeLightV0</vt:lpstr>
      <vt:lpstr>Badge</vt:lpstr>
      <vt:lpstr>Parkland College’s PMGE Developmental Redesign</vt:lpstr>
      <vt:lpstr>Algebra at Parkland</vt:lpstr>
      <vt:lpstr>Old Course Sequence</vt:lpstr>
      <vt:lpstr>Redesign Goals</vt:lpstr>
      <vt:lpstr>Course Sequence – First Revision</vt:lpstr>
      <vt:lpstr>Course Sequence – Current Version</vt:lpstr>
      <vt:lpstr>Math Literacy  Design</vt:lpstr>
      <vt:lpstr>Productive Struggle</vt:lpstr>
      <vt:lpstr>This Class is Different!</vt:lpstr>
      <vt:lpstr>A Traditional Classroom</vt:lpstr>
      <vt:lpstr>A Math Lit Classroom</vt:lpstr>
      <vt:lpstr>Student Feedback (Survey of 127 students)</vt:lpstr>
      <vt:lpstr>Setting Expectations</vt:lpstr>
      <vt:lpstr>Our Experience</vt:lpstr>
      <vt:lpstr>The Data so Far:  Fall 2013-Spring 2015</vt:lpstr>
      <vt:lpstr>The Data so Far:  Fall 2013-Spring 2015</vt:lpstr>
      <vt:lpstr>Challenges</vt:lpstr>
      <vt:lpstr>Considerations for Implementing a Redesign</vt:lpstr>
    </vt:vector>
  </TitlesOfParts>
  <Company>Parkland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Parkland algebra adventure</dc:title>
  <dc:creator>EMartin</dc:creator>
  <cp:lastModifiedBy>Erin Wilding-Martin</cp:lastModifiedBy>
  <cp:revision>106</cp:revision>
  <cp:lastPrinted>2015-11-06T03:47:46Z</cp:lastPrinted>
  <dcterms:created xsi:type="dcterms:W3CDTF">2012-02-21T20:50:03Z</dcterms:created>
  <dcterms:modified xsi:type="dcterms:W3CDTF">2015-11-06T03:50:07Z</dcterms:modified>
</cp:coreProperties>
</file>