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3.xml" ContentType="application/vnd.openxmlformats-officedocument.theme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6.xml" ContentType="application/vnd.openxmlformats-officedocument.theme+xml"/>
  <Override PartName="/ppt/slideLayouts/slideLayout26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23" r:id="rId1"/>
    <p:sldMasterId id="2147483689" r:id="rId2"/>
    <p:sldMasterId id="2147483673" r:id="rId3"/>
    <p:sldMasterId id="2147483864" r:id="rId4"/>
    <p:sldMasterId id="2147483725" r:id="rId5"/>
    <p:sldMasterId id="2147483697" r:id="rId6"/>
    <p:sldMasterId id="2147483663" r:id="rId7"/>
  </p:sldMasterIdLst>
  <p:notesMasterIdLst>
    <p:notesMasterId r:id="rId52"/>
  </p:notesMasterIdLst>
  <p:sldIdLst>
    <p:sldId id="450" r:id="rId8"/>
    <p:sldId id="451" r:id="rId9"/>
    <p:sldId id="453" r:id="rId10"/>
    <p:sldId id="452" r:id="rId11"/>
    <p:sldId id="454" r:id="rId12"/>
    <p:sldId id="455" r:id="rId13"/>
    <p:sldId id="458" r:id="rId14"/>
    <p:sldId id="459" r:id="rId15"/>
    <p:sldId id="490" r:id="rId16"/>
    <p:sldId id="461" r:id="rId17"/>
    <p:sldId id="497" r:id="rId18"/>
    <p:sldId id="462" r:id="rId19"/>
    <p:sldId id="463" r:id="rId20"/>
    <p:sldId id="491" r:id="rId21"/>
    <p:sldId id="466" r:id="rId22"/>
    <p:sldId id="467" r:id="rId23"/>
    <p:sldId id="468" r:id="rId24"/>
    <p:sldId id="469" r:id="rId25"/>
    <p:sldId id="482" r:id="rId26"/>
    <p:sldId id="483" r:id="rId27"/>
    <p:sldId id="470" r:id="rId28"/>
    <p:sldId id="471" r:id="rId29"/>
    <p:sldId id="472" r:id="rId30"/>
    <p:sldId id="473" r:id="rId31"/>
    <p:sldId id="474" r:id="rId32"/>
    <p:sldId id="493" r:id="rId33"/>
    <p:sldId id="475" r:id="rId34"/>
    <p:sldId id="476" r:id="rId35"/>
    <p:sldId id="477" r:id="rId36"/>
    <p:sldId id="478" r:id="rId37"/>
    <p:sldId id="479" r:id="rId38"/>
    <p:sldId id="480" r:id="rId39"/>
    <p:sldId id="481" r:id="rId40"/>
    <p:sldId id="484" r:id="rId41"/>
    <p:sldId id="485" r:id="rId42"/>
    <p:sldId id="486" r:id="rId43"/>
    <p:sldId id="487" r:id="rId44"/>
    <p:sldId id="494" r:id="rId45"/>
    <p:sldId id="492" r:id="rId46"/>
    <p:sldId id="498" r:id="rId47"/>
    <p:sldId id="489" r:id="rId48"/>
    <p:sldId id="495" r:id="rId49"/>
    <p:sldId id="496" r:id="rId50"/>
    <p:sldId id="439" r:id="rId51"/>
  </p:sldIdLst>
  <p:sldSz cx="9144000" cy="5143500" type="screen16x9"/>
  <p:notesSz cx="6858000" cy="91440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alibri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FDD527"/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282" autoAdjust="0"/>
    <p:restoredTop sz="71417"/>
  </p:normalViewPr>
  <p:slideViewPr>
    <p:cSldViewPr snapToGrid="0" snapToObjects="1">
      <p:cViewPr varScale="1">
        <p:scale>
          <a:sx n="103" d="100"/>
          <a:sy n="103" d="100"/>
        </p:scale>
        <p:origin x="1208" y="16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-183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slide" Target="slides/slide35.xml"/><Relationship Id="rId47" Type="http://schemas.openxmlformats.org/officeDocument/2006/relationships/slide" Target="slides/slide40.xml"/><Relationship Id="rId50" Type="http://schemas.openxmlformats.org/officeDocument/2006/relationships/slide" Target="slides/slide43.xml"/><Relationship Id="rId55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9.xml"/><Relationship Id="rId29" Type="http://schemas.openxmlformats.org/officeDocument/2006/relationships/slide" Target="slides/slide2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slide" Target="slides/slide38.xml"/><Relationship Id="rId53" Type="http://schemas.openxmlformats.org/officeDocument/2006/relationships/presProps" Target="presProps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2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slide" Target="slides/slide36.xml"/><Relationship Id="rId48" Type="http://schemas.openxmlformats.org/officeDocument/2006/relationships/slide" Target="slides/slide41.xml"/><Relationship Id="rId56" Type="http://schemas.openxmlformats.org/officeDocument/2006/relationships/tableStyles" Target="tableStyles.xml"/><Relationship Id="rId8" Type="http://schemas.openxmlformats.org/officeDocument/2006/relationships/slide" Target="slides/slide1.xml"/><Relationship Id="rId51" Type="http://schemas.openxmlformats.org/officeDocument/2006/relationships/slide" Target="slides/slide4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slide" Target="slides/slide39.xml"/><Relationship Id="rId20" Type="http://schemas.openxmlformats.org/officeDocument/2006/relationships/slide" Target="slides/slide13.xml"/><Relationship Id="rId41" Type="http://schemas.openxmlformats.org/officeDocument/2006/relationships/slide" Target="slides/slide34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49" Type="http://schemas.openxmlformats.org/officeDocument/2006/relationships/slide" Target="slides/slide42.xml"/><Relationship Id="rId57" Type="http://schemas.microsoft.com/office/2016/11/relationships/changesInfo" Target="changesInfos/changesInfo1.xml"/><Relationship Id="rId10" Type="http://schemas.openxmlformats.org/officeDocument/2006/relationships/slide" Target="slides/slide3.xml"/><Relationship Id="rId31" Type="http://schemas.openxmlformats.org/officeDocument/2006/relationships/slide" Target="slides/slide24.xml"/><Relationship Id="rId44" Type="http://schemas.openxmlformats.org/officeDocument/2006/relationships/slide" Target="slides/slide37.xml"/><Relationship Id="rId52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walik, Eric" userId="1a2965d5-4905-490d-a566-bf5fabdace7e" providerId="ADAL" clId="{08DE19D8-D9C3-2844-87D5-8BA8855BE732}"/>
    <pc:docChg chg="modSld">
      <pc:chgData name="Kowalik, Eric" userId="1a2965d5-4905-490d-a566-bf5fabdace7e" providerId="ADAL" clId="{08DE19D8-D9C3-2844-87D5-8BA8855BE732}" dt="2019-03-21T00:58:14.076" v="103" actId="20577"/>
      <pc:docMkLst>
        <pc:docMk/>
      </pc:docMkLst>
      <pc:sldChg chg="modSp">
        <pc:chgData name="Kowalik, Eric" userId="1a2965d5-4905-490d-a566-bf5fabdace7e" providerId="ADAL" clId="{08DE19D8-D9C3-2844-87D5-8BA8855BE732}" dt="2019-03-20T13:57:55.481" v="0" actId="20577"/>
        <pc:sldMkLst>
          <pc:docMk/>
          <pc:sldMk cId="356120916" sldId="461"/>
        </pc:sldMkLst>
        <pc:spChg chg="mod">
          <ac:chgData name="Kowalik, Eric" userId="1a2965d5-4905-490d-a566-bf5fabdace7e" providerId="ADAL" clId="{08DE19D8-D9C3-2844-87D5-8BA8855BE732}" dt="2019-03-20T13:57:55.481" v="0" actId="20577"/>
          <ac:spMkLst>
            <pc:docMk/>
            <pc:sldMk cId="356120916" sldId="461"/>
            <ac:spMk id="6" creationId="{A9C7957B-560A-934C-8626-CFAD82D5E20B}"/>
          </ac:spMkLst>
        </pc:spChg>
      </pc:sldChg>
      <pc:sldChg chg="modSp">
        <pc:chgData name="Kowalik, Eric" userId="1a2965d5-4905-490d-a566-bf5fabdace7e" providerId="ADAL" clId="{08DE19D8-D9C3-2844-87D5-8BA8855BE732}" dt="2019-03-21T00:58:14.076" v="103" actId="20577"/>
        <pc:sldMkLst>
          <pc:docMk/>
          <pc:sldMk cId="1785086759" sldId="486"/>
        </pc:sldMkLst>
        <pc:spChg chg="mod">
          <ac:chgData name="Kowalik, Eric" userId="1a2965d5-4905-490d-a566-bf5fabdace7e" providerId="ADAL" clId="{08DE19D8-D9C3-2844-87D5-8BA8855BE732}" dt="2019-03-21T00:58:14.076" v="103" actId="20577"/>
          <ac:spMkLst>
            <pc:docMk/>
            <pc:sldMk cId="1785086759" sldId="486"/>
            <ac:spMk id="6" creationId="{A9C7957B-560A-934C-8626-CFAD82D5E20B}"/>
          </ac:spMkLst>
        </pc:spChg>
      </pc:sldChg>
      <pc:sldChg chg="modSp">
        <pc:chgData name="Kowalik, Eric" userId="1a2965d5-4905-490d-a566-bf5fabdace7e" providerId="ADAL" clId="{08DE19D8-D9C3-2844-87D5-8BA8855BE732}" dt="2019-03-20T16:41:32.891" v="102" actId="20577"/>
        <pc:sldMkLst>
          <pc:docMk/>
          <pc:sldMk cId="1866457724" sldId="489"/>
        </pc:sldMkLst>
        <pc:spChg chg="mod">
          <ac:chgData name="Kowalik, Eric" userId="1a2965d5-4905-490d-a566-bf5fabdace7e" providerId="ADAL" clId="{08DE19D8-D9C3-2844-87D5-8BA8855BE732}" dt="2019-03-20T16:41:32.891" v="102" actId="20577"/>
          <ac:spMkLst>
            <pc:docMk/>
            <pc:sldMk cId="1866457724" sldId="489"/>
            <ac:spMk id="6" creationId="{A9C7957B-560A-934C-8626-CFAD82D5E20B}"/>
          </ac:spMkLst>
        </pc:spChg>
      </pc:sldChg>
    </pc:docChg>
  </pc:docChgLst>
  <pc:docChgLst>
    <pc:chgData name="Kowalik, Eric" userId="1a2965d5-4905-490d-a566-bf5fabdace7e" providerId="ADAL" clId="{127C3E2E-791B-3B45-8417-F0B8233331D7}"/>
    <pc:docChg chg="undo custSel addSld delSld modSld sldOrd modMainMaster">
      <pc:chgData name="Kowalik, Eric" userId="1a2965d5-4905-490d-a566-bf5fabdace7e" providerId="ADAL" clId="{127C3E2E-791B-3B45-8417-F0B8233331D7}" dt="2019-03-19T03:07:03.912" v="8439" actId="20577"/>
      <pc:docMkLst>
        <pc:docMk/>
      </pc:docMkLst>
      <pc:sldChg chg="addSp modSp">
        <pc:chgData name="Kowalik, Eric" userId="1a2965d5-4905-490d-a566-bf5fabdace7e" providerId="ADAL" clId="{127C3E2E-791B-3B45-8417-F0B8233331D7}" dt="2019-03-08T20:01:44.756" v="7991" actId="1076"/>
        <pc:sldMkLst>
          <pc:docMk/>
          <pc:sldMk cId="2712748696" sldId="439"/>
        </pc:sldMkLst>
        <pc:spChg chg="add mod">
          <ac:chgData name="Kowalik, Eric" userId="1a2965d5-4905-490d-a566-bf5fabdace7e" providerId="ADAL" clId="{127C3E2E-791B-3B45-8417-F0B8233331D7}" dt="2019-03-08T20:01:44.756" v="7991" actId="1076"/>
          <ac:spMkLst>
            <pc:docMk/>
            <pc:sldMk cId="2712748696" sldId="439"/>
            <ac:spMk id="3" creationId="{5E73CE55-B920-F240-86EF-8F4C6F4FCD58}"/>
          </ac:spMkLst>
        </pc:spChg>
      </pc:sldChg>
      <pc:sldChg chg="addSp delSp modSp">
        <pc:chgData name="Kowalik, Eric" userId="1a2965d5-4905-490d-a566-bf5fabdace7e" providerId="ADAL" clId="{127C3E2E-791B-3B45-8417-F0B8233331D7}" dt="2019-03-05T19:14:11.778" v="61" actId="20577"/>
        <pc:sldMkLst>
          <pc:docMk/>
          <pc:sldMk cId="1213835839" sldId="450"/>
        </pc:sldMkLst>
        <pc:spChg chg="del">
          <ac:chgData name="Kowalik, Eric" userId="1a2965d5-4905-490d-a566-bf5fabdace7e" providerId="ADAL" clId="{127C3E2E-791B-3B45-8417-F0B8233331D7}" dt="2019-03-05T19:13:41.046" v="1"/>
          <ac:spMkLst>
            <pc:docMk/>
            <pc:sldMk cId="1213835839" sldId="450"/>
            <ac:spMk id="2" creationId="{00000000-0000-0000-0000-000000000000}"/>
          </ac:spMkLst>
        </pc:spChg>
        <pc:spChg chg="del">
          <ac:chgData name="Kowalik, Eric" userId="1a2965d5-4905-490d-a566-bf5fabdace7e" providerId="ADAL" clId="{127C3E2E-791B-3B45-8417-F0B8233331D7}" dt="2019-03-05T19:13:41.046" v="1"/>
          <ac:spMkLst>
            <pc:docMk/>
            <pc:sldMk cId="1213835839" sldId="450"/>
            <ac:spMk id="3" creationId="{00000000-0000-0000-0000-000000000000}"/>
          </ac:spMkLst>
        </pc:spChg>
        <pc:spChg chg="add mod">
          <ac:chgData name="Kowalik, Eric" userId="1a2965d5-4905-490d-a566-bf5fabdace7e" providerId="ADAL" clId="{127C3E2E-791B-3B45-8417-F0B8233331D7}" dt="2019-03-05T19:13:50.422" v="3"/>
          <ac:spMkLst>
            <pc:docMk/>
            <pc:sldMk cId="1213835839" sldId="450"/>
            <ac:spMk id="4" creationId="{8D0D10DD-9583-1B4C-9A60-04FFB04C0ACF}"/>
          </ac:spMkLst>
        </pc:spChg>
        <pc:spChg chg="add mod">
          <ac:chgData name="Kowalik, Eric" userId="1a2965d5-4905-490d-a566-bf5fabdace7e" providerId="ADAL" clId="{127C3E2E-791B-3B45-8417-F0B8233331D7}" dt="2019-03-05T19:14:11.778" v="61" actId="20577"/>
          <ac:spMkLst>
            <pc:docMk/>
            <pc:sldMk cId="1213835839" sldId="450"/>
            <ac:spMk id="5" creationId="{3648C889-31FF-4D4E-8DD7-6B358D4A73EC}"/>
          </ac:spMkLst>
        </pc:spChg>
      </pc:sldChg>
      <pc:sldChg chg="addSp delSp modSp add">
        <pc:chgData name="Kowalik, Eric" userId="1a2965d5-4905-490d-a566-bf5fabdace7e" providerId="ADAL" clId="{127C3E2E-791B-3B45-8417-F0B8233331D7}" dt="2019-03-08T19:58:55.787" v="7704" actId="1076"/>
        <pc:sldMkLst>
          <pc:docMk/>
          <pc:sldMk cId="1586018459" sldId="451"/>
        </pc:sldMkLst>
        <pc:spChg chg="add mod">
          <ac:chgData name="Kowalik, Eric" userId="1a2965d5-4905-490d-a566-bf5fabdace7e" providerId="ADAL" clId="{127C3E2E-791B-3B45-8417-F0B8233331D7}" dt="2019-03-08T19:58:55.787" v="7704" actId="1076"/>
          <ac:spMkLst>
            <pc:docMk/>
            <pc:sldMk cId="1586018459" sldId="451"/>
            <ac:spMk id="2" creationId="{02AA0FBF-BFB5-0448-9C8C-B7AF612A4591}"/>
          </ac:spMkLst>
        </pc:spChg>
        <pc:spChg chg="del">
          <ac:chgData name="Kowalik, Eric" userId="1a2965d5-4905-490d-a566-bf5fabdace7e" providerId="ADAL" clId="{127C3E2E-791B-3B45-8417-F0B8233331D7}" dt="2019-03-05T19:14:37.965" v="69"/>
          <ac:spMkLst>
            <pc:docMk/>
            <pc:sldMk cId="1586018459" sldId="451"/>
            <ac:spMk id="2" creationId="{69CF0C5F-A5C6-4E4C-902D-C20D007070DF}"/>
          </ac:spMkLst>
        </pc:spChg>
        <pc:spChg chg="del">
          <ac:chgData name="Kowalik, Eric" userId="1a2965d5-4905-490d-a566-bf5fabdace7e" providerId="ADAL" clId="{127C3E2E-791B-3B45-8417-F0B8233331D7}" dt="2019-03-05T19:14:37.965" v="69"/>
          <ac:spMkLst>
            <pc:docMk/>
            <pc:sldMk cId="1586018459" sldId="451"/>
            <ac:spMk id="3" creationId="{ED75E135-387F-AF4A-AB15-BC96094D4AAB}"/>
          </ac:spMkLst>
        </pc:spChg>
        <pc:spChg chg="add del mod">
          <ac:chgData name="Kowalik, Eric" userId="1a2965d5-4905-490d-a566-bf5fabdace7e" providerId="ADAL" clId="{127C3E2E-791B-3B45-8417-F0B8233331D7}" dt="2019-03-05T19:16:28.947" v="70"/>
          <ac:spMkLst>
            <pc:docMk/>
            <pc:sldMk cId="1586018459" sldId="451"/>
            <ac:spMk id="4" creationId="{C665D9E1-45E6-6449-B036-A07D103C22D3}"/>
          </ac:spMkLst>
        </pc:spChg>
        <pc:spChg chg="add del mod">
          <ac:chgData name="Kowalik, Eric" userId="1a2965d5-4905-490d-a566-bf5fabdace7e" providerId="ADAL" clId="{127C3E2E-791B-3B45-8417-F0B8233331D7}" dt="2019-03-05T19:16:28.947" v="70"/>
          <ac:spMkLst>
            <pc:docMk/>
            <pc:sldMk cId="1586018459" sldId="451"/>
            <ac:spMk id="5" creationId="{23FE45B1-EA4E-1345-8604-211871287964}"/>
          </ac:spMkLst>
        </pc:spChg>
        <pc:spChg chg="add del mod">
          <ac:chgData name="Kowalik, Eric" userId="1a2965d5-4905-490d-a566-bf5fabdace7e" providerId="ADAL" clId="{127C3E2E-791B-3B45-8417-F0B8233331D7}" dt="2019-03-05T19:16:28.947" v="70"/>
          <ac:spMkLst>
            <pc:docMk/>
            <pc:sldMk cId="1586018459" sldId="451"/>
            <ac:spMk id="6" creationId="{19065FD7-A04E-7E48-913A-38A536A9F82B}"/>
          </ac:spMkLst>
        </pc:spChg>
        <pc:spChg chg="add mod">
          <ac:chgData name="Kowalik, Eric" userId="1a2965d5-4905-490d-a566-bf5fabdace7e" providerId="ADAL" clId="{127C3E2E-791B-3B45-8417-F0B8233331D7}" dt="2019-03-05T19:25:43.582" v="509" actId="1076"/>
          <ac:spMkLst>
            <pc:docMk/>
            <pc:sldMk cId="1586018459" sldId="451"/>
            <ac:spMk id="9" creationId="{92B68368-E1C2-FD49-803F-3D0166DD6BB4}"/>
          </ac:spMkLst>
        </pc:spChg>
        <pc:picChg chg="add del mod">
          <ac:chgData name="Kowalik, Eric" userId="1a2965d5-4905-490d-a566-bf5fabdace7e" providerId="ADAL" clId="{127C3E2E-791B-3B45-8417-F0B8233331D7}" dt="2019-03-06T21:32:44.494" v="2950" actId="478"/>
          <ac:picMkLst>
            <pc:docMk/>
            <pc:sldMk cId="1586018459" sldId="451"/>
            <ac:picMk id="4" creationId="{135D08B1-1E4D-1B4D-8054-235FD03D7967}"/>
          </ac:picMkLst>
        </pc:picChg>
        <pc:picChg chg="add del mod modCrop">
          <ac:chgData name="Kowalik, Eric" userId="1a2965d5-4905-490d-a566-bf5fabdace7e" providerId="ADAL" clId="{127C3E2E-791B-3B45-8417-F0B8233331D7}" dt="2019-03-05T19:24:06.471" v="469" actId="962"/>
          <ac:picMkLst>
            <pc:docMk/>
            <pc:sldMk cId="1586018459" sldId="451"/>
            <ac:picMk id="8" creationId="{3B1B77F4-94A6-CD42-8636-F8A6BDAED308}"/>
          </ac:picMkLst>
        </pc:picChg>
      </pc:sldChg>
      <pc:sldChg chg="addSp delSp modSp add">
        <pc:chgData name="Kowalik, Eric" userId="1a2965d5-4905-490d-a566-bf5fabdace7e" providerId="ADAL" clId="{127C3E2E-791B-3B45-8417-F0B8233331D7}" dt="2019-03-11T16:03:49.823" v="8176" actId="20577"/>
        <pc:sldMkLst>
          <pc:docMk/>
          <pc:sldMk cId="2921605792" sldId="452"/>
        </pc:sldMkLst>
        <pc:spChg chg="add del mod">
          <ac:chgData name="Kowalik, Eric" userId="1a2965d5-4905-490d-a566-bf5fabdace7e" providerId="ADAL" clId="{127C3E2E-791B-3B45-8417-F0B8233331D7}" dt="2019-03-05T19:35:11.067" v="766"/>
          <ac:spMkLst>
            <pc:docMk/>
            <pc:sldMk cId="2921605792" sldId="452"/>
            <ac:spMk id="2" creationId="{E9D2DE55-5456-5844-A9D9-98A724083821}"/>
          </ac:spMkLst>
        </pc:spChg>
        <pc:spChg chg="add del mod">
          <ac:chgData name="Kowalik, Eric" userId="1a2965d5-4905-490d-a566-bf5fabdace7e" providerId="ADAL" clId="{127C3E2E-791B-3B45-8417-F0B8233331D7}" dt="2019-03-05T19:35:11.067" v="766"/>
          <ac:spMkLst>
            <pc:docMk/>
            <pc:sldMk cId="2921605792" sldId="452"/>
            <ac:spMk id="3" creationId="{7311A0EE-4D34-754D-8493-DE272771EC2A}"/>
          </ac:spMkLst>
        </pc:spChg>
        <pc:spChg chg="add del mod">
          <ac:chgData name="Kowalik, Eric" userId="1a2965d5-4905-490d-a566-bf5fabdace7e" providerId="ADAL" clId="{127C3E2E-791B-3B45-8417-F0B8233331D7}" dt="2019-03-05T19:35:11.067" v="766"/>
          <ac:spMkLst>
            <pc:docMk/>
            <pc:sldMk cId="2921605792" sldId="452"/>
            <ac:spMk id="4" creationId="{A5437459-499D-C545-A063-1AE234B259D3}"/>
          </ac:spMkLst>
        </pc:spChg>
        <pc:spChg chg="add mod">
          <ac:chgData name="Kowalik, Eric" userId="1a2965d5-4905-490d-a566-bf5fabdace7e" providerId="ADAL" clId="{127C3E2E-791B-3B45-8417-F0B8233331D7}" dt="2019-03-05T19:36:00.916" v="842" actId="1036"/>
          <ac:spMkLst>
            <pc:docMk/>
            <pc:sldMk cId="2921605792" sldId="452"/>
            <ac:spMk id="5" creationId="{6388BF81-C0AC-154C-AC4C-8E0DDE94CC9E}"/>
          </ac:spMkLst>
        </pc:spChg>
        <pc:spChg chg="add mod">
          <ac:chgData name="Kowalik, Eric" userId="1a2965d5-4905-490d-a566-bf5fabdace7e" providerId="ADAL" clId="{127C3E2E-791B-3B45-8417-F0B8233331D7}" dt="2019-03-11T16:03:49.823" v="8176" actId="20577"/>
          <ac:spMkLst>
            <pc:docMk/>
            <pc:sldMk cId="2921605792" sldId="452"/>
            <ac:spMk id="6" creationId="{A9C7957B-560A-934C-8626-CFAD82D5E20B}"/>
          </ac:spMkLst>
        </pc:spChg>
        <pc:spChg chg="add del mod">
          <ac:chgData name="Kowalik, Eric" userId="1a2965d5-4905-490d-a566-bf5fabdace7e" providerId="ADAL" clId="{127C3E2E-791B-3B45-8417-F0B8233331D7}" dt="2019-03-05T19:36:49.875" v="848"/>
          <ac:spMkLst>
            <pc:docMk/>
            <pc:sldMk cId="2921605792" sldId="452"/>
            <ac:spMk id="7" creationId="{4A2DC7A9-B3FF-3A46-9DC1-39EEEA7E2196}"/>
          </ac:spMkLst>
        </pc:spChg>
      </pc:sldChg>
      <pc:sldChg chg="addSp delSp modSp add">
        <pc:chgData name="Kowalik, Eric" userId="1a2965d5-4905-490d-a566-bf5fabdace7e" providerId="ADAL" clId="{127C3E2E-791B-3B45-8417-F0B8233331D7}" dt="2019-03-08T20:07:09.078" v="7993"/>
        <pc:sldMkLst>
          <pc:docMk/>
          <pc:sldMk cId="1667335576" sldId="453"/>
        </pc:sldMkLst>
        <pc:spChg chg="add mod">
          <ac:chgData name="Kowalik, Eric" userId="1a2965d5-4905-490d-a566-bf5fabdace7e" providerId="ADAL" clId="{127C3E2E-791B-3B45-8417-F0B8233331D7}" dt="2019-03-08T20:07:09.078" v="7993"/>
          <ac:spMkLst>
            <pc:docMk/>
            <pc:sldMk cId="1667335576" sldId="453"/>
            <ac:spMk id="2" creationId="{C30C3859-2642-B941-A32E-FCD02AEE01B9}"/>
          </ac:spMkLst>
        </pc:spChg>
        <pc:spChg chg="del">
          <ac:chgData name="Kowalik, Eric" userId="1a2965d5-4905-490d-a566-bf5fabdace7e" providerId="ADAL" clId="{127C3E2E-791B-3B45-8417-F0B8233331D7}" dt="2019-03-05T19:30:12.430" v="544" actId="478"/>
          <ac:spMkLst>
            <pc:docMk/>
            <pc:sldMk cId="1667335576" sldId="453"/>
            <ac:spMk id="9" creationId="{92B68368-E1C2-FD49-803F-3D0166DD6BB4}"/>
          </ac:spMkLst>
        </pc:spChg>
        <pc:picChg chg="add mod">
          <ac:chgData name="Kowalik, Eric" userId="1a2965d5-4905-490d-a566-bf5fabdace7e" providerId="ADAL" clId="{127C3E2E-791B-3B45-8417-F0B8233331D7}" dt="2019-03-05T19:34:12.938" v="765" actId="962"/>
          <ac:picMkLst>
            <pc:docMk/>
            <pc:sldMk cId="1667335576" sldId="453"/>
            <ac:picMk id="3" creationId="{65194AD1-C2D2-F24F-8DF5-4390BA354C46}"/>
          </ac:picMkLst>
        </pc:picChg>
        <pc:picChg chg="mod modCrop">
          <ac:chgData name="Kowalik, Eric" userId="1a2965d5-4905-490d-a566-bf5fabdace7e" providerId="ADAL" clId="{127C3E2E-791B-3B45-8417-F0B8233331D7}" dt="2019-03-05T19:30:06.452" v="543" actId="732"/>
          <ac:picMkLst>
            <pc:docMk/>
            <pc:sldMk cId="1667335576" sldId="453"/>
            <ac:picMk id="8" creationId="{3B1B77F4-94A6-CD42-8636-F8A6BDAED308}"/>
          </ac:picMkLst>
        </pc:picChg>
      </pc:sldChg>
      <pc:sldChg chg="addSp delSp modSp add ord modNotesTx">
        <pc:chgData name="Kowalik, Eric" userId="1a2965d5-4905-490d-a566-bf5fabdace7e" providerId="ADAL" clId="{127C3E2E-791B-3B45-8417-F0B8233331D7}" dt="2019-03-18T21:08:21.977" v="8412" actId="6549"/>
        <pc:sldMkLst>
          <pc:docMk/>
          <pc:sldMk cId="2538666278" sldId="454"/>
        </pc:sldMkLst>
        <pc:spChg chg="add mod">
          <ac:chgData name="Kowalik, Eric" userId="1a2965d5-4905-490d-a566-bf5fabdace7e" providerId="ADAL" clId="{127C3E2E-791B-3B45-8417-F0B8233331D7}" dt="2019-03-08T19:59:21.662" v="7756" actId="1076"/>
          <ac:spMkLst>
            <pc:docMk/>
            <pc:sldMk cId="2538666278" sldId="454"/>
            <ac:spMk id="2" creationId="{8ACD4A9B-47A7-7540-947E-D66A24D6DB78}"/>
          </ac:spMkLst>
        </pc:spChg>
        <pc:picChg chg="del">
          <ac:chgData name="Kowalik, Eric" userId="1a2965d5-4905-490d-a566-bf5fabdace7e" providerId="ADAL" clId="{127C3E2E-791B-3B45-8417-F0B8233331D7}" dt="2019-03-05T19:37:19.052" v="853" actId="478"/>
          <ac:picMkLst>
            <pc:docMk/>
            <pc:sldMk cId="2538666278" sldId="454"/>
            <ac:picMk id="3" creationId="{65194AD1-C2D2-F24F-8DF5-4390BA354C46}"/>
          </ac:picMkLst>
        </pc:picChg>
        <pc:picChg chg="mod modCrop">
          <ac:chgData name="Kowalik, Eric" userId="1a2965d5-4905-490d-a566-bf5fabdace7e" providerId="ADAL" clId="{127C3E2E-791B-3B45-8417-F0B8233331D7}" dt="2019-03-05T19:39:01.611" v="857" actId="732"/>
          <ac:picMkLst>
            <pc:docMk/>
            <pc:sldMk cId="2538666278" sldId="454"/>
            <ac:picMk id="8" creationId="{3B1B77F4-94A6-CD42-8636-F8A6BDAED308}"/>
          </ac:picMkLst>
        </pc:picChg>
      </pc:sldChg>
      <pc:sldChg chg="addSp modSp add ord modNotesTx">
        <pc:chgData name="Kowalik, Eric" userId="1a2965d5-4905-490d-a566-bf5fabdace7e" providerId="ADAL" clId="{127C3E2E-791B-3B45-8417-F0B8233331D7}" dt="2019-03-18T21:08:24.247" v="8413" actId="6549"/>
        <pc:sldMkLst>
          <pc:docMk/>
          <pc:sldMk cId="2274144561" sldId="455"/>
        </pc:sldMkLst>
        <pc:spChg chg="mod">
          <ac:chgData name="Kowalik, Eric" userId="1a2965d5-4905-490d-a566-bf5fabdace7e" providerId="ADAL" clId="{127C3E2E-791B-3B45-8417-F0B8233331D7}" dt="2019-03-05T19:45:47.523" v="981" actId="20577"/>
          <ac:spMkLst>
            <pc:docMk/>
            <pc:sldMk cId="2274144561" sldId="455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8T17:55:14.824" v="3367" actId="255"/>
          <ac:spMkLst>
            <pc:docMk/>
            <pc:sldMk cId="2274144561" sldId="455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5T19:46:42" v="991" actId="962"/>
          <ac:picMkLst>
            <pc:docMk/>
            <pc:sldMk cId="2274144561" sldId="455"/>
            <ac:picMk id="4" creationId="{4F35523D-C783-BE48-AC95-785EF4FF589F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8:27.056" v="8414" actId="6549"/>
        <pc:sldMkLst>
          <pc:docMk/>
          <pc:sldMk cId="3443286371" sldId="458"/>
        </pc:sldMkLst>
        <pc:spChg chg="mod">
          <ac:chgData name="Kowalik, Eric" userId="1a2965d5-4905-490d-a566-bf5fabdace7e" providerId="ADAL" clId="{127C3E2E-791B-3B45-8417-F0B8233331D7}" dt="2019-03-06T20:47:26.914" v="2095" actId="1036"/>
          <ac:spMkLst>
            <pc:docMk/>
            <pc:sldMk cId="3443286371" sldId="458"/>
            <ac:spMk id="2" creationId="{B9AA2287-AC4B-1045-A407-48FD7F1C53DE}"/>
          </ac:spMkLst>
        </pc:spChg>
        <pc:spChg chg="mod">
          <ac:chgData name="Kowalik, Eric" userId="1a2965d5-4905-490d-a566-bf5fabdace7e" providerId="ADAL" clId="{127C3E2E-791B-3B45-8417-F0B8233331D7}" dt="2019-03-06T20:47:26.914" v="2095" actId="1036"/>
          <ac:spMkLst>
            <pc:docMk/>
            <pc:sldMk cId="3443286371" sldId="458"/>
            <ac:spMk id="3" creationId="{F3727B10-9F81-8046-A3AE-6B895AB2BC4B}"/>
          </ac:spMkLst>
        </pc:spChg>
        <pc:spChg chg="mod">
          <ac:chgData name="Kowalik, Eric" userId="1a2965d5-4905-490d-a566-bf5fabdace7e" providerId="ADAL" clId="{127C3E2E-791B-3B45-8417-F0B8233331D7}" dt="2019-03-06T20:47:48.814" v="2137" actId="1076"/>
          <ac:spMkLst>
            <pc:docMk/>
            <pc:sldMk cId="3443286371" sldId="458"/>
            <ac:spMk id="4" creationId="{E7C27C72-DC07-104D-8E93-07F47967465C}"/>
          </ac:spMkLst>
        </pc:spChg>
        <pc:spChg chg="mod">
          <ac:chgData name="Kowalik, Eric" userId="1a2965d5-4905-490d-a566-bf5fabdace7e" providerId="ADAL" clId="{127C3E2E-791B-3B45-8417-F0B8233331D7}" dt="2019-03-06T20:47:48.814" v="2137" actId="1076"/>
          <ac:spMkLst>
            <pc:docMk/>
            <pc:sldMk cId="3443286371" sldId="458"/>
            <ac:spMk id="5" creationId="{0A4F7B84-B28A-D84E-B619-D9F3C9C434FB}"/>
          </ac:spMkLst>
        </pc:spChg>
        <pc:spChg chg="add del mod">
          <ac:chgData name="Kowalik, Eric" userId="1a2965d5-4905-490d-a566-bf5fabdace7e" providerId="ADAL" clId="{127C3E2E-791B-3B45-8417-F0B8233331D7}" dt="2019-03-05T19:49:00.365" v="1013"/>
          <ac:spMkLst>
            <pc:docMk/>
            <pc:sldMk cId="3443286371" sldId="458"/>
            <ac:spMk id="6" creationId="{9B5CB66D-7C35-9245-8B0F-609BE8255882}"/>
          </ac:spMkLst>
        </pc:spChg>
        <pc:spChg chg="add del mod">
          <ac:chgData name="Kowalik, Eric" userId="1a2965d5-4905-490d-a566-bf5fabdace7e" providerId="ADAL" clId="{127C3E2E-791B-3B45-8417-F0B8233331D7}" dt="2019-03-05T19:49:37.041" v="1017"/>
          <ac:spMkLst>
            <pc:docMk/>
            <pc:sldMk cId="3443286371" sldId="458"/>
            <ac:spMk id="7" creationId="{D8EEBF74-A9E5-0946-BD36-B64755FD94EA}"/>
          </ac:spMkLst>
        </pc:spChg>
        <pc:spChg chg="add del mod">
          <ac:chgData name="Kowalik, Eric" userId="1a2965d5-4905-490d-a566-bf5fabdace7e" providerId="ADAL" clId="{127C3E2E-791B-3B45-8417-F0B8233331D7}" dt="2019-03-05T19:49:58.771" v="1020" actId="478"/>
          <ac:spMkLst>
            <pc:docMk/>
            <pc:sldMk cId="3443286371" sldId="458"/>
            <ac:spMk id="8" creationId="{BC3ACBD9-5480-4747-99D0-A3B46F3BED0C}"/>
          </ac:spMkLst>
        </pc:spChg>
        <pc:spChg chg="add mod">
          <ac:chgData name="Kowalik, Eric" userId="1a2965d5-4905-490d-a566-bf5fabdace7e" providerId="ADAL" clId="{127C3E2E-791B-3B45-8417-F0B8233331D7}" dt="2019-03-05T19:50:43.228" v="1062" actId="20577"/>
          <ac:spMkLst>
            <pc:docMk/>
            <pc:sldMk cId="3443286371" sldId="458"/>
            <ac:spMk id="9" creationId="{8D325CBF-2542-F146-A34D-472B7BE0C048}"/>
          </ac:spMkLst>
        </pc:spChg>
        <pc:picChg chg="add mod">
          <ac:chgData name="Kowalik, Eric" userId="1a2965d5-4905-490d-a566-bf5fabdace7e" providerId="ADAL" clId="{127C3E2E-791B-3B45-8417-F0B8233331D7}" dt="2019-03-08T18:27:32.546" v="5263" actId="962"/>
          <ac:picMkLst>
            <pc:docMk/>
            <pc:sldMk cId="3443286371" sldId="458"/>
            <ac:picMk id="10" creationId="{BBE19070-4B95-9644-9990-31D7F992BB4F}"/>
          </ac:picMkLst>
        </pc:picChg>
        <pc:picChg chg="add mod">
          <ac:chgData name="Kowalik, Eric" userId="1a2965d5-4905-490d-a566-bf5fabdace7e" providerId="ADAL" clId="{127C3E2E-791B-3B45-8417-F0B8233331D7}" dt="2019-03-08T18:27:34.447" v="5264" actId="962"/>
          <ac:picMkLst>
            <pc:docMk/>
            <pc:sldMk cId="3443286371" sldId="458"/>
            <ac:picMk id="11" creationId="{A54123A7-1B80-114C-9832-35BA2DAC5D05}"/>
          </ac:picMkLst>
        </pc:picChg>
      </pc:sldChg>
      <pc:sldChg chg="modSp add ord modNotesTx">
        <pc:chgData name="Kowalik, Eric" userId="1a2965d5-4905-490d-a566-bf5fabdace7e" providerId="ADAL" clId="{127C3E2E-791B-3B45-8417-F0B8233331D7}" dt="2019-03-18T21:08:29.872" v="8415" actId="6549"/>
        <pc:sldMkLst>
          <pc:docMk/>
          <pc:sldMk cId="4004455787" sldId="459"/>
        </pc:sldMkLst>
        <pc:spChg chg="mod">
          <ac:chgData name="Kowalik, Eric" userId="1a2965d5-4905-490d-a566-bf5fabdace7e" providerId="ADAL" clId="{127C3E2E-791B-3B45-8417-F0B8233331D7}" dt="2019-03-05T19:53:59.677" v="1240" actId="20577"/>
          <ac:spMkLst>
            <pc:docMk/>
            <pc:sldMk cId="4004455787" sldId="459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4:00.636" v="8183" actId="20577"/>
          <ac:spMkLst>
            <pc:docMk/>
            <pc:sldMk cId="4004455787" sldId="459"/>
            <ac:spMk id="6" creationId="{A9C7957B-560A-934C-8626-CFAD82D5E20B}"/>
          </ac:spMkLst>
        </pc:spChg>
        <pc:picChg chg="mod">
          <ac:chgData name="Kowalik, Eric" userId="1a2965d5-4905-490d-a566-bf5fabdace7e" providerId="ADAL" clId="{127C3E2E-791B-3B45-8417-F0B8233331D7}" dt="2019-03-05T19:59:54.324" v="1260"/>
          <ac:picMkLst>
            <pc:docMk/>
            <pc:sldMk cId="4004455787" sldId="459"/>
            <ac:picMk id="4" creationId="{4F35523D-C783-BE48-AC95-785EF4FF589F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8:35.096" v="8417" actId="6549"/>
        <pc:sldMkLst>
          <pc:docMk/>
          <pc:sldMk cId="356120916" sldId="461"/>
        </pc:sldMkLst>
        <pc:spChg chg="mod">
          <ac:chgData name="Kowalik, Eric" userId="1a2965d5-4905-490d-a566-bf5fabdace7e" providerId="ADAL" clId="{127C3E2E-791B-3B45-8417-F0B8233331D7}" dt="2019-03-11T16:04:23.433" v="8201" actId="20577"/>
          <ac:spMkLst>
            <pc:docMk/>
            <pc:sldMk cId="356120916" sldId="461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5T20:07:50.542" v="1377" actId="14100"/>
          <ac:spMkLst>
            <pc:docMk/>
            <pc:sldMk cId="356120916" sldId="461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5T20:06:23.612" v="1357" actId="478"/>
          <ac:picMkLst>
            <pc:docMk/>
            <pc:sldMk cId="356120916" sldId="461"/>
            <ac:picMk id="4" creationId="{4F35523D-C783-BE48-AC95-785EF4FF589F}"/>
          </ac:picMkLst>
        </pc:picChg>
        <pc:picChg chg="add del mod">
          <ac:chgData name="Kowalik, Eric" userId="1a2965d5-4905-490d-a566-bf5fabdace7e" providerId="ADAL" clId="{127C3E2E-791B-3B45-8417-F0B8233331D7}" dt="2019-03-05T20:06:42.740" v="1362" actId="478"/>
          <ac:picMkLst>
            <pc:docMk/>
            <pc:sldMk cId="356120916" sldId="461"/>
            <ac:picMk id="7" creationId="{E9B5A05C-4F7D-8E4E-9D1F-5DE7B72257B9}"/>
          </ac:picMkLst>
        </pc:picChg>
        <pc:picChg chg="add mod">
          <ac:chgData name="Kowalik, Eric" userId="1a2965d5-4905-490d-a566-bf5fabdace7e" providerId="ADAL" clId="{127C3E2E-791B-3B45-8417-F0B8233331D7}" dt="2019-03-08T18:27:41.533" v="5265" actId="962"/>
          <ac:picMkLst>
            <pc:docMk/>
            <pc:sldMk cId="356120916" sldId="461"/>
            <ac:picMk id="8" creationId="{610136D6-65C9-AF40-9E23-F256D6C9228C}"/>
          </ac:picMkLst>
        </pc:picChg>
        <pc:picChg chg="add mod">
          <ac:chgData name="Kowalik, Eric" userId="1a2965d5-4905-490d-a566-bf5fabdace7e" providerId="ADAL" clId="{127C3E2E-791B-3B45-8417-F0B8233331D7}" dt="2019-03-08T18:27:43.065" v="5266" actId="962"/>
          <ac:picMkLst>
            <pc:docMk/>
            <pc:sldMk cId="356120916" sldId="461"/>
            <ac:picMk id="9" creationId="{EDD6729D-8126-1445-A8CC-4BC8F099AF29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8:40.649" v="8419" actId="6549"/>
        <pc:sldMkLst>
          <pc:docMk/>
          <pc:sldMk cId="3806720337" sldId="462"/>
        </pc:sldMkLst>
        <pc:spChg chg="add del mod">
          <ac:chgData name="Kowalik, Eric" userId="1a2965d5-4905-490d-a566-bf5fabdace7e" providerId="ADAL" clId="{127C3E2E-791B-3B45-8417-F0B8233331D7}" dt="2019-03-05T20:09:22.273" v="1406" actId="478"/>
          <ac:spMkLst>
            <pc:docMk/>
            <pc:sldMk cId="3806720337" sldId="462"/>
            <ac:spMk id="3" creationId="{0C40497F-C8EC-0C4A-8C0C-62431E2A5C60}"/>
          </ac:spMkLst>
        </pc:spChg>
        <pc:spChg chg="mod">
          <ac:chgData name="Kowalik, Eric" userId="1a2965d5-4905-490d-a566-bf5fabdace7e" providerId="ADAL" clId="{127C3E2E-791B-3B45-8417-F0B8233331D7}" dt="2019-03-11T16:05:57.665" v="8208" actId="20577"/>
          <ac:spMkLst>
            <pc:docMk/>
            <pc:sldMk cId="3806720337" sldId="462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05T20:09:19.994" v="1405" actId="478"/>
          <ac:spMkLst>
            <pc:docMk/>
            <pc:sldMk cId="3806720337" sldId="462"/>
            <ac:spMk id="6" creationId="{A9C7957B-560A-934C-8626-CFAD82D5E20B}"/>
          </ac:spMkLst>
        </pc:spChg>
        <pc:spChg chg="add del mod">
          <ac:chgData name="Kowalik, Eric" userId="1a2965d5-4905-490d-a566-bf5fabdace7e" providerId="ADAL" clId="{127C3E2E-791B-3B45-8417-F0B8233331D7}" dt="2019-03-05T20:10:16.469" v="1416" actId="478"/>
          <ac:spMkLst>
            <pc:docMk/>
            <pc:sldMk cId="3806720337" sldId="462"/>
            <ac:spMk id="16" creationId="{D60F307A-8579-EF4F-81AB-59AB67BF2009}"/>
          </ac:spMkLst>
        </pc:spChg>
        <pc:spChg chg="add mod">
          <ac:chgData name="Kowalik, Eric" userId="1a2965d5-4905-490d-a566-bf5fabdace7e" providerId="ADAL" clId="{127C3E2E-791B-3B45-8417-F0B8233331D7}" dt="2019-03-05T20:11:34.926" v="1426" actId="1076"/>
          <ac:spMkLst>
            <pc:docMk/>
            <pc:sldMk cId="3806720337" sldId="462"/>
            <ac:spMk id="17" creationId="{15640752-62C4-6345-80A6-46742E604B24}"/>
          </ac:spMkLst>
        </pc:spChg>
        <pc:picChg chg="del">
          <ac:chgData name="Kowalik, Eric" userId="1a2965d5-4905-490d-a566-bf5fabdace7e" providerId="ADAL" clId="{127C3E2E-791B-3B45-8417-F0B8233331D7}" dt="2019-03-05T20:09:09.873" v="1403" actId="478"/>
          <ac:picMkLst>
            <pc:docMk/>
            <pc:sldMk cId="3806720337" sldId="462"/>
            <ac:picMk id="8" creationId="{610136D6-65C9-AF40-9E23-F256D6C9228C}"/>
          </ac:picMkLst>
        </pc:picChg>
        <pc:picChg chg="del">
          <ac:chgData name="Kowalik, Eric" userId="1a2965d5-4905-490d-a566-bf5fabdace7e" providerId="ADAL" clId="{127C3E2E-791B-3B45-8417-F0B8233331D7}" dt="2019-03-05T20:09:10.257" v="1404" actId="478"/>
          <ac:picMkLst>
            <pc:docMk/>
            <pc:sldMk cId="3806720337" sldId="462"/>
            <ac:picMk id="9" creationId="{EDD6729D-8126-1445-A8CC-4BC8F099AF29}"/>
          </ac:picMkLst>
        </pc:picChg>
        <pc:picChg chg="add mod">
          <ac:chgData name="Kowalik, Eric" userId="1a2965d5-4905-490d-a566-bf5fabdace7e" providerId="ADAL" clId="{127C3E2E-791B-3B45-8417-F0B8233331D7}" dt="2019-03-08T18:27:50.410" v="5269" actId="962"/>
          <ac:picMkLst>
            <pc:docMk/>
            <pc:sldMk cId="3806720337" sldId="462"/>
            <ac:picMk id="10" creationId="{681B86A2-624D-D54B-87A7-CC966471BE36}"/>
          </ac:picMkLst>
        </pc:picChg>
        <pc:picChg chg="add mod">
          <ac:chgData name="Kowalik, Eric" userId="1a2965d5-4905-490d-a566-bf5fabdace7e" providerId="ADAL" clId="{127C3E2E-791B-3B45-8417-F0B8233331D7}" dt="2019-03-08T18:27:46.676" v="5267" actId="962"/>
          <ac:picMkLst>
            <pc:docMk/>
            <pc:sldMk cId="3806720337" sldId="462"/>
            <ac:picMk id="11" creationId="{709AAD72-F2C4-F64E-BB5E-DB2920511714}"/>
          </ac:picMkLst>
        </pc:picChg>
        <pc:picChg chg="add mod">
          <ac:chgData name="Kowalik, Eric" userId="1a2965d5-4905-490d-a566-bf5fabdace7e" providerId="ADAL" clId="{127C3E2E-791B-3B45-8417-F0B8233331D7}" dt="2019-03-08T18:27:48.506" v="5268" actId="962"/>
          <ac:picMkLst>
            <pc:docMk/>
            <pc:sldMk cId="3806720337" sldId="462"/>
            <ac:picMk id="12" creationId="{BF62FEE7-0A0F-C84E-9994-F88AD8A6F1F8}"/>
          </ac:picMkLst>
        </pc:picChg>
        <pc:picChg chg="add mod">
          <ac:chgData name="Kowalik, Eric" userId="1a2965d5-4905-490d-a566-bf5fabdace7e" providerId="ADAL" clId="{127C3E2E-791B-3B45-8417-F0B8233331D7}" dt="2019-03-08T18:27:54.146" v="5271" actId="962"/>
          <ac:picMkLst>
            <pc:docMk/>
            <pc:sldMk cId="3806720337" sldId="462"/>
            <ac:picMk id="13" creationId="{FBD07E7D-FE93-CC4C-8AFA-614C4F530DA7}"/>
          </ac:picMkLst>
        </pc:picChg>
        <pc:picChg chg="add mod">
          <ac:chgData name="Kowalik, Eric" userId="1a2965d5-4905-490d-a566-bf5fabdace7e" providerId="ADAL" clId="{127C3E2E-791B-3B45-8417-F0B8233331D7}" dt="2019-03-08T18:27:52.511" v="5270" actId="962"/>
          <ac:picMkLst>
            <pc:docMk/>
            <pc:sldMk cId="3806720337" sldId="462"/>
            <ac:picMk id="14" creationId="{7B164856-CC31-C240-928D-02E791478BF9}"/>
          </ac:picMkLst>
        </pc:picChg>
        <pc:picChg chg="add mod">
          <ac:chgData name="Kowalik, Eric" userId="1a2965d5-4905-490d-a566-bf5fabdace7e" providerId="ADAL" clId="{127C3E2E-791B-3B45-8417-F0B8233331D7}" dt="2019-03-08T18:27:56.080" v="5272" actId="962"/>
          <ac:picMkLst>
            <pc:docMk/>
            <pc:sldMk cId="3806720337" sldId="462"/>
            <ac:picMk id="15" creationId="{AC59B24B-F944-9149-A84B-481330676D28}"/>
          </ac:picMkLst>
        </pc:picChg>
      </pc:sldChg>
      <pc:sldChg chg="addSp delSp modSp add ord modNotesTx">
        <pc:chgData name="Kowalik, Eric" userId="1a2965d5-4905-490d-a566-bf5fabdace7e" providerId="ADAL" clId="{127C3E2E-791B-3B45-8417-F0B8233331D7}" dt="2019-03-18T21:08:43.226" v="8420" actId="6549"/>
        <pc:sldMkLst>
          <pc:docMk/>
          <pc:sldMk cId="4176890453" sldId="463"/>
        </pc:sldMkLst>
        <pc:spChg chg="del">
          <ac:chgData name="Kowalik, Eric" userId="1a2965d5-4905-490d-a566-bf5fabdace7e" providerId="ADAL" clId="{127C3E2E-791B-3B45-8417-F0B8233331D7}" dt="2019-03-05T20:30:47.524" v="1447" actId="478"/>
          <ac:spMkLst>
            <pc:docMk/>
            <pc:sldMk cId="4176890453" sldId="463"/>
            <ac:spMk id="2" creationId="{B9AA2287-AC4B-1045-A407-48FD7F1C53DE}"/>
          </ac:spMkLst>
        </pc:spChg>
        <pc:spChg chg="del">
          <ac:chgData name="Kowalik, Eric" userId="1a2965d5-4905-490d-a566-bf5fabdace7e" providerId="ADAL" clId="{127C3E2E-791B-3B45-8417-F0B8233331D7}" dt="2019-03-05T20:30:54.337" v="1450" actId="478"/>
          <ac:spMkLst>
            <pc:docMk/>
            <pc:sldMk cId="4176890453" sldId="463"/>
            <ac:spMk id="3" creationId="{F3727B10-9F81-8046-A3AE-6B895AB2BC4B}"/>
          </ac:spMkLst>
        </pc:spChg>
        <pc:spChg chg="del">
          <ac:chgData name="Kowalik, Eric" userId="1a2965d5-4905-490d-a566-bf5fabdace7e" providerId="ADAL" clId="{127C3E2E-791B-3B45-8417-F0B8233331D7}" dt="2019-03-05T20:30:47.524" v="1447" actId="478"/>
          <ac:spMkLst>
            <pc:docMk/>
            <pc:sldMk cId="4176890453" sldId="463"/>
            <ac:spMk id="4" creationId="{E7C27C72-DC07-104D-8E93-07F47967465C}"/>
          </ac:spMkLst>
        </pc:spChg>
        <pc:spChg chg="del">
          <ac:chgData name="Kowalik, Eric" userId="1a2965d5-4905-490d-a566-bf5fabdace7e" providerId="ADAL" clId="{127C3E2E-791B-3B45-8417-F0B8233331D7}" dt="2019-03-05T20:30:50.257" v="1448" actId="478"/>
          <ac:spMkLst>
            <pc:docMk/>
            <pc:sldMk cId="4176890453" sldId="463"/>
            <ac:spMk id="5" creationId="{0A4F7B84-B28A-D84E-B619-D9F3C9C434FB}"/>
          </ac:spMkLst>
        </pc:spChg>
        <pc:spChg chg="add del mod">
          <ac:chgData name="Kowalik, Eric" userId="1a2965d5-4905-490d-a566-bf5fabdace7e" providerId="ADAL" clId="{127C3E2E-791B-3B45-8417-F0B8233331D7}" dt="2019-03-05T20:30:54.337" v="1450" actId="478"/>
          <ac:spMkLst>
            <pc:docMk/>
            <pc:sldMk cId="4176890453" sldId="463"/>
            <ac:spMk id="7" creationId="{997082E1-47F4-AE46-8D0C-C78899751C1E}"/>
          </ac:spMkLst>
        </pc:spChg>
        <pc:spChg chg="mod">
          <ac:chgData name="Kowalik, Eric" userId="1a2965d5-4905-490d-a566-bf5fabdace7e" providerId="ADAL" clId="{127C3E2E-791B-3B45-8417-F0B8233331D7}" dt="2019-03-06T21:45:33.987" v="3242" actId="1076"/>
          <ac:spMkLst>
            <pc:docMk/>
            <pc:sldMk cId="4176890453" sldId="463"/>
            <ac:spMk id="9" creationId="{8D325CBF-2542-F146-A34D-472B7BE0C048}"/>
          </ac:spMkLst>
        </pc:spChg>
        <pc:spChg chg="add del mod">
          <ac:chgData name="Kowalik, Eric" userId="1a2965d5-4905-490d-a566-bf5fabdace7e" providerId="ADAL" clId="{127C3E2E-791B-3B45-8417-F0B8233331D7}" dt="2019-03-05T20:30:50.257" v="1448" actId="478"/>
          <ac:spMkLst>
            <pc:docMk/>
            <pc:sldMk cId="4176890453" sldId="463"/>
            <ac:spMk id="12" creationId="{46067420-60D2-B34C-858E-B77E38D53E26}"/>
          </ac:spMkLst>
        </pc:spChg>
        <pc:spChg chg="add mod">
          <ac:chgData name="Kowalik, Eric" userId="1a2965d5-4905-490d-a566-bf5fabdace7e" providerId="ADAL" clId="{127C3E2E-791B-3B45-8417-F0B8233331D7}" dt="2019-03-08T18:00:37.107" v="3387" actId="1076"/>
          <ac:spMkLst>
            <pc:docMk/>
            <pc:sldMk cId="4176890453" sldId="463"/>
            <ac:spMk id="13" creationId="{21B14C0D-E984-C34A-B29A-A962EE5E5562}"/>
          </ac:spMkLst>
        </pc:spChg>
        <pc:spChg chg="add del mod">
          <ac:chgData name="Kowalik, Eric" userId="1a2965d5-4905-490d-a566-bf5fabdace7e" providerId="ADAL" clId="{127C3E2E-791B-3B45-8417-F0B8233331D7}" dt="2019-03-05T20:30:52.242" v="1449" actId="478"/>
          <ac:spMkLst>
            <pc:docMk/>
            <pc:sldMk cId="4176890453" sldId="463"/>
            <ac:spMk id="14" creationId="{1F844EA8-95A2-D240-8A1B-C6B918801D75}"/>
          </ac:spMkLst>
        </pc:spChg>
        <pc:spChg chg="add mod">
          <ac:chgData name="Kowalik, Eric" userId="1a2965d5-4905-490d-a566-bf5fabdace7e" providerId="ADAL" clId="{127C3E2E-791B-3B45-8417-F0B8233331D7}" dt="2019-03-08T18:00:45.388" v="3389" actId="1076"/>
          <ac:spMkLst>
            <pc:docMk/>
            <pc:sldMk cId="4176890453" sldId="463"/>
            <ac:spMk id="14" creationId="{3F9DEEAA-0F65-3F46-8E5E-700756B9734D}"/>
          </ac:spMkLst>
        </pc:spChg>
        <pc:spChg chg="add mod">
          <ac:chgData name="Kowalik, Eric" userId="1a2965d5-4905-490d-a566-bf5fabdace7e" providerId="ADAL" clId="{127C3E2E-791B-3B45-8417-F0B8233331D7}" dt="2019-03-08T18:01:10.159" v="3395" actId="1076"/>
          <ac:spMkLst>
            <pc:docMk/>
            <pc:sldMk cId="4176890453" sldId="463"/>
            <ac:spMk id="15" creationId="{3D44CE7A-2CA9-5944-AD01-A8387B0A42B0}"/>
          </ac:spMkLst>
        </pc:spChg>
        <pc:spChg chg="add del mod">
          <ac:chgData name="Kowalik, Eric" userId="1a2965d5-4905-490d-a566-bf5fabdace7e" providerId="ADAL" clId="{127C3E2E-791B-3B45-8417-F0B8233331D7}" dt="2019-03-05T20:30:57.464" v="1451" actId="478"/>
          <ac:spMkLst>
            <pc:docMk/>
            <pc:sldMk cId="4176890453" sldId="463"/>
            <ac:spMk id="16" creationId="{144490A2-B4C1-A54C-BB56-120D09ADCAF1}"/>
          </ac:spMkLst>
        </pc:spChg>
        <pc:spChg chg="add del mod">
          <ac:chgData name="Kowalik, Eric" userId="1a2965d5-4905-490d-a566-bf5fabdace7e" providerId="ADAL" clId="{127C3E2E-791B-3B45-8417-F0B8233331D7}" dt="2019-03-06T21:43:16.499" v="3181" actId="478"/>
          <ac:spMkLst>
            <pc:docMk/>
            <pc:sldMk cId="4176890453" sldId="463"/>
            <ac:spMk id="21" creationId="{6B35B9B8-912D-AE4B-8737-C362FEDC334C}"/>
          </ac:spMkLst>
        </pc:spChg>
        <pc:spChg chg="add del mod">
          <ac:chgData name="Kowalik, Eric" userId="1a2965d5-4905-490d-a566-bf5fabdace7e" providerId="ADAL" clId="{127C3E2E-791B-3B45-8417-F0B8233331D7}" dt="2019-03-06T21:43:16.499" v="3181" actId="478"/>
          <ac:spMkLst>
            <pc:docMk/>
            <pc:sldMk cId="4176890453" sldId="463"/>
            <ac:spMk id="22" creationId="{F33FF5D6-E564-2240-B83A-3CABD6410AEA}"/>
          </ac:spMkLst>
        </pc:spChg>
        <pc:spChg chg="add del mod">
          <ac:chgData name="Kowalik, Eric" userId="1a2965d5-4905-490d-a566-bf5fabdace7e" providerId="ADAL" clId="{127C3E2E-791B-3B45-8417-F0B8233331D7}" dt="2019-03-06T21:43:16.499" v="3181" actId="478"/>
          <ac:spMkLst>
            <pc:docMk/>
            <pc:sldMk cId="4176890453" sldId="463"/>
            <ac:spMk id="23" creationId="{35EA5757-DF1A-054F-B8D2-8CC1D1AD9F9B}"/>
          </ac:spMkLst>
        </pc:spChg>
        <pc:spChg chg="add del mod">
          <ac:chgData name="Kowalik, Eric" userId="1a2965d5-4905-490d-a566-bf5fabdace7e" providerId="ADAL" clId="{127C3E2E-791B-3B45-8417-F0B8233331D7}" dt="2019-03-05T20:33:00.795" v="1522" actId="478"/>
          <ac:spMkLst>
            <pc:docMk/>
            <pc:sldMk cId="4176890453" sldId="463"/>
            <ac:spMk id="24" creationId="{F80F5E92-96AA-1043-96AB-8961E6B4E70A}"/>
          </ac:spMkLst>
        </pc:spChg>
        <pc:spChg chg="add del mod">
          <ac:chgData name="Kowalik, Eric" userId="1a2965d5-4905-490d-a566-bf5fabdace7e" providerId="ADAL" clId="{127C3E2E-791B-3B45-8417-F0B8233331D7}" dt="2019-03-05T20:34:12.082" v="1531" actId="478"/>
          <ac:spMkLst>
            <pc:docMk/>
            <pc:sldMk cId="4176890453" sldId="463"/>
            <ac:spMk id="25" creationId="{B7AE381F-2341-7E42-9767-4DA43D77D647}"/>
          </ac:spMkLst>
        </pc:spChg>
        <pc:spChg chg="add del mod">
          <ac:chgData name="Kowalik, Eric" userId="1a2965d5-4905-490d-a566-bf5fabdace7e" providerId="ADAL" clId="{127C3E2E-791B-3B45-8417-F0B8233331D7}" dt="2019-03-05T20:34:14.816" v="1532" actId="478"/>
          <ac:spMkLst>
            <pc:docMk/>
            <pc:sldMk cId="4176890453" sldId="463"/>
            <ac:spMk id="26" creationId="{6B5AF351-E3AF-384F-841F-82344C6834FC}"/>
          </ac:spMkLst>
        </pc:spChg>
        <pc:spChg chg="add del mod">
          <ac:chgData name="Kowalik, Eric" userId="1a2965d5-4905-490d-a566-bf5fabdace7e" providerId="ADAL" clId="{127C3E2E-791B-3B45-8417-F0B8233331D7}" dt="2019-03-05T20:35:37.791" v="1712" actId="478"/>
          <ac:spMkLst>
            <pc:docMk/>
            <pc:sldMk cId="4176890453" sldId="463"/>
            <ac:spMk id="32" creationId="{0EB5D565-1720-EF4C-BE3D-9C0BAFA4D81A}"/>
          </ac:spMkLst>
        </pc:spChg>
        <pc:spChg chg="add mod">
          <ac:chgData name="Kowalik, Eric" userId="1a2965d5-4905-490d-a566-bf5fabdace7e" providerId="ADAL" clId="{127C3E2E-791B-3B45-8417-F0B8233331D7}" dt="2019-03-08T18:02:33.984" v="3404" actId="14100"/>
          <ac:spMkLst>
            <pc:docMk/>
            <pc:sldMk cId="4176890453" sldId="463"/>
            <ac:spMk id="32" creationId="{317BA7CF-993F-BF40-B0CC-A4EC04600DAA}"/>
          </ac:spMkLst>
        </pc:spChg>
        <pc:spChg chg="add del mod">
          <ac:chgData name="Kowalik, Eric" userId="1a2965d5-4905-490d-a566-bf5fabdace7e" providerId="ADAL" clId="{127C3E2E-791B-3B45-8417-F0B8233331D7}" dt="2019-03-06T21:43:16.499" v="3181" actId="478"/>
          <ac:spMkLst>
            <pc:docMk/>
            <pc:sldMk cId="4176890453" sldId="463"/>
            <ac:spMk id="33" creationId="{33870AD1-4507-A542-8D76-B02AA62107B4}"/>
          </ac:spMkLst>
        </pc:spChg>
        <pc:spChg chg="add del mod">
          <ac:chgData name="Kowalik, Eric" userId="1a2965d5-4905-490d-a566-bf5fabdace7e" providerId="ADAL" clId="{127C3E2E-791B-3B45-8417-F0B8233331D7}" dt="2019-03-06T21:43:16.499" v="3181" actId="478"/>
          <ac:spMkLst>
            <pc:docMk/>
            <pc:sldMk cId="4176890453" sldId="463"/>
            <ac:spMk id="34" creationId="{E2053DE3-4ACA-7344-94F9-FEC3D63CCF6C}"/>
          </ac:spMkLst>
        </pc:spChg>
        <pc:spChg chg="add del mod">
          <ac:chgData name="Kowalik, Eric" userId="1a2965d5-4905-490d-a566-bf5fabdace7e" providerId="ADAL" clId="{127C3E2E-791B-3B45-8417-F0B8233331D7}" dt="2019-03-06T21:43:16.499" v="3181" actId="478"/>
          <ac:spMkLst>
            <pc:docMk/>
            <pc:sldMk cId="4176890453" sldId="463"/>
            <ac:spMk id="35" creationId="{179C87ED-F47B-5846-B129-891E2DB28A51}"/>
          </ac:spMkLst>
        </pc:spChg>
        <pc:spChg chg="add mod">
          <ac:chgData name="Kowalik, Eric" userId="1a2965d5-4905-490d-a566-bf5fabdace7e" providerId="ADAL" clId="{127C3E2E-791B-3B45-8417-F0B8233331D7}" dt="2019-03-08T18:04:46.907" v="3484" actId="20577"/>
          <ac:spMkLst>
            <pc:docMk/>
            <pc:sldMk cId="4176890453" sldId="463"/>
            <ac:spMk id="36" creationId="{144F32B4-C8A0-A44E-9D4A-61D6F92DB6D4}"/>
          </ac:spMkLst>
        </pc:spChg>
        <pc:spChg chg="add mod">
          <ac:chgData name="Kowalik, Eric" userId="1a2965d5-4905-490d-a566-bf5fabdace7e" providerId="ADAL" clId="{127C3E2E-791B-3B45-8417-F0B8233331D7}" dt="2019-03-11T16:06:10.051" v="8225" actId="20577"/>
          <ac:spMkLst>
            <pc:docMk/>
            <pc:sldMk cId="4176890453" sldId="463"/>
            <ac:spMk id="37" creationId="{C3C9BED8-A38E-0848-89EE-66A8F7C397D2}"/>
          </ac:spMkLst>
        </pc:spChg>
        <pc:picChg chg="del">
          <ac:chgData name="Kowalik, Eric" userId="1a2965d5-4905-490d-a566-bf5fabdace7e" providerId="ADAL" clId="{127C3E2E-791B-3B45-8417-F0B8233331D7}" dt="2019-03-05T20:30:47.524" v="1447" actId="478"/>
          <ac:picMkLst>
            <pc:docMk/>
            <pc:sldMk cId="4176890453" sldId="463"/>
            <ac:picMk id="10" creationId="{BBE19070-4B95-9644-9990-31D7F992BB4F}"/>
          </ac:picMkLst>
        </pc:picChg>
        <pc:picChg chg="del">
          <ac:chgData name="Kowalik, Eric" userId="1a2965d5-4905-490d-a566-bf5fabdace7e" providerId="ADAL" clId="{127C3E2E-791B-3B45-8417-F0B8233331D7}" dt="2019-03-05T20:30:47.524" v="1447" actId="478"/>
          <ac:picMkLst>
            <pc:docMk/>
            <pc:sldMk cId="4176890453" sldId="463"/>
            <ac:picMk id="11" creationId="{A54123A7-1B80-114C-9832-35BA2DAC5D05}"/>
          </ac:picMkLst>
        </pc:picChg>
        <pc:picChg chg="add del mod">
          <ac:chgData name="Kowalik, Eric" userId="1a2965d5-4905-490d-a566-bf5fabdace7e" providerId="ADAL" clId="{127C3E2E-791B-3B45-8417-F0B8233331D7}" dt="2019-03-06T21:43:16.499" v="3181" actId="478"/>
          <ac:picMkLst>
            <pc:docMk/>
            <pc:sldMk cId="4176890453" sldId="463"/>
            <ac:picMk id="17" creationId="{EA502B23-1BFF-5F45-9574-72E64FD17413}"/>
          </ac:picMkLst>
        </pc:picChg>
        <pc:picChg chg="add del mod">
          <ac:chgData name="Kowalik, Eric" userId="1a2965d5-4905-490d-a566-bf5fabdace7e" providerId="ADAL" clId="{127C3E2E-791B-3B45-8417-F0B8233331D7}" dt="2019-03-06T21:43:16.499" v="3181" actId="478"/>
          <ac:picMkLst>
            <pc:docMk/>
            <pc:sldMk cId="4176890453" sldId="463"/>
            <ac:picMk id="18" creationId="{99AD23A7-CAEC-AB47-BB0B-45D917468388}"/>
          </ac:picMkLst>
        </pc:picChg>
        <pc:picChg chg="add del mod">
          <ac:chgData name="Kowalik, Eric" userId="1a2965d5-4905-490d-a566-bf5fabdace7e" providerId="ADAL" clId="{127C3E2E-791B-3B45-8417-F0B8233331D7}" dt="2019-03-06T21:43:16.499" v="3181" actId="478"/>
          <ac:picMkLst>
            <pc:docMk/>
            <pc:sldMk cId="4176890453" sldId="463"/>
            <ac:picMk id="19" creationId="{B8F74349-E9F8-214B-9457-B1E911F6803F}"/>
          </ac:picMkLst>
        </pc:picChg>
        <pc:picChg chg="add mod">
          <ac:chgData name="Kowalik, Eric" userId="1a2965d5-4905-490d-a566-bf5fabdace7e" providerId="ADAL" clId="{127C3E2E-791B-3B45-8417-F0B8233331D7}" dt="2019-03-08T18:27:59.848" v="5273" actId="962"/>
          <ac:picMkLst>
            <pc:docMk/>
            <pc:sldMk cId="4176890453" sldId="463"/>
            <ac:picMk id="26" creationId="{69AE8465-ABE5-A746-997C-13370580F70E}"/>
          </ac:picMkLst>
        </pc:picChg>
        <pc:picChg chg="add mod">
          <ac:chgData name="Kowalik, Eric" userId="1a2965d5-4905-490d-a566-bf5fabdace7e" providerId="ADAL" clId="{127C3E2E-791B-3B45-8417-F0B8233331D7}" dt="2019-03-08T18:28:01.839" v="5274" actId="962"/>
          <ac:picMkLst>
            <pc:docMk/>
            <pc:sldMk cId="4176890453" sldId="463"/>
            <ac:picMk id="30" creationId="{89CCF9DD-A1E5-F447-9163-D693F0F5B890}"/>
          </ac:picMkLst>
        </pc:picChg>
        <pc:picChg chg="add mod">
          <ac:chgData name="Kowalik, Eric" userId="1a2965d5-4905-490d-a566-bf5fabdace7e" providerId="ADAL" clId="{127C3E2E-791B-3B45-8417-F0B8233331D7}" dt="2019-03-08T18:28:03.279" v="5275" actId="962"/>
          <ac:picMkLst>
            <pc:docMk/>
            <pc:sldMk cId="4176890453" sldId="463"/>
            <ac:picMk id="31" creationId="{D8D8ED6C-4C4B-0449-8EDC-D78E54DA7897}"/>
          </ac:picMkLst>
        </pc:picChg>
        <pc:cxnChg chg="add mod">
          <ac:chgData name="Kowalik, Eric" userId="1a2965d5-4905-490d-a566-bf5fabdace7e" providerId="ADAL" clId="{127C3E2E-791B-3B45-8417-F0B8233331D7}" dt="2019-03-08T19:56:08.447" v="7653" actId="962"/>
          <ac:cxnSpMkLst>
            <pc:docMk/>
            <pc:sldMk cId="4176890453" sldId="463"/>
            <ac:cxnSpMk id="16" creationId="{79833FC0-A3F6-AC43-8780-839DABFB27E5}"/>
          </ac:cxnSpMkLst>
        </pc:cxnChg>
        <pc:cxnChg chg="add del mod">
          <ac:chgData name="Kowalik, Eric" userId="1a2965d5-4905-490d-a566-bf5fabdace7e" providerId="ADAL" clId="{127C3E2E-791B-3B45-8417-F0B8233331D7}" dt="2019-03-06T21:43:16.499" v="3181" actId="478"/>
          <ac:cxnSpMkLst>
            <pc:docMk/>
            <pc:sldMk cId="4176890453" sldId="463"/>
            <ac:cxnSpMk id="20" creationId="{70BA6033-9408-0540-8504-097DA91FDA61}"/>
          </ac:cxnSpMkLst>
        </pc:cxnChg>
        <pc:cxnChg chg="add mod">
          <ac:chgData name="Kowalik, Eric" userId="1a2965d5-4905-490d-a566-bf5fabdace7e" providerId="ADAL" clId="{127C3E2E-791B-3B45-8417-F0B8233331D7}" dt="2019-03-08T19:56:13.542" v="7654" actId="962"/>
          <ac:cxnSpMkLst>
            <pc:docMk/>
            <pc:sldMk cId="4176890453" sldId="463"/>
            <ac:cxnSpMk id="24" creationId="{6BC72B58-3500-F642-A3C2-00D889765FB0}"/>
          </ac:cxnSpMkLst>
        </pc:cxnChg>
        <pc:cxnChg chg="add mod">
          <ac:chgData name="Kowalik, Eric" userId="1a2965d5-4905-490d-a566-bf5fabdace7e" providerId="ADAL" clId="{127C3E2E-791B-3B45-8417-F0B8233331D7}" dt="2019-03-08T19:56:16.974" v="7655" actId="962"/>
          <ac:cxnSpMkLst>
            <pc:docMk/>
            <pc:sldMk cId="4176890453" sldId="463"/>
            <ac:cxnSpMk id="25" creationId="{29E616F0-348F-C742-BA32-AD26F746D2D8}"/>
          </ac:cxnSpMkLst>
        </pc:cxnChg>
        <pc:cxnChg chg="add del mod">
          <ac:chgData name="Kowalik, Eric" userId="1a2965d5-4905-490d-a566-bf5fabdace7e" providerId="ADAL" clId="{127C3E2E-791B-3B45-8417-F0B8233331D7}" dt="2019-03-06T21:43:18.729" v="3182" actId="478"/>
          <ac:cxnSpMkLst>
            <pc:docMk/>
            <pc:sldMk cId="4176890453" sldId="463"/>
            <ac:cxnSpMk id="27" creationId="{88A41EC4-37B9-8E4E-A1A7-E7D0D51B8305}"/>
          </ac:cxnSpMkLst>
        </pc:cxnChg>
        <pc:cxnChg chg="add del mod">
          <ac:chgData name="Kowalik, Eric" userId="1a2965d5-4905-490d-a566-bf5fabdace7e" providerId="ADAL" clId="{127C3E2E-791B-3B45-8417-F0B8233331D7}" dt="2019-03-06T21:43:16.499" v="3181" actId="478"/>
          <ac:cxnSpMkLst>
            <pc:docMk/>
            <pc:sldMk cId="4176890453" sldId="463"/>
            <ac:cxnSpMk id="28" creationId="{A6D9B304-44A2-E544-BBC1-2B46E4D16D22}"/>
          </ac:cxnSpMkLst>
        </pc:cxnChg>
        <pc:cxnChg chg="add del mod">
          <ac:chgData name="Kowalik, Eric" userId="1a2965d5-4905-490d-a566-bf5fabdace7e" providerId="ADAL" clId="{127C3E2E-791B-3B45-8417-F0B8233331D7}" dt="2019-03-06T21:43:16.499" v="3181" actId="478"/>
          <ac:cxnSpMkLst>
            <pc:docMk/>
            <pc:sldMk cId="4176890453" sldId="463"/>
            <ac:cxnSpMk id="29" creationId="{9A2D19DF-7348-FD4F-A11F-C910C69295E7}"/>
          </ac:cxnSpMkLst>
        </pc:cxnChg>
        <pc:cxnChg chg="add mod">
          <ac:chgData name="Kowalik, Eric" userId="1a2965d5-4905-490d-a566-bf5fabdace7e" providerId="ADAL" clId="{127C3E2E-791B-3B45-8417-F0B8233331D7}" dt="2019-03-08T19:56:20.403" v="7656" actId="962"/>
          <ac:cxnSpMkLst>
            <pc:docMk/>
            <pc:sldMk cId="4176890453" sldId="463"/>
            <ac:cxnSpMk id="38" creationId="{690B1AC7-F4C8-2446-ADC8-97E93972BFBA}"/>
          </ac:cxnSpMkLst>
        </pc:cxnChg>
      </pc:sldChg>
      <pc:sldChg chg="addSp delSp modSp add modNotesTx">
        <pc:chgData name="Kowalik, Eric" userId="1a2965d5-4905-490d-a566-bf5fabdace7e" providerId="ADAL" clId="{127C3E2E-791B-3B45-8417-F0B8233331D7}" dt="2019-03-18T21:08:48.641" v="8422" actId="6549"/>
        <pc:sldMkLst>
          <pc:docMk/>
          <pc:sldMk cId="1285343350" sldId="466"/>
        </pc:sldMkLst>
        <pc:spChg chg="add del mod">
          <ac:chgData name="Kowalik, Eric" userId="1a2965d5-4905-490d-a566-bf5fabdace7e" providerId="ADAL" clId="{127C3E2E-791B-3B45-8417-F0B8233331D7}" dt="2019-03-05T20:45:02.200" v="1899" actId="478"/>
          <ac:spMkLst>
            <pc:docMk/>
            <pc:sldMk cId="1285343350" sldId="466"/>
            <ac:spMk id="3" creationId="{106FD2E4-A766-6647-BC20-19A335A24C0B}"/>
          </ac:spMkLst>
        </pc:spChg>
        <pc:spChg chg="mod">
          <ac:chgData name="Kowalik, Eric" userId="1a2965d5-4905-490d-a566-bf5fabdace7e" providerId="ADAL" clId="{127C3E2E-791B-3B45-8417-F0B8233331D7}" dt="2019-03-08T19:23:05.698" v="6745" actId="313"/>
          <ac:spMkLst>
            <pc:docMk/>
            <pc:sldMk cId="1285343350" sldId="466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05T20:44:55.386" v="1896" actId="478"/>
          <ac:spMkLst>
            <pc:docMk/>
            <pc:sldMk cId="1285343350" sldId="466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5T20:44:57.063" v="1897" actId="478"/>
          <ac:picMkLst>
            <pc:docMk/>
            <pc:sldMk cId="1285343350" sldId="466"/>
            <ac:picMk id="4" creationId="{4F35523D-C783-BE48-AC95-785EF4FF589F}"/>
          </ac:picMkLst>
        </pc:picChg>
        <pc:picChg chg="add mod">
          <ac:chgData name="Kowalik, Eric" userId="1a2965d5-4905-490d-a566-bf5fabdace7e" providerId="ADAL" clId="{127C3E2E-791B-3B45-8417-F0B8233331D7}" dt="2019-03-08T18:28:19.830" v="5282" actId="962"/>
          <ac:picMkLst>
            <pc:docMk/>
            <pc:sldMk cId="1285343350" sldId="466"/>
            <ac:picMk id="7" creationId="{5D582354-A550-5E4E-AD6E-8CE1E96B2D02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08T18:18:30.039" v="3989" actId="6549"/>
        <pc:sldMkLst>
          <pc:docMk/>
          <pc:sldMk cId="3215836126" sldId="467"/>
        </pc:sldMkLst>
        <pc:spChg chg="mod">
          <ac:chgData name="Kowalik, Eric" userId="1a2965d5-4905-490d-a566-bf5fabdace7e" providerId="ADAL" clId="{127C3E2E-791B-3B45-8417-F0B8233331D7}" dt="2019-03-06T20:49:20.959" v="2159" actId="20577"/>
          <ac:spMkLst>
            <pc:docMk/>
            <pc:sldMk cId="3215836126" sldId="467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8T18:11:12.393" v="3833" actId="14100"/>
          <ac:spMkLst>
            <pc:docMk/>
            <pc:sldMk cId="3215836126" sldId="467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8T18:18:07.694" v="3988"/>
          <ac:picMkLst>
            <pc:docMk/>
            <pc:sldMk cId="3215836126" sldId="467"/>
            <ac:picMk id="7" creationId="{27DFA7E0-EC02-9647-9907-D9E98CE97594}"/>
          </ac:picMkLst>
        </pc:picChg>
        <pc:picChg chg="del">
          <ac:chgData name="Kowalik, Eric" userId="1a2965d5-4905-490d-a566-bf5fabdace7e" providerId="ADAL" clId="{127C3E2E-791B-3B45-8417-F0B8233331D7}" dt="2019-03-06T20:49:53.944" v="2171" actId="478"/>
          <ac:picMkLst>
            <pc:docMk/>
            <pc:sldMk cId="3215836126" sldId="467"/>
            <ac:picMk id="8" creationId="{610136D6-65C9-AF40-9E23-F256D6C9228C}"/>
          </ac:picMkLst>
        </pc:picChg>
        <pc:picChg chg="del">
          <ac:chgData name="Kowalik, Eric" userId="1a2965d5-4905-490d-a566-bf5fabdace7e" providerId="ADAL" clId="{127C3E2E-791B-3B45-8417-F0B8233331D7}" dt="2019-03-06T20:49:53.944" v="2171" actId="478"/>
          <ac:picMkLst>
            <pc:docMk/>
            <pc:sldMk cId="3215836126" sldId="467"/>
            <ac:picMk id="9" creationId="{EDD6729D-8126-1445-A8CC-4BC8F099AF29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8:53.682" v="8423" actId="6549"/>
        <pc:sldMkLst>
          <pc:docMk/>
          <pc:sldMk cId="1775882425" sldId="468"/>
        </pc:sldMkLst>
        <pc:spChg chg="add del mod">
          <ac:chgData name="Kowalik, Eric" userId="1a2965d5-4905-490d-a566-bf5fabdace7e" providerId="ADAL" clId="{127C3E2E-791B-3B45-8417-F0B8233331D7}" dt="2019-03-06T20:51:36.952" v="2196" actId="478"/>
          <ac:spMkLst>
            <pc:docMk/>
            <pc:sldMk cId="1775882425" sldId="468"/>
            <ac:spMk id="3" creationId="{9333A1E4-9BC9-D24F-A5ED-984630028F32}"/>
          </ac:spMkLst>
        </pc:spChg>
        <pc:spChg chg="mod">
          <ac:chgData name="Kowalik, Eric" userId="1a2965d5-4905-490d-a566-bf5fabdace7e" providerId="ADAL" clId="{127C3E2E-791B-3B45-8417-F0B8233331D7}" dt="2019-03-06T20:51:29.928" v="2193" actId="20577"/>
          <ac:spMkLst>
            <pc:docMk/>
            <pc:sldMk cId="1775882425" sldId="468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06T20:51:34.270" v="2195" actId="478"/>
          <ac:spMkLst>
            <pc:docMk/>
            <pc:sldMk cId="1775882425" sldId="468"/>
            <ac:spMk id="6" creationId="{A9C7957B-560A-934C-8626-CFAD82D5E20B}"/>
          </ac:spMkLst>
        </pc:spChg>
        <pc:graphicFrameChg chg="add mod modGraphic">
          <ac:chgData name="Kowalik, Eric" userId="1a2965d5-4905-490d-a566-bf5fabdace7e" providerId="ADAL" clId="{127C3E2E-791B-3B45-8417-F0B8233331D7}" dt="2019-03-08T19:56:42.126" v="7661" actId="962"/>
          <ac:graphicFrameMkLst>
            <pc:docMk/>
            <pc:sldMk cId="1775882425" sldId="468"/>
            <ac:graphicFrameMk id="8" creationId="{4326A3C3-4E2F-8148-B3D6-EB9893798E6F}"/>
          </ac:graphicFrameMkLst>
        </pc:graphicFrameChg>
        <pc:picChg chg="del">
          <ac:chgData name="Kowalik, Eric" userId="1a2965d5-4905-490d-a566-bf5fabdace7e" providerId="ADAL" clId="{127C3E2E-791B-3B45-8417-F0B8233331D7}" dt="2019-03-06T20:51:31.784" v="2194" actId="478"/>
          <ac:picMkLst>
            <pc:docMk/>
            <pc:sldMk cId="1775882425" sldId="468"/>
            <ac:picMk id="7" creationId="{27DFA7E0-EC02-9647-9907-D9E98CE97594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1T16:07:11.253" v="8245" actId="20577"/>
        <pc:sldMkLst>
          <pc:docMk/>
          <pc:sldMk cId="3167049215" sldId="469"/>
        </pc:sldMkLst>
        <pc:spChg chg="mod">
          <ac:chgData name="Kowalik, Eric" userId="1a2965d5-4905-490d-a566-bf5fabdace7e" providerId="ADAL" clId="{127C3E2E-791B-3B45-8417-F0B8233331D7}" dt="2019-03-06T20:53:32.251" v="2224" actId="6549"/>
          <ac:spMkLst>
            <pc:docMk/>
            <pc:sldMk cId="3167049215" sldId="469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7:11.253" v="8245" actId="20577"/>
          <ac:spMkLst>
            <pc:docMk/>
            <pc:sldMk cId="3167049215" sldId="469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6T20:54:02.964" v="2226" actId="478"/>
          <ac:picMkLst>
            <pc:docMk/>
            <pc:sldMk cId="3167049215" sldId="469"/>
            <ac:picMk id="7" creationId="{27DFA7E0-EC02-9647-9907-D9E98CE97594}"/>
          </ac:picMkLst>
        </pc:picChg>
        <pc:picChg chg="add mod">
          <ac:chgData name="Kowalik, Eric" userId="1a2965d5-4905-490d-a566-bf5fabdace7e" providerId="ADAL" clId="{127C3E2E-791B-3B45-8417-F0B8233331D7}" dt="2019-03-08T18:28:27.534" v="5283" actId="962"/>
          <ac:picMkLst>
            <pc:docMk/>
            <pc:sldMk cId="3167049215" sldId="469"/>
            <ac:picMk id="8" creationId="{C8931427-4E01-E84A-89EC-33BA4FD6C395}"/>
          </ac:picMkLst>
        </pc:picChg>
      </pc:sldChg>
      <pc:sldChg chg="addSp delSp modSp add">
        <pc:chgData name="Kowalik, Eric" userId="1a2965d5-4905-490d-a566-bf5fabdace7e" providerId="ADAL" clId="{127C3E2E-791B-3B45-8417-F0B8233331D7}" dt="2019-03-08T19:59:43.881" v="7791" actId="1076"/>
        <pc:sldMkLst>
          <pc:docMk/>
          <pc:sldMk cId="4097504959" sldId="470"/>
        </pc:sldMkLst>
        <pc:spChg chg="del">
          <ac:chgData name="Kowalik, Eric" userId="1a2965d5-4905-490d-a566-bf5fabdace7e" providerId="ADAL" clId="{127C3E2E-791B-3B45-8417-F0B8233331D7}" dt="2019-03-06T20:55:25.465" v="2237"/>
          <ac:spMkLst>
            <pc:docMk/>
            <pc:sldMk cId="4097504959" sldId="470"/>
            <ac:spMk id="2" creationId="{A0B9E8FC-8257-2B41-9EBE-C096577581D5}"/>
          </ac:spMkLst>
        </pc:spChg>
        <pc:spChg chg="add mod">
          <ac:chgData name="Kowalik, Eric" userId="1a2965d5-4905-490d-a566-bf5fabdace7e" providerId="ADAL" clId="{127C3E2E-791B-3B45-8417-F0B8233331D7}" dt="2019-03-08T19:59:43.881" v="7791" actId="1076"/>
          <ac:spMkLst>
            <pc:docMk/>
            <pc:sldMk cId="4097504959" sldId="470"/>
            <ac:spMk id="2" creationId="{F49E3A77-C4D9-7044-917C-B1731656F282}"/>
          </ac:spMkLst>
        </pc:spChg>
        <pc:spChg chg="del">
          <ac:chgData name="Kowalik, Eric" userId="1a2965d5-4905-490d-a566-bf5fabdace7e" providerId="ADAL" clId="{127C3E2E-791B-3B45-8417-F0B8233331D7}" dt="2019-03-06T20:55:25.465" v="2237"/>
          <ac:spMkLst>
            <pc:docMk/>
            <pc:sldMk cId="4097504959" sldId="470"/>
            <ac:spMk id="3" creationId="{455BE8E0-8E8A-B343-B9D7-7546AE0EBC48}"/>
          </ac:spMkLst>
        </pc:spChg>
        <pc:picChg chg="add mod">
          <ac:chgData name="Kowalik, Eric" userId="1a2965d5-4905-490d-a566-bf5fabdace7e" providerId="ADAL" clId="{127C3E2E-791B-3B45-8417-F0B8233331D7}" dt="2019-03-08T18:25:24.709" v="4568" actId="962"/>
          <ac:picMkLst>
            <pc:docMk/>
            <pc:sldMk cId="4097504959" sldId="470"/>
            <ac:picMk id="4" creationId="{815D5AA2-8A2D-B84D-A4BB-29E80DE76C0D}"/>
          </ac:picMkLst>
        </pc:picChg>
      </pc:sldChg>
      <pc:sldChg chg="addSp delSp modSp add">
        <pc:chgData name="Kowalik, Eric" userId="1a2965d5-4905-490d-a566-bf5fabdace7e" providerId="ADAL" clId="{127C3E2E-791B-3B45-8417-F0B8233331D7}" dt="2019-03-08T20:00:00.341" v="7831" actId="1076"/>
        <pc:sldMkLst>
          <pc:docMk/>
          <pc:sldMk cId="2164560873" sldId="471"/>
        </pc:sldMkLst>
        <pc:spChg chg="add mod">
          <ac:chgData name="Kowalik, Eric" userId="1a2965d5-4905-490d-a566-bf5fabdace7e" providerId="ADAL" clId="{127C3E2E-791B-3B45-8417-F0B8233331D7}" dt="2019-03-08T20:00:00.341" v="7831" actId="1076"/>
          <ac:spMkLst>
            <pc:docMk/>
            <pc:sldMk cId="2164560873" sldId="471"/>
            <ac:spMk id="2" creationId="{2F166E31-C805-C749-A8C9-EB2F106AB317}"/>
          </ac:spMkLst>
        </pc:spChg>
        <pc:picChg chg="add mod">
          <ac:chgData name="Kowalik, Eric" userId="1a2965d5-4905-490d-a566-bf5fabdace7e" providerId="ADAL" clId="{127C3E2E-791B-3B45-8417-F0B8233331D7}" dt="2019-03-08T18:26:01.132" v="4874" actId="962"/>
          <ac:picMkLst>
            <pc:docMk/>
            <pc:sldMk cId="2164560873" sldId="471"/>
            <ac:picMk id="3" creationId="{797B1DAE-5879-5C49-8DF1-C01F74D5C94B}"/>
          </ac:picMkLst>
        </pc:picChg>
        <pc:picChg chg="del">
          <ac:chgData name="Kowalik, Eric" userId="1a2965d5-4905-490d-a566-bf5fabdace7e" providerId="ADAL" clId="{127C3E2E-791B-3B45-8417-F0B8233331D7}" dt="2019-03-06T20:56:53.155" v="2252" actId="478"/>
          <ac:picMkLst>
            <pc:docMk/>
            <pc:sldMk cId="2164560873" sldId="471"/>
            <ac:picMk id="4" creationId="{815D5AA2-8A2D-B84D-A4BB-29E80DE76C0D}"/>
          </ac:picMkLst>
        </pc:picChg>
      </pc:sldChg>
      <pc:sldChg chg="addSp delSp modSp add">
        <pc:chgData name="Kowalik, Eric" userId="1a2965d5-4905-490d-a566-bf5fabdace7e" providerId="ADAL" clId="{127C3E2E-791B-3B45-8417-F0B8233331D7}" dt="2019-03-08T20:00:21.268" v="7859" actId="1076"/>
        <pc:sldMkLst>
          <pc:docMk/>
          <pc:sldMk cId="2257563623" sldId="472"/>
        </pc:sldMkLst>
        <pc:spChg chg="add mod">
          <ac:chgData name="Kowalik, Eric" userId="1a2965d5-4905-490d-a566-bf5fabdace7e" providerId="ADAL" clId="{127C3E2E-791B-3B45-8417-F0B8233331D7}" dt="2019-03-08T20:00:21.268" v="7859" actId="1076"/>
          <ac:spMkLst>
            <pc:docMk/>
            <pc:sldMk cId="2257563623" sldId="472"/>
            <ac:spMk id="2" creationId="{84EA2A45-F8AB-7147-BE1E-7206446A55FC}"/>
          </ac:spMkLst>
        </pc:spChg>
        <pc:picChg chg="add mod">
          <ac:chgData name="Kowalik, Eric" userId="1a2965d5-4905-490d-a566-bf5fabdace7e" providerId="ADAL" clId="{127C3E2E-791B-3B45-8417-F0B8233331D7}" dt="2019-03-08T18:26:28.086" v="5028" actId="962"/>
          <ac:picMkLst>
            <pc:docMk/>
            <pc:sldMk cId="2257563623" sldId="472"/>
            <ac:picMk id="3" creationId="{D0968FDC-1E8F-894F-B336-EA3A9019D4D3}"/>
          </ac:picMkLst>
        </pc:picChg>
        <pc:picChg chg="del">
          <ac:chgData name="Kowalik, Eric" userId="1a2965d5-4905-490d-a566-bf5fabdace7e" providerId="ADAL" clId="{127C3E2E-791B-3B45-8417-F0B8233331D7}" dt="2019-03-06T20:56:55.761" v="2253" actId="478"/>
          <ac:picMkLst>
            <pc:docMk/>
            <pc:sldMk cId="2257563623" sldId="472"/>
            <ac:picMk id="4" creationId="{815D5AA2-8A2D-B84D-A4BB-29E80DE76C0D}"/>
          </ac:picMkLst>
        </pc:picChg>
      </pc:sldChg>
      <pc:sldChg chg="addSp delSp modSp add modNotes">
        <pc:chgData name="Kowalik, Eric" userId="1a2965d5-4905-490d-a566-bf5fabdace7e" providerId="ADAL" clId="{127C3E2E-791B-3B45-8417-F0B8233331D7}" dt="2019-03-08T20:00:52.715" v="7889" actId="1076"/>
        <pc:sldMkLst>
          <pc:docMk/>
          <pc:sldMk cId="1596972279" sldId="473"/>
        </pc:sldMkLst>
        <pc:spChg chg="add mod">
          <ac:chgData name="Kowalik, Eric" userId="1a2965d5-4905-490d-a566-bf5fabdace7e" providerId="ADAL" clId="{127C3E2E-791B-3B45-8417-F0B8233331D7}" dt="2019-03-08T20:00:52.715" v="7889" actId="1076"/>
          <ac:spMkLst>
            <pc:docMk/>
            <pc:sldMk cId="1596972279" sldId="473"/>
            <ac:spMk id="2" creationId="{C43D3439-1E48-9748-A19B-530DE592AB62}"/>
          </ac:spMkLst>
        </pc:spChg>
        <pc:picChg chg="add mod">
          <ac:chgData name="Kowalik, Eric" userId="1a2965d5-4905-490d-a566-bf5fabdace7e" providerId="ADAL" clId="{127C3E2E-791B-3B45-8417-F0B8233331D7}" dt="2019-03-08T18:26:53.156" v="5196" actId="962"/>
          <ac:picMkLst>
            <pc:docMk/>
            <pc:sldMk cId="1596972279" sldId="473"/>
            <ac:picMk id="3" creationId="{C5F1CFAE-1654-5044-849E-95C431E81C86}"/>
          </ac:picMkLst>
        </pc:picChg>
        <pc:picChg chg="add del">
          <ac:chgData name="Kowalik, Eric" userId="1a2965d5-4905-490d-a566-bf5fabdace7e" providerId="ADAL" clId="{127C3E2E-791B-3B45-8417-F0B8233331D7}" dt="2019-03-06T20:57:08.219" v="2256" actId="478"/>
          <ac:picMkLst>
            <pc:docMk/>
            <pc:sldMk cId="1596972279" sldId="473"/>
            <ac:picMk id="4" creationId="{815D5AA2-8A2D-B84D-A4BB-29E80DE76C0D}"/>
          </ac:picMkLst>
        </pc:picChg>
      </pc:sldChg>
      <pc:sldChg chg="addSp delSp modSp add">
        <pc:chgData name="Kowalik, Eric" userId="1a2965d5-4905-490d-a566-bf5fabdace7e" providerId="ADAL" clId="{127C3E2E-791B-3B45-8417-F0B8233331D7}" dt="2019-03-08T20:01:05.095" v="7919" actId="1076"/>
        <pc:sldMkLst>
          <pc:docMk/>
          <pc:sldMk cId="183478214" sldId="474"/>
        </pc:sldMkLst>
        <pc:spChg chg="add mod">
          <ac:chgData name="Kowalik, Eric" userId="1a2965d5-4905-490d-a566-bf5fabdace7e" providerId="ADAL" clId="{127C3E2E-791B-3B45-8417-F0B8233331D7}" dt="2019-03-08T20:01:05.095" v="7919" actId="1076"/>
          <ac:spMkLst>
            <pc:docMk/>
            <pc:sldMk cId="183478214" sldId="474"/>
            <ac:spMk id="2" creationId="{19628333-7A64-B14C-B054-7CCB36161889}"/>
          </ac:spMkLst>
        </pc:spChg>
        <pc:picChg chg="add mod">
          <ac:chgData name="Kowalik, Eric" userId="1a2965d5-4905-490d-a566-bf5fabdace7e" providerId="ADAL" clId="{127C3E2E-791B-3B45-8417-F0B8233331D7}" dt="2019-03-08T18:27:10.301" v="5262" actId="962"/>
          <ac:picMkLst>
            <pc:docMk/>
            <pc:sldMk cId="183478214" sldId="474"/>
            <ac:picMk id="3" creationId="{6C71EDA3-8CD0-3747-A785-8B5E4EE3DB36}"/>
          </ac:picMkLst>
        </pc:picChg>
        <pc:picChg chg="del mod">
          <ac:chgData name="Kowalik, Eric" userId="1a2965d5-4905-490d-a566-bf5fabdace7e" providerId="ADAL" clId="{127C3E2E-791B-3B45-8417-F0B8233331D7}" dt="2019-03-06T20:57:10.545" v="2257" actId="478"/>
          <ac:picMkLst>
            <pc:docMk/>
            <pc:sldMk cId="183478214" sldId="474"/>
            <ac:picMk id="4" creationId="{815D5AA2-8A2D-B84D-A4BB-29E80DE76C0D}"/>
          </ac:picMkLst>
        </pc:picChg>
      </pc:sldChg>
      <pc:sldChg chg="delSp modSp add">
        <pc:chgData name="Kowalik, Eric" userId="1a2965d5-4905-490d-a566-bf5fabdace7e" providerId="ADAL" clId="{127C3E2E-791B-3B45-8417-F0B8233331D7}" dt="2019-03-11T16:07:33.555" v="8251" actId="20577"/>
        <pc:sldMkLst>
          <pc:docMk/>
          <pc:sldMk cId="2162092358" sldId="475"/>
        </pc:sldMkLst>
        <pc:spChg chg="mod">
          <ac:chgData name="Kowalik, Eric" userId="1a2965d5-4905-490d-a566-bf5fabdace7e" providerId="ADAL" clId="{127C3E2E-791B-3B45-8417-F0B8233331D7}" dt="2019-03-11T16:07:33.555" v="8251" actId="20577"/>
          <ac:spMkLst>
            <pc:docMk/>
            <pc:sldMk cId="2162092358" sldId="475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6T21:04:20.966" v="2428" actId="1076"/>
          <ac:spMkLst>
            <pc:docMk/>
            <pc:sldMk cId="2162092358" sldId="475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6T21:01:59.408" v="2316" actId="478"/>
          <ac:picMkLst>
            <pc:docMk/>
            <pc:sldMk cId="2162092358" sldId="475"/>
            <ac:picMk id="8" creationId="{C8931427-4E01-E84A-89EC-33BA4FD6C395}"/>
          </ac:picMkLst>
        </pc:picChg>
      </pc:sldChg>
      <pc:sldChg chg="addSp delSp modSp add">
        <pc:chgData name="Kowalik, Eric" userId="1a2965d5-4905-490d-a566-bf5fabdace7e" providerId="ADAL" clId="{127C3E2E-791B-3B45-8417-F0B8233331D7}" dt="2019-03-06T21:04:10.498" v="2427" actId="1037"/>
        <pc:sldMkLst>
          <pc:docMk/>
          <pc:sldMk cId="1622497661" sldId="476"/>
        </pc:sldMkLst>
        <pc:spChg chg="add del">
          <ac:chgData name="Kowalik, Eric" userId="1a2965d5-4905-490d-a566-bf5fabdace7e" providerId="ADAL" clId="{127C3E2E-791B-3B45-8417-F0B8233331D7}" dt="2019-03-06T21:03:54.207" v="2382"/>
          <ac:spMkLst>
            <pc:docMk/>
            <pc:sldMk cId="1622497661" sldId="476"/>
            <ac:spMk id="2" creationId="{54E6AF0C-C7D4-8348-BB17-9C7BBBCCF3EA}"/>
          </ac:spMkLst>
        </pc:spChg>
        <pc:spChg chg="mod">
          <ac:chgData name="Kowalik, Eric" userId="1a2965d5-4905-490d-a566-bf5fabdace7e" providerId="ADAL" clId="{127C3E2E-791B-3B45-8417-F0B8233331D7}" dt="2019-03-06T21:03:05.214" v="2371" actId="20577"/>
          <ac:spMkLst>
            <pc:docMk/>
            <pc:sldMk cId="1622497661" sldId="476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6T21:04:10.498" v="2427" actId="1037"/>
          <ac:spMkLst>
            <pc:docMk/>
            <pc:sldMk cId="1622497661" sldId="476"/>
            <ac:spMk id="6" creationId="{A9C7957B-560A-934C-8626-CFAD82D5E20B}"/>
          </ac:spMkLst>
        </pc:spChg>
      </pc:sldChg>
      <pc:sldChg chg="addSp delSp modSp add modNotesTx">
        <pc:chgData name="Kowalik, Eric" userId="1a2965d5-4905-490d-a566-bf5fabdace7e" providerId="ADAL" clId="{127C3E2E-791B-3B45-8417-F0B8233331D7}" dt="2019-03-18T21:09:11.029" v="8425" actId="6549"/>
        <pc:sldMkLst>
          <pc:docMk/>
          <pc:sldMk cId="3964133335" sldId="477"/>
        </pc:sldMkLst>
        <pc:spChg chg="add del mod">
          <ac:chgData name="Kowalik, Eric" userId="1a2965d5-4905-490d-a566-bf5fabdace7e" providerId="ADAL" clId="{127C3E2E-791B-3B45-8417-F0B8233331D7}" dt="2019-03-06T21:04:51.734" v="2431" actId="478"/>
          <ac:spMkLst>
            <pc:docMk/>
            <pc:sldMk cId="3964133335" sldId="477"/>
            <ac:spMk id="3" creationId="{A4E57485-DA15-AA43-A6AE-5228B724DBCA}"/>
          </ac:spMkLst>
        </pc:spChg>
        <pc:spChg chg="mod">
          <ac:chgData name="Kowalik, Eric" userId="1a2965d5-4905-490d-a566-bf5fabdace7e" providerId="ADAL" clId="{127C3E2E-791B-3B45-8417-F0B8233331D7}" dt="2019-03-06T21:04:38.912" v="2429"/>
          <ac:spMkLst>
            <pc:docMk/>
            <pc:sldMk cId="3964133335" sldId="477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06T21:04:50.042" v="2430" actId="478"/>
          <ac:spMkLst>
            <pc:docMk/>
            <pc:sldMk cId="3964133335" sldId="477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8T18:31:36.460" v="5419" actId="962"/>
          <ac:picMkLst>
            <pc:docMk/>
            <pc:sldMk cId="3964133335" sldId="477"/>
            <ac:picMk id="3" creationId="{50A33AD8-5CAA-E049-8178-585E38EB7802}"/>
          </ac:picMkLst>
        </pc:picChg>
      </pc:sldChg>
      <pc:sldChg chg="addSp delSp modSp add modAnim modNotesTx">
        <pc:chgData name="Kowalik, Eric" userId="1a2965d5-4905-490d-a566-bf5fabdace7e" providerId="ADAL" clId="{127C3E2E-791B-3B45-8417-F0B8233331D7}" dt="2019-03-18T21:09:13.691" v="8426" actId="6549"/>
        <pc:sldMkLst>
          <pc:docMk/>
          <pc:sldMk cId="2084012905" sldId="478"/>
        </pc:sldMkLst>
        <pc:spChg chg="add del">
          <ac:chgData name="Kowalik, Eric" userId="1a2965d5-4905-490d-a566-bf5fabdace7e" providerId="ADAL" clId="{127C3E2E-791B-3B45-8417-F0B8233331D7}" dt="2019-03-06T21:06:20.559" v="2442"/>
          <ac:spMkLst>
            <pc:docMk/>
            <pc:sldMk cId="2084012905" sldId="478"/>
            <ac:spMk id="4" creationId="{340DE627-797B-D441-90C6-6DA59B22B6EE}"/>
          </ac:spMkLst>
        </pc:spChg>
        <pc:spChg chg="add del mod">
          <ac:chgData name="Kowalik, Eric" userId="1a2965d5-4905-490d-a566-bf5fabdace7e" providerId="ADAL" clId="{127C3E2E-791B-3B45-8417-F0B8233331D7}" dt="2019-03-08T18:37:01.828" v="5427"/>
          <ac:spMkLst>
            <pc:docMk/>
            <pc:sldMk cId="2084012905" sldId="478"/>
            <ac:spMk id="4" creationId="{73C37B14-6DE7-994B-9F27-73E55B29F141}"/>
          </ac:spMkLst>
        </pc:spChg>
        <pc:spChg chg="mod">
          <ac:chgData name="Kowalik, Eric" userId="1a2965d5-4905-490d-a566-bf5fabdace7e" providerId="ADAL" clId="{127C3E2E-791B-3B45-8417-F0B8233331D7}" dt="2019-03-06T21:05:18.041" v="2432"/>
          <ac:spMkLst>
            <pc:docMk/>
            <pc:sldMk cId="2084012905" sldId="478"/>
            <ac:spMk id="5" creationId="{6388BF81-C0AC-154C-AC4C-8E0DDE94CC9E}"/>
          </ac:spMkLst>
        </pc:spChg>
        <pc:spChg chg="add del mod">
          <ac:chgData name="Kowalik, Eric" userId="1a2965d5-4905-490d-a566-bf5fabdace7e" providerId="ADAL" clId="{127C3E2E-791B-3B45-8417-F0B8233331D7}" dt="2019-03-08T18:41:30.187" v="5513" actId="1076"/>
          <ac:spMkLst>
            <pc:docMk/>
            <pc:sldMk cId="2084012905" sldId="478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8T18:40:39.080" v="5465" actId="962"/>
          <ac:picMkLst>
            <pc:docMk/>
            <pc:sldMk cId="2084012905" sldId="478"/>
            <ac:picMk id="3" creationId="{C9183F82-5F25-2F4C-BD32-A5BFEEFECAEA}"/>
          </ac:picMkLst>
        </pc:picChg>
      </pc:sldChg>
      <pc:sldChg chg="addSp modSp add modAnim modNotesTx">
        <pc:chgData name="Kowalik, Eric" userId="1a2965d5-4905-490d-a566-bf5fabdace7e" providerId="ADAL" clId="{127C3E2E-791B-3B45-8417-F0B8233331D7}" dt="2019-03-18T21:09:16.988" v="8427" actId="6549"/>
        <pc:sldMkLst>
          <pc:docMk/>
          <pc:sldMk cId="3161470598" sldId="479"/>
        </pc:sldMkLst>
        <pc:spChg chg="mod">
          <ac:chgData name="Kowalik, Eric" userId="1a2965d5-4905-490d-a566-bf5fabdace7e" providerId="ADAL" clId="{127C3E2E-791B-3B45-8417-F0B8233331D7}" dt="2019-03-06T21:06:31.910" v="2444"/>
          <ac:spMkLst>
            <pc:docMk/>
            <pc:sldMk cId="3161470598" sldId="479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8T18:41:17.073" v="5511" actId="1037"/>
          <ac:spMkLst>
            <pc:docMk/>
            <pc:sldMk cId="3161470598" sldId="479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8T18:42:11.189" v="5517" actId="1076"/>
          <ac:picMkLst>
            <pc:docMk/>
            <pc:sldMk cId="3161470598" sldId="479"/>
            <ac:picMk id="3" creationId="{EFF0855C-3E22-1C4B-AB28-FB133EC64572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9:20.685" v="8428" actId="6549"/>
        <pc:sldMkLst>
          <pc:docMk/>
          <pc:sldMk cId="1246780297" sldId="480"/>
        </pc:sldMkLst>
        <pc:spChg chg="add del mod">
          <ac:chgData name="Kowalik, Eric" userId="1a2965d5-4905-490d-a566-bf5fabdace7e" providerId="ADAL" clId="{127C3E2E-791B-3B45-8417-F0B8233331D7}" dt="2019-03-06T21:07:33.019" v="2452" actId="478"/>
          <ac:spMkLst>
            <pc:docMk/>
            <pc:sldMk cId="1246780297" sldId="480"/>
            <ac:spMk id="3" creationId="{4ECE524C-594F-4B4A-87CB-C48040BFAAC3}"/>
          </ac:spMkLst>
        </pc:spChg>
        <pc:spChg chg="mod">
          <ac:chgData name="Kowalik, Eric" userId="1a2965d5-4905-490d-a566-bf5fabdace7e" providerId="ADAL" clId="{127C3E2E-791B-3B45-8417-F0B8233331D7}" dt="2019-03-06T21:07:28.080" v="2450"/>
          <ac:spMkLst>
            <pc:docMk/>
            <pc:sldMk cId="1246780297" sldId="480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06T21:07:31.272" v="2451" actId="478"/>
          <ac:spMkLst>
            <pc:docMk/>
            <pc:sldMk cId="1246780297" sldId="480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8T18:44:15.496" v="5600" actId="962"/>
          <ac:picMkLst>
            <pc:docMk/>
            <pc:sldMk cId="1246780297" sldId="480"/>
            <ac:picMk id="3" creationId="{8720C969-F5F9-CC4F-9613-9D3B5CB0CF20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9:22.877" v="8429" actId="6549"/>
        <pc:sldMkLst>
          <pc:docMk/>
          <pc:sldMk cId="2385486173" sldId="481"/>
        </pc:sldMkLst>
        <pc:spChg chg="mod">
          <ac:chgData name="Kowalik, Eric" userId="1a2965d5-4905-490d-a566-bf5fabdace7e" providerId="ADAL" clId="{127C3E2E-791B-3B45-8417-F0B8233331D7}" dt="2019-03-06T21:08:28.407" v="2516" actId="20577"/>
          <ac:spMkLst>
            <pc:docMk/>
            <pc:sldMk cId="2385486173" sldId="481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6T21:08:32.248" v="2517" actId="1076"/>
          <ac:spMkLst>
            <pc:docMk/>
            <pc:sldMk cId="2385486173" sldId="481"/>
            <ac:spMk id="6" creationId="{A9C7957B-560A-934C-8626-CFAD82D5E20B}"/>
          </ac:spMkLst>
        </pc:spChg>
        <pc:picChg chg="add del">
          <ac:chgData name="Kowalik, Eric" userId="1a2965d5-4905-490d-a566-bf5fabdace7e" providerId="ADAL" clId="{127C3E2E-791B-3B45-8417-F0B8233331D7}" dt="2019-03-08T18:58:50.812" v="5953"/>
          <ac:picMkLst>
            <pc:docMk/>
            <pc:sldMk cId="2385486173" sldId="481"/>
            <ac:picMk id="4" creationId="{0F51E23E-1064-014E-A40A-60B43832A634}"/>
          </ac:picMkLst>
        </pc:picChg>
      </pc:sldChg>
      <pc:sldChg chg="addSp delSp modSp add ord modNotesTx">
        <pc:chgData name="Kowalik, Eric" userId="1a2965d5-4905-490d-a566-bf5fabdace7e" providerId="ADAL" clId="{127C3E2E-791B-3B45-8417-F0B8233331D7}" dt="2019-03-18T21:08:58.932" v="8424" actId="6549"/>
        <pc:sldMkLst>
          <pc:docMk/>
          <pc:sldMk cId="1025781276" sldId="482"/>
        </pc:sldMkLst>
        <pc:spChg chg="mod">
          <ac:chgData name="Kowalik, Eric" userId="1a2965d5-4905-490d-a566-bf5fabdace7e" providerId="ADAL" clId="{127C3E2E-791B-3B45-8417-F0B8233331D7}" dt="2019-03-06T21:08:55.961" v="2533" actId="20577"/>
          <ac:spMkLst>
            <pc:docMk/>
            <pc:sldMk cId="1025781276" sldId="482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6T21:09:41.796" v="2574" actId="14100"/>
          <ac:spMkLst>
            <pc:docMk/>
            <pc:sldMk cId="1025781276" sldId="482"/>
            <ac:spMk id="6" creationId="{A9C7957B-560A-934C-8626-CFAD82D5E20B}"/>
          </ac:spMkLst>
        </pc:spChg>
        <pc:picChg chg="add mod">
          <ac:chgData name="Kowalik, Eric" userId="1a2965d5-4905-490d-a566-bf5fabdace7e" providerId="ADAL" clId="{127C3E2E-791B-3B45-8417-F0B8233331D7}" dt="2019-03-06T21:09:45.936" v="2576" actId="1076"/>
          <ac:picMkLst>
            <pc:docMk/>
            <pc:sldMk cId="1025781276" sldId="482"/>
            <ac:picMk id="7" creationId="{7FE6BB15-A270-6F4C-81E5-EF5903C58225}"/>
          </ac:picMkLst>
        </pc:picChg>
        <pc:picChg chg="del">
          <ac:chgData name="Kowalik, Eric" userId="1a2965d5-4905-490d-a566-bf5fabdace7e" providerId="ADAL" clId="{127C3E2E-791B-3B45-8417-F0B8233331D7}" dt="2019-03-06T21:08:58.147" v="2534" actId="478"/>
          <ac:picMkLst>
            <pc:docMk/>
            <pc:sldMk cId="1025781276" sldId="482"/>
            <ac:picMk id="8" creationId="{C8931427-4E01-E84A-89EC-33BA4FD6C395}"/>
          </ac:picMkLst>
        </pc:picChg>
      </pc:sldChg>
      <pc:sldChg chg="addSp modSp add ord modNotesTx">
        <pc:chgData name="Kowalik, Eric" userId="1a2965d5-4905-490d-a566-bf5fabdace7e" providerId="ADAL" clId="{127C3E2E-791B-3B45-8417-F0B8233331D7}" dt="2019-03-08T18:49:58.408" v="5618"/>
        <pc:sldMkLst>
          <pc:docMk/>
          <pc:sldMk cId="2053459866" sldId="483"/>
        </pc:sldMkLst>
        <pc:spChg chg="mod">
          <ac:chgData name="Kowalik, Eric" userId="1a2965d5-4905-490d-a566-bf5fabdace7e" providerId="ADAL" clId="{127C3E2E-791B-3B45-8417-F0B8233331D7}" dt="2019-03-06T21:12:58.052" v="2601" actId="20577"/>
          <ac:spMkLst>
            <pc:docMk/>
            <pc:sldMk cId="2053459866" sldId="483"/>
            <ac:spMk id="5" creationId="{6388BF81-C0AC-154C-AC4C-8E0DDE94CC9E}"/>
          </ac:spMkLst>
        </pc:spChg>
        <pc:picChg chg="add mod">
          <ac:chgData name="Kowalik, Eric" userId="1a2965d5-4905-490d-a566-bf5fabdace7e" providerId="ADAL" clId="{127C3E2E-791B-3B45-8417-F0B8233331D7}" dt="2019-03-08T18:49:07.162" v="5615" actId="962"/>
          <ac:picMkLst>
            <pc:docMk/>
            <pc:sldMk cId="2053459866" sldId="483"/>
            <ac:picMk id="3" creationId="{BE0883A5-19A4-5F40-B441-7734AFE7B221}"/>
          </ac:picMkLst>
        </pc:picChg>
        <pc:picChg chg="add mod">
          <ac:chgData name="Kowalik, Eric" userId="1a2965d5-4905-490d-a566-bf5fabdace7e" providerId="ADAL" clId="{127C3E2E-791B-3B45-8417-F0B8233331D7}" dt="2019-03-08T18:49:09.725" v="5616" actId="962"/>
          <ac:picMkLst>
            <pc:docMk/>
            <pc:sldMk cId="2053459866" sldId="483"/>
            <ac:picMk id="6" creationId="{86B0D730-2FCE-1949-A613-FB069D658E65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9:25.853" v="8430" actId="6549"/>
        <pc:sldMkLst>
          <pc:docMk/>
          <pc:sldMk cId="3514328369" sldId="484"/>
        </pc:sldMkLst>
        <pc:spChg chg="mod">
          <ac:chgData name="Kowalik, Eric" userId="1a2965d5-4905-490d-a566-bf5fabdace7e" providerId="ADAL" clId="{127C3E2E-791B-3B45-8417-F0B8233331D7}" dt="2019-03-06T21:17:00.104" v="2664" actId="20577"/>
          <ac:spMkLst>
            <pc:docMk/>
            <pc:sldMk cId="3514328369" sldId="484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6T21:13:31.961" v="2608" actId="15"/>
          <ac:spMkLst>
            <pc:docMk/>
            <pc:sldMk cId="3514328369" sldId="484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8T19:00:35.860" v="6009" actId="478"/>
          <ac:picMkLst>
            <pc:docMk/>
            <pc:sldMk cId="3514328369" sldId="484"/>
            <ac:picMk id="7" creationId="{7FE6BB15-A270-6F4C-81E5-EF5903C58225}"/>
          </ac:picMkLst>
        </pc:picChg>
        <pc:picChg chg="add mod">
          <ac:chgData name="Kowalik, Eric" userId="1a2965d5-4905-490d-a566-bf5fabdace7e" providerId="ADAL" clId="{127C3E2E-791B-3B45-8417-F0B8233331D7}" dt="2019-03-08T19:01:06.773" v="6016" actId="1440"/>
          <ac:picMkLst>
            <pc:docMk/>
            <pc:sldMk cId="3514328369" sldId="484"/>
            <ac:picMk id="8" creationId="{E74C4A22-A63E-5542-89BD-2E0588C3BE7A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9:29.092" v="8431" actId="6549"/>
        <pc:sldMkLst>
          <pc:docMk/>
          <pc:sldMk cId="958127472" sldId="485"/>
        </pc:sldMkLst>
        <pc:spChg chg="mod">
          <ac:chgData name="Kowalik, Eric" userId="1a2965d5-4905-490d-a566-bf5fabdace7e" providerId="ADAL" clId="{127C3E2E-791B-3B45-8417-F0B8233331D7}" dt="2019-03-06T21:17:15.585" v="2684" actId="20577"/>
          <ac:spMkLst>
            <pc:docMk/>
            <pc:sldMk cId="958127472" sldId="485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3:29.822" v="8162" actId="6549"/>
          <ac:spMkLst>
            <pc:docMk/>
            <pc:sldMk cId="958127472" sldId="485"/>
            <ac:spMk id="6" creationId="{A9C7957B-560A-934C-8626-CFAD82D5E20B}"/>
          </ac:spMkLst>
        </pc:spChg>
        <pc:picChg chg="del mod">
          <ac:chgData name="Kowalik, Eric" userId="1a2965d5-4905-490d-a566-bf5fabdace7e" providerId="ADAL" clId="{127C3E2E-791B-3B45-8417-F0B8233331D7}" dt="2019-03-08T18:58:45.083" v="5951" actId="478"/>
          <ac:picMkLst>
            <pc:docMk/>
            <pc:sldMk cId="958127472" sldId="485"/>
            <ac:picMk id="7" creationId="{7FE6BB15-A270-6F4C-81E5-EF5903C58225}"/>
          </ac:picMkLst>
        </pc:picChg>
        <pc:picChg chg="add mod">
          <ac:chgData name="Kowalik, Eric" userId="1a2965d5-4905-490d-a566-bf5fabdace7e" providerId="ADAL" clId="{127C3E2E-791B-3B45-8417-F0B8233331D7}" dt="2019-03-08T18:59:31.486" v="6008" actId="1038"/>
          <ac:picMkLst>
            <pc:docMk/>
            <pc:sldMk cId="958127472" sldId="485"/>
            <ac:picMk id="8" creationId="{CA5DE50C-FDAB-F945-AB96-48F0AB828B5B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9:31.933" v="8432" actId="6549"/>
        <pc:sldMkLst>
          <pc:docMk/>
          <pc:sldMk cId="1785086759" sldId="486"/>
        </pc:sldMkLst>
        <pc:spChg chg="mod">
          <ac:chgData name="Kowalik, Eric" userId="1a2965d5-4905-490d-a566-bf5fabdace7e" providerId="ADAL" clId="{127C3E2E-791B-3B45-8417-F0B8233331D7}" dt="2019-03-06T21:36:34.296" v="3037" actId="20577"/>
          <ac:spMkLst>
            <pc:docMk/>
            <pc:sldMk cId="1785086759" sldId="486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8:10.360" v="8257" actId="20577"/>
          <ac:spMkLst>
            <pc:docMk/>
            <pc:sldMk cId="1785086759" sldId="486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6T21:36:20.472" v="3025" actId="478"/>
          <ac:picMkLst>
            <pc:docMk/>
            <pc:sldMk cId="1785086759" sldId="486"/>
            <ac:picMk id="7" creationId="{7FE6BB15-A270-6F4C-81E5-EF5903C58225}"/>
          </ac:picMkLst>
        </pc:picChg>
        <pc:picChg chg="add mod">
          <ac:chgData name="Kowalik, Eric" userId="1a2965d5-4905-490d-a566-bf5fabdace7e" providerId="ADAL" clId="{127C3E2E-791B-3B45-8417-F0B8233331D7}" dt="2019-03-06T21:36:39.550" v="3038"/>
          <ac:picMkLst>
            <pc:docMk/>
            <pc:sldMk cId="1785086759" sldId="486"/>
            <ac:picMk id="8" creationId="{87152878-81DB-AD4F-B8A8-05838DD5792E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1:09:34.430" v="8433" actId="6549"/>
        <pc:sldMkLst>
          <pc:docMk/>
          <pc:sldMk cId="1144985082" sldId="487"/>
        </pc:sldMkLst>
        <pc:spChg chg="mod">
          <ac:chgData name="Kowalik, Eric" userId="1a2965d5-4905-490d-a566-bf5fabdace7e" providerId="ADAL" clId="{127C3E2E-791B-3B45-8417-F0B8233331D7}" dt="2019-03-06T21:23:05.828" v="2738" actId="20577"/>
          <ac:spMkLst>
            <pc:docMk/>
            <pc:sldMk cId="1144985082" sldId="487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8:23.496" v="8263" actId="20577"/>
          <ac:spMkLst>
            <pc:docMk/>
            <pc:sldMk cId="1144985082" sldId="487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8T19:02:46.001" v="6017" actId="478"/>
          <ac:picMkLst>
            <pc:docMk/>
            <pc:sldMk cId="1144985082" sldId="487"/>
            <ac:picMk id="7" creationId="{7FE6BB15-A270-6F4C-81E5-EF5903C58225}"/>
          </ac:picMkLst>
        </pc:picChg>
        <pc:picChg chg="add mod">
          <ac:chgData name="Kowalik, Eric" userId="1a2965d5-4905-490d-a566-bf5fabdace7e" providerId="ADAL" clId="{127C3E2E-791B-3B45-8417-F0B8233331D7}" dt="2019-03-08T19:56:46.044" v="7662" actId="962"/>
          <ac:picMkLst>
            <pc:docMk/>
            <pc:sldMk cId="1144985082" sldId="487"/>
            <ac:picMk id="8" creationId="{CB910C61-8464-5846-B29D-09EF02A25222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1T16:10:13.767" v="8293" actId="14100"/>
        <pc:sldMkLst>
          <pc:docMk/>
          <pc:sldMk cId="1866457724" sldId="489"/>
        </pc:sldMkLst>
        <pc:spChg chg="mod">
          <ac:chgData name="Kowalik, Eric" userId="1a2965d5-4905-490d-a566-bf5fabdace7e" providerId="ADAL" clId="{127C3E2E-791B-3B45-8417-F0B8233331D7}" dt="2019-03-06T21:27:09.422" v="2840" actId="20577"/>
          <ac:spMkLst>
            <pc:docMk/>
            <pc:sldMk cId="1866457724" sldId="489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10:13.767" v="8293" actId="14100"/>
          <ac:spMkLst>
            <pc:docMk/>
            <pc:sldMk cId="1866457724" sldId="489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6T21:29:23.350" v="2921" actId="478"/>
          <ac:picMkLst>
            <pc:docMk/>
            <pc:sldMk cId="1866457724" sldId="489"/>
            <ac:picMk id="7" creationId="{7FE6BB15-A270-6F4C-81E5-EF5903C58225}"/>
          </ac:picMkLst>
        </pc:picChg>
        <pc:picChg chg="add del">
          <ac:chgData name="Kowalik, Eric" userId="1a2965d5-4905-490d-a566-bf5fabdace7e" providerId="ADAL" clId="{127C3E2E-791B-3B45-8417-F0B8233331D7}" dt="2019-03-06T21:29:22.297" v="2920"/>
          <ac:picMkLst>
            <pc:docMk/>
            <pc:sldMk cId="1866457724" sldId="489"/>
            <ac:picMk id="8" creationId="{B0BA0F30-9720-AA46-9F93-8C0745FB1E01}"/>
          </ac:picMkLst>
        </pc:picChg>
        <pc:picChg chg="add mod">
          <ac:chgData name="Kowalik, Eric" userId="1a2965d5-4905-490d-a566-bf5fabdace7e" providerId="ADAL" clId="{127C3E2E-791B-3B45-8417-F0B8233331D7}" dt="2019-03-08T19:56:52.704" v="7664" actId="962"/>
          <ac:picMkLst>
            <pc:docMk/>
            <pc:sldMk cId="1866457724" sldId="489"/>
            <ac:picMk id="9" creationId="{9EB60917-248F-4F43-90C5-883006631783}"/>
          </ac:picMkLst>
        </pc:picChg>
      </pc:sldChg>
      <pc:sldChg chg="addSp delSp modSp add ord modNotesTx">
        <pc:chgData name="Kowalik, Eric" userId="1a2965d5-4905-490d-a566-bf5fabdace7e" providerId="ADAL" clId="{127C3E2E-791B-3B45-8417-F0B8233331D7}" dt="2019-03-18T21:08:32.136" v="8416" actId="6549"/>
        <pc:sldMkLst>
          <pc:docMk/>
          <pc:sldMk cId="2540952885" sldId="490"/>
        </pc:sldMkLst>
        <pc:spChg chg="del">
          <ac:chgData name="Kowalik, Eric" userId="1a2965d5-4905-490d-a566-bf5fabdace7e" providerId="ADAL" clId="{127C3E2E-791B-3B45-8417-F0B8233331D7}" dt="2019-03-06T21:38:38.666" v="3040"/>
          <ac:spMkLst>
            <pc:docMk/>
            <pc:sldMk cId="2540952885" sldId="490"/>
            <ac:spMk id="2" creationId="{48CD8680-BFDF-AC4A-8CBC-26774313669B}"/>
          </ac:spMkLst>
        </pc:spChg>
        <pc:spChg chg="del">
          <ac:chgData name="Kowalik, Eric" userId="1a2965d5-4905-490d-a566-bf5fabdace7e" providerId="ADAL" clId="{127C3E2E-791B-3B45-8417-F0B8233331D7}" dt="2019-03-06T21:38:38.666" v="3040"/>
          <ac:spMkLst>
            <pc:docMk/>
            <pc:sldMk cId="2540952885" sldId="490"/>
            <ac:spMk id="3" creationId="{80DE1128-05CF-E348-8C44-444AC479D513}"/>
          </ac:spMkLst>
        </pc:spChg>
        <pc:spChg chg="add mod">
          <ac:chgData name="Kowalik, Eric" userId="1a2965d5-4905-490d-a566-bf5fabdace7e" providerId="ADAL" clId="{127C3E2E-791B-3B45-8417-F0B8233331D7}" dt="2019-03-06T21:39:44.438" v="3061" actId="1036"/>
          <ac:spMkLst>
            <pc:docMk/>
            <pc:sldMk cId="2540952885" sldId="490"/>
            <ac:spMk id="5" creationId="{7CE71F9D-458F-DF46-993B-0F1115D86F73}"/>
          </ac:spMkLst>
        </pc:spChg>
        <pc:spChg chg="add del mod">
          <ac:chgData name="Kowalik, Eric" userId="1a2965d5-4905-490d-a566-bf5fabdace7e" providerId="ADAL" clId="{127C3E2E-791B-3B45-8417-F0B8233331D7}" dt="2019-03-06T21:40:45.140" v="3115" actId="478"/>
          <ac:spMkLst>
            <pc:docMk/>
            <pc:sldMk cId="2540952885" sldId="490"/>
            <ac:spMk id="6" creationId="{780A56CE-6862-B449-B08B-B1B1F9A31307}"/>
          </ac:spMkLst>
        </pc:spChg>
        <pc:spChg chg="add mod">
          <ac:chgData name="Kowalik, Eric" userId="1a2965d5-4905-490d-a566-bf5fabdace7e" providerId="ADAL" clId="{127C3E2E-791B-3B45-8417-F0B8233331D7}" dt="2019-03-06T21:41:26.142" v="3160" actId="20577"/>
          <ac:spMkLst>
            <pc:docMk/>
            <pc:sldMk cId="2540952885" sldId="490"/>
            <ac:spMk id="7" creationId="{AD8CD90B-0EC3-C142-972C-2AAF83D8530F}"/>
          </ac:spMkLst>
        </pc:spChg>
        <pc:spChg chg="add del mod">
          <ac:chgData name="Kowalik, Eric" userId="1a2965d5-4905-490d-a566-bf5fabdace7e" providerId="ADAL" clId="{127C3E2E-791B-3B45-8417-F0B8233331D7}" dt="2019-03-06T21:40:56.901" v="3119" actId="478"/>
          <ac:spMkLst>
            <pc:docMk/>
            <pc:sldMk cId="2540952885" sldId="490"/>
            <ac:spMk id="8" creationId="{1584FBFB-5CB3-7340-8FD6-B5752294CD5B}"/>
          </ac:spMkLst>
        </pc:spChg>
        <pc:graphicFrameChg chg="add del modGraphic">
          <ac:chgData name="Kowalik, Eric" userId="1a2965d5-4905-490d-a566-bf5fabdace7e" providerId="ADAL" clId="{127C3E2E-791B-3B45-8417-F0B8233331D7}" dt="2019-03-06T21:40:48.056" v="3116"/>
          <ac:graphicFrameMkLst>
            <pc:docMk/>
            <pc:sldMk cId="2540952885" sldId="490"/>
            <ac:graphicFrameMk id="4" creationId="{501DF490-E65C-9C48-9F6D-860FD349DFDE}"/>
          </ac:graphicFrameMkLst>
        </pc:graphicFrameChg>
        <pc:graphicFrameChg chg="add mod modGraphic">
          <ac:chgData name="Kowalik, Eric" userId="1a2965d5-4905-490d-a566-bf5fabdace7e" providerId="ADAL" clId="{127C3E2E-791B-3B45-8417-F0B8233331D7}" dt="2019-03-08T19:55:58.098" v="7652" actId="962"/>
          <ac:graphicFrameMkLst>
            <pc:docMk/>
            <pc:sldMk cId="2540952885" sldId="490"/>
            <ac:graphicFrameMk id="9" creationId="{1870477E-7556-5547-B48C-59A8251A20E0}"/>
          </ac:graphicFrameMkLst>
        </pc:graphicFrameChg>
      </pc:sldChg>
      <pc:sldChg chg="addSp delSp modSp add ord modNotesTx">
        <pc:chgData name="Kowalik, Eric" userId="1a2965d5-4905-490d-a566-bf5fabdace7e" providerId="ADAL" clId="{127C3E2E-791B-3B45-8417-F0B8233331D7}" dt="2019-03-18T21:08:46.497" v="8421" actId="6549"/>
        <pc:sldMkLst>
          <pc:docMk/>
          <pc:sldMk cId="3770024015" sldId="491"/>
        </pc:sldMkLst>
        <pc:spChg chg="mod">
          <ac:chgData name="Kowalik, Eric" userId="1a2965d5-4905-490d-a566-bf5fabdace7e" providerId="ADAL" clId="{127C3E2E-791B-3B45-8417-F0B8233331D7}" dt="2019-03-08T18:05:40.222" v="3571" actId="20577"/>
          <ac:spMkLst>
            <pc:docMk/>
            <pc:sldMk cId="3770024015" sldId="491"/>
            <ac:spMk id="9" creationId="{8D325CBF-2542-F146-A34D-472B7BE0C048}"/>
          </ac:spMkLst>
        </pc:spChg>
        <pc:spChg chg="mod">
          <ac:chgData name="Kowalik, Eric" userId="1a2965d5-4905-490d-a566-bf5fabdace7e" providerId="ADAL" clId="{127C3E2E-791B-3B45-8417-F0B8233331D7}" dt="2019-03-11T16:06:34.463" v="8232" actId="20577"/>
          <ac:spMkLst>
            <pc:docMk/>
            <pc:sldMk cId="3770024015" sldId="491"/>
            <ac:spMk id="32" creationId="{317BA7CF-993F-BF40-B0CC-A4EC04600DAA}"/>
          </ac:spMkLst>
        </pc:spChg>
        <pc:spChg chg="mod">
          <ac:chgData name="Kowalik, Eric" userId="1a2965d5-4905-490d-a566-bf5fabdace7e" providerId="ADAL" clId="{127C3E2E-791B-3B45-8417-F0B8233331D7}" dt="2019-03-08T18:06:55.832" v="3744" actId="20577"/>
          <ac:spMkLst>
            <pc:docMk/>
            <pc:sldMk cId="3770024015" sldId="491"/>
            <ac:spMk id="36" creationId="{144F32B4-C8A0-A44E-9D4A-61D6F92DB6D4}"/>
          </ac:spMkLst>
        </pc:spChg>
        <pc:spChg chg="mod">
          <ac:chgData name="Kowalik, Eric" userId="1a2965d5-4905-490d-a566-bf5fabdace7e" providerId="ADAL" clId="{127C3E2E-791B-3B45-8417-F0B8233331D7}" dt="2019-03-11T16:06:46.017" v="8239" actId="20577"/>
          <ac:spMkLst>
            <pc:docMk/>
            <pc:sldMk cId="3770024015" sldId="491"/>
            <ac:spMk id="37" creationId="{C3C9BED8-A38E-0848-89EE-66A8F7C397D2}"/>
          </ac:spMkLst>
        </pc:spChg>
        <pc:picChg chg="add mod">
          <ac:chgData name="Kowalik, Eric" userId="1a2965d5-4905-490d-a566-bf5fabdace7e" providerId="ADAL" clId="{127C3E2E-791B-3B45-8417-F0B8233331D7}" dt="2019-03-08T18:28:07.915" v="5276" actId="962"/>
          <ac:picMkLst>
            <pc:docMk/>
            <pc:sldMk cId="3770024015" sldId="491"/>
            <ac:picMk id="17" creationId="{51AE0820-BF7A-2145-9262-CAD7A2319AE9}"/>
          </ac:picMkLst>
        </pc:picChg>
        <pc:picChg chg="add mod">
          <ac:chgData name="Kowalik, Eric" userId="1a2965d5-4905-490d-a566-bf5fabdace7e" providerId="ADAL" clId="{127C3E2E-791B-3B45-8417-F0B8233331D7}" dt="2019-03-08T18:28:13.033" v="5279" actId="962"/>
          <ac:picMkLst>
            <pc:docMk/>
            <pc:sldMk cId="3770024015" sldId="491"/>
            <ac:picMk id="18" creationId="{B41A6DC8-0D71-3D4E-AD2B-397FC6099686}"/>
          </ac:picMkLst>
        </pc:picChg>
        <pc:picChg chg="add del mod">
          <ac:chgData name="Kowalik, Eric" userId="1a2965d5-4905-490d-a566-bf5fabdace7e" providerId="ADAL" clId="{127C3E2E-791B-3B45-8417-F0B8233331D7}" dt="2019-03-08T18:08:26.651" v="3767" actId="478"/>
          <ac:picMkLst>
            <pc:docMk/>
            <pc:sldMk cId="3770024015" sldId="491"/>
            <ac:picMk id="19" creationId="{ED7A4A77-19C6-D44B-88A4-C75D6AAC3E5E}"/>
          </ac:picMkLst>
        </pc:picChg>
        <pc:picChg chg="add mod">
          <ac:chgData name="Kowalik, Eric" userId="1a2965d5-4905-490d-a566-bf5fabdace7e" providerId="ADAL" clId="{127C3E2E-791B-3B45-8417-F0B8233331D7}" dt="2019-03-08T18:28:14.666" v="5280" actId="962"/>
          <ac:picMkLst>
            <pc:docMk/>
            <pc:sldMk cId="3770024015" sldId="491"/>
            <ac:picMk id="20" creationId="{BF8F9071-4FDC-404F-9DA6-C2E1F155B88F}"/>
          </ac:picMkLst>
        </pc:picChg>
        <pc:picChg chg="mod">
          <ac:chgData name="Kowalik, Eric" userId="1a2965d5-4905-490d-a566-bf5fabdace7e" providerId="ADAL" clId="{127C3E2E-791B-3B45-8417-F0B8233331D7}" dt="2019-03-08T18:28:09.647" v="5277" actId="962"/>
          <ac:picMkLst>
            <pc:docMk/>
            <pc:sldMk cId="3770024015" sldId="491"/>
            <ac:picMk id="26" creationId="{69AE8465-ABE5-A746-997C-13370580F70E}"/>
          </ac:picMkLst>
        </pc:picChg>
        <pc:picChg chg="mod">
          <ac:chgData name="Kowalik, Eric" userId="1a2965d5-4905-490d-a566-bf5fabdace7e" providerId="ADAL" clId="{127C3E2E-791B-3B45-8417-F0B8233331D7}" dt="2019-03-08T18:28:11.287" v="5278" actId="962"/>
          <ac:picMkLst>
            <pc:docMk/>
            <pc:sldMk cId="3770024015" sldId="491"/>
            <ac:picMk id="30" creationId="{89CCF9DD-A1E5-F447-9163-D693F0F5B890}"/>
          </ac:picMkLst>
        </pc:picChg>
        <pc:picChg chg="mod">
          <ac:chgData name="Kowalik, Eric" userId="1a2965d5-4905-490d-a566-bf5fabdace7e" providerId="ADAL" clId="{127C3E2E-791B-3B45-8417-F0B8233331D7}" dt="2019-03-08T18:28:16.048" v="5281" actId="962"/>
          <ac:picMkLst>
            <pc:docMk/>
            <pc:sldMk cId="3770024015" sldId="491"/>
            <ac:picMk id="31" creationId="{D8D8ED6C-4C4B-0449-8EDC-D78E54DA7897}"/>
          </ac:picMkLst>
        </pc:picChg>
        <pc:cxnChg chg="mod">
          <ac:chgData name="Kowalik, Eric" userId="1a2965d5-4905-490d-a566-bf5fabdace7e" providerId="ADAL" clId="{127C3E2E-791B-3B45-8417-F0B8233331D7}" dt="2019-03-08T19:56:24.601" v="7657" actId="962"/>
          <ac:cxnSpMkLst>
            <pc:docMk/>
            <pc:sldMk cId="3770024015" sldId="491"/>
            <ac:cxnSpMk id="16" creationId="{79833FC0-A3F6-AC43-8780-839DABFB27E5}"/>
          </ac:cxnSpMkLst>
        </pc:cxnChg>
        <pc:cxnChg chg="mod">
          <ac:chgData name="Kowalik, Eric" userId="1a2965d5-4905-490d-a566-bf5fabdace7e" providerId="ADAL" clId="{127C3E2E-791B-3B45-8417-F0B8233331D7}" dt="2019-03-08T19:56:28.243" v="7658" actId="962"/>
          <ac:cxnSpMkLst>
            <pc:docMk/>
            <pc:sldMk cId="3770024015" sldId="491"/>
            <ac:cxnSpMk id="24" creationId="{6BC72B58-3500-F642-A3C2-00D889765FB0}"/>
          </ac:cxnSpMkLst>
        </pc:cxnChg>
        <pc:cxnChg chg="mod">
          <ac:chgData name="Kowalik, Eric" userId="1a2965d5-4905-490d-a566-bf5fabdace7e" providerId="ADAL" clId="{127C3E2E-791B-3B45-8417-F0B8233331D7}" dt="2019-03-08T19:56:31.610" v="7659" actId="962"/>
          <ac:cxnSpMkLst>
            <pc:docMk/>
            <pc:sldMk cId="3770024015" sldId="491"/>
            <ac:cxnSpMk id="25" creationId="{29E616F0-348F-C742-BA32-AD26F746D2D8}"/>
          </ac:cxnSpMkLst>
        </pc:cxnChg>
        <pc:cxnChg chg="mod">
          <ac:chgData name="Kowalik, Eric" userId="1a2965d5-4905-490d-a566-bf5fabdace7e" providerId="ADAL" clId="{127C3E2E-791B-3B45-8417-F0B8233331D7}" dt="2019-03-08T19:56:37.718" v="7660" actId="962"/>
          <ac:cxnSpMkLst>
            <pc:docMk/>
            <pc:sldMk cId="3770024015" sldId="491"/>
            <ac:cxnSpMk id="38" creationId="{690B1AC7-F4C8-2446-ADC8-97E93972BFBA}"/>
          </ac:cxnSpMkLst>
        </pc:cxnChg>
      </pc:sldChg>
      <pc:sldChg chg="addSp delSp modSp add modNotesTx">
        <pc:chgData name="Kowalik, Eric" userId="1a2965d5-4905-490d-a566-bf5fabdace7e" providerId="ADAL" clId="{127C3E2E-791B-3B45-8417-F0B8233331D7}" dt="2019-03-19T03:07:03.912" v="8439" actId="20577"/>
        <pc:sldMkLst>
          <pc:docMk/>
          <pc:sldMk cId="1159800478" sldId="492"/>
        </pc:sldMkLst>
        <pc:spChg chg="mod">
          <ac:chgData name="Kowalik, Eric" userId="1a2965d5-4905-490d-a566-bf5fabdace7e" providerId="ADAL" clId="{127C3E2E-791B-3B45-8417-F0B8233331D7}" dt="2019-03-08T18:12:32.854" v="3866" actId="20577"/>
          <ac:spMkLst>
            <pc:docMk/>
            <pc:sldMk cId="1159800478" sldId="492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9:59.872" v="8291" actId="20577"/>
          <ac:spMkLst>
            <pc:docMk/>
            <pc:sldMk cId="1159800478" sldId="492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11T16:09:13.897" v="8280" actId="478"/>
          <ac:picMkLst>
            <pc:docMk/>
            <pc:sldMk cId="1159800478" sldId="492"/>
            <ac:picMk id="7" creationId="{7FE6BB15-A270-6F4C-81E5-EF5903C58225}"/>
          </ac:picMkLst>
        </pc:picChg>
        <pc:picChg chg="add mod">
          <ac:chgData name="Kowalik, Eric" userId="1a2965d5-4905-490d-a566-bf5fabdace7e" providerId="ADAL" clId="{127C3E2E-791B-3B45-8417-F0B8233331D7}" dt="2019-03-11T16:09:19.164" v="8282" actId="14100"/>
          <ac:picMkLst>
            <pc:docMk/>
            <pc:sldMk cId="1159800478" sldId="492"/>
            <ac:picMk id="8" creationId="{8CD5D3BB-2CD6-6045-8D5C-D5DCB9ED1007}"/>
          </ac:picMkLst>
        </pc:picChg>
      </pc:sldChg>
      <pc:sldChg chg="addSp modSp add">
        <pc:chgData name="Kowalik, Eric" userId="1a2965d5-4905-490d-a566-bf5fabdace7e" providerId="ADAL" clId="{127C3E2E-791B-3B45-8417-F0B8233331D7}" dt="2019-03-08T20:01:15.232" v="7941" actId="1076"/>
        <pc:sldMkLst>
          <pc:docMk/>
          <pc:sldMk cId="2852497711" sldId="493"/>
        </pc:sldMkLst>
        <pc:spChg chg="add mod">
          <ac:chgData name="Kowalik, Eric" userId="1a2965d5-4905-490d-a566-bf5fabdace7e" providerId="ADAL" clId="{127C3E2E-791B-3B45-8417-F0B8233331D7}" dt="2019-03-08T20:01:15.232" v="7941" actId="1076"/>
          <ac:spMkLst>
            <pc:docMk/>
            <pc:sldMk cId="2852497711" sldId="493"/>
            <ac:spMk id="2" creationId="{46990BF1-EF98-1D45-AE15-D29241DB6B7A}"/>
          </ac:spMkLst>
        </pc:spChg>
        <pc:picChg chg="mod">
          <ac:chgData name="Kowalik, Eric" userId="1a2965d5-4905-490d-a566-bf5fabdace7e" providerId="ADAL" clId="{127C3E2E-791B-3B45-8417-F0B8233331D7}" dt="2019-03-08T18:24:22.606" v="4174" actId="962"/>
          <ac:picMkLst>
            <pc:docMk/>
            <pc:sldMk cId="2852497711" sldId="493"/>
            <ac:picMk id="3" creationId="{6C71EDA3-8CD0-3747-A785-8B5E4EE3DB36}"/>
          </ac:picMkLst>
        </pc:picChg>
      </pc:sldChg>
      <pc:sldChg chg="modSp add modNotesTx">
        <pc:chgData name="Kowalik, Eric" userId="1a2965d5-4905-490d-a566-bf5fabdace7e" providerId="ADAL" clId="{127C3E2E-791B-3B45-8417-F0B8233331D7}" dt="2019-03-19T03:06:51.468" v="8438" actId="20577"/>
        <pc:sldMkLst>
          <pc:docMk/>
          <pc:sldMk cId="1190405836" sldId="494"/>
        </pc:sldMkLst>
        <pc:spChg chg="mod">
          <ac:chgData name="Kowalik, Eric" userId="1a2965d5-4905-490d-a566-bf5fabdace7e" providerId="ADAL" clId="{127C3E2E-791B-3B45-8417-F0B8233331D7}" dt="2019-03-08T19:10:18.587" v="6222" actId="20577"/>
          <ac:spMkLst>
            <pc:docMk/>
            <pc:sldMk cId="1190405836" sldId="494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11T16:09:34.206" v="8284" actId="20577"/>
          <ac:spMkLst>
            <pc:docMk/>
            <pc:sldMk cId="1190405836" sldId="494"/>
            <ac:spMk id="6" creationId="{A9C7957B-560A-934C-8626-CFAD82D5E20B}"/>
          </ac:spMkLst>
        </pc:spChg>
        <pc:picChg chg="mod">
          <ac:chgData name="Kowalik, Eric" userId="1a2965d5-4905-490d-a566-bf5fabdace7e" providerId="ADAL" clId="{127C3E2E-791B-3B45-8417-F0B8233331D7}" dt="2019-03-08T19:56:49.655" v="7663" actId="962"/>
          <ac:picMkLst>
            <pc:docMk/>
            <pc:sldMk cId="1190405836" sldId="494"/>
            <ac:picMk id="8" creationId="{CB910C61-8464-5846-B29D-09EF02A25222}"/>
          </ac:picMkLst>
        </pc:picChg>
      </pc:sldChg>
      <pc:sldChg chg="addSp delSp modSp add">
        <pc:chgData name="Kowalik, Eric" userId="1a2965d5-4905-490d-a566-bf5fabdace7e" providerId="ADAL" clId="{127C3E2E-791B-3B45-8417-F0B8233331D7}" dt="2019-03-08T19:54:40.779" v="7409" actId="6549"/>
        <pc:sldMkLst>
          <pc:docMk/>
          <pc:sldMk cId="3427859466" sldId="495"/>
        </pc:sldMkLst>
        <pc:spChg chg="add del mod">
          <ac:chgData name="Kowalik, Eric" userId="1a2965d5-4905-490d-a566-bf5fabdace7e" providerId="ADAL" clId="{127C3E2E-791B-3B45-8417-F0B8233331D7}" dt="2019-03-08T19:44:56.661" v="7191"/>
          <ac:spMkLst>
            <pc:docMk/>
            <pc:sldMk cId="3427859466" sldId="495"/>
            <ac:spMk id="2" creationId="{8C63AB3B-3ABB-9F4B-99B1-775C44AF7F91}"/>
          </ac:spMkLst>
        </pc:spChg>
        <pc:spChg chg="add del mod">
          <ac:chgData name="Kowalik, Eric" userId="1a2965d5-4905-490d-a566-bf5fabdace7e" providerId="ADAL" clId="{127C3E2E-791B-3B45-8417-F0B8233331D7}" dt="2019-03-08T19:44:56.661" v="7191"/>
          <ac:spMkLst>
            <pc:docMk/>
            <pc:sldMk cId="3427859466" sldId="495"/>
            <ac:spMk id="3" creationId="{AE25AC85-BAC2-F941-81B2-8B27AE65586F}"/>
          </ac:spMkLst>
        </pc:spChg>
        <pc:spChg chg="add del mod">
          <ac:chgData name="Kowalik, Eric" userId="1a2965d5-4905-490d-a566-bf5fabdace7e" providerId="ADAL" clId="{127C3E2E-791B-3B45-8417-F0B8233331D7}" dt="2019-03-08T19:44:56.661" v="7191"/>
          <ac:spMkLst>
            <pc:docMk/>
            <pc:sldMk cId="3427859466" sldId="495"/>
            <ac:spMk id="4" creationId="{D851BF4E-CF2C-E842-8E37-C8854ECCDAFF}"/>
          </ac:spMkLst>
        </pc:spChg>
        <pc:spChg chg="mod">
          <ac:chgData name="Kowalik, Eric" userId="1a2965d5-4905-490d-a566-bf5fabdace7e" providerId="ADAL" clId="{127C3E2E-791B-3B45-8417-F0B8233331D7}" dt="2019-03-08T19:45:01.926" v="7201" actId="20577"/>
          <ac:spMkLst>
            <pc:docMk/>
            <pc:sldMk cId="3427859466" sldId="495"/>
            <ac:spMk id="5" creationId="{6388BF81-C0AC-154C-AC4C-8E0DDE94CC9E}"/>
          </ac:spMkLst>
        </pc:spChg>
        <pc:spChg chg="mod">
          <ac:chgData name="Kowalik, Eric" userId="1a2965d5-4905-490d-a566-bf5fabdace7e" providerId="ADAL" clId="{127C3E2E-791B-3B45-8417-F0B8233331D7}" dt="2019-03-08T19:54:40.779" v="7409" actId="6549"/>
          <ac:spMkLst>
            <pc:docMk/>
            <pc:sldMk cId="3427859466" sldId="495"/>
            <ac:spMk id="6" creationId="{A9C7957B-560A-934C-8626-CFAD82D5E20B}"/>
          </ac:spMkLst>
        </pc:spChg>
        <pc:picChg chg="del">
          <ac:chgData name="Kowalik, Eric" userId="1a2965d5-4905-490d-a566-bf5fabdace7e" providerId="ADAL" clId="{127C3E2E-791B-3B45-8417-F0B8233331D7}" dt="2019-03-08T19:45:04.351" v="7202" actId="478"/>
          <ac:picMkLst>
            <pc:docMk/>
            <pc:sldMk cId="3427859466" sldId="495"/>
            <ac:picMk id="9" creationId="{9EB60917-248F-4F43-90C5-883006631783}"/>
          </ac:picMkLst>
        </pc:picChg>
      </pc:sldChg>
      <pc:sldChg chg="addSp modSp add ord">
        <pc:chgData name="Kowalik, Eric" userId="1a2965d5-4905-490d-a566-bf5fabdace7e" providerId="ADAL" clId="{127C3E2E-791B-3B45-8417-F0B8233331D7}" dt="2019-03-08T20:01:49.837" v="7992" actId="1076"/>
        <pc:sldMkLst>
          <pc:docMk/>
          <pc:sldMk cId="1271590206" sldId="496"/>
        </pc:sldMkLst>
        <pc:spChg chg="add mod">
          <ac:chgData name="Kowalik, Eric" userId="1a2965d5-4905-490d-a566-bf5fabdace7e" providerId="ADAL" clId="{127C3E2E-791B-3B45-8417-F0B8233331D7}" dt="2019-03-08T20:01:49.837" v="7992" actId="1076"/>
          <ac:spMkLst>
            <pc:docMk/>
            <pc:sldMk cId="1271590206" sldId="496"/>
            <ac:spMk id="2" creationId="{6F6707A0-8888-5C4C-8998-3AD4CE7B0FFF}"/>
          </ac:spMkLst>
        </pc:spChg>
      </pc:sldChg>
      <pc:sldChg chg="addSp delSp modSp add modNotesTx">
        <pc:chgData name="Kowalik, Eric" userId="1a2965d5-4905-490d-a566-bf5fabdace7e" providerId="ADAL" clId="{127C3E2E-791B-3B45-8417-F0B8233331D7}" dt="2019-03-18T21:08:37.305" v="8418" actId="6549"/>
        <pc:sldMkLst>
          <pc:docMk/>
          <pc:sldMk cId="2064038784" sldId="497"/>
        </pc:sldMkLst>
        <pc:spChg chg="add del mod">
          <ac:chgData name="Kowalik, Eric" userId="1a2965d5-4905-490d-a566-bf5fabdace7e" providerId="ADAL" clId="{127C3E2E-791B-3B45-8417-F0B8233331D7}" dt="2019-03-11T16:14:31.581" v="8324" actId="478"/>
          <ac:spMkLst>
            <pc:docMk/>
            <pc:sldMk cId="2064038784" sldId="497"/>
            <ac:spMk id="3" creationId="{87EF12D6-4589-AC4E-ABD1-701740D22EA8}"/>
          </ac:spMkLst>
        </pc:spChg>
        <pc:spChg chg="mod">
          <ac:chgData name="Kowalik, Eric" userId="1a2965d5-4905-490d-a566-bf5fabdace7e" providerId="ADAL" clId="{127C3E2E-791B-3B45-8417-F0B8233331D7}" dt="2019-03-11T16:16:47.430" v="8340" actId="20577"/>
          <ac:spMkLst>
            <pc:docMk/>
            <pc:sldMk cId="2064038784" sldId="497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11T16:14:29.536" v="8323" actId="478"/>
          <ac:spMkLst>
            <pc:docMk/>
            <pc:sldMk cId="2064038784" sldId="497"/>
            <ac:spMk id="6" creationId="{A9C7957B-560A-934C-8626-CFAD82D5E20B}"/>
          </ac:spMkLst>
        </pc:spChg>
        <pc:spChg chg="add mod">
          <ac:chgData name="Kowalik, Eric" userId="1a2965d5-4905-490d-a566-bf5fabdace7e" providerId="ADAL" clId="{127C3E2E-791B-3B45-8417-F0B8233331D7}" dt="2019-03-11T16:14:37.978" v="8326" actId="1076"/>
          <ac:spMkLst>
            <pc:docMk/>
            <pc:sldMk cId="2064038784" sldId="497"/>
            <ac:spMk id="13" creationId="{F6CBEA5C-B1DD-5447-AD02-5B73F7504954}"/>
          </ac:spMkLst>
        </pc:spChg>
        <pc:spChg chg="add mod">
          <ac:chgData name="Kowalik, Eric" userId="1a2965d5-4905-490d-a566-bf5fabdace7e" providerId="ADAL" clId="{127C3E2E-791B-3B45-8417-F0B8233331D7}" dt="2019-03-11T16:14:37.978" v="8326" actId="1076"/>
          <ac:spMkLst>
            <pc:docMk/>
            <pc:sldMk cId="2064038784" sldId="497"/>
            <ac:spMk id="14" creationId="{78B5F957-89A2-F945-B93B-6EF185DA67B0}"/>
          </ac:spMkLst>
        </pc:spChg>
        <pc:picChg chg="del">
          <ac:chgData name="Kowalik, Eric" userId="1a2965d5-4905-490d-a566-bf5fabdace7e" providerId="ADAL" clId="{127C3E2E-791B-3B45-8417-F0B8233331D7}" dt="2019-03-11T16:14:19.466" v="8321" actId="478"/>
          <ac:picMkLst>
            <pc:docMk/>
            <pc:sldMk cId="2064038784" sldId="497"/>
            <ac:picMk id="8" creationId="{610136D6-65C9-AF40-9E23-F256D6C9228C}"/>
          </ac:picMkLst>
        </pc:picChg>
        <pc:picChg chg="del">
          <ac:chgData name="Kowalik, Eric" userId="1a2965d5-4905-490d-a566-bf5fabdace7e" providerId="ADAL" clId="{127C3E2E-791B-3B45-8417-F0B8233331D7}" dt="2019-03-11T16:14:20.064" v="8322" actId="478"/>
          <ac:picMkLst>
            <pc:docMk/>
            <pc:sldMk cId="2064038784" sldId="497"/>
            <ac:picMk id="9" creationId="{EDD6729D-8126-1445-A8CC-4BC8F099AF29}"/>
          </ac:picMkLst>
        </pc:picChg>
        <pc:picChg chg="add mod">
          <ac:chgData name="Kowalik, Eric" userId="1a2965d5-4905-490d-a566-bf5fabdace7e" providerId="ADAL" clId="{127C3E2E-791B-3B45-8417-F0B8233331D7}" dt="2019-03-11T16:14:37.978" v="8326" actId="1076"/>
          <ac:picMkLst>
            <pc:docMk/>
            <pc:sldMk cId="2064038784" sldId="497"/>
            <ac:picMk id="10" creationId="{86DF1AB9-53F0-C546-8604-1F293609B443}"/>
          </ac:picMkLst>
        </pc:picChg>
        <pc:picChg chg="add mod">
          <ac:chgData name="Kowalik, Eric" userId="1a2965d5-4905-490d-a566-bf5fabdace7e" providerId="ADAL" clId="{127C3E2E-791B-3B45-8417-F0B8233331D7}" dt="2019-03-11T16:14:37.978" v="8326" actId="1076"/>
          <ac:picMkLst>
            <pc:docMk/>
            <pc:sldMk cId="2064038784" sldId="497"/>
            <ac:picMk id="11" creationId="{23BB1EAD-FFBC-5E49-93C4-AF77DA99B261}"/>
          </ac:picMkLst>
        </pc:picChg>
        <pc:picChg chg="add mod">
          <ac:chgData name="Kowalik, Eric" userId="1a2965d5-4905-490d-a566-bf5fabdace7e" providerId="ADAL" clId="{127C3E2E-791B-3B45-8417-F0B8233331D7}" dt="2019-03-11T16:14:37.978" v="8326" actId="1076"/>
          <ac:picMkLst>
            <pc:docMk/>
            <pc:sldMk cId="2064038784" sldId="497"/>
            <ac:picMk id="12" creationId="{F9171B1D-D32A-DD4B-BAF1-F6EA1AC9590A}"/>
          </ac:picMkLst>
        </pc:picChg>
        <pc:picChg chg="add mod">
          <ac:chgData name="Kowalik, Eric" userId="1a2965d5-4905-490d-a566-bf5fabdace7e" providerId="ADAL" clId="{127C3E2E-791B-3B45-8417-F0B8233331D7}" dt="2019-03-11T16:15:54.782" v="8328" actId="14826"/>
          <ac:picMkLst>
            <pc:docMk/>
            <pc:sldMk cId="2064038784" sldId="497"/>
            <ac:picMk id="15" creationId="{296A46D3-736C-7C41-B182-5FD90D386BA7}"/>
          </ac:picMkLst>
        </pc:picChg>
        <pc:picChg chg="add mod modCrop">
          <ac:chgData name="Kowalik, Eric" userId="1a2965d5-4905-490d-a566-bf5fabdace7e" providerId="ADAL" clId="{127C3E2E-791B-3B45-8417-F0B8233331D7}" dt="2019-03-11T16:15:15.586" v="8327" actId="732"/>
          <ac:picMkLst>
            <pc:docMk/>
            <pc:sldMk cId="2064038784" sldId="497"/>
            <ac:picMk id="16" creationId="{7DE2B4CF-B2B8-6E46-8D80-9E6F2B444E84}"/>
          </ac:picMkLst>
        </pc:picChg>
        <pc:picChg chg="add mod">
          <ac:chgData name="Kowalik, Eric" userId="1a2965d5-4905-490d-a566-bf5fabdace7e" providerId="ADAL" clId="{127C3E2E-791B-3B45-8417-F0B8233331D7}" dt="2019-03-11T16:14:37.978" v="8326" actId="1076"/>
          <ac:picMkLst>
            <pc:docMk/>
            <pc:sldMk cId="2064038784" sldId="497"/>
            <ac:picMk id="17" creationId="{2047A591-72F3-1D4C-9296-08CFAA85C1FB}"/>
          </ac:picMkLst>
        </pc:picChg>
      </pc:sldChg>
      <pc:sldChg chg="addSp delSp modSp add modNotesTx">
        <pc:chgData name="Kowalik, Eric" userId="1a2965d5-4905-490d-a566-bf5fabdace7e" providerId="ADAL" clId="{127C3E2E-791B-3B45-8417-F0B8233331D7}" dt="2019-03-18T20:15:32.759" v="8411" actId="1440"/>
        <pc:sldMkLst>
          <pc:docMk/>
          <pc:sldMk cId="3930501300" sldId="498"/>
        </pc:sldMkLst>
        <pc:spChg chg="add del mod">
          <ac:chgData name="Kowalik, Eric" userId="1a2965d5-4905-490d-a566-bf5fabdace7e" providerId="ADAL" clId="{127C3E2E-791B-3B45-8417-F0B8233331D7}" dt="2019-03-18T20:11:14.210" v="8391" actId="478"/>
          <ac:spMkLst>
            <pc:docMk/>
            <pc:sldMk cId="3930501300" sldId="498"/>
            <ac:spMk id="3" creationId="{B1646BD6-4A8A-9F43-8B4F-C18CE81FD0CF}"/>
          </ac:spMkLst>
        </pc:spChg>
        <pc:spChg chg="mod">
          <ac:chgData name="Kowalik, Eric" userId="1a2965d5-4905-490d-a566-bf5fabdace7e" providerId="ADAL" clId="{127C3E2E-791B-3B45-8417-F0B8233331D7}" dt="2019-03-18T20:10:59.577" v="8388" actId="20577"/>
          <ac:spMkLst>
            <pc:docMk/>
            <pc:sldMk cId="3930501300" sldId="498"/>
            <ac:spMk id="5" creationId="{6388BF81-C0AC-154C-AC4C-8E0DDE94CC9E}"/>
          </ac:spMkLst>
        </pc:spChg>
        <pc:spChg chg="del">
          <ac:chgData name="Kowalik, Eric" userId="1a2965d5-4905-490d-a566-bf5fabdace7e" providerId="ADAL" clId="{127C3E2E-791B-3B45-8417-F0B8233331D7}" dt="2019-03-18T20:11:12.273" v="8390" actId="478"/>
          <ac:spMkLst>
            <pc:docMk/>
            <pc:sldMk cId="3930501300" sldId="498"/>
            <ac:spMk id="6" creationId="{A9C7957B-560A-934C-8626-CFAD82D5E20B}"/>
          </ac:spMkLst>
        </pc:spChg>
        <pc:spChg chg="mod topLvl">
          <ac:chgData name="Kowalik, Eric" userId="1a2965d5-4905-490d-a566-bf5fabdace7e" providerId="ADAL" clId="{127C3E2E-791B-3B45-8417-F0B8233331D7}" dt="2019-03-18T20:12:19.155" v="8400" actId="164"/>
          <ac:spMkLst>
            <pc:docMk/>
            <pc:sldMk cId="3930501300" sldId="498"/>
            <ac:spMk id="10" creationId="{764F6EA0-1027-CE46-91EE-C59A71BBF853}"/>
          </ac:spMkLst>
        </pc:spChg>
        <pc:spChg chg="del">
          <ac:chgData name="Kowalik, Eric" userId="1a2965d5-4905-490d-a566-bf5fabdace7e" providerId="ADAL" clId="{127C3E2E-791B-3B45-8417-F0B8233331D7}" dt="2019-03-18T20:11:35.301" v="8394" actId="478"/>
          <ac:spMkLst>
            <pc:docMk/>
            <pc:sldMk cId="3930501300" sldId="498"/>
            <ac:spMk id="11" creationId="{78192622-23AC-CF48-946A-FB54F6F6290B}"/>
          </ac:spMkLst>
        </pc:spChg>
        <pc:spChg chg="mod topLvl">
          <ac:chgData name="Kowalik, Eric" userId="1a2965d5-4905-490d-a566-bf5fabdace7e" providerId="ADAL" clId="{127C3E2E-791B-3B45-8417-F0B8233331D7}" dt="2019-03-18T20:12:19.155" v="8400" actId="164"/>
          <ac:spMkLst>
            <pc:docMk/>
            <pc:sldMk cId="3930501300" sldId="498"/>
            <ac:spMk id="12" creationId="{33765AD8-A813-064B-96C6-BCCDC5A305BD}"/>
          </ac:spMkLst>
        </pc:spChg>
        <pc:spChg chg="del">
          <ac:chgData name="Kowalik, Eric" userId="1a2965d5-4905-490d-a566-bf5fabdace7e" providerId="ADAL" clId="{127C3E2E-791B-3B45-8417-F0B8233331D7}" dt="2019-03-18T20:11:37.395" v="8395" actId="478"/>
          <ac:spMkLst>
            <pc:docMk/>
            <pc:sldMk cId="3930501300" sldId="498"/>
            <ac:spMk id="13" creationId="{E2CF41F4-C9C3-394A-B3E4-6202B8EFD28A}"/>
          </ac:spMkLst>
        </pc:spChg>
        <pc:grpChg chg="add mod">
          <ac:chgData name="Kowalik, Eric" userId="1a2965d5-4905-490d-a566-bf5fabdace7e" providerId="ADAL" clId="{127C3E2E-791B-3B45-8417-F0B8233331D7}" dt="2019-03-18T20:12:25.571" v="8402" actId="1076"/>
          <ac:grpSpMkLst>
            <pc:docMk/>
            <pc:sldMk cId="3930501300" sldId="498"/>
            <ac:grpSpMk id="4" creationId="{EACDBDAB-7FA3-5947-850B-308969615663}"/>
          </ac:grpSpMkLst>
        </pc:grpChg>
        <pc:grpChg chg="add del">
          <ac:chgData name="Kowalik, Eric" userId="1a2965d5-4905-490d-a566-bf5fabdace7e" providerId="ADAL" clId="{127C3E2E-791B-3B45-8417-F0B8233331D7}" dt="2019-03-18T20:11:51.441" v="8397" actId="165"/>
          <ac:grpSpMkLst>
            <pc:docMk/>
            <pc:sldMk cId="3930501300" sldId="498"/>
            <ac:grpSpMk id="7" creationId="{0063E5D1-F110-6D46-8781-6E49B0F7F221}"/>
          </ac:grpSpMkLst>
        </pc:grpChg>
        <pc:picChg chg="del">
          <ac:chgData name="Kowalik, Eric" userId="1a2965d5-4905-490d-a566-bf5fabdace7e" providerId="ADAL" clId="{127C3E2E-791B-3B45-8417-F0B8233331D7}" dt="2019-03-18T20:11:02.858" v="8389" actId="478"/>
          <ac:picMkLst>
            <pc:docMk/>
            <pc:sldMk cId="3930501300" sldId="498"/>
            <ac:picMk id="8" creationId="{8CD5D3BB-2CD6-6045-8D5C-D5DCB9ED1007}"/>
          </ac:picMkLst>
        </pc:picChg>
        <pc:picChg chg="mod topLvl">
          <ac:chgData name="Kowalik, Eric" userId="1a2965d5-4905-490d-a566-bf5fabdace7e" providerId="ADAL" clId="{127C3E2E-791B-3B45-8417-F0B8233331D7}" dt="2019-03-18T20:12:37.530" v="8405" actId="1440"/>
          <ac:picMkLst>
            <pc:docMk/>
            <pc:sldMk cId="3930501300" sldId="498"/>
            <ac:picMk id="9" creationId="{529F5F9A-49B1-DB4D-9F6E-4D42013322BE}"/>
          </ac:picMkLst>
        </pc:picChg>
        <pc:picChg chg="add mod">
          <ac:chgData name="Kowalik, Eric" userId="1a2965d5-4905-490d-a566-bf5fabdace7e" providerId="ADAL" clId="{127C3E2E-791B-3B45-8417-F0B8233331D7}" dt="2019-03-18T20:15:32.759" v="8411" actId="1440"/>
          <ac:picMkLst>
            <pc:docMk/>
            <pc:sldMk cId="3930501300" sldId="498"/>
            <ac:picMk id="15" creationId="{080EFEAB-DA37-E54B-B8F1-6640FE10623C}"/>
          </ac:picMkLst>
        </pc:picChg>
      </pc:sldChg>
      <pc:sldMasterChg chg="modSldLayout">
        <pc:chgData name="Kowalik, Eric" userId="1a2965d5-4905-490d-a566-bf5fabdace7e" providerId="ADAL" clId="{127C3E2E-791B-3B45-8417-F0B8233331D7}" dt="2019-03-05T19:50:05.258" v="1021"/>
        <pc:sldMasterMkLst>
          <pc:docMk/>
          <pc:sldMasterMk cId="0" sldId="2147483673"/>
        </pc:sldMasterMkLst>
        <pc:sldLayoutChg chg="addSp delSp">
          <pc:chgData name="Kowalik, Eric" userId="1a2965d5-4905-490d-a566-bf5fabdace7e" providerId="ADAL" clId="{127C3E2E-791B-3B45-8417-F0B8233331D7}" dt="2019-03-05T19:50:05.258" v="1021"/>
          <pc:sldLayoutMkLst>
            <pc:docMk/>
            <pc:sldMasterMk cId="0" sldId="2147483673"/>
            <pc:sldLayoutMk cId="216979" sldId="2147483841"/>
          </pc:sldLayoutMkLst>
          <pc:spChg chg="del">
            <ac:chgData name="Kowalik, Eric" userId="1a2965d5-4905-490d-a566-bf5fabdace7e" providerId="ADAL" clId="{127C3E2E-791B-3B45-8417-F0B8233331D7}" dt="2019-03-05T19:49:34.249" v="1015" actId="478"/>
            <ac:spMkLst>
              <pc:docMk/>
              <pc:sldMasterMk cId="0" sldId="2147483673"/>
              <pc:sldLayoutMk cId="216979" sldId="2147483841"/>
              <ac:spMk id="6" creationId="{00000000-0000-0000-0000-000000000000}"/>
            </ac:spMkLst>
          </pc:spChg>
          <pc:spChg chg="add">
            <ac:chgData name="Kowalik, Eric" userId="1a2965d5-4905-490d-a566-bf5fabdace7e" providerId="ADAL" clId="{127C3E2E-791B-3B45-8417-F0B8233331D7}" dt="2019-03-05T19:50:05.258" v="1021"/>
            <ac:spMkLst>
              <pc:docMk/>
              <pc:sldMasterMk cId="0" sldId="2147483673"/>
              <pc:sldLayoutMk cId="216979" sldId="2147483841"/>
              <ac:spMk id="9" creationId="{26B71562-E040-7F42-8E65-20E42562FB23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8350C5B-9E09-254B-BBF4-DB78BCD435AD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BFB8D3B6-509F-6C4D-A448-C6D04978A9A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65067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0696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00671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1006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078118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13660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kern="1200" baseline="0" dirty="0">
              <a:solidFill>
                <a:schemeClr val="tx1"/>
              </a:solidFill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77855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305892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39910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591162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43016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8087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34190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8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062843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01530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811139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94199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230356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82311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610084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813381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02313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433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26140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95884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8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663838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rtl="0"/>
            <a:endParaRPr lang="en-US" sz="800" dirty="0">
              <a:effectLst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30640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367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Times New Roman"/>
              <a:cs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834680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700530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31534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63055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700680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35232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388322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37194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46276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800" dirty="0">
              <a:latin typeface="+mn-lt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1660223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048541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82581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46849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78321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sz="1200" kern="1200" baseline="0" dirty="0">
              <a:solidFill>
                <a:schemeClr val="tx1"/>
              </a:solidFill>
              <a:effectLst/>
              <a:latin typeface="+mn-lt"/>
              <a:ea typeface="ＭＳ Ｐゴシック" charset="0"/>
              <a:cs typeface="ＭＳ Ｐゴシック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50858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799667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FB8D3B6-509F-6C4D-A448-C6D04978A9AD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43720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09320"/>
            <a:ext cx="7772400" cy="10215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884179"/>
            <a:ext cx="7772400" cy="11251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231828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792685"/>
            <a:ext cx="3773488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0" i="0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272506"/>
            <a:ext cx="3773488" cy="208359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1800">
                <a:latin typeface="Arial"/>
                <a:cs typeface="Arial"/>
              </a:defRPr>
            </a:lvl1pPr>
            <a:lvl2pPr marL="742950" indent="-285750">
              <a:buClr>
                <a:schemeClr val="accent1"/>
              </a:buClr>
              <a:buFont typeface="Courier New"/>
              <a:buChar char="o"/>
              <a:defRPr sz="1800">
                <a:latin typeface="Arial"/>
                <a:cs typeface="Arial"/>
              </a:defRPr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600">
                <a:latin typeface="Arial"/>
                <a:cs typeface="Arial"/>
              </a:defRPr>
            </a:lvl3pPr>
            <a:lvl4pPr marL="1600200" indent="-228600">
              <a:buClr>
                <a:schemeClr val="accent1"/>
              </a:buClr>
              <a:buFont typeface="Courier New"/>
              <a:buChar char="o"/>
              <a:defRPr sz="1400">
                <a:latin typeface="Arial"/>
                <a:cs typeface="Arial"/>
              </a:defRPr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 sz="12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92685"/>
            <a:ext cx="3762374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4633913" y="2272507"/>
            <a:ext cx="3773488" cy="208359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1800">
                <a:latin typeface="Arial"/>
                <a:cs typeface="Arial"/>
              </a:defRPr>
            </a:lvl1pPr>
            <a:lvl2pPr marL="742950" indent="-285750">
              <a:buClr>
                <a:schemeClr val="accent1"/>
              </a:buClr>
              <a:buFont typeface="Courier New"/>
              <a:buChar char="o"/>
              <a:defRPr sz="1800">
                <a:latin typeface="Arial"/>
                <a:cs typeface="Arial"/>
              </a:defRPr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600">
                <a:latin typeface="Arial"/>
                <a:cs typeface="Arial"/>
              </a:defRPr>
            </a:lvl3pPr>
            <a:lvl4pPr marL="1600200" indent="-228600">
              <a:buClr>
                <a:schemeClr val="accent1"/>
              </a:buClr>
              <a:buFont typeface="Courier New"/>
              <a:buChar char="o"/>
              <a:defRPr sz="1400">
                <a:latin typeface="Arial"/>
                <a:cs typeface="Arial"/>
              </a:defRPr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 sz="12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ACE272F2-435F-C643-9FE0-22CBE796A04B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77C453ED-65E9-8646-A781-EF549B33EA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6B71562-E040-7F42-8E65-20E42562FB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971327"/>
            <a:ext cx="7683500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69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76650"/>
            <a:ext cx="5486400" cy="42505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1800" b="1"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12799"/>
            <a:ext cx="5486400" cy="28090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01703"/>
            <a:ext cx="5486400" cy="6036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4FC16F48-25F3-524A-8896-548A2B6F7CDE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207BB98-A13F-8348-AC5F-3019A589CA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6001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5A2C5579-0217-A945-913E-9118C6187557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B60676CC-C35D-DA44-A5DB-E56E851EBE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95965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 userDrawn="1"/>
        </p:nvSpPr>
        <p:spPr>
          <a:xfrm>
            <a:off x="722313" y="1866900"/>
            <a:ext cx="7772400" cy="1020763"/>
          </a:xfrm>
          <a:prstGeom prst="rect">
            <a:avLst/>
          </a:prstGeom>
        </p:spPr>
        <p:txBody>
          <a:bodyPr anchor="b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 cap="all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4" name="Title 1"/>
          <p:cNvSpPr txBox="1">
            <a:spLocks/>
          </p:cNvSpPr>
          <p:nvPr userDrawn="1"/>
        </p:nvSpPr>
        <p:spPr>
          <a:xfrm>
            <a:off x="722313" y="1866900"/>
            <a:ext cx="7772400" cy="1020763"/>
          </a:xfrm>
          <a:prstGeom prst="rect">
            <a:avLst/>
          </a:prstGeom>
        </p:spPr>
        <p:txBody>
          <a:bodyPr anchor="b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 cap="all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>
                <a:solidFill>
                  <a:schemeClr val="tx2"/>
                </a:solidFill>
              </a:rPr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68839"/>
            <a:ext cx="7772400" cy="90466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AE049C22-F9CD-9645-9325-4E45A8362A33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2FF50C1-C99D-8F49-8FA6-613D5F15E9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89607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09320"/>
            <a:ext cx="7685087" cy="10215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 cap="all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884179"/>
            <a:ext cx="7685087" cy="11251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3AE0F239-E1B9-4A40-BFE0-10D35B8EFDC7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6E34B1B0-E628-E341-AB77-6799D8636E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93549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971327"/>
            <a:ext cx="7683500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900" y="1965499"/>
            <a:ext cx="7683500" cy="274852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>
                <a:latin typeface="Arial"/>
                <a:cs typeface="Arial"/>
              </a:defRPr>
            </a:lvl1pPr>
            <a:lvl2pPr marL="742950" indent="-285750">
              <a:buClr>
                <a:schemeClr val="accent1"/>
              </a:buClr>
              <a:buFont typeface="Courier New"/>
              <a:buChar char="o"/>
              <a:defRPr sz="2400">
                <a:latin typeface="Arial"/>
                <a:cs typeface="Arial"/>
              </a:defRPr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>
                <a:latin typeface="Arial"/>
                <a:cs typeface="Arial"/>
              </a:defRPr>
            </a:lvl3pPr>
            <a:lvl4pPr marL="1600200" indent="-228600">
              <a:buClr>
                <a:schemeClr val="accent1"/>
              </a:buClr>
              <a:buFont typeface="Courier New"/>
              <a:buChar char="o"/>
              <a:defRPr sz="1800">
                <a:latin typeface="Arial"/>
                <a:cs typeface="Arial"/>
              </a:defRPr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B6FAA6BD-2831-C840-90E3-452A8D2E2F0E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8EDB4D03-97E7-1741-8B51-DFCCC4C260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7427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 userDrawn="1"/>
        </p:nvSpPr>
        <p:spPr>
          <a:xfrm>
            <a:off x="723900" y="971550"/>
            <a:ext cx="7683500" cy="85725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3200" kern="1200">
                <a:solidFill>
                  <a:schemeClr val="accent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3900" y="1792685"/>
            <a:ext cx="3773488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0" i="0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3900" y="2272506"/>
            <a:ext cx="3773488" cy="208359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1800">
                <a:latin typeface="Arial"/>
                <a:cs typeface="Arial"/>
              </a:defRPr>
            </a:lvl1pPr>
            <a:lvl2pPr marL="742950" indent="-285750">
              <a:buClr>
                <a:schemeClr val="accent1"/>
              </a:buClr>
              <a:buFont typeface="Courier New"/>
              <a:buChar char="o"/>
              <a:defRPr sz="1800">
                <a:latin typeface="Arial"/>
                <a:cs typeface="Arial"/>
              </a:defRPr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600">
                <a:latin typeface="Arial"/>
                <a:cs typeface="Arial"/>
              </a:defRPr>
            </a:lvl3pPr>
            <a:lvl4pPr marL="1600200" indent="-228600">
              <a:buClr>
                <a:schemeClr val="accent1"/>
              </a:buClr>
              <a:buFont typeface="Courier New"/>
              <a:buChar char="o"/>
              <a:defRPr sz="1400">
                <a:latin typeface="Arial"/>
                <a:cs typeface="Arial"/>
              </a:defRPr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 sz="12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92685"/>
            <a:ext cx="3762374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2000" b="0"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Content Placeholder 3"/>
          <p:cNvSpPr>
            <a:spLocks noGrp="1"/>
          </p:cNvSpPr>
          <p:nvPr>
            <p:ph sz="half" idx="13"/>
          </p:nvPr>
        </p:nvSpPr>
        <p:spPr>
          <a:xfrm>
            <a:off x="4633913" y="2272507"/>
            <a:ext cx="3773488" cy="208359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1800">
                <a:latin typeface="Arial"/>
                <a:cs typeface="Arial"/>
              </a:defRPr>
            </a:lvl1pPr>
            <a:lvl2pPr marL="742950" indent="-285750">
              <a:buClr>
                <a:schemeClr val="accent1"/>
              </a:buClr>
              <a:buFont typeface="Courier New"/>
              <a:buChar char="o"/>
              <a:defRPr sz="1800">
                <a:latin typeface="Arial"/>
                <a:cs typeface="Arial"/>
              </a:defRPr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600">
                <a:latin typeface="Arial"/>
                <a:cs typeface="Arial"/>
              </a:defRPr>
            </a:lvl3pPr>
            <a:lvl4pPr marL="1600200" indent="-228600">
              <a:buClr>
                <a:schemeClr val="accent1"/>
              </a:buClr>
              <a:buFont typeface="Courier New"/>
              <a:buChar char="o"/>
              <a:defRPr sz="1400">
                <a:latin typeface="Arial"/>
                <a:cs typeface="Arial"/>
              </a:defRPr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 sz="1200"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ACE272F2-435F-C643-9FE0-22CBE796A04B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77C453ED-65E9-8646-A781-EF549B33EA3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4775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76650"/>
            <a:ext cx="5486400" cy="42505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1800" b="1"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812799"/>
            <a:ext cx="5486400" cy="28090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101703"/>
            <a:ext cx="5486400" cy="6036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4FC16F48-25F3-524A-8896-548A2B6F7CDE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207BB98-A13F-8348-AC5F-3019A589CA0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97008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5A2C5579-0217-A945-913E-9118C6187557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B60676CC-C35D-DA44-A5DB-E56E851EBE5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23661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158420"/>
            <a:ext cx="7772400" cy="10215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033279"/>
            <a:ext cx="7772400" cy="11251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0758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68839"/>
            <a:ext cx="7772400" cy="90466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22313" y="1917120"/>
            <a:ext cx="7772400" cy="102155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32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89258609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1395840"/>
            <a:ext cx="7772400" cy="102155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3200" b="1" cap="all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11639"/>
            <a:ext cx="7772400" cy="90466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389320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717327"/>
            <a:ext cx="7772401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312" y="1711499"/>
            <a:ext cx="7772401" cy="2289001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AB1"/>
              </a:buClr>
              <a:buFont typeface="Wingdings" charset="2"/>
              <a:buChar char="§"/>
              <a:defRPr sz="2800">
                <a:solidFill>
                  <a:schemeClr val="bg1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FFFAB1"/>
              </a:buClr>
              <a:buFont typeface="Courier New"/>
              <a:buChar char="o"/>
              <a:defRPr sz="2400">
                <a:solidFill>
                  <a:schemeClr val="bg1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FFFAB1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FFFAB1"/>
              </a:buClr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98594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205979"/>
            <a:ext cx="7772401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151335"/>
            <a:ext cx="3775076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2312" y="1631156"/>
            <a:ext cx="3775076" cy="245824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AB1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FFFAB1"/>
              </a:buClr>
              <a:buFont typeface="Courier New"/>
              <a:buChar char="o"/>
              <a:defRPr sz="2000">
                <a:solidFill>
                  <a:schemeClr val="bg1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FFFAB1"/>
              </a:buClr>
              <a:buFont typeface="Courier New"/>
              <a:buChar char="o"/>
              <a:defRPr sz="1600">
                <a:solidFill>
                  <a:schemeClr val="bg1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FFFAB1"/>
              </a:buClr>
              <a:buFont typeface="Wingdings" charset="2"/>
              <a:buChar char="§"/>
              <a:defRPr sz="16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3849687" cy="245824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AB1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FFFAB1"/>
              </a:buClr>
              <a:buFont typeface="Courier New"/>
              <a:buChar char="o"/>
              <a:defRPr sz="2000">
                <a:solidFill>
                  <a:schemeClr val="bg1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FFFAB1"/>
              </a:buClr>
              <a:buFont typeface="Courier New"/>
              <a:buChar char="o"/>
              <a:defRPr sz="1600">
                <a:solidFill>
                  <a:schemeClr val="bg1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FFFAB1"/>
              </a:buClr>
              <a:buFont typeface="Wingdings" charset="2"/>
              <a:buChar char="§"/>
              <a:defRPr sz="16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1778835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308350"/>
            <a:ext cx="5486400" cy="42505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31799"/>
            <a:ext cx="5486400" cy="282178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3733403"/>
            <a:ext cx="5486400" cy="4829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630813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20479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ending slide.jp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40145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690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971327"/>
            <a:ext cx="7772401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2312" y="1965499"/>
            <a:ext cx="7772401" cy="274852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AB1"/>
              </a:buClr>
              <a:buFont typeface="Wingdings" charset="2"/>
              <a:buChar char="§"/>
              <a:defRPr sz="2800">
                <a:solidFill>
                  <a:schemeClr val="bg1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FFFAB1"/>
              </a:buClr>
              <a:buFont typeface="Courier New"/>
              <a:buChar char="o"/>
              <a:defRPr sz="2400">
                <a:solidFill>
                  <a:schemeClr val="bg1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FFFAB1"/>
              </a:buClr>
              <a:buFont typeface="Wingdings" charset="2"/>
              <a:buChar char="§"/>
              <a:defRPr sz="2000">
                <a:solidFill>
                  <a:schemeClr val="bg1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FFFAB1"/>
              </a:buClr>
              <a:buFont typeface="Courier New"/>
              <a:buChar char="o"/>
              <a:defRPr sz="1800">
                <a:solidFill>
                  <a:schemeClr val="bg1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43130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2" y="701279"/>
            <a:ext cx="7772401" cy="8572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2" y="1646635"/>
            <a:ext cx="3775076" cy="4798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None/>
              <a:defRPr sz="1800" b="1" i="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2312" y="2126456"/>
            <a:ext cx="3775076" cy="219154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FFFAB1"/>
              </a:buClr>
              <a:buFont typeface="Courier New"/>
              <a:buChar char="o"/>
              <a:defRPr sz="2000">
                <a:solidFill>
                  <a:schemeClr val="bg1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FFFAB1"/>
              </a:buClr>
              <a:buFont typeface="Courier New"/>
              <a:buChar char="o"/>
              <a:defRPr sz="1600">
                <a:solidFill>
                  <a:schemeClr val="bg1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FFFAB1"/>
              </a:buClr>
              <a:buFont typeface="Wingdings" charset="2"/>
              <a:buChar char="§"/>
              <a:defRPr sz="16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646635"/>
            <a:ext cx="3849687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26456"/>
            <a:ext cx="3849687" cy="2191544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1pPr>
            <a:lvl2pPr marL="742950" indent="-285750">
              <a:buClr>
                <a:srgbClr val="FFFAB1"/>
              </a:buClr>
              <a:buFont typeface="Courier New"/>
              <a:buChar char="o"/>
              <a:defRPr sz="2000">
                <a:solidFill>
                  <a:schemeClr val="bg1"/>
                </a:solidFill>
                <a:latin typeface="Arial"/>
                <a:cs typeface="Arial"/>
              </a:defRPr>
            </a:lvl2pPr>
            <a:lvl3pPr marL="1143000" indent="-228600">
              <a:buClr>
                <a:srgbClr val="FFFAB1"/>
              </a:buClr>
              <a:buFont typeface="Wingdings" charset="2"/>
              <a:buChar char="§"/>
              <a:defRPr sz="1800">
                <a:solidFill>
                  <a:schemeClr val="bg1"/>
                </a:solidFill>
                <a:latin typeface="Arial"/>
                <a:cs typeface="Arial"/>
              </a:defRPr>
            </a:lvl3pPr>
            <a:lvl4pPr marL="1600200" indent="-228600">
              <a:buClr>
                <a:srgbClr val="FFFAB1"/>
              </a:buClr>
              <a:buFont typeface="Courier New"/>
              <a:buChar char="o"/>
              <a:defRPr sz="1600">
                <a:solidFill>
                  <a:schemeClr val="bg1"/>
                </a:solidFill>
                <a:latin typeface="Arial"/>
                <a:cs typeface="Arial"/>
              </a:defRPr>
            </a:lvl4pPr>
            <a:lvl5pPr marL="2057400" indent="-228600">
              <a:buClr>
                <a:srgbClr val="FFFAB1"/>
              </a:buClr>
              <a:buFont typeface="Wingdings" charset="2"/>
              <a:buChar char="§"/>
              <a:defRPr sz="1600">
                <a:solidFill>
                  <a:schemeClr val="bg1"/>
                </a:solidFill>
                <a:latin typeface="Arial"/>
                <a:cs typeface="Arial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49509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41488" y="3752850"/>
            <a:ext cx="5486400" cy="425054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>
              <a:defRPr sz="1800" b="1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41488" y="901699"/>
            <a:ext cx="5486400" cy="276860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/>
              <a:t>Drag picture to placeholder or click icon to add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41488" y="4177903"/>
            <a:ext cx="5486400" cy="3305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bg1"/>
                </a:solidFill>
                <a:latin typeface="Arial"/>
                <a:cs typeface="Arial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664669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17089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 userDrawn="1"/>
        </p:nvSpPr>
        <p:spPr>
          <a:xfrm>
            <a:off x="722313" y="1866900"/>
            <a:ext cx="7772400" cy="1020763"/>
          </a:xfrm>
          <a:prstGeom prst="rect">
            <a:avLst/>
          </a:prstGeom>
        </p:spPr>
        <p:txBody>
          <a:bodyPr anchor="b"/>
          <a:lstStyle>
            <a:lvl1pPr algn="l" defTabSz="457200" rtl="0" eaLnBrk="1" latinLnBrk="0" hangingPunct="1">
              <a:spcBef>
                <a:spcPct val="0"/>
              </a:spcBef>
              <a:buNone/>
              <a:defRPr sz="3200" b="1" kern="1200" cap="all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68839"/>
            <a:ext cx="7772400" cy="904661"/>
          </a:xfrm>
          <a:prstGeom prst="rect">
            <a:avLst/>
          </a:prstGeom>
        </p:spPr>
        <p:txBody>
          <a:bodyPr anchor="t" anchorCtr="0">
            <a:normAutofit/>
          </a:bodyPr>
          <a:lstStyle>
            <a:lvl1pPr marL="0" indent="0">
              <a:buNone/>
              <a:defRPr sz="18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AE049C22-F9CD-9645-9325-4E45A8362A33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42FF50C1-C99D-8F49-8FA6-613D5F15E90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22313" y="1917120"/>
            <a:ext cx="7772400" cy="1021556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 algn="l">
              <a:defRPr sz="3200" b="1" cap="all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667283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009320"/>
            <a:ext cx="7685087" cy="1021556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00" b="1" cap="all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1884179"/>
            <a:ext cx="7685087" cy="1125140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3AE0F239-E1B9-4A40-BFE0-10D35B8EFDC7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6E34B1B0-E628-E341-AB77-6799D8636E4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15039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971327"/>
            <a:ext cx="7683500" cy="8572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200">
                <a:solidFill>
                  <a:schemeClr val="accent1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23900" y="1914699"/>
            <a:ext cx="7683500" cy="2748528"/>
          </a:xfrm>
          <a:prstGeom prst="rect">
            <a:avLst/>
          </a:prstGeo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>
                <a:latin typeface="Arial"/>
                <a:cs typeface="Arial"/>
              </a:defRPr>
            </a:lvl1pPr>
            <a:lvl2pPr marL="742950" indent="-285750">
              <a:buClr>
                <a:schemeClr val="accent1"/>
              </a:buClr>
              <a:buFont typeface="Courier New"/>
              <a:buChar char="o"/>
              <a:defRPr sz="2400">
                <a:latin typeface="Arial"/>
                <a:cs typeface="Arial"/>
              </a:defRPr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>
                <a:latin typeface="Arial"/>
                <a:cs typeface="Arial"/>
              </a:defRPr>
            </a:lvl3pPr>
            <a:lvl4pPr marL="1600200" indent="-228600">
              <a:buClr>
                <a:schemeClr val="accent1"/>
              </a:buClr>
              <a:buFont typeface="Courier New"/>
              <a:buChar char="o"/>
              <a:defRPr sz="1800">
                <a:latin typeface="Arial"/>
                <a:cs typeface="Arial"/>
              </a:defRPr>
            </a:lvl4pPr>
            <a:lvl5pPr marL="2057400" indent="-228600">
              <a:buClr>
                <a:schemeClr val="accent1"/>
              </a:buClr>
              <a:buFont typeface="Wingdings" charset="2"/>
              <a:buChar char="§"/>
              <a:defRPr sz="1800"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0325" y="4883150"/>
            <a:ext cx="2133600" cy="273050"/>
          </a:xfrm>
        </p:spPr>
        <p:txBody>
          <a:bodyPr/>
          <a:lstStyle>
            <a:lvl1pPr>
              <a:defRPr sz="600">
                <a:solidFill>
                  <a:schemeClr val="bg1">
                    <a:lumMod val="75000"/>
                  </a:schemeClr>
                </a:solidFill>
                <a:latin typeface="Arial"/>
                <a:cs typeface="Arial"/>
              </a:defRPr>
            </a:lvl1pPr>
          </a:lstStyle>
          <a:p>
            <a:pPr>
              <a:defRPr/>
            </a:pPr>
            <a:fld id="{B6FAA6BD-2831-C840-90E3-452A8D2E2F0E}" type="datetimeFigureOut">
              <a:rPr lang="en-US"/>
              <a:pPr>
                <a:defRPr/>
              </a:pPr>
              <a:t>3/20/19</a:t>
            </a:fld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8196263" y="4860925"/>
            <a:ext cx="873125" cy="274638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 sz="600">
                <a:solidFill>
                  <a:schemeClr val="bg1">
                    <a:lumMod val="75000"/>
                  </a:schemeClr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fld id="{8EDB4D03-97E7-1741-8B51-DFCCC4C260A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5442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5" Type="http://schemas.openxmlformats.org/officeDocument/2006/relationships/slideLayout" Target="../slideLayouts/slideLayout11.xml"/><Relationship Id="rId4" Type="http://schemas.openxmlformats.org/officeDocument/2006/relationships/slideLayout" Target="../slideLayouts/slideLayout10.xml"/><Relationship Id="rId9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theme" Target="../theme/theme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5" Type="http://schemas.openxmlformats.org/officeDocument/2006/relationships/slideLayout" Target="../slideLayouts/slideLayout23.xml"/><Relationship Id="rId10" Type="http://schemas.openxmlformats.org/officeDocument/2006/relationships/image" Target="../media/image5.png"/><Relationship Id="rId4" Type="http://schemas.openxmlformats.org/officeDocument/2006/relationships/slideLayout" Target="../slideLayouts/slideLayout22.xml"/><Relationship Id="rId9" Type="http://schemas.openxmlformats.org/officeDocument/2006/relationships/image" Target="../media/image4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PPT master background 1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22313" y="2273300"/>
            <a:ext cx="7772400" cy="102076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 cap="all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5124" name="Picture 12" descr="MU Logo-BTD-H-R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25" y="4670425"/>
            <a:ext cx="21748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 Placeholder 2"/>
          <p:cNvSpPr txBox="1">
            <a:spLocks/>
          </p:cNvSpPr>
          <p:nvPr/>
        </p:nvSpPr>
        <p:spPr>
          <a:xfrm>
            <a:off x="722313" y="1147763"/>
            <a:ext cx="7772400" cy="112553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text styles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bg1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1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bg1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8" descr="PPT master background 1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826000"/>
            <a:ext cx="22860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MARQUETTE UNIVERSITY </a:t>
            </a:r>
            <a:r>
              <a:rPr lang="en-US" b="1"/>
              <a:t>BRAND GUIDELINES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26000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JANUARY 2015</a:t>
            </a:r>
          </a:p>
        </p:txBody>
      </p:sp>
      <p:pic>
        <p:nvPicPr>
          <p:cNvPr id="6149" name="Picture 10" descr="MU Logo-BTD-H-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25" y="4670425"/>
            <a:ext cx="21748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26" r:id="rId1"/>
    <p:sldLayoutId id="2147483827" r:id="rId2"/>
    <p:sldLayoutId id="2147483828" r:id="rId3"/>
    <p:sldLayoutId id="2147483829" r:id="rId4"/>
    <p:sldLayoutId id="2147483830" r:id="rId5"/>
    <p:sldLayoutId id="2147483831" r:id="rId6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10" descr="PPT master background white 4.png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11" descr="MU Logo-BTD-H-R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7325" y="4670425"/>
            <a:ext cx="21748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826000"/>
            <a:ext cx="22860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MARQUETTE UNIVERSITY </a:t>
            </a:r>
            <a:r>
              <a:rPr lang="en-US" b="1"/>
              <a:t>BRAND GUIDELINES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26000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JANUARY 2015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8" r:id="rId1"/>
    <p:sldLayoutId id="2147483839" r:id="rId2"/>
    <p:sldLayoutId id="2147483840" r:id="rId3"/>
    <p:sldLayoutId id="2147483841" r:id="rId4"/>
    <p:sldLayoutId id="2147483842" r:id="rId5"/>
    <p:sldLayoutId id="2147483843" r:id="rId6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826000"/>
            <a:ext cx="22860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MARQUETTE UNIVERSITY </a:t>
            </a:r>
            <a:r>
              <a:rPr lang="en-US" b="1"/>
              <a:t>BRAND GUIDELINES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26000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JANUARY 2015</a:t>
            </a:r>
          </a:p>
        </p:txBody>
      </p:sp>
    </p:spTree>
    <p:extLst>
      <p:ext uri="{BB962C8B-B14F-4D97-AF65-F5344CB8AC3E}">
        <p14:creationId xmlns:p14="http://schemas.microsoft.com/office/powerpoint/2010/main" val="12173632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PPT master background 3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588"/>
            <a:ext cx="9144000" cy="4873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22313" y="2273300"/>
            <a:ext cx="7772400" cy="102076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 cap="all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722313" y="1147763"/>
            <a:ext cx="7772400" cy="112553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text styles</a:t>
            </a:r>
          </a:p>
        </p:txBody>
      </p:sp>
      <p:pic>
        <p:nvPicPr>
          <p:cNvPr id="17413" name="Picture 5" descr="MU Logo-BTD-H-BG-spot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4670425"/>
            <a:ext cx="21748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826000"/>
            <a:ext cx="22860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MARQUETTE UNIVERSITY </a:t>
            </a:r>
            <a:r>
              <a:rPr lang="en-US" b="1"/>
              <a:t>BRAND GUIDELINES</a:t>
            </a:r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26000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JANUARY 2015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bg1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1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bg1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6" descr="PPT master background 3.png"/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826000"/>
            <a:ext cx="22860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MARQUETTE UNIVERSITY </a:t>
            </a:r>
            <a:r>
              <a:rPr lang="en-US" b="1"/>
              <a:t>BRAND GUIDELINES</a:t>
            </a: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826000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solidFill>
                  <a:schemeClr val="accent5"/>
                </a:solidFill>
                <a:latin typeface="Arial"/>
                <a:ea typeface="+mn-ea"/>
                <a:cs typeface="Arial"/>
              </a:defRPr>
            </a:lvl1pPr>
          </a:lstStyle>
          <a:p>
            <a:pPr>
              <a:defRPr/>
            </a:pPr>
            <a:r>
              <a:rPr lang="en-US"/>
              <a:t>JANUARY 2015</a:t>
            </a:r>
          </a:p>
        </p:txBody>
      </p:sp>
      <p:pic>
        <p:nvPicPr>
          <p:cNvPr id="18437" name="Picture 11" descr="MU Logo-BTD-H-BG-spot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4670425"/>
            <a:ext cx="21748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4" r:id="rId1"/>
    <p:sldLayoutId id="2147483845" r:id="rId2"/>
    <p:sldLayoutId id="2147483846" r:id="rId3"/>
    <p:sldLayoutId id="2147483847" r:id="rId4"/>
    <p:sldLayoutId id="2147483848" r:id="rId5"/>
    <p:sldLayoutId id="2147483849" r:id="rId6"/>
    <p:sldLayoutId id="2147483850" r:id="rId7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Brand PPT blue apex-gold.pn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6063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22313" y="2273300"/>
            <a:ext cx="7772400" cy="1020763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800" b="1" kern="1200" cap="all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title style</a:t>
            </a:r>
          </a:p>
        </p:txBody>
      </p:sp>
      <p:sp>
        <p:nvSpPr>
          <p:cNvPr id="12" name="Text Placeholder 2"/>
          <p:cNvSpPr txBox="1">
            <a:spLocks/>
          </p:cNvSpPr>
          <p:nvPr/>
        </p:nvSpPr>
        <p:spPr>
          <a:xfrm>
            <a:off x="722313" y="1147763"/>
            <a:ext cx="7772400" cy="1125537"/>
          </a:xfrm>
          <a:prstGeom prst="rect">
            <a:avLst/>
          </a:prstGeom>
        </p:spPr>
        <p:txBody>
          <a:bodyPr anchor="b">
            <a:normAutofit/>
          </a:bodyPr>
          <a:lstStyle>
            <a:lvl1pPr marL="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2pPr>
            <a:lvl3pPr marL="914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3pPr>
            <a:lvl4pPr marL="1371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4pPr>
            <a:lvl5pPr marL="18288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Arial"/>
                <a:ea typeface="+mn-ea"/>
                <a:cs typeface="Arial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US" dirty="0"/>
              <a:t>Click to edit Master text styles</a:t>
            </a:r>
          </a:p>
        </p:txBody>
      </p:sp>
      <p:pic>
        <p:nvPicPr>
          <p:cNvPr id="1029" name="Picture 6" descr="MU Logo-BTD-H-BG-spot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5738" y="4670425"/>
            <a:ext cx="2174875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3200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3200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800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marL="4572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defRPr sz="2400" kern="1200">
          <a:solidFill>
            <a:schemeClr val="bg1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00" kern="1200">
          <a:solidFill>
            <a:schemeClr val="bg1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ern="1200">
          <a:solidFill>
            <a:schemeClr val="bg1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 kern="1200">
          <a:solidFill>
            <a:schemeClr val="bg1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7.jp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9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5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laticon.com/authors/monkik" TargetMode="External"/><Relationship Id="rId3" Type="http://schemas.openxmlformats.org/officeDocument/2006/relationships/hyperlink" Target="http://www.worldcat.org/oclc/962031025" TargetMode="External"/><Relationship Id="rId7" Type="http://schemas.openxmlformats.org/officeDocument/2006/relationships/hyperlink" Target="http://www.worldcat.org/oclc/775818974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worldcat.org/oclc/966016684" TargetMode="External"/><Relationship Id="rId11" Type="http://schemas.openxmlformats.org/officeDocument/2006/relationships/hyperlink" Target="https://www.flaticon.com/authors/wanicon" TargetMode="External"/><Relationship Id="rId5" Type="http://schemas.openxmlformats.org/officeDocument/2006/relationships/hyperlink" Target="http://www.worldcat.org/oclc/123232811" TargetMode="External"/><Relationship Id="rId10" Type="http://schemas.openxmlformats.org/officeDocument/2006/relationships/hyperlink" Target="https://www.flaticon.com/authors/geotatah" TargetMode="External"/><Relationship Id="rId4" Type="http://schemas.openxmlformats.org/officeDocument/2006/relationships/hyperlink" Target="http://www.worldcat.org/oclc/1055602911" TargetMode="External"/><Relationship Id="rId9" Type="http://schemas.openxmlformats.org/officeDocument/2006/relationships/hyperlink" Target="https://www.flaticon.com/authors/freepik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6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dx.doi.org/10.1108/00907320810920397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648C889-31FF-4D4E-8DD7-6B358D4A73E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Eric </a:t>
            </a:r>
            <a:r>
              <a:rPr lang="en-US" dirty="0" err="1"/>
              <a:t>Kowalik</a:t>
            </a:r>
            <a:r>
              <a:rPr lang="en-US" dirty="0"/>
              <a:t>, Marquette University</a:t>
            </a:r>
          </a:p>
          <a:p>
            <a:r>
              <a:rPr lang="en-US" dirty="0" err="1"/>
              <a:t>LibTech</a:t>
            </a:r>
            <a:r>
              <a:rPr lang="en-US" dirty="0"/>
              <a:t> Conference 2019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D0D10DD-9583-1B4C-9A60-04FFB04C0A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SCORM Modules for IL Instruction and Assessment</a:t>
            </a:r>
          </a:p>
        </p:txBody>
      </p:sp>
    </p:spTree>
    <p:extLst>
      <p:ext uri="{BB962C8B-B14F-4D97-AF65-F5344CB8AC3E}">
        <p14:creationId xmlns:p14="http://schemas.microsoft.com/office/powerpoint/2010/main" val="12138358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Online Module Development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346283"/>
            <a:ext cx="6228835" cy="2748528"/>
          </a:xfrm>
        </p:spPr>
        <p:txBody>
          <a:bodyPr/>
          <a:lstStyle/>
          <a:p>
            <a:r>
              <a:rPr lang="en-US" sz="2400" dirty="0"/>
              <a:t>Focus on “threshold concepts”.</a:t>
            </a:r>
          </a:p>
          <a:p>
            <a:r>
              <a:rPr lang="en-US" sz="2400" dirty="0"/>
              <a:t>Incorporate multimedia learning theory.</a:t>
            </a:r>
          </a:p>
          <a:p>
            <a:pPr lvl="1"/>
            <a:r>
              <a:rPr lang="en-US" dirty="0"/>
              <a:t>Short, focused lessons.</a:t>
            </a:r>
          </a:p>
          <a:p>
            <a:pPr lvl="1"/>
            <a:r>
              <a:rPr lang="en-US" dirty="0"/>
              <a:t>Conversational instead of formal style.</a:t>
            </a:r>
          </a:p>
          <a:p>
            <a:pPr lvl="1"/>
            <a:r>
              <a:rPr lang="en-US" dirty="0"/>
              <a:t>Offer practice opportunities.</a:t>
            </a:r>
          </a:p>
          <a:p>
            <a:pPr lvl="1"/>
            <a:r>
              <a:rPr lang="en-US" dirty="0"/>
              <a:t>Utilize explanatory feedback.</a:t>
            </a:r>
          </a:p>
          <a:p>
            <a:pPr lvl="1"/>
            <a:r>
              <a:rPr lang="en-US" dirty="0"/>
              <a:t>Give control, but not a lot.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10136D6-65C9-AF40-9E23-F256D6C9228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7028" y="194656"/>
            <a:ext cx="1645680" cy="23770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DD6729D-8126-1445-A8CC-4BC8F099AF2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006" y="1933125"/>
            <a:ext cx="1802129" cy="237575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61209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SCORM Explained</a:t>
            </a:r>
          </a:p>
        </p:txBody>
      </p:sp>
      <p:pic>
        <p:nvPicPr>
          <p:cNvPr id="10" name="Picture 9" descr="Toaster.png">
            <a:extLst>
              <a:ext uri="{FF2B5EF4-FFF2-40B4-BE49-F238E27FC236}">
                <a16:creationId xmlns:a16="http://schemas.microsoft.com/office/drawing/2014/main" id="{86DF1AB9-53F0-C546-8604-1F293609B443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36" y="1420540"/>
            <a:ext cx="1828800" cy="1828800"/>
          </a:xfrm>
          <a:prstGeom prst="rect">
            <a:avLst/>
          </a:prstGeom>
        </p:spPr>
      </p:pic>
      <p:pic>
        <p:nvPicPr>
          <p:cNvPr id="11" name="Picture 10" descr="Socket.png">
            <a:extLst>
              <a:ext uri="{FF2B5EF4-FFF2-40B4-BE49-F238E27FC236}">
                <a16:creationId xmlns:a16="http://schemas.microsoft.com/office/drawing/2014/main" id="{23BB1EAD-FFBC-5E49-93C4-AF77DA99B261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5246" y="1420540"/>
            <a:ext cx="1828800" cy="1828800"/>
          </a:xfrm>
          <a:prstGeom prst="rect">
            <a:avLst/>
          </a:prstGeom>
        </p:spPr>
      </p:pic>
      <p:pic>
        <p:nvPicPr>
          <p:cNvPr id="12" name="Picture 11" descr="Power Plant.png">
            <a:extLst>
              <a:ext uri="{FF2B5EF4-FFF2-40B4-BE49-F238E27FC236}">
                <a16:creationId xmlns:a16="http://schemas.microsoft.com/office/drawing/2014/main" id="{F9171B1D-D32A-DD4B-BAF1-F6EA1AC9590A}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1789" y="1420540"/>
            <a:ext cx="1828800" cy="1828800"/>
          </a:xfrm>
          <a:prstGeom prst="rect">
            <a:avLst/>
          </a:prstGeom>
        </p:spPr>
      </p:pic>
      <p:sp>
        <p:nvSpPr>
          <p:cNvPr id="13" name="Left-Right Arrow 12">
            <a:extLst>
              <a:ext uri="{FF2B5EF4-FFF2-40B4-BE49-F238E27FC236}">
                <a16:creationId xmlns:a16="http://schemas.microsoft.com/office/drawing/2014/main" id="{F6CBEA5C-B1DD-5447-AD02-5B73F7504954}"/>
              </a:ext>
            </a:extLst>
          </p:cNvPr>
          <p:cNvSpPr/>
          <p:nvPr/>
        </p:nvSpPr>
        <p:spPr>
          <a:xfrm>
            <a:off x="2331120" y="2275443"/>
            <a:ext cx="983051" cy="391742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Left-Right Arrow 13">
            <a:extLst>
              <a:ext uri="{FF2B5EF4-FFF2-40B4-BE49-F238E27FC236}">
                <a16:creationId xmlns:a16="http://schemas.microsoft.com/office/drawing/2014/main" id="{78B5F957-89A2-F945-B93B-6EF185DA67B0}"/>
              </a:ext>
            </a:extLst>
          </p:cNvPr>
          <p:cNvSpPr/>
          <p:nvPr/>
        </p:nvSpPr>
        <p:spPr>
          <a:xfrm>
            <a:off x="5658628" y="2275443"/>
            <a:ext cx="983051" cy="391742"/>
          </a:xfrm>
          <a:prstGeom prst="left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296A46D3-736C-7C41-B182-5FD90D386B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6283" y="2359041"/>
            <a:ext cx="1371600" cy="1365365"/>
          </a:xfrm>
          <a:prstGeom prst="rect">
            <a:avLst/>
          </a:prstGeom>
        </p:spPr>
      </p:pic>
      <p:pic>
        <p:nvPicPr>
          <p:cNvPr id="16" name="Picture 15" descr="Javascript.png">
            <a:extLst>
              <a:ext uri="{FF2B5EF4-FFF2-40B4-BE49-F238E27FC236}">
                <a16:creationId xmlns:a16="http://schemas.microsoft.com/office/drawing/2014/main" id="{7DE2B4CF-B2B8-6E46-8D80-9E6F2B444E84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693"/>
          <a:stretch/>
        </p:blipFill>
        <p:spPr>
          <a:xfrm>
            <a:off x="3791611" y="3040745"/>
            <a:ext cx="1371600" cy="1074055"/>
          </a:xfrm>
          <a:prstGeom prst="rect">
            <a:avLst/>
          </a:prstGeom>
        </p:spPr>
      </p:pic>
      <p:pic>
        <p:nvPicPr>
          <p:cNvPr id="17" name="Picture 16" descr="Brightspace.jpg">
            <a:extLst>
              <a:ext uri="{FF2B5EF4-FFF2-40B4-BE49-F238E27FC236}">
                <a16:creationId xmlns:a16="http://schemas.microsoft.com/office/drawing/2014/main" id="{2047A591-72F3-1D4C-9296-08CFAA85C1F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9721" y="1786338"/>
            <a:ext cx="978210" cy="978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0387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Launching the Modules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681B86A2-624D-D54B-87A7-CC966471BE3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9602" y="1076069"/>
            <a:ext cx="2743200" cy="226704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09AAD72-F2C4-F64E-BB5E-DB29205117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975" y="1076069"/>
            <a:ext cx="2743200" cy="225434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F62FEE7-0A0F-C84E-9994-F88AD8A6F1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480" y="2196065"/>
            <a:ext cx="2743200" cy="22687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FBD07E7D-FE93-CC4C-8AFA-614C4F530D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846" y="1076069"/>
            <a:ext cx="2743200" cy="22659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7B164856-CC31-C240-928D-02E791478BF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19865" y="2165175"/>
            <a:ext cx="2743200" cy="23762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C59B24B-F944-9149-A84B-481330676D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893" y="2196065"/>
            <a:ext cx="2743200" cy="225111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15640752-62C4-6345-80A6-46742E604B24}"/>
              </a:ext>
            </a:extLst>
          </p:cNvPr>
          <p:cNvSpPr txBox="1"/>
          <p:nvPr/>
        </p:nvSpPr>
        <p:spPr>
          <a:xfrm>
            <a:off x="392308" y="4555923"/>
            <a:ext cx="5494587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41275" cap="rnd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www.marquette.edu</a:t>
            </a:r>
            <a:r>
              <a:rPr lang="en-US" dirty="0"/>
              <a:t>/library/</a:t>
            </a:r>
            <a:r>
              <a:rPr lang="en-US" dirty="0" err="1"/>
              <a:t>lor</a:t>
            </a:r>
            <a:r>
              <a:rPr lang="en-US" dirty="0"/>
              <a:t>/first-year-</a:t>
            </a:r>
            <a:r>
              <a:rPr lang="en-US" dirty="0" err="1"/>
              <a:t>english</a:t>
            </a:r>
            <a:r>
              <a:rPr lang="en-US" dirty="0"/>
              <a:t>/</a:t>
            </a:r>
          </a:p>
        </p:txBody>
      </p:sp>
    </p:spTree>
    <p:extLst>
      <p:ext uri="{BB962C8B-B14F-4D97-AF65-F5344CB8AC3E}">
        <p14:creationId xmlns:p14="http://schemas.microsoft.com/office/powerpoint/2010/main" val="38067203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>
            <a:extLst>
              <a:ext uri="{FF2B5EF4-FFF2-40B4-BE49-F238E27FC236}">
                <a16:creationId xmlns:a16="http://schemas.microsoft.com/office/drawing/2014/main" id="{8D325CBF-2542-F146-A34D-472B7BE0C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90" y="340001"/>
            <a:ext cx="7683500" cy="857250"/>
          </a:xfrm>
        </p:spPr>
        <p:txBody>
          <a:bodyPr/>
          <a:lstStyle/>
          <a:p>
            <a:r>
              <a:rPr lang="en-US" dirty="0"/>
              <a:t>Entry Level Model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833FC0-A3F6-AC43-8780-839DABFB2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214643" y="879751"/>
            <a:ext cx="0" cy="49334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72B58-3500-F642-A3C2-00D889765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399564" y="879751"/>
            <a:ext cx="0" cy="49334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9E616F0-348F-C742-BA32-AD26F746D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61790" y="893626"/>
            <a:ext cx="88204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69AE8465-ABE5-A746-997C-13370580F7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983" y="3392433"/>
            <a:ext cx="1092976" cy="10929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9CCF9DD-A1E5-F447-9163-D693F0F5B8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2398" y="3392433"/>
            <a:ext cx="1097280" cy="109728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8D8ED6C-4C4B-0449-8EDC-D78E54DA7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3210" y="3346462"/>
            <a:ext cx="1097280" cy="1097280"/>
          </a:xfrm>
          <a:prstGeom prst="rect">
            <a:avLst/>
          </a:prstGeom>
        </p:spPr>
      </p:pic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17BA7CF-993F-BF40-B0CC-A4EC04600DAA}"/>
              </a:ext>
            </a:extLst>
          </p:cNvPr>
          <p:cNvSpPr txBox="1">
            <a:spLocks/>
          </p:cNvSpPr>
          <p:nvPr/>
        </p:nvSpPr>
        <p:spPr>
          <a:xfrm>
            <a:off x="157314" y="1480290"/>
            <a:ext cx="2974315" cy="19121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800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742950" indent="-28575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24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11430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0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6002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20574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»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Assigned online module.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Foreshadow class lesson.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of student work.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144F32B4-C8A0-A44E-9D4A-61D6F92DB6D4}"/>
              </a:ext>
            </a:extLst>
          </p:cNvPr>
          <p:cNvSpPr txBox="1">
            <a:spLocks/>
          </p:cNvSpPr>
          <p:nvPr/>
        </p:nvSpPr>
        <p:spPr>
          <a:xfrm>
            <a:off x="3463288" y="1480290"/>
            <a:ext cx="2795501" cy="22486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800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742950" indent="-28575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24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11430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0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6002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20574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»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Tailored instruction.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time for higher level work/discussion.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C3C9BED8-A38E-0848-89EE-66A8F7C397D2}"/>
              </a:ext>
            </a:extLst>
          </p:cNvPr>
          <p:cNvSpPr txBox="1">
            <a:spLocks/>
          </p:cNvSpPr>
          <p:nvPr/>
        </p:nvSpPr>
        <p:spPr>
          <a:xfrm>
            <a:off x="6507433" y="1502997"/>
            <a:ext cx="2568834" cy="152729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800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742950" indent="-28575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24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11430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0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6002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20574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»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 discussion.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Opportunities for additional modules in LMS.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90B1AC7-F4C8-2446-ADC8-97E93972B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52822" y="1288078"/>
            <a:ext cx="88204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1B14C0D-E984-C34A-B29A-A962EE5E5562}"/>
              </a:ext>
            </a:extLst>
          </p:cNvPr>
          <p:cNvSpPr txBox="1">
            <a:spLocks/>
          </p:cNvSpPr>
          <p:nvPr/>
        </p:nvSpPr>
        <p:spPr>
          <a:xfrm>
            <a:off x="724314" y="841623"/>
            <a:ext cx="2117420" cy="446455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400" b="1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4572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0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9144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8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3716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8288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to Class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F9DEEAA-0F65-3F46-8E5E-700756B9734D}"/>
              </a:ext>
            </a:extLst>
          </p:cNvPr>
          <p:cNvSpPr txBox="1">
            <a:spLocks/>
          </p:cNvSpPr>
          <p:nvPr/>
        </p:nvSpPr>
        <p:spPr>
          <a:xfrm>
            <a:off x="4109286" y="841623"/>
            <a:ext cx="1262092" cy="446455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400" b="1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4572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0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9144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8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3716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8288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Class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D44CE7A-2CA9-5944-AD01-A8387B0A42B0}"/>
              </a:ext>
            </a:extLst>
          </p:cNvPr>
          <p:cNvSpPr txBox="1">
            <a:spLocks/>
          </p:cNvSpPr>
          <p:nvPr/>
        </p:nvSpPr>
        <p:spPr>
          <a:xfrm>
            <a:off x="7049290" y="841623"/>
            <a:ext cx="1592000" cy="446455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400" b="1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4572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0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9144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8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3716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8288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Class</a:t>
            </a:r>
          </a:p>
        </p:txBody>
      </p:sp>
    </p:spTree>
    <p:extLst>
      <p:ext uri="{BB962C8B-B14F-4D97-AF65-F5344CB8AC3E}">
        <p14:creationId xmlns:p14="http://schemas.microsoft.com/office/powerpoint/2010/main" val="41768904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4">
            <a:extLst>
              <a:ext uri="{FF2B5EF4-FFF2-40B4-BE49-F238E27FC236}">
                <a16:creationId xmlns:a16="http://schemas.microsoft.com/office/drawing/2014/main" id="{8D325CBF-2542-F146-A34D-472B7BE0C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790" y="340001"/>
            <a:ext cx="7683500" cy="857250"/>
          </a:xfrm>
        </p:spPr>
        <p:txBody>
          <a:bodyPr/>
          <a:lstStyle/>
          <a:p>
            <a:r>
              <a:rPr lang="en-US" dirty="0"/>
              <a:t>Twin Pack Model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9833FC0-A3F6-AC43-8780-839DABFB27E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3214643" y="879751"/>
            <a:ext cx="0" cy="49334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BC72B58-3500-F642-A3C2-00D889765F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6399564" y="879751"/>
            <a:ext cx="0" cy="4933422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29E616F0-348F-C742-BA32-AD26F746D2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61790" y="893626"/>
            <a:ext cx="88204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69AE8465-ABE5-A746-997C-13370580F7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8758" y="3304510"/>
            <a:ext cx="1092976" cy="1092976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89CCF9DD-A1E5-F447-9163-D693F0F5B89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6060" y="3402638"/>
            <a:ext cx="1097280" cy="1097280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D8D8ED6C-4C4B-0449-8EDC-D78E54DA78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8260" y="3346462"/>
            <a:ext cx="1097280" cy="1097280"/>
          </a:xfrm>
          <a:prstGeom prst="rect">
            <a:avLst/>
          </a:prstGeom>
        </p:spPr>
      </p:pic>
      <p:sp>
        <p:nvSpPr>
          <p:cNvPr id="32" name="Content Placeholder 2">
            <a:extLst>
              <a:ext uri="{FF2B5EF4-FFF2-40B4-BE49-F238E27FC236}">
                <a16:creationId xmlns:a16="http://schemas.microsoft.com/office/drawing/2014/main" id="{317BA7CF-993F-BF40-B0CC-A4EC04600DAA}"/>
              </a:ext>
            </a:extLst>
          </p:cNvPr>
          <p:cNvSpPr txBox="1">
            <a:spLocks/>
          </p:cNvSpPr>
          <p:nvPr/>
        </p:nvSpPr>
        <p:spPr>
          <a:xfrm>
            <a:off x="157314" y="1480290"/>
            <a:ext cx="2974315" cy="1912143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800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742950" indent="-28575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24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11430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0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6002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20574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»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Early in-class visits.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Assigned online modules.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Review of student work.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144F32B4-C8A0-A44E-9D4A-61D6F92DB6D4}"/>
              </a:ext>
            </a:extLst>
          </p:cNvPr>
          <p:cNvSpPr txBox="1">
            <a:spLocks/>
          </p:cNvSpPr>
          <p:nvPr/>
        </p:nvSpPr>
        <p:spPr>
          <a:xfrm>
            <a:off x="3463288" y="1480290"/>
            <a:ext cx="2795501" cy="2248657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800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742950" indent="-28575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24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11430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0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6002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20574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»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Tailored instruction.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time for higher level work/discussion.</a:t>
            </a:r>
          </a:p>
        </p:txBody>
      </p:sp>
      <p:sp>
        <p:nvSpPr>
          <p:cNvPr id="37" name="Content Placeholder 2">
            <a:extLst>
              <a:ext uri="{FF2B5EF4-FFF2-40B4-BE49-F238E27FC236}">
                <a16:creationId xmlns:a16="http://schemas.microsoft.com/office/drawing/2014/main" id="{C3C9BED8-A38E-0848-89EE-66A8F7C397D2}"/>
              </a:ext>
            </a:extLst>
          </p:cNvPr>
          <p:cNvSpPr txBox="1">
            <a:spLocks/>
          </p:cNvSpPr>
          <p:nvPr/>
        </p:nvSpPr>
        <p:spPr>
          <a:xfrm>
            <a:off x="6507433" y="1502997"/>
            <a:ext cx="2568834" cy="1527294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800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742950" indent="-28575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24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11430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•"/>
              <a:defRPr sz="20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6002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–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2057400" indent="-22860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Char char="»"/>
              <a:defRPr sz="1800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Future class visits.</a:t>
            </a:r>
          </a:p>
          <a:p>
            <a:pPr>
              <a:buClr>
                <a:srgbClr val="4F81BD"/>
              </a:buClr>
              <a:buFont typeface="+mj-lt"/>
              <a:buAutoNum type="arabicPeriod"/>
            </a:pPr>
            <a:r>
              <a:rPr lang="en-US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Additional online modules and review of student work.</a:t>
            </a:r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690B1AC7-F4C8-2446-ADC8-97E93972BFB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/>
          <p:nvPr/>
        </p:nvCxnSpPr>
        <p:spPr>
          <a:xfrm>
            <a:off x="152822" y="1288078"/>
            <a:ext cx="882042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21B14C0D-E984-C34A-B29A-A962EE5E5562}"/>
              </a:ext>
            </a:extLst>
          </p:cNvPr>
          <p:cNvSpPr txBox="1">
            <a:spLocks/>
          </p:cNvSpPr>
          <p:nvPr/>
        </p:nvSpPr>
        <p:spPr>
          <a:xfrm>
            <a:off x="724314" y="841623"/>
            <a:ext cx="2117420" cy="446455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400" b="1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4572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0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9144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8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3716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8288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 to Class</a:t>
            </a:r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3F9DEEAA-0F65-3F46-8E5E-700756B9734D}"/>
              </a:ext>
            </a:extLst>
          </p:cNvPr>
          <p:cNvSpPr txBox="1">
            <a:spLocks/>
          </p:cNvSpPr>
          <p:nvPr/>
        </p:nvSpPr>
        <p:spPr>
          <a:xfrm>
            <a:off x="4109286" y="841623"/>
            <a:ext cx="1262092" cy="446455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400" b="1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4572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0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9144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8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3716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8288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Class</a:t>
            </a:r>
          </a:p>
        </p:txBody>
      </p: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3D44CE7A-2CA9-5944-AD01-A8387B0A42B0}"/>
              </a:ext>
            </a:extLst>
          </p:cNvPr>
          <p:cNvSpPr txBox="1">
            <a:spLocks/>
          </p:cNvSpPr>
          <p:nvPr/>
        </p:nvSpPr>
        <p:spPr>
          <a:xfrm>
            <a:off x="7049290" y="841623"/>
            <a:ext cx="1592000" cy="446455"/>
          </a:xfrm>
          <a:prstGeom prst="rect">
            <a:avLst/>
          </a:prstGeom>
        </p:spPr>
        <p:txBody>
          <a:bodyPr anchor="b"/>
          <a:lstStyle>
            <a:lvl1pPr marL="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400" b="1" kern="1200">
                <a:solidFill>
                  <a:schemeClr val="bg1"/>
                </a:solidFill>
                <a:latin typeface="Cambria"/>
                <a:ea typeface="+mn-ea"/>
                <a:cs typeface="Cambria"/>
              </a:defRPr>
            </a:lvl1pPr>
            <a:lvl2pPr marL="4572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20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2pPr>
            <a:lvl3pPr marL="9144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8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3pPr>
            <a:lvl4pPr marL="13716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4pPr>
            <a:lvl5pPr marL="1828800" indent="0" algn="l" defTabSz="457200" rtl="0" eaLnBrk="1" latinLnBrk="0" hangingPunct="1">
              <a:spcBef>
                <a:spcPts val="1368"/>
              </a:spcBef>
              <a:buClr>
                <a:srgbClr val="FDD70A"/>
              </a:buClr>
              <a:buFont typeface="Arial"/>
              <a:buNone/>
              <a:defRPr sz="1600" b="1" kern="1200">
                <a:solidFill>
                  <a:schemeClr val="bg1">
                    <a:lumMod val="75000"/>
                  </a:schemeClr>
                </a:solidFill>
                <a:latin typeface="Cambria"/>
                <a:ea typeface="+mn-ea"/>
                <a:cs typeface="Cambria"/>
              </a:defRPr>
            </a:lvl5pPr>
            <a:lvl6pPr marL="22860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457200" rtl="0" eaLnBrk="1" latinLnBrk="0" hangingPunct="1">
              <a:spcBef>
                <a:spcPct val="20000"/>
              </a:spcBef>
              <a:buFont typeface="Arial"/>
              <a:buNone/>
              <a:defRPr sz="16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000" dirty="0">
                <a:solidFill>
                  <a:srgbClr val="4F81B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After Class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51AE0820-BF7A-2145-9262-CAD7A2319A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396" y="3390281"/>
            <a:ext cx="1097280" cy="109728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B41A6DC8-0D71-3D4E-AD2B-397FC60996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6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2738" y="3300206"/>
            <a:ext cx="1097280" cy="109728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BF8F9071-4FDC-404F-9DA6-C2E1F155B88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0205" y="3346462"/>
            <a:ext cx="1092976" cy="10929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02401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Assessment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D582354-A550-5E4E-AD6E-8CE1E96B2D0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935" y="1294657"/>
            <a:ext cx="8628823" cy="25886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53433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Assessment History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346283"/>
            <a:ext cx="6025693" cy="2748528"/>
          </a:xfrm>
        </p:spPr>
        <p:txBody>
          <a:bodyPr/>
          <a:lstStyle/>
          <a:p>
            <a:r>
              <a:rPr lang="en-US" sz="2400" dirty="0"/>
              <a:t>2012-2014: </a:t>
            </a:r>
          </a:p>
          <a:p>
            <a:pPr lvl="1"/>
            <a:r>
              <a:rPr lang="en-US" dirty="0"/>
              <a:t>Student surveys: evaluation and assessment questions.</a:t>
            </a:r>
            <a:br>
              <a:rPr lang="en-US" dirty="0"/>
            </a:br>
            <a:endParaRPr lang="en-US" dirty="0"/>
          </a:p>
          <a:p>
            <a:r>
              <a:rPr lang="en-US" sz="2400" dirty="0"/>
              <a:t>2015: </a:t>
            </a:r>
          </a:p>
          <a:p>
            <a:pPr lvl="1"/>
            <a:r>
              <a:rPr lang="en-US" dirty="0"/>
              <a:t>LMS data analysis with IRB approval.</a:t>
            </a:r>
          </a:p>
        </p:txBody>
      </p:sp>
      <p:pic>
        <p:nvPicPr>
          <p:cNvPr id="7" name="Content Placeholder 1">
            <a:extLst>
              <a:ext uri="{FF2B5EF4-FFF2-40B4-BE49-F238E27FC236}">
                <a16:creationId xmlns:a16="http://schemas.microsoft.com/office/drawing/2014/main" id="{27DFA7E0-EC02-9647-9907-D9E98CE9759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262816" y="221558"/>
            <a:ext cx="2716246" cy="271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58361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2012-14: Assessment Methods</a:t>
            </a:r>
          </a:p>
        </p:txBody>
      </p:sp>
      <p:graphicFrame>
        <p:nvGraphicFramePr>
          <p:cNvPr id="8" name="Content Placeholder 3">
            <a:extLst>
              <a:ext uri="{FF2B5EF4-FFF2-40B4-BE49-F238E27FC236}">
                <a16:creationId xmlns:a16="http://schemas.microsoft.com/office/drawing/2014/main" id="{4326A3C3-4E2F-8148-B3D6-EB9893798E6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55213670"/>
              </p:ext>
            </p:extLst>
          </p:nvPr>
        </p:nvGraphicFramePr>
        <p:xfrm>
          <a:off x="714248" y="1088136"/>
          <a:ext cx="7693152" cy="3889313"/>
        </p:xfrm>
        <a:graphic>
          <a:graphicData uri="http://schemas.openxmlformats.org/drawingml/2006/table">
            <a:tbl>
              <a:tblPr firstRow="1" firstCol="1" bandRow="1">
                <a:tableStyleId>{B301B821-A1FF-4177-AEE7-76D212191A09}</a:tableStyleId>
              </a:tblPr>
              <a:tblGrid>
                <a:gridCol w="2905255">
                  <a:extLst>
                    <a:ext uri="{9D8B030D-6E8A-4147-A177-3AD203B41FA5}">
                      <a16:colId xmlns:a16="http://schemas.microsoft.com/office/drawing/2014/main" val="1979731458"/>
                    </a:ext>
                  </a:extLst>
                </a:gridCol>
                <a:gridCol w="1551467">
                  <a:extLst>
                    <a:ext uri="{9D8B030D-6E8A-4147-A177-3AD203B41FA5}">
                      <a16:colId xmlns:a16="http://schemas.microsoft.com/office/drawing/2014/main" val="4162075312"/>
                    </a:ext>
                  </a:extLst>
                </a:gridCol>
                <a:gridCol w="1084230">
                  <a:extLst>
                    <a:ext uri="{9D8B030D-6E8A-4147-A177-3AD203B41FA5}">
                      <a16:colId xmlns:a16="http://schemas.microsoft.com/office/drawing/2014/main" val="75372458"/>
                    </a:ext>
                  </a:extLst>
                </a:gridCol>
                <a:gridCol w="1078240">
                  <a:extLst>
                    <a:ext uri="{9D8B030D-6E8A-4147-A177-3AD203B41FA5}">
                      <a16:colId xmlns:a16="http://schemas.microsoft.com/office/drawing/2014/main" val="3624342137"/>
                    </a:ext>
                  </a:extLst>
                </a:gridCol>
                <a:gridCol w="1073960">
                  <a:extLst>
                    <a:ext uri="{9D8B030D-6E8A-4147-A177-3AD203B41FA5}">
                      <a16:colId xmlns:a16="http://schemas.microsoft.com/office/drawing/2014/main" val="2120395011"/>
                    </a:ext>
                  </a:extLst>
                </a:gridCol>
              </a:tblGrid>
              <a:tr h="216073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2861" marR="62861" marT="0" marB="0"/>
                </a:tc>
                <a:tc gridSpan="3"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Percentages</a:t>
                      </a:r>
                    </a:p>
                  </a:txBody>
                  <a:tcPr marL="62861" marR="62861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36390"/>
                  </a:ext>
                </a:extLst>
              </a:tr>
              <a:tr h="4321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Question (paraphrased)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'Correct' answer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2012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2013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2014</a:t>
                      </a:r>
                    </a:p>
                  </a:txBody>
                  <a:tcPr marL="62861" marR="62861" marT="0" marB="0" anchor="ctr"/>
                </a:tc>
                <a:extLst>
                  <a:ext uri="{0D108BD9-81ED-4DB2-BD59-A6C34878D82A}">
                    <a16:rowId xmlns:a16="http://schemas.microsoft.com/office/drawing/2014/main" val="342023376"/>
                  </a:ext>
                </a:extLst>
              </a:tr>
              <a:tr h="432146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How do you get help in the library?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of above …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95.59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97.65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96.27</a:t>
                      </a:r>
                    </a:p>
                  </a:txBody>
                  <a:tcPr marL="62861" marR="62861" marT="0" marB="0" anchor="ctr"/>
                </a:tc>
                <a:extLst>
                  <a:ext uri="{0D108BD9-81ED-4DB2-BD59-A6C34878D82A}">
                    <a16:rowId xmlns:a16="http://schemas.microsoft.com/office/drawing/2014/main" val="2328805273"/>
                  </a:ext>
                </a:extLst>
              </a:tr>
              <a:tr h="86429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 malaria topic, choose the most effective article search strategy ...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mosquito and nets and malaria 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66.91 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68.25 </a:t>
                      </a:r>
                    </a:p>
                  </a:txBody>
                  <a:tcPr marL="62861" marR="62861" marT="0" marB="0" anchor="ctr"/>
                </a:tc>
                <a:extLst>
                  <a:ext uri="{0D108BD9-81ED-4DB2-BD59-A6C34878D82A}">
                    <a16:rowId xmlns:a16="http://schemas.microsoft.com/office/drawing/2014/main" val="899399096"/>
                  </a:ext>
                </a:extLst>
              </a:tr>
              <a:tr h="648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 do you do when there’s no full-text?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Find It @ MU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89.03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91.68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92.29</a:t>
                      </a:r>
                    </a:p>
                  </a:txBody>
                  <a:tcPr marL="62861" marR="62861" marT="0" marB="0" anchor="ctr"/>
                </a:tc>
                <a:extLst>
                  <a:ext uri="{0D108BD9-81ED-4DB2-BD59-A6C34878D82A}">
                    <a16:rowId xmlns:a16="http://schemas.microsoft.com/office/drawing/2014/main" val="2808592590"/>
                  </a:ext>
                </a:extLst>
              </a:tr>
              <a:tr h="648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Identify bold-font element in an article citation …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Article title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72.16 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75.77 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83.80 </a:t>
                      </a:r>
                    </a:p>
                  </a:txBody>
                  <a:tcPr marL="62861" marR="62861" marT="0" marB="0" anchor="ctr"/>
                </a:tc>
                <a:extLst>
                  <a:ext uri="{0D108BD9-81ED-4DB2-BD59-A6C34878D82A}">
                    <a16:rowId xmlns:a16="http://schemas.microsoft.com/office/drawing/2014/main" val="4286113749"/>
                  </a:ext>
                </a:extLst>
              </a:tr>
              <a:tr h="6482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What’s your confidence level after the workshop?</a:t>
                      </a:r>
                      <a:endParaRPr lang="en-US" sz="1400" b="0" dirty="0"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2861" marR="62861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More confident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84.77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84.45</a:t>
                      </a:r>
                    </a:p>
                  </a:txBody>
                  <a:tcPr marL="62861" marR="62861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82.65</a:t>
                      </a:r>
                    </a:p>
                  </a:txBody>
                  <a:tcPr marL="62861" marR="62861" marT="0" marB="0" anchor="ctr"/>
                </a:tc>
                <a:extLst>
                  <a:ext uri="{0D108BD9-81ED-4DB2-BD59-A6C34878D82A}">
                    <a16:rowId xmlns:a16="http://schemas.microsoft.com/office/drawing/2014/main" val="24169361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7588242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2015 Methodology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197486"/>
            <a:ext cx="6079237" cy="2748528"/>
          </a:xfrm>
        </p:spPr>
        <p:txBody>
          <a:bodyPr/>
          <a:lstStyle/>
          <a:p>
            <a:r>
              <a:rPr lang="en-US" sz="2400" dirty="0"/>
              <a:t>Consent from 177 students in 19 Freshman English sections.</a:t>
            </a:r>
          </a:p>
          <a:p>
            <a:r>
              <a:rPr lang="en-US" sz="2400" dirty="0"/>
              <a:t>Harvested LMS data from Intro to Academic Research module.</a:t>
            </a:r>
          </a:p>
          <a:p>
            <a:r>
              <a:rPr lang="en-US" sz="2400" dirty="0"/>
              <a:t>2 coders created a codebook for analyzing data.</a:t>
            </a:r>
          </a:p>
          <a:p>
            <a:r>
              <a:rPr lang="en-US" sz="2400" dirty="0"/>
              <a:t>Qualtrics form for ease and accuracy.</a:t>
            </a:r>
            <a:endParaRPr lang="en-US" dirty="0"/>
          </a:p>
        </p:txBody>
      </p:sp>
      <p:pic>
        <p:nvPicPr>
          <p:cNvPr id="8" name="Content Placeholder 5">
            <a:extLst>
              <a:ext uri="{FF2B5EF4-FFF2-40B4-BE49-F238E27FC236}">
                <a16:creationId xmlns:a16="http://schemas.microsoft.com/office/drawing/2014/main" id="{C8931427-4E01-E84A-89EC-33BA4FD6C39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9940" y="100493"/>
            <a:ext cx="2743200" cy="274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492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Codebook Themes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197486"/>
            <a:ext cx="6555441" cy="2748528"/>
          </a:xfrm>
        </p:spPr>
        <p:txBody>
          <a:bodyPr/>
          <a:lstStyle/>
          <a:p>
            <a:r>
              <a:rPr lang="en-US" sz="2400" dirty="0"/>
              <a:t>Coder evaluation (subjective)</a:t>
            </a:r>
          </a:p>
          <a:p>
            <a:r>
              <a:rPr lang="en-US" sz="2400" dirty="0"/>
              <a:t>Emotional expression</a:t>
            </a:r>
          </a:p>
          <a:p>
            <a:r>
              <a:rPr lang="en-US" sz="2400" dirty="0"/>
              <a:t>Mention of past experience</a:t>
            </a:r>
          </a:p>
          <a:p>
            <a:r>
              <a:rPr lang="en-US" sz="2400" dirty="0"/>
              <a:t>Comparison with Google, other web search</a:t>
            </a:r>
          </a:p>
          <a:p>
            <a:r>
              <a:rPr lang="en-US" sz="2400" dirty="0"/>
              <a:t>Research process</a:t>
            </a:r>
          </a:p>
          <a:p>
            <a:r>
              <a:rPr lang="en-US" sz="2400" dirty="0"/>
              <a:t>Response contents (descriptive)</a:t>
            </a:r>
          </a:p>
          <a:p>
            <a:r>
              <a:rPr lang="en-US" sz="2400" dirty="0"/>
              <a:t>Database searching specifics</a:t>
            </a:r>
            <a:endParaRPr lang="en-US" dirty="0"/>
          </a:p>
        </p:txBody>
      </p:sp>
      <p:pic>
        <p:nvPicPr>
          <p:cNvPr id="7" name="Picture 6" descr="Image">
            <a:extLst>
              <a:ext uri="{FF2B5EF4-FFF2-40B4-BE49-F238E27FC236}">
                <a16:creationId xmlns:a16="http://schemas.microsoft.com/office/drawing/2014/main" id="{7FE6BB15-A270-6F4C-81E5-EF5903C582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9340" y="107326"/>
            <a:ext cx="1606330" cy="2305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25781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1B77F4-94A6-CD42-8636-F8A6BDAED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6027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B68368-E1C2-FD49-803F-3D0166DD6BB4}"/>
              </a:ext>
            </a:extLst>
          </p:cNvPr>
          <p:cNvSpPr txBox="1"/>
          <p:nvPr/>
        </p:nvSpPr>
        <p:spPr>
          <a:xfrm>
            <a:off x="1609395" y="2117525"/>
            <a:ext cx="592520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41275" cap="rnd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marquetterml.github.io</a:t>
            </a:r>
            <a:r>
              <a:rPr lang="en-US" dirty="0"/>
              <a:t>/information-literacy-modules/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2AA0FBF-BFB5-0448-9C8C-B7AF612A45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45881" y="-1036006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Link</a:t>
            </a:r>
            <a:r>
              <a:rPr lang="en-US" baseline="0" dirty="0"/>
              <a:t> to Project GitHub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60184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Qualtrics Form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0883A5-19A4-5F40-B441-7734AFE7B22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474" y="1105835"/>
            <a:ext cx="5220263" cy="371427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6B0D730-2FCE-1949-A613-FB069D658E6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9" y="122663"/>
            <a:ext cx="4194505" cy="441588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4598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itial screen of the tutorial, includes a brief introduction of the tutorial and a link to the student activity.">
            <a:extLst>
              <a:ext uri="{FF2B5EF4-FFF2-40B4-BE49-F238E27FC236}">
                <a16:creationId xmlns:a16="http://schemas.microsoft.com/office/drawing/2014/main" id="{815D5AA2-8A2D-B84D-A4BB-29E80DE76C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744" y="329184"/>
            <a:ext cx="5029200" cy="41122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49E3A77-C4D9-7044-917C-B1731656F28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993775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Tutorial</a:t>
            </a:r>
            <a:r>
              <a:rPr lang="en-US" baseline="0" dirty="0"/>
              <a:t> Intro Screen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75049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of part 1 of the student activity asking them to state a research idea.">
            <a:extLst>
              <a:ext uri="{FF2B5EF4-FFF2-40B4-BE49-F238E27FC236}">
                <a16:creationId xmlns:a16="http://schemas.microsoft.com/office/drawing/2014/main" id="{797B1DAE-5879-5C49-8DF1-C01F74D5C9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23918"/>
            <a:ext cx="5029200" cy="40956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2F166E31-C805-C749-A8C9-EB2F106AB31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993775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Tutorial Activity</a:t>
            </a:r>
            <a:r>
              <a:rPr lang="en-US" baseline="0" dirty="0"/>
              <a:t> Step 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5608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 descr="Screenshot of part 2 of the student activity asking them to state the two keywords and boolean operator they will use in their search.">
            <a:extLst>
              <a:ext uri="{FF2B5EF4-FFF2-40B4-BE49-F238E27FC236}">
                <a16:creationId xmlns:a16="http://schemas.microsoft.com/office/drawing/2014/main" id="{D0968FDC-1E8F-894F-B336-EA3A9019D4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23070"/>
            <a:ext cx="5029200" cy="40973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4EA2A45-F8AB-7147-BE1E-7206446A55F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225916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Tutorial Activity Step 2</a:t>
            </a:r>
          </a:p>
        </p:txBody>
      </p:sp>
    </p:spTree>
    <p:extLst>
      <p:ext uri="{BB962C8B-B14F-4D97-AF65-F5344CB8AC3E}">
        <p14:creationId xmlns:p14="http://schemas.microsoft.com/office/powerpoint/2010/main" val="22575636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of part 3 of the student activity asking them search for an article and input the article title, source and year published.">
            <a:extLst>
              <a:ext uri="{FF2B5EF4-FFF2-40B4-BE49-F238E27FC236}">
                <a16:creationId xmlns:a16="http://schemas.microsoft.com/office/drawing/2014/main" id="{C5F1CFAE-1654-5044-849E-95C431E81C8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36339"/>
            <a:ext cx="5029200" cy="4070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43D3439-1E48-9748-A19B-530DE592AB6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722435" y="-1087560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Tutorial Activity Step 3</a:t>
            </a:r>
          </a:p>
        </p:txBody>
      </p:sp>
    </p:spTree>
    <p:extLst>
      <p:ext uri="{BB962C8B-B14F-4D97-AF65-F5344CB8AC3E}">
        <p14:creationId xmlns:p14="http://schemas.microsoft.com/office/powerpoint/2010/main" val="15969722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of part 4 of the student activity asking them to answer 3 reflection questions.">
            <a:extLst>
              <a:ext uri="{FF2B5EF4-FFF2-40B4-BE49-F238E27FC236}">
                <a16:creationId xmlns:a16="http://schemas.microsoft.com/office/drawing/2014/main" id="{6C71EDA3-8CD0-3747-A785-8B5E4EE3DB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20185"/>
            <a:ext cx="5029200" cy="41031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9628333-7A64-B14C-B054-7CCB3616188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12040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Tutorial Activity Step 4</a:t>
            </a:r>
          </a:p>
        </p:txBody>
      </p:sp>
    </p:spTree>
    <p:extLst>
      <p:ext uri="{BB962C8B-B14F-4D97-AF65-F5344CB8AC3E}">
        <p14:creationId xmlns:p14="http://schemas.microsoft.com/office/powerpoint/2010/main" val="18347821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shot of the what the student submitted data looks like in the LMS.">
            <a:extLst>
              <a:ext uri="{FF2B5EF4-FFF2-40B4-BE49-F238E27FC236}">
                <a16:creationId xmlns:a16="http://schemas.microsoft.com/office/drawing/2014/main" id="{6C71EDA3-8CD0-3747-A785-8B5E4EE3DB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530" y="83211"/>
            <a:ext cx="6514939" cy="49770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46990BF1-EF98-1D45-AE15-D29241DB6B7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49" y="-112040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Tutorial Data in LMS</a:t>
            </a:r>
          </a:p>
        </p:txBody>
      </p:sp>
    </p:spTree>
    <p:extLst>
      <p:ext uri="{BB962C8B-B14F-4D97-AF65-F5344CB8AC3E}">
        <p14:creationId xmlns:p14="http://schemas.microsoft.com/office/powerpoint/2010/main" val="28524977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Module Data Collected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9371" y="1079499"/>
            <a:ext cx="7683500" cy="2748528"/>
          </a:xfrm>
        </p:spPr>
        <p:txBody>
          <a:bodyPr/>
          <a:lstStyle/>
          <a:p>
            <a:r>
              <a:rPr lang="en-US" sz="2400" dirty="0"/>
              <a:t>Student topic, or research question</a:t>
            </a:r>
          </a:p>
          <a:p>
            <a:r>
              <a:rPr lang="en-US" sz="2400" dirty="0"/>
              <a:t>Keywords chosen by student for topic</a:t>
            </a:r>
          </a:p>
          <a:p>
            <a:r>
              <a:rPr lang="en-US" sz="2400" dirty="0"/>
              <a:t>Choice of Boolean command</a:t>
            </a:r>
          </a:p>
          <a:p>
            <a:r>
              <a:rPr lang="en-US" sz="2400" dirty="0"/>
              <a:t>Article information:</a:t>
            </a:r>
          </a:p>
          <a:p>
            <a:pPr lvl="1"/>
            <a:r>
              <a:rPr lang="en-US" sz="2000" dirty="0"/>
              <a:t>Article title</a:t>
            </a:r>
          </a:p>
          <a:p>
            <a:pPr lvl="1"/>
            <a:r>
              <a:rPr lang="en-US" sz="2000" dirty="0"/>
              <a:t>Journal title</a:t>
            </a:r>
          </a:p>
          <a:p>
            <a:pPr lvl="1"/>
            <a:r>
              <a:rPr lang="en-US" sz="2000" dirty="0"/>
              <a:t>Publication year</a:t>
            </a:r>
          </a:p>
          <a:p>
            <a:r>
              <a:rPr lang="en-US" sz="2400" dirty="0"/>
              <a:t>Reflection, responses to prompts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2092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Subject Consistency Example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18864" y="1020505"/>
            <a:ext cx="7683500" cy="2748528"/>
          </a:xfrm>
        </p:spPr>
        <p:txBody>
          <a:bodyPr/>
          <a:lstStyle/>
          <a:p>
            <a:r>
              <a:rPr lang="en-US" sz="2400" b="1" dirty="0"/>
              <a:t>Search/topic sentence: </a:t>
            </a:r>
          </a:p>
          <a:p>
            <a:pPr lvl="1"/>
            <a:r>
              <a:rPr lang="en-US" sz="2000" dirty="0"/>
              <a:t>"How common is Alzheimer's Disease in the world"</a:t>
            </a:r>
          </a:p>
          <a:p>
            <a:r>
              <a:rPr lang="en-US" sz="2400" b="1" dirty="0"/>
              <a:t>Keywords: </a:t>
            </a:r>
          </a:p>
          <a:p>
            <a:pPr lvl="1"/>
            <a:r>
              <a:rPr lang="en-US" sz="2000" dirty="0"/>
              <a:t>Alzheimer's Disease AND common</a:t>
            </a:r>
          </a:p>
          <a:p>
            <a:r>
              <a:rPr lang="en-US" sz="2400" b="1" dirty="0"/>
              <a:t>Article title: </a:t>
            </a:r>
          </a:p>
          <a:p>
            <a:pPr lvl="1"/>
            <a:r>
              <a:rPr lang="en-US" sz="2000" dirty="0"/>
              <a:t>"Active immunization against complement factor C5a: a new therapeutic approach for Alzheimer's disease"</a:t>
            </a:r>
          </a:p>
          <a:p>
            <a:r>
              <a:rPr lang="en-US" sz="2400" b="1" dirty="0"/>
              <a:t>Publication title: </a:t>
            </a:r>
          </a:p>
          <a:p>
            <a:pPr lvl="1"/>
            <a:r>
              <a:rPr lang="en-US" sz="2000" dirty="0"/>
              <a:t>Journal entry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49766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Subject Consistency Analysis</a:t>
            </a:r>
          </a:p>
        </p:txBody>
      </p:sp>
      <p:pic>
        <p:nvPicPr>
          <p:cNvPr id="3" name="Picture 2" descr="Table displaying the results of subject consistency in responses.">
            <a:extLst>
              <a:ext uri="{FF2B5EF4-FFF2-40B4-BE49-F238E27FC236}">
                <a16:creationId xmlns:a16="http://schemas.microsoft.com/office/drawing/2014/main" id="{50A33AD8-5CAA-E049-8178-585E38EB7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1103" y="1055792"/>
            <a:ext cx="8581793" cy="3497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641333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1B77F4-94A6-CD42-8636-F8A6BDAED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001" b="11915"/>
          <a:stretch/>
        </p:blipFill>
        <p:spPr>
          <a:xfrm>
            <a:off x="-93786" y="0"/>
            <a:ext cx="9237785" cy="5143500"/>
          </a:xfrm>
          <a:prstGeom prst="rect">
            <a:avLst/>
          </a:prstGeom>
        </p:spPr>
      </p:pic>
      <p:pic>
        <p:nvPicPr>
          <p:cNvPr id="3" name="Picture 2" descr="Screenshot of book chapter Problems and Promises of Using LMS Learner Analytics for Assessment - https://works.bepress.com/eric_kowalik/16/">
            <a:extLst>
              <a:ext uri="{FF2B5EF4-FFF2-40B4-BE49-F238E27FC236}">
                <a16:creationId xmlns:a16="http://schemas.microsoft.com/office/drawing/2014/main" id="{65194AD1-C2D2-F24F-8DF5-4390BA354C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59593" y="683740"/>
            <a:ext cx="4624722" cy="330337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C30C3859-2642-B941-A32E-FCD02AEE01B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1756" y="-993775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Shameless</a:t>
            </a:r>
            <a:r>
              <a:rPr lang="en-US" baseline="0" dirty="0"/>
              <a:t> Plug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73355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Keyword Choice Analysis</a:t>
            </a:r>
          </a:p>
        </p:txBody>
      </p:sp>
      <p:pic>
        <p:nvPicPr>
          <p:cNvPr id="3" name="Picture 2" descr="Table displaying the results of keyword consistency in responses.">
            <a:extLst>
              <a:ext uri="{FF2B5EF4-FFF2-40B4-BE49-F238E27FC236}">
                <a16:creationId xmlns:a16="http://schemas.microsoft.com/office/drawing/2014/main" id="{C9183F82-5F25-2F4C-BD32-A5BFEEFECA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650" y="1260161"/>
            <a:ext cx="8902700" cy="3225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76908" y="2482560"/>
            <a:ext cx="3546442" cy="2258029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b="1" dirty="0"/>
              <a:t>Rating 2 example:</a:t>
            </a:r>
          </a:p>
          <a:p>
            <a:pPr lvl="1"/>
            <a:r>
              <a:rPr lang="en-US" sz="2000" dirty="0"/>
              <a:t>obesity AND world</a:t>
            </a:r>
          </a:p>
          <a:p>
            <a:endParaRPr lang="en-US" sz="2400" dirty="0"/>
          </a:p>
          <a:p>
            <a:r>
              <a:rPr lang="en-US" sz="2400" b="1" dirty="0"/>
              <a:t>Rating 3 example:</a:t>
            </a:r>
          </a:p>
          <a:p>
            <a:pPr lvl="1"/>
            <a:r>
              <a:rPr lang="en-US" sz="2000" dirty="0"/>
              <a:t>women AND refugees</a:t>
            </a:r>
          </a:p>
        </p:txBody>
      </p:sp>
    </p:spTree>
    <p:extLst>
      <p:ext uri="{BB962C8B-B14F-4D97-AF65-F5344CB8AC3E}">
        <p14:creationId xmlns:p14="http://schemas.microsoft.com/office/powerpoint/2010/main" val="2084012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Boolean Choice Analysis</a:t>
            </a:r>
          </a:p>
        </p:txBody>
      </p:sp>
      <p:pic>
        <p:nvPicPr>
          <p:cNvPr id="3" name="Picture 2" descr="Table displaying the results of boolean choice responses.">
            <a:extLst>
              <a:ext uri="{FF2B5EF4-FFF2-40B4-BE49-F238E27FC236}">
                <a16:creationId xmlns:a16="http://schemas.microsoft.com/office/drawing/2014/main" id="{EFF0855C-3E22-1C4B-AB28-FB133EC645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260161"/>
            <a:ext cx="8839200" cy="3111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55259" y="3226383"/>
            <a:ext cx="6010684" cy="1735909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sz="2400" b="1" dirty="0"/>
              <a:t>Rating 1 example:</a:t>
            </a:r>
          </a:p>
          <a:p>
            <a:pPr lvl="1"/>
            <a:r>
              <a:rPr lang="en-US" sz="2000" dirty="0"/>
              <a:t>nature OR rights</a:t>
            </a:r>
          </a:p>
          <a:p>
            <a:r>
              <a:rPr lang="en-US" sz="2400" b="1" dirty="0"/>
              <a:t>Rating 2 example:</a:t>
            </a:r>
          </a:p>
          <a:p>
            <a:pPr lvl="1"/>
            <a:r>
              <a:rPr lang="en-US" sz="2000" dirty="0"/>
              <a:t>psychological disorders OR refugee health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161470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Publication Title Analysis</a:t>
            </a:r>
          </a:p>
        </p:txBody>
      </p:sp>
      <p:pic>
        <p:nvPicPr>
          <p:cNvPr id="3" name="Picture 2" descr="Table displaying the results of publication title responses.">
            <a:extLst>
              <a:ext uri="{FF2B5EF4-FFF2-40B4-BE49-F238E27FC236}">
                <a16:creationId xmlns:a16="http://schemas.microsoft.com/office/drawing/2014/main" id="{8720C969-F5F9-CC4F-9613-9D3B5CB0CF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729" y="959934"/>
            <a:ext cx="8011841" cy="4063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4678029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Analyzing Reflection Prompts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36600" y="1197486"/>
            <a:ext cx="7683500" cy="2748528"/>
          </a:xfrm>
        </p:spPr>
        <p:txBody>
          <a:bodyPr/>
          <a:lstStyle/>
          <a:p>
            <a:r>
              <a:rPr lang="en-US" sz="2400" dirty="0"/>
              <a:t>What did you do after entering your initial search statement?</a:t>
            </a:r>
          </a:p>
          <a:p>
            <a:r>
              <a:rPr lang="en-US" sz="2400" dirty="0"/>
              <a:t>What challenges did you have?</a:t>
            </a:r>
          </a:p>
          <a:p>
            <a:r>
              <a:rPr lang="en-US" sz="2400" dirty="0"/>
              <a:t>What did you learn about the academic research process?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48617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Better than Google?!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197486"/>
            <a:ext cx="6555441" cy="2748528"/>
          </a:xfrm>
        </p:spPr>
        <p:txBody>
          <a:bodyPr/>
          <a:lstStyle/>
          <a:p>
            <a:r>
              <a:rPr lang="en-US" sz="2400" dirty="0"/>
              <a:t>16.4 % of responses made a comparison between databases and Google, et al.</a:t>
            </a:r>
          </a:p>
          <a:p>
            <a:pPr lvl="1"/>
            <a:r>
              <a:rPr lang="en-US" sz="2000" dirty="0"/>
              <a:t>More credible, reliable, authoritative</a:t>
            </a:r>
          </a:p>
          <a:p>
            <a:pPr lvl="1"/>
            <a:r>
              <a:rPr lang="en-US" sz="2000" dirty="0"/>
              <a:t>Better than web searching</a:t>
            </a:r>
          </a:p>
          <a:p>
            <a:pPr lvl="1"/>
            <a:r>
              <a:rPr lang="en-US" sz="2000" dirty="0"/>
              <a:t>More efficient, save time</a:t>
            </a:r>
          </a:p>
          <a:p>
            <a:pPr lvl="1"/>
            <a:r>
              <a:rPr lang="en-US" sz="2000" dirty="0"/>
              <a:t>Harder to search</a:t>
            </a:r>
            <a:endParaRPr lang="en-US" dirty="0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E74C4A22-A63E-5542-89BD-2E0588C3BE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32715" y="177770"/>
            <a:ext cx="2039431" cy="20394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143283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Research as Process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8216" y="1197486"/>
            <a:ext cx="6555441" cy="2748528"/>
          </a:xfrm>
        </p:spPr>
        <p:txBody>
          <a:bodyPr/>
          <a:lstStyle/>
          <a:p>
            <a:r>
              <a:rPr lang="en-US" sz="2400" dirty="0"/>
              <a:t>29.4 % addressed this theme</a:t>
            </a:r>
          </a:p>
          <a:p>
            <a:pPr lvl="1"/>
            <a:r>
              <a:rPr lang="en-US" sz="2000" dirty="0"/>
              <a:t>Revised, focused, </a:t>
            </a:r>
            <a:r>
              <a:rPr lang="en-US" sz="2000" b="1" dirty="0"/>
              <a:t>changed research question</a:t>
            </a:r>
          </a:p>
          <a:p>
            <a:pPr lvl="1"/>
            <a:r>
              <a:rPr lang="en-US" sz="2000" b="1" dirty="0"/>
              <a:t>Research takes time</a:t>
            </a:r>
            <a:r>
              <a:rPr lang="en-US" sz="2000" dirty="0"/>
              <a:t> if you want good sources</a:t>
            </a:r>
          </a:p>
          <a:p>
            <a:pPr lvl="1"/>
            <a:r>
              <a:rPr lang="en-US" sz="2000" dirty="0"/>
              <a:t>Need to spend time thinking about research question</a:t>
            </a:r>
          </a:p>
          <a:p>
            <a:pPr lvl="1"/>
            <a:r>
              <a:rPr lang="en-US" sz="2000" dirty="0"/>
              <a:t>Need </a:t>
            </a:r>
            <a:r>
              <a:rPr lang="en-US" sz="2000" b="1" dirty="0"/>
              <a:t>background information</a:t>
            </a:r>
            <a:r>
              <a:rPr lang="en-US" sz="2000" dirty="0"/>
              <a:t> on topic</a:t>
            </a:r>
          </a:p>
          <a:p>
            <a:pPr lvl="1"/>
            <a:r>
              <a:rPr lang="en-US" sz="2000" dirty="0"/>
              <a:t>Hard to formulate a research question</a:t>
            </a:r>
          </a:p>
          <a:p>
            <a:pPr lvl="1"/>
            <a:r>
              <a:rPr lang="en-US" sz="2000" dirty="0"/>
              <a:t>Separate research sources may be necessary for different aspects of research question</a:t>
            </a:r>
            <a:endParaRPr lang="en-US" dirty="0"/>
          </a:p>
        </p:txBody>
      </p: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CA5DE50C-FDAB-F945-AB96-48F0AB828B5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609330" y="146208"/>
            <a:ext cx="2423160" cy="2423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812747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Study Findings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197486"/>
            <a:ext cx="6555441" cy="2748528"/>
          </a:xfrm>
        </p:spPr>
        <p:txBody>
          <a:bodyPr/>
          <a:lstStyle/>
          <a:p>
            <a:r>
              <a:rPr lang="en-US" sz="1800" dirty="0"/>
              <a:t>Open-ended prompt questions:</a:t>
            </a:r>
          </a:p>
          <a:p>
            <a:pPr lvl="1"/>
            <a:r>
              <a:rPr lang="en-US" sz="1800" dirty="0"/>
              <a:t>Two-thirds of students addressed the more concrete prompts, described what they did.</a:t>
            </a:r>
          </a:p>
          <a:p>
            <a:pPr lvl="1"/>
            <a:r>
              <a:rPr lang="en-US" sz="1800" dirty="0"/>
              <a:t>Only 29% wrote on the research process. </a:t>
            </a:r>
          </a:p>
          <a:p>
            <a:r>
              <a:rPr lang="en-US" sz="1800"/>
              <a:t>56</a:t>
            </a:r>
            <a:r>
              <a:rPr lang="en-US" sz="1800" dirty="0"/>
              <a:t>% clearly recognize journal /magazine titles.</a:t>
            </a:r>
          </a:p>
          <a:p>
            <a:r>
              <a:rPr lang="en-US" sz="1800" dirty="0"/>
              <a:t>21% have difficulty recognizing publication titles.</a:t>
            </a:r>
          </a:p>
          <a:p>
            <a:r>
              <a:rPr lang="en-US" sz="1800" dirty="0"/>
              <a:t>90% chose the appropriate Boolean command.</a:t>
            </a:r>
          </a:p>
          <a:p>
            <a:r>
              <a:rPr lang="en-US" sz="1800" dirty="0"/>
              <a:t>Recurring themes in students’ writing:  relevance, specificity in keywords and evaluation.</a:t>
            </a:r>
          </a:p>
        </p:txBody>
      </p:sp>
      <p:pic>
        <p:nvPicPr>
          <p:cNvPr id="8" name="Content Placeholder 4" descr="location38.png">
            <a:extLst>
              <a:ext uri="{FF2B5EF4-FFF2-40B4-BE49-F238E27FC236}">
                <a16:creationId xmlns:a16="http://schemas.microsoft.com/office/drawing/2014/main" id="{87152878-81DB-AD4F-B8A8-05838DD5792E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34" b="-6034"/>
          <a:stretch>
            <a:fillRect/>
          </a:stretch>
        </p:blipFill>
        <p:spPr>
          <a:xfrm>
            <a:off x="6720840" y="0"/>
            <a:ext cx="2423160" cy="2715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508675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Study Limitations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197486"/>
            <a:ext cx="6555441" cy="2748528"/>
          </a:xfrm>
        </p:spPr>
        <p:txBody>
          <a:bodyPr/>
          <a:lstStyle/>
          <a:p>
            <a:r>
              <a:rPr lang="en-US" sz="2400" dirty="0"/>
              <a:t>Case study, no control group.</a:t>
            </a:r>
          </a:p>
          <a:p>
            <a:r>
              <a:rPr lang="en-US" sz="2400" dirty="0"/>
              <a:t>Data NOT collected:</a:t>
            </a:r>
          </a:p>
          <a:p>
            <a:pPr lvl="1"/>
            <a:r>
              <a:rPr lang="en-US" dirty="0"/>
              <a:t>How much time needed to complete it?</a:t>
            </a:r>
          </a:p>
          <a:p>
            <a:pPr lvl="1"/>
            <a:r>
              <a:rPr lang="en-US" dirty="0"/>
              <a:t>Was credit given?</a:t>
            </a:r>
          </a:p>
          <a:p>
            <a:pPr lvl="1"/>
            <a:r>
              <a:rPr lang="en-US" dirty="0"/>
              <a:t>When the student completed the module (before or after IL session?)</a:t>
            </a:r>
          </a:p>
          <a:p>
            <a:r>
              <a:rPr lang="en-US" sz="2400" dirty="0"/>
              <a:t>Codebook problems created inter-coder divergence.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910C61-8464-5846-B29D-09EF02A25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788094" y="0"/>
            <a:ext cx="2110552" cy="2110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49850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Lessons Learned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237" y="1197486"/>
            <a:ext cx="6189857" cy="2748528"/>
          </a:xfrm>
        </p:spPr>
        <p:txBody>
          <a:bodyPr/>
          <a:lstStyle/>
          <a:p>
            <a:r>
              <a:rPr lang="en-US" sz="2400" dirty="0"/>
              <a:t>Focus on 'friend-raising’.</a:t>
            </a:r>
          </a:p>
          <a:p>
            <a:r>
              <a:rPr lang="en-US" sz="2400" dirty="0"/>
              <a:t>Support for instructors AND librarians.</a:t>
            </a:r>
          </a:p>
          <a:p>
            <a:r>
              <a:rPr lang="en-US" sz="2400" dirty="0"/>
              <a:t>Workload and scalability </a:t>
            </a:r>
          </a:p>
          <a:p>
            <a:pPr lvl="1"/>
            <a:r>
              <a:rPr lang="en-US" sz="2000" dirty="0"/>
              <a:t>Even entry level model increases the workload of instruction librarians with many other responsibilities and courses to support. </a:t>
            </a:r>
          </a:p>
          <a:p>
            <a:r>
              <a:rPr lang="en-US" sz="2400" dirty="0"/>
              <a:t>Feasibility of assessment.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B910C61-8464-5846-B29D-09EF02A2522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6464709" y="176778"/>
            <a:ext cx="257175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40583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Changes Since the Study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197486"/>
            <a:ext cx="6555441" cy="2748528"/>
          </a:xfrm>
        </p:spPr>
        <p:txBody>
          <a:bodyPr/>
          <a:lstStyle/>
          <a:p>
            <a:r>
              <a:rPr lang="en-US" sz="2400" dirty="0"/>
              <a:t>FYE program re-worked twice.</a:t>
            </a:r>
          </a:p>
          <a:p>
            <a:pPr lvl="1"/>
            <a:r>
              <a:rPr lang="en-US" sz="2000" dirty="0"/>
              <a:t>Focus on multi modal projects, i.e. posters, videos, websites.</a:t>
            </a:r>
          </a:p>
          <a:p>
            <a:pPr lvl="1"/>
            <a:r>
              <a:rPr lang="en-US" sz="2000" dirty="0"/>
              <a:t>No pre-loaded or required modules.</a:t>
            </a:r>
          </a:p>
          <a:p>
            <a:pPr lvl="1"/>
            <a:r>
              <a:rPr lang="en-US" sz="2000" dirty="0"/>
              <a:t>Librarian </a:t>
            </a:r>
            <a:r>
              <a:rPr lang="en-US" sz="2000" dirty="0">
                <a:solidFill>
                  <a:srgbClr val="FF0000"/>
                </a:solidFill>
                <a:latin typeface="Webdings" pitchFamily="2" charset="2"/>
              </a:rPr>
              <a:t>Y</a:t>
            </a:r>
          </a:p>
          <a:p>
            <a:r>
              <a:rPr lang="en-US" sz="2400" dirty="0"/>
              <a:t>Online modules available in LMS for all!</a:t>
            </a:r>
          </a:p>
          <a:p>
            <a:r>
              <a:rPr lang="en-US" sz="2400" dirty="0"/>
              <a:t>Focus on accessibility.</a:t>
            </a:r>
          </a:p>
        </p:txBody>
      </p:sp>
      <p:pic>
        <p:nvPicPr>
          <p:cNvPr id="8" name="Content Placeholder 1">
            <a:extLst>
              <a:ext uri="{FF2B5EF4-FFF2-40B4-BE49-F238E27FC236}">
                <a16:creationId xmlns:a16="http://schemas.microsoft.com/office/drawing/2014/main" id="{8CD5D3BB-2CD6-6045-8D5C-D5DCB9ED10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628870" y="221558"/>
            <a:ext cx="2350192" cy="2350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8004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What to expect…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346283"/>
            <a:ext cx="8197678" cy="2748528"/>
          </a:xfrm>
        </p:spPr>
        <p:txBody>
          <a:bodyPr/>
          <a:lstStyle/>
          <a:p>
            <a:r>
              <a:rPr lang="en-US" dirty="0"/>
              <a:t>Background about the program.</a:t>
            </a:r>
          </a:p>
          <a:p>
            <a:r>
              <a:rPr lang="en-US" dirty="0"/>
              <a:t>Describe the transition to using online modules.</a:t>
            </a:r>
          </a:p>
          <a:p>
            <a:r>
              <a:rPr lang="en-US" dirty="0"/>
              <a:t>Describe development of online modules.</a:t>
            </a:r>
          </a:p>
          <a:p>
            <a:r>
              <a:rPr lang="en-US" dirty="0"/>
              <a:t>Examine assessment in action.</a:t>
            </a:r>
          </a:p>
          <a:p>
            <a:r>
              <a:rPr lang="en-US" dirty="0"/>
              <a:t>Explore lessons learned.</a:t>
            </a:r>
          </a:p>
        </p:txBody>
      </p:sp>
    </p:spTree>
    <p:extLst>
      <p:ext uri="{BB962C8B-B14F-4D97-AF65-F5344CB8AC3E}">
        <p14:creationId xmlns:p14="http://schemas.microsoft.com/office/powerpoint/2010/main" val="29216057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New Way to Load Modules in D2L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EACDBDAB-7FA3-5947-850B-308969615663}"/>
              </a:ext>
            </a:extLst>
          </p:cNvPr>
          <p:cNvGrpSpPr/>
          <p:nvPr/>
        </p:nvGrpSpPr>
        <p:grpSpPr>
          <a:xfrm>
            <a:off x="457060" y="1086522"/>
            <a:ext cx="3475541" cy="3793305"/>
            <a:chOff x="510848" y="494675"/>
            <a:chExt cx="5171018" cy="5643797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29F5F9A-49B1-DB4D-9F6E-4D42013322B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848" y="494675"/>
              <a:ext cx="5171018" cy="56437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0" name="Rounded Rectangle 9">
              <a:extLst>
                <a:ext uri="{FF2B5EF4-FFF2-40B4-BE49-F238E27FC236}">
                  <a16:creationId xmlns:a16="http://schemas.microsoft.com/office/drawing/2014/main" id="{764F6EA0-1027-CE46-91EE-C59A71BBF853}"/>
                </a:ext>
              </a:extLst>
            </p:cNvPr>
            <p:cNvSpPr/>
            <p:nvPr/>
          </p:nvSpPr>
          <p:spPr>
            <a:xfrm>
              <a:off x="675739" y="2278505"/>
              <a:ext cx="1377914" cy="704538"/>
            </a:xfrm>
            <a:prstGeom prst="roundRect">
              <a:avLst/>
            </a:prstGeom>
            <a:noFill/>
            <a:ln w="76200"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rgbClr val="FFC000"/>
                </a:solidFill>
              </a:endParaRPr>
            </a:p>
          </p:txBody>
        </p: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33765AD8-A813-064B-96C6-BCCDC5A305BD}"/>
                </a:ext>
              </a:extLst>
            </p:cNvPr>
            <p:cNvSpPr/>
            <p:nvPr/>
          </p:nvSpPr>
          <p:spPr>
            <a:xfrm>
              <a:off x="675738" y="5114145"/>
              <a:ext cx="2082451" cy="704538"/>
            </a:xfrm>
            <a:prstGeom prst="roundRect">
              <a:avLst/>
            </a:prstGeom>
            <a:noFill/>
            <a:ln w="76200">
              <a:solidFill>
                <a:srgbClr val="FDD5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Picture 14" descr="A screenshot of a cell phone&#10;&#10;Description automatically generated">
            <a:extLst>
              <a:ext uri="{FF2B5EF4-FFF2-40B4-BE49-F238E27FC236}">
                <a16:creationId xmlns:a16="http://schemas.microsoft.com/office/drawing/2014/main" id="{080EFEAB-DA37-E54B-B8F1-6640FE1062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9642" y="1179417"/>
            <a:ext cx="5482234" cy="3781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3050130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Next Steps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899" y="1197486"/>
            <a:ext cx="5494529" cy="2748528"/>
          </a:xfrm>
        </p:spPr>
        <p:txBody>
          <a:bodyPr/>
          <a:lstStyle/>
          <a:p>
            <a:r>
              <a:rPr lang="en-US" sz="2400" dirty="0"/>
              <a:t>Let's turn that codebook into a rubric! </a:t>
            </a:r>
          </a:p>
          <a:p>
            <a:r>
              <a:rPr lang="en-US" sz="2400" dirty="0"/>
              <a:t>Improve coordination with instructors.</a:t>
            </a:r>
          </a:p>
          <a:p>
            <a:r>
              <a:rPr lang="en-US" sz="2400" dirty="0"/>
              <a:t>Export LMS data as .csv! Yay!</a:t>
            </a:r>
          </a:p>
          <a:p>
            <a:r>
              <a:rPr lang="en-US" sz="2400" dirty="0"/>
              <a:t>Look for development partners.</a:t>
            </a:r>
          </a:p>
          <a:p>
            <a:r>
              <a:rPr lang="en-US" sz="2400" dirty="0"/>
              <a:t>Discussing data use policy.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EB60917-248F-4F43-90C5-88300663178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8428" y="119692"/>
            <a:ext cx="2715768" cy="2715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577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References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009917"/>
            <a:ext cx="8326315" cy="2748528"/>
          </a:xfrm>
        </p:spPr>
        <p:txBody>
          <a:bodyPr/>
          <a:lstStyle/>
          <a:p>
            <a:r>
              <a:rPr lang="en-US" sz="2400" dirty="0">
                <a:hlinkClick r:id="rId3"/>
              </a:rPr>
              <a:t>The Coding Manual for Qualitative Researchers</a:t>
            </a:r>
            <a:r>
              <a:rPr lang="en-US" sz="2400" dirty="0"/>
              <a:t> </a:t>
            </a:r>
          </a:p>
          <a:p>
            <a:r>
              <a:rPr lang="en-US" sz="2400" dirty="0">
                <a:hlinkClick r:id="rId4"/>
              </a:rPr>
              <a:t>Threshold Concepts and Transformational Learning</a:t>
            </a:r>
            <a:endParaRPr lang="en-US" sz="2400" dirty="0"/>
          </a:p>
          <a:p>
            <a:r>
              <a:rPr lang="en-US" sz="2400" dirty="0">
                <a:hlinkClick r:id="rId5"/>
              </a:rPr>
              <a:t>Cambridge Handbook of Multimedia Learning</a:t>
            </a:r>
            <a:endParaRPr lang="en-US" sz="2400" dirty="0"/>
          </a:p>
          <a:p>
            <a:r>
              <a:rPr lang="en-US" sz="2400" dirty="0">
                <a:hlinkClick r:id="rId6"/>
              </a:rPr>
              <a:t>E-Learning and the Science of Instruction</a:t>
            </a:r>
            <a:endParaRPr lang="en-US" sz="2400" dirty="0"/>
          </a:p>
          <a:p>
            <a:r>
              <a:rPr lang="en-US" sz="2400" dirty="0">
                <a:hlinkClick r:id="rId7"/>
              </a:rPr>
              <a:t>Paper Prototyping: The Fast and Easy Way to Design and Refine User Interfaces</a:t>
            </a:r>
            <a:endParaRPr lang="en-US" sz="2400" dirty="0"/>
          </a:p>
          <a:p>
            <a:r>
              <a:rPr lang="en-US" sz="2400" dirty="0"/>
              <a:t>Icons made by </a:t>
            </a:r>
            <a:r>
              <a:rPr lang="en-US" sz="2400" dirty="0">
                <a:hlinkClick r:id="rId8"/>
              </a:rPr>
              <a:t>monkik</a:t>
            </a:r>
            <a:r>
              <a:rPr lang="en-US" sz="2400" dirty="0"/>
              <a:t>, </a:t>
            </a:r>
            <a:r>
              <a:rPr lang="en-US" sz="2400" dirty="0">
                <a:hlinkClick r:id="rId9"/>
              </a:rPr>
              <a:t>Freepik</a:t>
            </a:r>
            <a:r>
              <a:rPr lang="en-US" sz="2400" dirty="0"/>
              <a:t>, </a:t>
            </a:r>
            <a:r>
              <a:rPr lang="en-US" sz="2400" dirty="0">
                <a:hlinkClick r:id="rId10"/>
              </a:rPr>
              <a:t>geotatah</a:t>
            </a:r>
            <a:r>
              <a:rPr lang="en-US" sz="2400" dirty="0"/>
              <a:t> and </a:t>
            </a:r>
            <a:r>
              <a:rPr lang="en-US" sz="2400" dirty="0">
                <a:hlinkClick r:id="rId11"/>
              </a:rPr>
              <a:t>wanicon</a:t>
            </a:r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2785946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1B77F4-94A6-CD42-8636-F8A6BDAED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rcRect r="6027"/>
          <a:stretch/>
        </p:blipFill>
        <p:spPr>
          <a:xfrm>
            <a:off x="-1" y="0"/>
            <a:ext cx="9144001" cy="51435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2B68368-E1C2-FD49-803F-3D0166DD6BB4}"/>
              </a:ext>
            </a:extLst>
          </p:cNvPr>
          <p:cNvSpPr txBox="1"/>
          <p:nvPr/>
        </p:nvSpPr>
        <p:spPr>
          <a:xfrm>
            <a:off x="1609395" y="2117525"/>
            <a:ext cx="5925208" cy="36933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"/>
                  <a:lumOff val="95000"/>
                </a:schemeClr>
              </a:gs>
              <a:gs pos="74000">
                <a:schemeClr val="accent5">
                  <a:lumMod val="45000"/>
                  <a:lumOff val="55000"/>
                </a:schemeClr>
              </a:gs>
              <a:gs pos="83000">
                <a:schemeClr val="accent5">
                  <a:lumMod val="45000"/>
                  <a:lumOff val="55000"/>
                </a:schemeClr>
              </a:gs>
              <a:gs pos="100000">
                <a:schemeClr val="accent5">
                  <a:lumMod val="30000"/>
                  <a:lumOff val="70000"/>
                </a:schemeClr>
              </a:gs>
            </a:gsLst>
            <a:lin ang="5400000" scaled="1"/>
            <a:tileRect/>
          </a:gradFill>
          <a:ln w="41275" cap="rnd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/>
              <a:t>http://</a:t>
            </a:r>
            <a:r>
              <a:rPr lang="en-US" dirty="0" err="1"/>
              <a:t>marquetterml.github.io</a:t>
            </a:r>
            <a:r>
              <a:rPr lang="en-US" dirty="0"/>
              <a:t>/information-literacy-modules/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6707A0-8888-5C4C-8998-3AD4CE7B0FF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49" y="-112040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Link to GitHub Project Site</a:t>
            </a:r>
          </a:p>
        </p:txBody>
      </p:sp>
    </p:spTree>
    <p:extLst>
      <p:ext uri="{BB962C8B-B14F-4D97-AF65-F5344CB8AC3E}">
        <p14:creationId xmlns:p14="http://schemas.microsoft.com/office/powerpoint/2010/main" val="127159020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7694 background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80355"/>
          </a:xfrm>
          <a:prstGeom prst="rect">
            <a:avLst/>
          </a:prstGeom>
        </p:spPr>
      </p:pic>
      <p:pic>
        <p:nvPicPr>
          <p:cNvPr id="2" name="Picture 1" descr="PPT master blue gradien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4872914"/>
          </a:xfrm>
          <a:prstGeom prst="rect">
            <a:avLst/>
          </a:prstGeom>
        </p:spPr>
      </p:pic>
      <p:pic>
        <p:nvPicPr>
          <p:cNvPr id="7" name="Picture 6" descr="bottom apex 7694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530" y="3909214"/>
            <a:ext cx="9144000" cy="1234286"/>
          </a:xfrm>
          <a:prstGeom prst="rect">
            <a:avLst/>
          </a:prstGeom>
        </p:spPr>
      </p:pic>
      <p:pic>
        <p:nvPicPr>
          <p:cNvPr id="8" name="Picture 7" descr="apex 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66" y="0"/>
            <a:ext cx="6022848" cy="569976"/>
          </a:xfrm>
          <a:prstGeom prst="rect">
            <a:avLst/>
          </a:prstGeom>
        </p:spPr>
      </p:pic>
      <p:pic>
        <p:nvPicPr>
          <p:cNvPr id="9" name="Picture 3" descr="MU Logo-BTD-Centered-R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6938" y="1622425"/>
            <a:ext cx="2066925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5E73CE55-B920-F240-86EF-8F4C6F4FCD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1263406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Marquette Logo</a:t>
            </a:r>
          </a:p>
        </p:txBody>
      </p:sp>
    </p:spTree>
    <p:extLst>
      <p:ext uri="{BB962C8B-B14F-4D97-AF65-F5344CB8AC3E}">
        <p14:creationId xmlns:p14="http://schemas.microsoft.com/office/powerpoint/2010/main" val="27127486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B1B77F4-94A6-CD42-8636-F8A6BDAED3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7500"/>
          <a:stretch/>
        </p:blipFill>
        <p:spPr>
          <a:xfrm>
            <a:off x="0" y="-1"/>
            <a:ext cx="9144000" cy="514350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8ACD4A9B-47A7-7540-947E-D66A24D6DB7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8650" y="-993776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About</a:t>
            </a:r>
            <a:r>
              <a:rPr lang="en-US" baseline="0" dirty="0"/>
              <a:t> Marquette University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6662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About First Year English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346283"/>
            <a:ext cx="5701614" cy="2748528"/>
          </a:xfrm>
        </p:spPr>
        <p:txBody>
          <a:bodyPr/>
          <a:lstStyle/>
          <a:p>
            <a:r>
              <a:rPr lang="en-US" dirty="0"/>
              <a:t>Taken by almost all first year students.</a:t>
            </a:r>
          </a:p>
          <a:p>
            <a:r>
              <a:rPr lang="en-US" dirty="0"/>
              <a:t>Libraries' largest instruction client.</a:t>
            </a:r>
          </a:p>
          <a:p>
            <a:r>
              <a:rPr lang="en-US" dirty="0"/>
              <a:t>First exposure to academic research and academic writing.</a:t>
            </a:r>
          </a:p>
        </p:txBody>
      </p:sp>
      <p:pic>
        <p:nvPicPr>
          <p:cNvPr id="4" name="Content Placeholder 1">
            <a:extLst>
              <a:ext uri="{FF2B5EF4-FFF2-40B4-BE49-F238E27FC236}">
                <a16:creationId xmlns:a16="http://schemas.microsoft.com/office/drawing/2014/main" id="{4F35523D-C783-BE48-AC95-785EF4FF5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034" b="-6034"/>
          <a:stretch>
            <a:fillRect/>
          </a:stretch>
        </p:blipFill>
        <p:spPr>
          <a:xfrm>
            <a:off x="6262816" y="57665"/>
            <a:ext cx="2716246" cy="3044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4144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B9AA2287-AC4B-1045-A407-48FD7F1C53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23900" y="2752805"/>
            <a:ext cx="3773488" cy="479822"/>
          </a:xfrm>
        </p:spPr>
        <p:txBody>
          <a:bodyPr/>
          <a:lstStyle/>
          <a:p>
            <a:r>
              <a:rPr lang="en-US" dirty="0"/>
              <a:t>In Class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3727B10-9F81-8046-A3AE-6B895AB2BC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23900" y="3232626"/>
            <a:ext cx="3773488" cy="2083594"/>
          </a:xfrm>
        </p:spPr>
        <p:txBody>
          <a:bodyPr/>
          <a:lstStyle/>
          <a:p>
            <a:r>
              <a:rPr lang="en-US" dirty="0"/>
              <a:t>One shot instruction.</a:t>
            </a:r>
          </a:p>
          <a:p>
            <a:r>
              <a:rPr lang="en-US" dirty="0"/>
              <a:t>More materials than time.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C27C72-DC07-104D-8E93-07F47967465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45026" y="2804497"/>
            <a:ext cx="3762374" cy="479822"/>
          </a:xfrm>
        </p:spPr>
        <p:txBody>
          <a:bodyPr/>
          <a:lstStyle/>
          <a:p>
            <a:r>
              <a:rPr lang="en-US" dirty="0"/>
              <a:t>After Class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A4F7B84-B28A-D84E-B619-D9F3C9C434FB}"/>
              </a:ext>
            </a:extLst>
          </p:cNvPr>
          <p:cNvSpPr>
            <a:spLocks noGrp="1"/>
          </p:cNvSpPr>
          <p:nvPr>
            <p:ph sz="half" idx="13"/>
          </p:nvPr>
        </p:nvSpPr>
        <p:spPr>
          <a:xfrm>
            <a:off x="4633912" y="3284319"/>
            <a:ext cx="3773488" cy="2083594"/>
          </a:xfrm>
        </p:spPr>
        <p:txBody>
          <a:bodyPr/>
          <a:lstStyle/>
          <a:p>
            <a:r>
              <a:rPr lang="en-US" dirty="0"/>
              <a:t>Little chance to follow up.</a:t>
            </a:r>
          </a:p>
          <a:p>
            <a:r>
              <a:rPr lang="en-US" dirty="0"/>
              <a:t>Waiting for Godot.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8D325CBF-2542-F146-A34D-472B7BE0C0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Traditional Model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BE19070-4B95-9644-9990-31D7F992BB4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3484" y="1278910"/>
            <a:ext cx="1279626" cy="127962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54123A7-1B80-114C-9832-35BA2DAC5D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547" y="1260161"/>
            <a:ext cx="1280160" cy="1280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32863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388BF81-C0AC-154C-AC4C-8E0DDE94C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3900" y="402911"/>
            <a:ext cx="7683500" cy="857250"/>
          </a:xfrm>
        </p:spPr>
        <p:txBody>
          <a:bodyPr/>
          <a:lstStyle/>
          <a:p>
            <a:r>
              <a:rPr lang="en-US" dirty="0"/>
              <a:t>An Opportunity for Change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C7957B-560A-934C-8626-CFAD82D5E20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23900" y="1346283"/>
            <a:ext cx="5701614" cy="2748528"/>
          </a:xfrm>
        </p:spPr>
        <p:txBody>
          <a:bodyPr/>
          <a:lstStyle/>
          <a:p>
            <a:r>
              <a:rPr lang="en-US" dirty="0"/>
              <a:t>Created Librarian role in LMS.</a:t>
            </a:r>
          </a:p>
          <a:p>
            <a:r>
              <a:rPr lang="en-US" dirty="0"/>
              <a:t>Assigned instructors, not sections.</a:t>
            </a:r>
          </a:p>
          <a:p>
            <a:r>
              <a:rPr lang="en-US" dirty="0"/>
              <a:t>Develop online modules for flexible instruction and better assessment.</a:t>
            </a:r>
          </a:p>
        </p:txBody>
      </p:sp>
      <p:pic>
        <p:nvPicPr>
          <p:cNvPr id="4" name="Content Placeholder 1">
            <a:extLst>
              <a:ext uri="{FF2B5EF4-FFF2-40B4-BE49-F238E27FC236}">
                <a16:creationId xmlns:a16="http://schemas.microsoft.com/office/drawing/2014/main" id="{4F35523D-C783-BE48-AC95-785EF4FF589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262816" y="221558"/>
            <a:ext cx="2716246" cy="2716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4557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>
            <a:extLst>
              <a:ext uri="{FF2B5EF4-FFF2-40B4-BE49-F238E27FC236}">
                <a16:creationId xmlns:a16="http://schemas.microsoft.com/office/drawing/2014/main" id="{7CE71F9D-458F-DF46-993B-0F1115D86F73}"/>
              </a:ext>
            </a:extLst>
          </p:cNvPr>
          <p:cNvSpPr txBox="1">
            <a:spLocks/>
          </p:cNvSpPr>
          <p:nvPr/>
        </p:nvSpPr>
        <p:spPr>
          <a:xfrm>
            <a:off x="8965" y="4745005"/>
            <a:ext cx="6490447" cy="524001"/>
          </a:xfrm>
          <a:prstGeom prst="rect">
            <a:avLst/>
          </a:prstGeom>
        </p:spPr>
        <p:txBody>
          <a:bodyPr/>
          <a:lstStyle>
            <a:lvl1pPr marL="342900" indent="-3429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742950" indent="-28575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ＭＳ Ｐゴシック" charset="0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2" indent="0">
              <a:lnSpc>
                <a:spcPct val="150000"/>
              </a:lnSpc>
              <a:spcBef>
                <a:spcPts val="1800"/>
              </a:spcBef>
              <a:spcAft>
                <a:spcPts val="1200"/>
              </a:spcAft>
              <a:buFont typeface="Arial" charset="0"/>
              <a:buNone/>
            </a:pPr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Meagan Bowler, Kori Street, (2008) "Investigating the efficacy of embedment: experiments in information literacy integration", Reference Services Review, Vol. 36 </a:t>
            </a:r>
            <a:r>
              <a:rPr lang="en-US" sz="800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</a:t>
            </a:r>
            <a:r>
              <a:rPr lang="en-US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4, pp.438 – 449. </a:t>
            </a:r>
            <a:r>
              <a:rPr lang="ro-RO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http://dx.doi.org/10.1108/00907320810920397</a:t>
            </a:r>
            <a:r>
              <a:rPr lang="ro-RO" sz="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AD8CD90B-0EC3-C142-972C-2AAF83D853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0613" y="381513"/>
            <a:ext cx="7683500" cy="857250"/>
          </a:xfrm>
        </p:spPr>
        <p:txBody>
          <a:bodyPr/>
          <a:lstStyle/>
          <a:p>
            <a:r>
              <a:rPr lang="en-US" dirty="0"/>
              <a:t>Toward an Embedded Model</a:t>
            </a:r>
          </a:p>
        </p:txBody>
      </p:sp>
      <p:graphicFrame>
        <p:nvGraphicFramePr>
          <p:cNvPr id="9" name="Table 8" descr="Table showing the different embedded models described by Bowler and Street (2008).">
            <a:extLst>
              <a:ext uri="{FF2B5EF4-FFF2-40B4-BE49-F238E27FC236}">
                <a16:creationId xmlns:a16="http://schemas.microsoft.com/office/drawing/2014/main" id="{1870477E-7556-5547-B48C-59A8251A20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570945"/>
              </p:ext>
            </p:extLst>
          </p:nvPr>
        </p:nvGraphicFramePr>
        <p:xfrm>
          <a:off x="110613" y="1054862"/>
          <a:ext cx="8922774" cy="3212341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12618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15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006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439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439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2419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0129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20445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8154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701400">
                <a:tc>
                  <a:txBody>
                    <a:bodyPr/>
                    <a:lstStyle/>
                    <a:p>
                      <a:endParaRPr lang="en-US" sz="1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Develop assignments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Grading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IL sessions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Multiple librarians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Co-teaching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Identified as IL expert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Focus on IL skill development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i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Focus on course IL outcomes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3416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Entry Level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1185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Twin Pack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380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Immersion</a:t>
                      </a:r>
                      <a:b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(PBL)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11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Co-teaching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140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Co-teaching </a:t>
                      </a:r>
                      <a:r>
                        <a:rPr lang="en-US" sz="12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(not</a:t>
                      </a:r>
                      <a:r>
                        <a:rPr lang="en-US" sz="1200" b="1" baseline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IL expert)</a:t>
                      </a:r>
                      <a:endParaRPr lang="en-US" sz="12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</a:t>
                      </a:r>
                    </a:p>
                  </a:txBody>
                  <a:tcPr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40952885"/>
      </p:ext>
    </p:extLst>
  </p:cSld>
  <p:clrMapOvr>
    <a:masterClrMapping/>
  </p:clrMapOvr>
</p:sld>
</file>

<file path=ppt/theme/theme1.xml><?xml version="1.0" encoding="utf-8"?>
<a:theme xmlns:a="http://schemas.openxmlformats.org/drawingml/2006/main" name="3_Marquette PowerPoint temp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7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5_Marquette PowerPoint temp v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8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arquette Powerpoint Temp 16-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46927</TotalTime>
  <Words>1202</Words>
  <Application>Microsoft Macintosh PowerPoint</Application>
  <PresentationFormat>On-screen Show (16:9)</PresentationFormat>
  <Paragraphs>302</Paragraphs>
  <Slides>44</Slides>
  <Notes>44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44</vt:i4>
      </vt:variant>
    </vt:vector>
  </HeadingPairs>
  <TitlesOfParts>
    <vt:vector size="57" baseType="lpstr">
      <vt:lpstr>Arial</vt:lpstr>
      <vt:lpstr>Calibri</vt:lpstr>
      <vt:lpstr>Courier New</vt:lpstr>
      <vt:lpstr>Times New Roman</vt:lpstr>
      <vt:lpstr>Webdings</vt:lpstr>
      <vt:lpstr>Wingdings</vt:lpstr>
      <vt:lpstr>3_Marquette PowerPoint temp v1</vt:lpstr>
      <vt:lpstr>7_Office Theme</vt:lpstr>
      <vt:lpstr>4_Office Theme</vt:lpstr>
      <vt:lpstr>5_Office Theme</vt:lpstr>
      <vt:lpstr>5_Marquette PowerPoint temp v1</vt:lpstr>
      <vt:lpstr>8_Office Theme</vt:lpstr>
      <vt:lpstr>Marquette Powerpoint Temp 16-9</vt:lpstr>
      <vt:lpstr>SCORM Modules for IL Instruction and Assessment</vt:lpstr>
      <vt:lpstr>Link to Project GitHub</vt:lpstr>
      <vt:lpstr>Shameless Plug</vt:lpstr>
      <vt:lpstr>What to expect…</vt:lpstr>
      <vt:lpstr>About Marquette University</vt:lpstr>
      <vt:lpstr>About First Year English</vt:lpstr>
      <vt:lpstr>Traditional Model</vt:lpstr>
      <vt:lpstr>An Opportunity for Change</vt:lpstr>
      <vt:lpstr>Toward an Embedded Model</vt:lpstr>
      <vt:lpstr>Online Module Development</vt:lpstr>
      <vt:lpstr>SCORM Explained</vt:lpstr>
      <vt:lpstr>Launching the Modules</vt:lpstr>
      <vt:lpstr>Entry Level Model</vt:lpstr>
      <vt:lpstr>Twin Pack Model</vt:lpstr>
      <vt:lpstr>Assessment</vt:lpstr>
      <vt:lpstr>Assessment History</vt:lpstr>
      <vt:lpstr>2012-14: Assessment Methods</vt:lpstr>
      <vt:lpstr>2015 Methodology</vt:lpstr>
      <vt:lpstr>Codebook Themes</vt:lpstr>
      <vt:lpstr>Qualtrics Form</vt:lpstr>
      <vt:lpstr>Tutorial Intro Screen</vt:lpstr>
      <vt:lpstr>Tutorial Activity Step 1</vt:lpstr>
      <vt:lpstr>Tutorial Activity Step 2</vt:lpstr>
      <vt:lpstr>Tutorial Activity Step 3</vt:lpstr>
      <vt:lpstr>Tutorial Activity Step 4</vt:lpstr>
      <vt:lpstr>Tutorial Data in LMS</vt:lpstr>
      <vt:lpstr>Module Data Collected</vt:lpstr>
      <vt:lpstr>Subject Consistency Example</vt:lpstr>
      <vt:lpstr>Subject Consistency Analysis</vt:lpstr>
      <vt:lpstr>Keyword Choice Analysis</vt:lpstr>
      <vt:lpstr>Boolean Choice Analysis</vt:lpstr>
      <vt:lpstr>Publication Title Analysis</vt:lpstr>
      <vt:lpstr>Analyzing Reflection Prompts</vt:lpstr>
      <vt:lpstr>Better than Google?!</vt:lpstr>
      <vt:lpstr>Research as Process</vt:lpstr>
      <vt:lpstr>Study Findings</vt:lpstr>
      <vt:lpstr>Study Limitations</vt:lpstr>
      <vt:lpstr>Lessons Learned</vt:lpstr>
      <vt:lpstr>Changes Since the Study</vt:lpstr>
      <vt:lpstr>New Way to Load Modules in D2L</vt:lpstr>
      <vt:lpstr>Next Steps</vt:lpstr>
      <vt:lpstr>References</vt:lpstr>
      <vt:lpstr>Link to GitHub Project Site</vt:lpstr>
      <vt:lpstr>Marquette Logo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Doug Frohmader</dc:creator>
  <cp:lastModifiedBy>Kowalik, Eric</cp:lastModifiedBy>
  <cp:revision>291</cp:revision>
  <cp:lastPrinted>2015-01-06T16:53:34Z</cp:lastPrinted>
  <dcterms:created xsi:type="dcterms:W3CDTF">2014-09-15T16:14:32Z</dcterms:created>
  <dcterms:modified xsi:type="dcterms:W3CDTF">2019-03-21T00:58:22Z</dcterms:modified>
</cp:coreProperties>
</file>