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42"/>
  </p:notesMasterIdLst>
  <p:sldIdLst>
    <p:sldId id="619" r:id="rId2"/>
    <p:sldId id="641" r:id="rId3"/>
    <p:sldId id="272" r:id="rId4"/>
    <p:sldId id="643" r:id="rId5"/>
    <p:sldId id="624" r:id="rId6"/>
    <p:sldId id="649" r:id="rId7"/>
    <p:sldId id="273" r:id="rId8"/>
    <p:sldId id="642" r:id="rId9"/>
    <p:sldId id="274" r:id="rId10"/>
    <p:sldId id="285" r:id="rId11"/>
    <p:sldId id="275" r:id="rId12"/>
    <p:sldId id="636" r:id="rId13"/>
    <p:sldId id="632" r:id="rId14"/>
    <p:sldId id="618" r:id="rId15"/>
    <p:sldId id="633" r:id="rId16"/>
    <p:sldId id="634" r:id="rId17"/>
    <p:sldId id="638" r:id="rId18"/>
    <p:sldId id="639" r:id="rId19"/>
    <p:sldId id="620" r:id="rId20"/>
    <p:sldId id="622" r:id="rId21"/>
    <p:sldId id="621" r:id="rId22"/>
    <p:sldId id="623" r:id="rId23"/>
    <p:sldId id="648" r:id="rId24"/>
    <p:sldId id="625" r:id="rId25"/>
    <p:sldId id="631" r:id="rId26"/>
    <p:sldId id="647" r:id="rId27"/>
    <p:sldId id="651" r:id="rId28"/>
    <p:sldId id="353" r:id="rId29"/>
    <p:sldId id="352" r:id="rId30"/>
    <p:sldId id="650" r:id="rId31"/>
    <p:sldId id="652" r:id="rId32"/>
    <p:sldId id="607" r:id="rId33"/>
    <p:sldId id="611" r:id="rId34"/>
    <p:sldId id="337" r:id="rId35"/>
    <p:sldId id="615" r:id="rId36"/>
    <p:sldId id="311" r:id="rId37"/>
    <p:sldId id="348" r:id="rId38"/>
    <p:sldId id="462" r:id="rId39"/>
    <p:sldId id="347" r:id="rId40"/>
    <p:sldId id="646"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21"/>
    <p:restoredTop sz="94648"/>
  </p:normalViewPr>
  <p:slideViewPr>
    <p:cSldViewPr snapToGrid="0" snapToObjects="1">
      <p:cViewPr varScale="1">
        <p:scale>
          <a:sx n="95" d="100"/>
          <a:sy n="95" d="100"/>
        </p:scale>
        <p:origin x="200" y="648"/>
      </p:cViewPr>
      <p:guideLst/>
    </p:cSldViewPr>
  </p:slideViewPr>
  <p:notesTextViewPr>
    <p:cViewPr>
      <p:scale>
        <a:sx n="1" d="1"/>
        <a:sy n="1" d="1"/>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_rels/data2.xml.rels><?xml version="1.0" encoding="UTF-8" standalone="yes"?>
<Relationships xmlns="http://schemas.openxmlformats.org/package/2006/relationships"><Relationship Id="rId1" Type="http://schemas.openxmlformats.org/officeDocument/2006/relationships/image" Target="../media/image4.jpg"/></Relationships>
</file>

<file path=ppt/diagrams/_rels/drawing2.xml.rels><?xml version="1.0" encoding="UTF-8" standalone="yes"?>
<Relationships xmlns="http://schemas.openxmlformats.org/package/2006/relationships"><Relationship Id="rId1" Type="http://schemas.openxmlformats.org/officeDocument/2006/relationships/image" Target="../media/image4.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74BE5F-82DE-6247-8C34-9A28172B4F83}"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1350D573-FDF1-B34E-BCE0-EF7E5C29A62D}">
      <dgm:prSet phldrT="[Text]"/>
      <dgm:spPr/>
      <dgm:t>
        <a:bodyPr/>
        <a:lstStyle/>
        <a:p>
          <a:r>
            <a:rPr lang="en-US" dirty="0"/>
            <a:t>UNESCO</a:t>
          </a:r>
        </a:p>
      </dgm:t>
    </dgm:pt>
    <dgm:pt modelId="{3B791C29-F82A-F946-BC33-C10600E5EE63}" type="parTrans" cxnId="{A88F3134-E3E6-FD4D-A204-BFF89DD55C3D}">
      <dgm:prSet/>
      <dgm:spPr/>
      <dgm:t>
        <a:bodyPr/>
        <a:lstStyle/>
        <a:p>
          <a:endParaRPr lang="en-US"/>
        </a:p>
      </dgm:t>
    </dgm:pt>
    <dgm:pt modelId="{7D29E05C-8707-A544-9E61-E6AF48117DA6}" type="sibTrans" cxnId="{A88F3134-E3E6-FD4D-A204-BFF89DD55C3D}">
      <dgm:prSet/>
      <dgm:spPr/>
      <dgm:t>
        <a:bodyPr/>
        <a:lstStyle/>
        <a:p>
          <a:endParaRPr lang="en-US"/>
        </a:p>
      </dgm:t>
    </dgm:pt>
    <dgm:pt modelId="{E30434BB-8C18-AC45-87B2-9FE2B521C7E1}">
      <dgm:prSet phldrT="[Text]" custT="1"/>
      <dgm:spPr/>
      <dgm:t>
        <a:bodyPr/>
        <a:lstStyle/>
        <a:p>
          <a:r>
            <a:rPr lang="en-US" sz="1800" dirty="0">
              <a:solidFill>
                <a:schemeClr val="accent2"/>
              </a:solidFill>
            </a:rPr>
            <a:t>1972</a:t>
          </a:r>
          <a:r>
            <a:rPr lang="en-US" sz="1200" dirty="0"/>
            <a:t> Convention concerning the protection of the world cultural and natural heritage</a:t>
          </a:r>
        </a:p>
      </dgm:t>
    </dgm:pt>
    <dgm:pt modelId="{D7AAD212-F80E-FA47-B758-60401BF1A7BF}" type="parTrans" cxnId="{81E89BAF-555A-FA4B-9922-DC364D120991}">
      <dgm:prSet/>
      <dgm:spPr/>
      <dgm:t>
        <a:bodyPr/>
        <a:lstStyle/>
        <a:p>
          <a:endParaRPr lang="en-US"/>
        </a:p>
      </dgm:t>
    </dgm:pt>
    <dgm:pt modelId="{AB334659-7A62-E145-9935-E1044B074F12}" type="sibTrans" cxnId="{81E89BAF-555A-FA4B-9922-DC364D120991}">
      <dgm:prSet/>
      <dgm:spPr/>
      <dgm:t>
        <a:bodyPr/>
        <a:lstStyle/>
        <a:p>
          <a:endParaRPr lang="en-US"/>
        </a:p>
      </dgm:t>
    </dgm:pt>
    <dgm:pt modelId="{2614EBC4-EBED-004C-8E3B-38CCE6DB6C90}">
      <dgm:prSet phldrT="[Text]" custT="1"/>
      <dgm:spPr/>
      <dgm:t>
        <a:bodyPr/>
        <a:lstStyle/>
        <a:p>
          <a:r>
            <a:rPr lang="en-US" sz="1100" dirty="0"/>
            <a:t>"cultural heritage and the natural heritage are increasingly threatened with destruction not only by the traditional causes of decay, but also by changing social and economic conditions which aggravate the situation with even more formidable phenomena of damage or destruction;"</a:t>
          </a:r>
        </a:p>
      </dgm:t>
    </dgm:pt>
    <dgm:pt modelId="{9D0DB582-83A4-9C4F-BCD7-485167E4D51C}" type="parTrans" cxnId="{E6BA0E33-D699-7147-BC37-96F8B185CE02}">
      <dgm:prSet/>
      <dgm:spPr/>
      <dgm:t>
        <a:bodyPr/>
        <a:lstStyle/>
        <a:p>
          <a:endParaRPr lang="en-US"/>
        </a:p>
      </dgm:t>
    </dgm:pt>
    <dgm:pt modelId="{17088D73-9D78-BE49-9713-5305A59D6075}" type="sibTrans" cxnId="{E6BA0E33-D699-7147-BC37-96F8B185CE02}">
      <dgm:prSet/>
      <dgm:spPr/>
      <dgm:t>
        <a:bodyPr/>
        <a:lstStyle/>
        <a:p>
          <a:endParaRPr lang="en-US"/>
        </a:p>
      </dgm:t>
    </dgm:pt>
    <dgm:pt modelId="{B04A2976-599F-AD44-BF2C-02270ED922CF}">
      <dgm:prSet phldrT="[Text]"/>
      <dgm:spPr/>
      <dgm:t>
        <a:bodyPr/>
        <a:lstStyle/>
        <a:p>
          <a:r>
            <a:rPr lang="en-US"/>
            <a:t>ICOMOS</a:t>
          </a:r>
        </a:p>
      </dgm:t>
    </dgm:pt>
    <dgm:pt modelId="{6BD5EEB7-5E28-4441-8321-B2A0D0797650}" type="parTrans" cxnId="{06F44283-7CA4-5945-8D74-1F8FA0E19443}">
      <dgm:prSet/>
      <dgm:spPr/>
      <dgm:t>
        <a:bodyPr/>
        <a:lstStyle/>
        <a:p>
          <a:endParaRPr lang="en-US"/>
        </a:p>
      </dgm:t>
    </dgm:pt>
    <dgm:pt modelId="{01904B71-8EE6-E247-A7BA-B888C0085A2D}" type="sibTrans" cxnId="{06F44283-7CA4-5945-8D74-1F8FA0E19443}">
      <dgm:prSet/>
      <dgm:spPr/>
      <dgm:t>
        <a:bodyPr/>
        <a:lstStyle/>
        <a:p>
          <a:endParaRPr lang="en-US"/>
        </a:p>
      </dgm:t>
    </dgm:pt>
    <dgm:pt modelId="{E4A8285F-AC59-9342-BE97-E86706DB9A1D}">
      <dgm:prSet phldrT="[Text]" custT="1"/>
      <dgm:spPr/>
      <dgm:t>
        <a:bodyPr/>
        <a:lstStyle/>
        <a:p>
          <a:r>
            <a:rPr lang="en-US" sz="1100" dirty="0"/>
            <a:t>"parts of the cultural or natural heritage are of outstanding interest and therefore need to be preserved as part of the world heritage of mankind as a whole"</a:t>
          </a:r>
        </a:p>
      </dgm:t>
    </dgm:pt>
    <dgm:pt modelId="{EF406FF5-327B-BB4D-94CC-9B8EF6480A07}" type="parTrans" cxnId="{E35E0DB6-DE18-324D-B35E-92248976B2DB}">
      <dgm:prSet/>
      <dgm:spPr/>
      <dgm:t>
        <a:bodyPr/>
        <a:lstStyle/>
        <a:p>
          <a:endParaRPr lang="en-US"/>
        </a:p>
      </dgm:t>
    </dgm:pt>
    <dgm:pt modelId="{CA860413-0893-D84F-9DE0-C01C643FF856}" type="sibTrans" cxnId="{E35E0DB6-DE18-324D-B35E-92248976B2DB}">
      <dgm:prSet/>
      <dgm:spPr/>
      <dgm:t>
        <a:bodyPr/>
        <a:lstStyle/>
        <a:p>
          <a:endParaRPr lang="en-US"/>
        </a:p>
      </dgm:t>
    </dgm:pt>
    <dgm:pt modelId="{7CBB66F7-913A-6546-A615-70B97C0E88EB}">
      <dgm:prSet phldrT="[Text]" custT="1"/>
      <dgm:spPr/>
      <dgm:t>
        <a:bodyPr/>
        <a:lstStyle/>
        <a:p>
          <a:r>
            <a:rPr lang="en-US" sz="1100" dirty="0"/>
            <a:t>Only tangentially includes landscapes as "sites: works of man or the combined works of nature and man,..."</a:t>
          </a:r>
        </a:p>
      </dgm:t>
    </dgm:pt>
    <dgm:pt modelId="{97B27CE5-B814-4E41-881A-66FD891CA064}" type="parTrans" cxnId="{49988066-B0CA-554C-AC72-811EBB0032AB}">
      <dgm:prSet/>
      <dgm:spPr/>
      <dgm:t>
        <a:bodyPr/>
        <a:lstStyle/>
        <a:p>
          <a:endParaRPr lang="en-US"/>
        </a:p>
      </dgm:t>
    </dgm:pt>
    <dgm:pt modelId="{89056914-868E-2D49-9E04-A77A3E5B1A9E}" type="sibTrans" cxnId="{49988066-B0CA-554C-AC72-811EBB0032AB}">
      <dgm:prSet/>
      <dgm:spPr/>
      <dgm:t>
        <a:bodyPr/>
        <a:lstStyle/>
        <a:p>
          <a:endParaRPr lang="en-US"/>
        </a:p>
      </dgm:t>
    </dgm:pt>
    <dgm:pt modelId="{A81AC75D-FDDB-8740-A750-C13090FA8F4D}">
      <dgm:prSet phldrT="[Text]" custT="1"/>
      <dgm:spPr/>
      <dgm:t>
        <a:bodyPr/>
        <a:lstStyle/>
        <a:p>
          <a:r>
            <a:rPr lang="en-US" sz="1800" dirty="0">
              <a:solidFill>
                <a:schemeClr val="accent2"/>
              </a:solidFill>
            </a:rPr>
            <a:t>1965</a:t>
          </a:r>
          <a:r>
            <a:rPr lang="en-US" sz="1300" dirty="0"/>
            <a:t> International Charter for the Conservation and Restoration of Monuments and Sites </a:t>
          </a:r>
          <a:r>
            <a:rPr lang="en-US" sz="1300" i="1" dirty="0"/>
            <a:t>(The Venice Charter)</a:t>
          </a:r>
        </a:p>
      </dgm:t>
    </dgm:pt>
    <dgm:pt modelId="{E1F3D4F0-21D3-5443-969F-46FD9EFC70DB}" type="parTrans" cxnId="{D1E66E4D-8E11-D342-9CC9-8982C82C9824}">
      <dgm:prSet/>
      <dgm:spPr/>
      <dgm:t>
        <a:bodyPr/>
        <a:lstStyle/>
        <a:p>
          <a:endParaRPr lang="en-US"/>
        </a:p>
      </dgm:t>
    </dgm:pt>
    <dgm:pt modelId="{AE6D6F2F-2BF3-F348-A95D-F6DB89500F64}" type="sibTrans" cxnId="{D1E66E4D-8E11-D342-9CC9-8982C82C9824}">
      <dgm:prSet/>
      <dgm:spPr/>
      <dgm:t>
        <a:bodyPr/>
        <a:lstStyle/>
        <a:p>
          <a:endParaRPr lang="en-US"/>
        </a:p>
      </dgm:t>
    </dgm:pt>
    <dgm:pt modelId="{E5D97BA2-F846-C846-8305-13B03D15712D}">
      <dgm:prSet phldrT="[Text]" custT="1"/>
      <dgm:spPr/>
      <dgm:t>
        <a:bodyPr/>
        <a:lstStyle/>
        <a:p>
          <a:r>
            <a:rPr lang="en-US" sz="900" i="1" dirty="0"/>
            <a:t>"Article 1. The concept of a historic monument embraces not only the single architectural work but also the urban or rural setting in which is found the evidence of a particular civilization, a significant development or a historic event. This applies not only to great works of art but also to more modest works of the past which have acquired cultural significance with the passing of time."</a:t>
          </a:r>
        </a:p>
      </dgm:t>
    </dgm:pt>
    <dgm:pt modelId="{4F16813A-9C53-324A-B670-1D2965BEA091}" type="parTrans" cxnId="{CFBC649E-7590-0B46-B4C3-BB8245423B24}">
      <dgm:prSet/>
      <dgm:spPr/>
      <dgm:t>
        <a:bodyPr/>
        <a:lstStyle/>
        <a:p>
          <a:endParaRPr lang="en-US"/>
        </a:p>
      </dgm:t>
    </dgm:pt>
    <dgm:pt modelId="{6494E2DE-FF35-CD4E-BCB4-8BF5ECDFD662}" type="sibTrans" cxnId="{CFBC649E-7590-0B46-B4C3-BB8245423B24}">
      <dgm:prSet/>
      <dgm:spPr/>
      <dgm:t>
        <a:bodyPr/>
        <a:lstStyle/>
        <a:p>
          <a:endParaRPr lang="en-US"/>
        </a:p>
      </dgm:t>
    </dgm:pt>
    <dgm:pt modelId="{D0B69800-D0A8-8F47-9F4A-E14D499B9E0F}">
      <dgm:prSet phldrT="[Text]" custT="1"/>
      <dgm:spPr/>
      <dgm:t>
        <a:bodyPr/>
        <a:lstStyle/>
        <a:p>
          <a:r>
            <a:rPr lang="en-US" sz="3600" dirty="0"/>
            <a:t>CATHM</a:t>
          </a:r>
        </a:p>
      </dgm:t>
    </dgm:pt>
    <dgm:pt modelId="{2E271A8D-425E-624B-933D-B2913B88A0DC}" type="parTrans" cxnId="{867C3ACF-8921-8F4D-BE8E-70B64DBCA553}">
      <dgm:prSet/>
      <dgm:spPr/>
      <dgm:t>
        <a:bodyPr/>
        <a:lstStyle/>
        <a:p>
          <a:endParaRPr lang="en-US"/>
        </a:p>
      </dgm:t>
    </dgm:pt>
    <dgm:pt modelId="{39BAEA66-0F15-664B-975D-351FE663586C}" type="sibTrans" cxnId="{867C3ACF-8921-8F4D-BE8E-70B64DBCA553}">
      <dgm:prSet/>
      <dgm:spPr/>
      <dgm:t>
        <a:bodyPr/>
        <a:lstStyle/>
        <a:p>
          <a:endParaRPr lang="en-US"/>
        </a:p>
      </dgm:t>
    </dgm:pt>
    <dgm:pt modelId="{7A684B93-5B7E-8445-85F5-85515E1A04F2}">
      <dgm:prSet phldrT="[Text]" custT="1"/>
      <dgm:spPr/>
      <dgm:t>
        <a:bodyPr/>
        <a:lstStyle/>
        <a:p>
          <a:r>
            <a:rPr lang="en-US" sz="1800" dirty="0">
              <a:solidFill>
                <a:schemeClr val="accent2"/>
              </a:solidFill>
            </a:rPr>
            <a:t>1931</a:t>
          </a:r>
          <a:r>
            <a:rPr lang="en-US" sz="1200" dirty="0">
              <a:solidFill>
                <a:schemeClr val="accent2"/>
              </a:solidFill>
            </a:rPr>
            <a:t> </a:t>
          </a:r>
          <a:r>
            <a:rPr lang="en-US" sz="1200" dirty="0"/>
            <a:t>First International Congress of Architects and Technicians of Historic  Monuments (Athens)</a:t>
          </a:r>
        </a:p>
        <a:p>
          <a:endParaRPr lang="en-US" sz="1000" dirty="0"/>
        </a:p>
        <a:p>
          <a:endParaRPr lang="en-US" sz="1000" dirty="0"/>
        </a:p>
      </dgm:t>
    </dgm:pt>
    <dgm:pt modelId="{9D3255E1-CC44-A94E-8BB6-1E48A7ACABB6}" type="parTrans" cxnId="{7DA1C177-D3D2-5147-A743-493123797E95}">
      <dgm:prSet/>
      <dgm:spPr/>
      <dgm:t>
        <a:bodyPr/>
        <a:lstStyle/>
        <a:p>
          <a:endParaRPr lang="en-US"/>
        </a:p>
      </dgm:t>
    </dgm:pt>
    <dgm:pt modelId="{90C68AD4-55E7-2641-8ADE-CA759BBEDF0C}" type="sibTrans" cxnId="{7DA1C177-D3D2-5147-A743-493123797E95}">
      <dgm:prSet/>
      <dgm:spPr/>
      <dgm:t>
        <a:bodyPr/>
        <a:lstStyle/>
        <a:p>
          <a:endParaRPr lang="en-US"/>
        </a:p>
      </dgm:t>
    </dgm:pt>
    <dgm:pt modelId="{E20EF574-5B17-564C-B4D5-319044DD51AF}">
      <dgm:prSet phldrT="[Text]" custT="1"/>
      <dgm:spPr/>
      <dgm:t>
        <a:bodyPr/>
        <a:lstStyle/>
        <a:p>
          <a:r>
            <a:rPr lang="en-US" sz="1100" dirty="0"/>
            <a:t>"7. Attention should be given to the protection of areas surrounding historic sites.”</a:t>
          </a:r>
        </a:p>
        <a:p>
          <a:endParaRPr lang="en-US" sz="1000" dirty="0"/>
        </a:p>
      </dgm:t>
    </dgm:pt>
    <dgm:pt modelId="{1B5E3EE4-7482-1340-BF73-CF7E3CAA74AC}" type="parTrans" cxnId="{013D90EE-4CEE-9648-B63E-65942AE84B28}">
      <dgm:prSet/>
      <dgm:spPr/>
      <dgm:t>
        <a:bodyPr/>
        <a:lstStyle/>
        <a:p>
          <a:endParaRPr lang="en-US"/>
        </a:p>
      </dgm:t>
    </dgm:pt>
    <dgm:pt modelId="{038665CC-0F89-0A43-8359-3A64BACE5352}" type="sibTrans" cxnId="{013D90EE-4CEE-9648-B63E-65942AE84B28}">
      <dgm:prSet/>
      <dgm:spPr/>
      <dgm:t>
        <a:bodyPr/>
        <a:lstStyle/>
        <a:p>
          <a:endParaRPr lang="en-US"/>
        </a:p>
      </dgm:t>
    </dgm:pt>
    <dgm:pt modelId="{A00597B8-3D2C-3C41-ACB5-4562166B2DD9}">
      <dgm:prSet phldrT="[Text]" custT="1"/>
      <dgm:spPr/>
      <dgm:t>
        <a:bodyPr/>
        <a:lstStyle/>
        <a:p>
          <a:r>
            <a:rPr lang="en-US" sz="800" dirty="0"/>
            <a:t>"</a:t>
          </a:r>
          <a:r>
            <a:rPr lang="en-US" sz="1000" dirty="0"/>
            <a:t>III.  Aesthetic Enhancement of Ancient Monuments... the character and external aspect of the cities in which they are to be erected should be respected...Even certain groupings and certain particularly picturesque perspective treatment should be preserved.  A study should also be made of the ornamental vegetation most suited to certain monuments or groups of monuments from the point of view of preserving their ancient character.... ”</a:t>
          </a:r>
        </a:p>
        <a:p>
          <a:endParaRPr lang="en-US" sz="1000" dirty="0"/>
        </a:p>
      </dgm:t>
    </dgm:pt>
    <dgm:pt modelId="{F1F1776B-3EDF-B14E-8535-00B616C0E3A8}" type="parTrans" cxnId="{4BF03FFF-AA8F-2D4A-9D00-92B478A67579}">
      <dgm:prSet/>
      <dgm:spPr/>
      <dgm:t>
        <a:bodyPr/>
        <a:lstStyle/>
        <a:p>
          <a:endParaRPr lang="en-US"/>
        </a:p>
      </dgm:t>
    </dgm:pt>
    <dgm:pt modelId="{CFB9170F-D130-B147-9C50-6DAA18981DD6}" type="sibTrans" cxnId="{4BF03FFF-AA8F-2D4A-9D00-92B478A67579}">
      <dgm:prSet/>
      <dgm:spPr/>
      <dgm:t>
        <a:bodyPr/>
        <a:lstStyle/>
        <a:p>
          <a:endParaRPr lang="en-US"/>
        </a:p>
      </dgm:t>
    </dgm:pt>
    <dgm:pt modelId="{A47D2F32-89A5-3E45-B8D1-56D2F6435326}">
      <dgm:prSet phldrT="[Text]" custT="1"/>
      <dgm:spPr/>
      <dgm:t>
        <a:bodyPr/>
        <a:lstStyle/>
        <a:p>
          <a:r>
            <a:rPr lang="en-US" sz="1800" dirty="0">
              <a:solidFill>
                <a:schemeClr val="accent2"/>
              </a:solidFill>
            </a:rPr>
            <a:t>1964</a:t>
          </a:r>
          <a:r>
            <a:rPr lang="en-US" sz="1200" dirty="0"/>
            <a:t> </a:t>
          </a:r>
          <a:r>
            <a:rPr lang="en-US" sz="1200" dirty="0" err="1"/>
            <a:t>IInd</a:t>
          </a:r>
          <a:r>
            <a:rPr lang="en-US" sz="1200" dirty="0"/>
            <a:t> International Congress of Architects and Technicians of Historic Monuments (Venice)</a:t>
          </a:r>
        </a:p>
      </dgm:t>
    </dgm:pt>
    <dgm:pt modelId="{6B0D032D-53DD-C541-B68E-7951CB6E4C87}" type="parTrans" cxnId="{0A950CE6-E981-6D42-892A-B97FC913C926}">
      <dgm:prSet/>
      <dgm:spPr/>
      <dgm:t>
        <a:bodyPr/>
        <a:lstStyle/>
        <a:p>
          <a:endParaRPr lang="en-US"/>
        </a:p>
      </dgm:t>
    </dgm:pt>
    <dgm:pt modelId="{70D6A370-BAE4-914B-9DF2-3BA4413D818A}" type="sibTrans" cxnId="{0A950CE6-E981-6D42-892A-B97FC913C926}">
      <dgm:prSet/>
      <dgm:spPr/>
      <dgm:t>
        <a:bodyPr/>
        <a:lstStyle/>
        <a:p>
          <a:endParaRPr lang="en-US"/>
        </a:p>
      </dgm:t>
    </dgm:pt>
    <dgm:pt modelId="{E1BDB9EC-173E-0746-BB60-EFB77873C8DA}">
      <dgm:prSet phldrT="[Text]" custT="1"/>
      <dgm:spPr/>
      <dgm:t>
        <a:bodyPr/>
        <a:lstStyle/>
        <a:p>
          <a:r>
            <a:rPr lang="en-US" sz="1100" dirty="0"/>
            <a:t>is adopted by ICOMOS in 1965 as the Venice Charter</a:t>
          </a:r>
          <a:r>
            <a:rPr lang="en-US" sz="600" dirty="0"/>
            <a:t>	</a:t>
          </a:r>
        </a:p>
      </dgm:t>
    </dgm:pt>
    <dgm:pt modelId="{DFF956D4-E32A-C742-A991-DB1BEB02DADE}" type="parTrans" cxnId="{376B1BA9-D91A-3840-96A7-A876CC16E64E}">
      <dgm:prSet/>
      <dgm:spPr/>
      <dgm:t>
        <a:bodyPr/>
        <a:lstStyle/>
        <a:p>
          <a:endParaRPr lang="en-US"/>
        </a:p>
      </dgm:t>
    </dgm:pt>
    <dgm:pt modelId="{D5FEDBF6-0356-7B47-B255-35346F44A0FD}" type="sibTrans" cxnId="{376B1BA9-D91A-3840-96A7-A876CC16E64E}">
      <dgm:prSet/>
      <dgm:spPr/>
      <dgm:t>
        <a:bodyPr/>
        <a:lstStyle/>
        <a:p>
          <a:endParaRPr lang="en-US"/>
        </a:p>
      </dgm:t>
    </dgm:pt>
    <dgm:pt modelId="{0E603F5A-C901-9449-9010-C7353D70735C}">
      <dgm:prSet phldrT="[Text]" custT="1"/>
      <dgm:spPr/>
      <dgm:t>
        <a:bodyPr/>
        <a:lstStyle/>
        <a:p>
          <a:r>
            <a:rPr lang="en-US" sz="900" i="1" dirty="0"/>
            <a:t>"Article 7. A monument is inseparable from the history to which it bears witness and from the setting in which it occurs."</a:t>
          </a:r>
        </a:p>
      </dgm:t>
    </dgm:pt>
    <dgm:pt modelId="{09840168-E10B-8F4B-BD72-550425E225B0}" type="parTrans" cxnId="{01D80AF6-556F-F34E-B0D0-796B6CFA8C65}">
      <dgm:prSet/>
      <dgm:spPr/>
      <dgm:t>
        <a:bodyPr/>
        <a:lstStyle/>
        <a:p>
          <a:endParaRPr lang="en-US"/>
        </a:p>
      </dgm:t>
    </dgm:pt>
    <dgm:pt modelId="{072C8052-8EEF-2041-87C7-ACC5ED6EEFCE}" type="sibTrans" cxnId="{01D80AF6-556F-F34E-B0D0-796B6CFA8C65}">
      <dgm:prSet/>
      <dgm:spPr/>
      <dgm:t>
        <a:bodyPr/>
        <a:lstStyle/>
        <a:p>
          <a:endParaRPr lang="en-US"/>
        </a:p>
      </dgm:t>
    </dgm:pt>
    <dgm:pt modelId="{0B10DED4-D642-224C-BD40-19E12409169A}">
      <dgm:prSet phldrT="[Text]"/>
      <dgm:spPr/>
      <dgm:t>
        <a:bodyPr/>
        <a:lstStyle/>
        <a:p>
          <a:r>
            <a:rPr lang="en-US" i="1" dirty="0">
              <a:solidFill>
                <a:schemeClr val="accent2"/>
              </a:solidFill>
            </a:rPr>
            <a:t>1982</a:t>
          </a:r>
          <a:r>
            <a:rPr lang="en-US" i="1" dirty="0"/>
            <a:t> The Florence Charter (Historic Gardens)</a:t>
          </a:r>
        </a:p>
      </dgm:t>
    </dgm:pt>
    <dgm:pt modelId="{50043827-CB73-D440-ABD3-EDD1F68BF3D5}" type="parTrans" cxnId="{1DAD3B4F-DDF3-C44B-8EA2-854BB5C39766}">
      <dgm:prSet/>
      <dgm:spPr/>
      <dgm:t>
        <a:bodyPr/>
        <a:lstStyle/>
        <a:p>
          <a:endParaRPr lang="en-US"/>
        </a:p>
      </dgm:t>
    </dgm:pt>
    <dgm:pt modelId="{7E558EA9-04BC-1848-A6BA-A1F1A389DC81}" type="sibTrans" cxnId="{1DAD3B4F-DDF3-C44B-8EA2-854BB5C39766}">
      <dgm:prSet/>
      <dgm:spPr/>
      <dgm:t>
        <a:bodyPr/>
        <a:lstStyle/>
        <a:p>
          <a:endParaRPr lang="en-US"/>
        </a:p>
      </dgm:t>
    </dgm:pt>
    <dgm:pt modelId="{23B368B0-AC0A-FE4E-8729-8DCE0C7D9C0A}">
      <dgm:prSet phldrT="[Text]" custT="1"/>
      <dgm:spPr/>
      <dgm:t>
        <a:bodyPr/>
        <a:lstStyle/>
        <a:p>
          <a:r>
            <a:rPr lang="en-US" sz="1000" i="1" dirty="0"/>
            <a:t>"Article 6.  The term "historic garden" is equally applicable to small gardens and to large parks, whether formal or "landscape".  </a:t>
          </a:r>
        </a:p>
        <a:p>
          <a:r>
            <a:rPr lang="en-US" sz="1000" i="1" dirty="0"/>
            <a:t>Article 7.  Whether or not it is associated with a building in which case it is an inseparable complement, the historic garden cannot be isolated from its own particular environment, whether urban or rural, artificial or natural."</a:t>
          </a:r>
        </a:p>
      </dgm:t>
    </dgm:pt>
    <dgm:pt modelId="{91EEE5BC-BFAC-5145-9113-E6EDFDA36055}" type="parTrans" cxnId="{FCF82125-BC51-2147-B180-D5EDCE25BFBC}">
      <dgm:prSet/>
      <dgm:spPr/>
      <dgm:t>
        <a:bodyPr/>
        <a:lstStyle/>
        <a:p>
          <a:endParaRPr lang="en-US"/>
        </a:p>
      </dgm:t>
    </dgm:pt>
    <dgm:pt modelId="{EEAF684D-C57C-CC46-BAAA-5A19A9DDFA3C}" type="sibTrans" cxnId="{FCF82125-BC51-2147-B180-D5EDCE25BFBC}">
      <dgm:prSet/>
      <dgm:spPr/>
      <dgm:t>
        <a:bodyPr/>
        <a:lstStyle/>
        <a:p>
          <a:endParaRPr lang="en-US"/>
        </a:p>
      </dgm:t>
    </dgm:pt>
    <dgm:pt modelId="{E0121E1A-E339-4541-A733-DE83506A431D}" type="pres">
      <dgm:prSet presAssocID="{F174BE5F-82DE-6247-8C34-9A28172B4F83}" presName="vert0" presStyleCnt="0">
        <dgm:presLayoutVars>
          <dgm:dir/>
          <dgm:animOne val="branch"/>
          <dgm:animLvl val="lvl"/>
        </dgm:presLayoutVars>
      </dgm:prSet>
      <dgm:spPr/>
    </dgm:pt>
    <dgm:pt modelId="{64633228-C70A-8C42-9C74-EBF682E2E9D7}" type="pres">
      <dgm:prSet presAssocID="{D0B69800-D0A8-8F47-9F4A-E14D499B9E0F}" presName="thickLine" presStyleLbl="alignNode1" presStyleIdx="0" presStyleCnt="3"/>
      <dgm:spPr/>
    </dgm:pt>
    <dgm:pt modelId="{50623E6F-CF72-BE48-B2FB-7DAE3FC26ADB}" type="pres">
      <dgm:prSet presAssocID="{D0B69800-D0A8-8F47-9F4A-E14D499B9E0F}" presName="horz1" presStyleCnt="0"/>
      <dgm:spPr/>
    </dgm:pt>
    <dgm:pt modelId="{F5F5B9FE-DBD6-BB49-8E77-BACB84FFC010}" type="pres">
      <dgm:prSet presAssocID="{D0B69800-D0A8-8F47-9F4A-E14D499B9E0F}" presName="tx1" presStyleLbl="revTx" presStyleIdx="0" presStyleCnt="17" custScaleX="101723" custScaleY="126775"/>
      <dgm:spPr/>
    </dgm:pt>
    <dgm:pt modelId="{1640A885-ED19-B248-900E-8B9149770282}" type="pres">
      <dgm:prSet presAssocID="{D0B69800-D0A8-8F47-9F4A-E14D499B9E0F}" presName="vert1" presStyleCnt="0"/>
      <dgm:spPr/>
    </dgm:pt>
    <dgm:pt modelId="{716AB138-ACD1-4443-B507-3E6DBF6C46BF}" type="pres">
      <dgm:prSet presAssocID="{7A684B93-5B7E-8445-85F5-85515E1A04F2}" presName="vertSpace2a" presStyleCnt="0"/>
      <dgm:spPr/>
    </dgm:pt>
    <dgm:pt modelId="{8B4ADF52-3B1D-A642-883B-F478F5D58CDF}" type="pres">
      <dgm:prSet presAssocID="{7A684B93-5B7E-8445-85F5-85515E1A04F2}" presName="horz2" presStyleCnt="0"/>
      <dgm:spPr/>
    </dgm:pt>
    <dgm:pt modelId="{047D5001-354A-9B41-B4AF-EC9362096AA4}" type="pres">
      <dgm:prSet presAssocID="{7A684B93-5B7E-8445-85F5-85515E1A04F2}" presName="horzSpace2" presStyleCnt="0"/>
      <dgm:spPr/>
    </dgm:pt>
    <dgm:pt modelId="{93BD0F72-A71F-AA49-B261-4E602BB4A305}" type="pres">
      <dgm:prSet presAssocID="{7A684B93-5B7E-8445-85F5-85515E1A04F2}" presName="tx2" presStyleLbl="revTx" presStyleIdx="1" presStyleCnt="17" custScaleX="69545" custLinFactNeighborX="-4828" custLinFactNeighborY="1985"/>
      <dgm:spPr/>
    </dgm:pt>
    <dgm:pt modelId="{7C4E027D-78AD-534B-B5B0-E7B2019E4C62}" type="pres">
      <dgm:prSet presAssocID="{7A684B93-5B7E-8445-85F5-85515E1A04F2}" presName="vert2" presStyleCnt="0"/>
      <dgm:spPr/>
    </dgm:pt>
    <dgm:pt modelId="{946DE0AF-81F6-FA49-AAEF-54527F962748}" type="pres">
      <dgm:prSet presAssocID="{E20EF574-5B17-564C-B4D5-319044DD51AF}" presName="horz3" presStyleCnt="0"/>
      <dgm:spPr/>
    </dgm:pt>
    <dgm:pt modelId="{44866FAA-9850-E148-93D9-175026330868}" type="pres">
      <dgm:prSet presAssocID="{E20EF574-5B17-564C-B4D5-319044DD51AF}" presName="horzSpace3" presStyleCnt="0"/>
      <dgm:spPr/>
    </dgm:pt>
    <dgm:pt modelId="{3E28F33E-A441-DE4F-849F-A63EC2FBD773}" type="pres">
      <dgm:prSet presAssocID="{E20EF574-5B17-564C-B4D5-319044DD51AF}" presName="tx3" presStyleLbl="revTx" presStyleIdx="2" presStyleCnt="17" custScaleX="131660" custScaleY="896640"/>
      <dgm:spPr/>
    </dgm:pt>
    <dgm:pt modelId="{9B92D19B-D273-364E-9EE5-597F4488D060}" type="pres">
      <dgm:prSet presAssocID="{E20EF574-5B17-564C-B4D5-319044DD51AF}" presName="vert3" presStyleCnt="0"/>
      <dgm:spPr/>
    </dgm:pt>
    <dgm:pt modelId="{01E12582-4012-4C43-8256-0710F91F5B48}" type="pres">
      <dgm:prSet presAssocID="{038665CC-0F89-0A43-8359-3A64BACE5352}" presName="thinLine3" presStyleLbl="callout" presStyleIdx="0" presStyleCnt="9" custLinFactNeighborX="6007" custLinFactNeighborY="2443"/>
      <dgm:spPr/>
    </dgm:pt>
    <dgm:pt modelId="{EAF35636-4882-974E-9BEB-08C32D55C59F}" type="pres">
      <dgm:prSet presAssocID="{A00597B8-3D2C-3C41-ACB5-4562166B2DD9}" presName="horz3" presStyleCnt="0"/>
      <dgm:spPr/>
    </dgm:pt>
    <dgm:pt modelId="{0BD8B8E1-B31E-2547-B553-36EBE89252E5}" type="pres">
      <dgm:prSet presAssocID="{A00597B8-3D2C-3C41-ACB5-4562166B2DD9}" presName="horzSpace3" presStyleCnt="0"/>
      <dgm:spPr/>
    </dgm:pt>
    <dgm:pt modelId="{990E8267-B67E-BC41-8AA8-FAA823709032}" type="pres">
      <dgm:prSet presAssocID="{A00597B8-3D2C-3C41-ACB5-4562166B2DD9}" presName="tx3" presStyleLbl="revTx" presStyleIdx="3" presStyleCnt="17" custScaleX="125858" custScaleY="2000000" custLinFactY="200000" custLinFactNeighborX="841" custLinFactNeighborY="289208"/>
      <dgm:spPr/>
    </dgm:pt>
    <dgm:pt modelId="{0693E862-A9D4-404A-9F58-6C127B630927}" type="pres">
      <dgm:prSet presAssocID="{A00597B8-3D2C-3C41-ACB5-4562166B2DD9}" presName="vert3" presStyleCnt="0"/>
      <dgm:spPr/>
    </dgm:pt>
    <dgm:pt modelId="{0813F599-E0E7-DA41-92F6-3DFDCCC9455D}" type="pres">
      <dgm:prSet presAssocID="{7A684B93-5B7E-8445-85F5-85515E1A04F2}" presName="thinLine2b" presStyleLbl="callout" presStyleIdx="1" presStyleCnt="9" custLinFactY="400000" custLinFactNeighborX="233" custLinFactNeighborY="468076"/>
      <dgm:spPr/>
    </dgm:pt>
    <dgm:pt modelId="{6D3F07E6-BFD8-8748-A2BF-31542EF7BA08}" type="pres">
      <dgm:prSet presAssocID="{7A684B93-5B7E-8445-85F5-85515E1A04F2}" presName="vertSpace2b" presStyleCnt="0"/>
      <dgm:spPr/>
    </dgm:pt>
    <dgm:pt modelId="{262526BD-1D11-7A47-8DF2-B06BAEC56000}" type="pres">
      <dgm:prSet presAssocID="{A47D2F32-89A5-3E45-B8D1-56D2F6435326}" presName="horz2" presStyleCnt="0"/>
      <dgm:spPr/>
    </dgm:pt>
    <dgm:pt modelId="{E0EF2CE6-3613-4046-B380-FE06941D2CAE}" type="pres">
      <dgm:prSet presAssocID="{A47D2F32-89A5-3E45-B8D1-56D2F6435326}" presName="horzSpace2" presStyleCnt="0"/>
      <dgm:spPr/>
    </dgm:pt>
    <dgm:pt modelId="{E0503262-A6F0-B549-9807-A491E53E02B4}" type="pres">
      <dgm:prSet presAssocID="{A47D2F32-89A5-3E45-B8D1-56D2F6435326}" presName="tx2" presStyleLbl="revTx" presStyleIdx="4" presStyleCnt="17" custScaleX="73848" custScaleY="68365" custLinFactNeighborX="-5424" custLinFactNeighborY="35690"/>
      <dgm:spPr/>
    </dgm:pt>
    <dgm:pt modelId="{290692A5-BBA3-2440-A8EA-AFAB4D3A73E9}" type="pres">
      <dgm:prSet presAssocID="{A47D2F32-89A5-3E45-B8D1-56D2F6435326}" presName="vert2" presStyleCnt="0"/>
      <dgm:spPr/>
    </dgm:pt>
    <dgm:pt modelId="{EC081F1B-04C9-DD4F-9372-86E6A0F9131E}" type="pres">
      <dgm:prSet presAssocID="{E1BDB9EC-173E-0746-BB60-EFB77873C8DA}" presName="horz3" presStyleCnt="0"/>
      <dgm:spPr/>
    </dgm:pt>
    <dgm:pt modelId="{9DC2B109-F525-8D4F-9623-E6ADF4AE0152}" type="pres">
      <dgm:prSet presAssocID="{E1BDB9EC-173E-0746-BB60-EFB77873C8DA}" presName="horzSpace3" presStyleCnt="0"/>
      <dgm:spPr/>
    </dgm:pt>
    <dgm:pt modelId="{DF624D4E-FD02-C04F-95B6-FB2653CD05CC}" type="pres">
      <dgm:prSet presAssocID="{E1BDB9EC-173E-0746-BB60-EFB77873C8DA}" presName="tx3" presStyleLbl="revTx" presStyleIdx="5" presStyleCnt="17" custScaleX="112286" custScaleY="38567" custLinFactNeighborX="840" custLinFactNeighborY="40716"/>
      <dgm:spPr/>
    </dgm:pt>
    <dgm:pt modelId="{E94E65A2-2994-A446-8462-33D9C6B19B21}" type="pres">
      <dgm:prSet presAssocID="{E1BDB9EC-173E-0746-BB60-EFB77873C8DA}" presName="vert3" presStyleCnt="0"/>
      <dgm:spPr/>
    </dgm:pt>
    <dgm:pt modelId="{15545D4D-C38C-9741-8672-A38B7E7D38DE}" type="pres">
      <dgm:prSet presAssocID="{A47D2F32-89A5-3E45-B8D1-56D2F6435326}" presName="thinLine2b" presStyleLbl="callout" presStyleIdx="2" presStyleCnt="9" custSzY="45720" custScaleX="99455" custLinFactY="400000" custLinFactNeighborX="-233" custLinFactNeighborY="438103"/>
      <dgm:spPr/>
    </dgm:pt>
    <dgm:pt modelId="{205A70DF-B7A3-C942-B7D4-D79B4FA7FEDB}" type="pres">
      <dgm:prSet presAssocID="{A47D2F32-89A5-3E45-B8D1-56D2F6435326}" presName="vertSpace2b" presStyleCnt="0"/>
      <dgm:spPr/>
    </dgm:pt>
    <dgm:pt modelId="{1F3D5CBD-820E-E64E-BC91-FE3B3F309068}" type="pres">
      <dgm:prSet presAssocID="{1350D573-FDF1-B34E-BCE0-EF7E5C29A62D}" presName="thickLine" presStyleLbl="alignNode1" presStyleIdx="1" presStyleCnt="3"/>
      <dgm:spPr/>
    </dgm:pt>
    <dgm:pt modelId="{12D05D3C-57C8-E144-B9D9-6FB240CE88A8}" type="pres">
      <dgm:prSet presAssocID="{1350D573-FDF1-B34E-BCE0-EF7E5C29A62D}" presName="horz1" presStyleCnt="0"/>
      <dgm:spPr/>
    </dgm:pt>
    <dgm:pt modelId="{C9C693FB-63E7-A04C-85B0-ADA2DB06BFF2}" type="pres">
      <dgm:prSet presAssocID="{1350D573-FDF1-B34E-BCE0-EF7E5C29A62D}" presName="tx1" presStyleLbl="revTx" presStyleIdx="6" presStyleCnt="17"/>
      <dgm:spPr/>
    </dgm:pt>
    <dgm:pt modelId="{B3BA091D-1431-6040-84C8-1CE858352031}" type="pres">
      <dgm:prSet presAssocID="{1350D573-FDF1-B34E-BCE0-EF7E5C29A62D}" presName="vert1" presStyleCnt="0"/>
      <dgm:spPr/>
    </dgm:pt>
    <dgm:pt modelId="{56B35EC4-2668-194B-B169-A9A760A527C3}" type="pres">
      <dgm:prSet presAssocID="{E30434BB-8C18-AC45-87B2-9FE2B521C7E1}" presName="vertSpace2a" presStyleCnt="0"/>
      <dgm:spPr/>
    </dgm:pt>
    <dgm:pt modelId="{927269E0-CF11-A94E-A167-551537C01912}" type="pres">
      <dgm:prSet presAssocID="{E30434BB-8C18-AC45-87B2-9FE2B521C7E1}" presName="horz2" presStyleCnt="0"/>
      <dgm:spPr/>
    </dgm:pt>
    <dgm:pt modelId="{DF92FA41-DE48-0745-A5BA-937FF0A31663}" type="pres">
      <dgm:prSet presAssocID="{E30434BB-8C18-AC45-87B2-9FE2B521C7E1}" presName="horzSpace2" presStyleCnt="0"/>
      <dgm:spPr/>
    </dgm:pt>
    <dgm:pt modelId="{96DDFD60-C7A4-8149-8899-D65E239F5925}" type="pres">
      <dgm:prSet presAssocID="{E30434BB-8C18-AC45-87B2-9FE2B521C7E1}" presName="tx2" presStyleLbl="revTx" presStyleIdx="7" presStyleCnt="17" custScaleX="69273"/>
      <dgm:spPr/>
    </dgm:pt>
    <dgm:pt modelId="{14BD3B76-5CCA-2442-8DE1-EB6A92EA4606}" type="pres">
      <dgm:prSet presAssocID="{E30434BB-8C18-AC45-87B2-9FE2B521C7E1}" presName="vert2" presStyleCnt="0"/>
      <dgm:spPr/>
    </dgm:pt>
    <dgm:pt modelId="{894C440E-AE5D-794B-B622-1603FB6A80F8}" type="pres">
      <dgm:prSet presAssocID="{2614EBC4-EBED-004C-8E3B-38CCE6DB6C90}" presName="horz3" presStyleCnt="0"/>
      <dgm:spPr/>
    </dgm:pt>
    <dgm:pt modelId="{A22A0B84-9EED-F047-B69E-740AD8011D69}" type="pres">
      <dgm:prSet presAssocID="{2614EBC4-EBED-004C-8E3B-38CCE6DB6C90}" presName="horzSpace3" presStyleCnt="0"/>
      <dgm:spPr/>
    </dgm:pt>
    <dgm:pt modelId="{B06D0052-C004-004F-A1EB-20350CFC93E4}" type="pres">
      <dgm:prSet presAssocID="{2614EBC4-EBED-004C-8E3B-38CCE6DB6C90}" presName="tx3" presStyleLbl="revTx" presStyleIdx="8" presStyleCnt="17" custScaleX="138065" custLinFactNeighborX="47612" custLinFactNeighborY="536"/>
      <dgm:spPr/>
    </dgm:pt>
    <dgm:pt modelId="{7F9CEA4C-66D0-9C47-A052-F3875A8585A0}" type="pres">
      <dgm:prSet presAssocID="{2614EBC4-EBED-004C-8E3B-38CCE6DB6C90}" presName="vert3" presStyleCnt="0"/>
      <dgm:spPr/>
    </dgm:pt>
    <dgm:pt modelId="{989C93E8-C79F-824B-93C7-1B440D0E97CD}" type="pres">
      <dgm:prSet presAssocID="{17088D73-9D78-BE49-9713-5305A59D6075}" presName="thinLine3" presStyleLbl="callout" presStyleIdx="3" presStyleCnt="9" custLinFactNeighborX="8807" custLinFactNeighborY="804"/>
      <dgm:spPr/>
    </dgm:pt>
    <dgm:pt modelId="{2D35B42E-FACB-8D43-A4FE-3480026331FD}" type="pres">
      <dgm:prSet presAssocID="{E4A8285F-AC59-9342-BE97-E86706DB9A1D}" presName="horz3" presStyleCnt="0"/>
      <dgm:spPr/>
    </dgm:pt>
    <dgm:pt modelId="{E87026B9-24AD-C14A-A955-B2BCE0AE8925}" type="pres">
      <dgm:prSet presAssocID="{E4A8285F-AC59-9342-BE97-E86706DB9A1D}" presName="horzSpace3" presStyleCnt="0"/>
      <dgm:spPr/>
    </dgm:pt>
    <dgm:pt modelId="{BC80D6B5-AA8B-7243-9547-05014E16CBCE}" type="pres">
      <dgm:prSet presAssocID="{E4A8285F-AC59-9342-BE97-E86706DB9A1D}" presName="tx3" presStyleLbl="revTx" presStyleIdx="9" presStyleCnt="17" custScaleX="137965" custScaleY="66691" custLinFactNeighborX="38688" custLinFactNeighborY="536"/>
      <dgm:spPr/>
    </dgm:pt>
    <dgm:pt modelId="{286EB8DB-B6A4-B34D-9CA5-613042CE0F66}" type="pres">
      <dgm:prSet presAssocID="{E4A8285F-AC59-9342-BE97-E86706DB9A1D}" presName="vert3" presStyleCnt="0"/>
      <dgm:spPr/>
    </dgm:pt>
    <dgm:pt modelId="{F5A2603A-0040-B142-8A42-6D4280F1D48A}" type="pres">
      <dgm:prSet presAssocID="{CA860413-0893-D84F-9DE0-C01C643FF856}" presName="thinLine3" presStyleLbl="callout" presStyleIdx="4" presStyleCnt="9" custLinFactNeighborX="8807" custLinFactNeighborY="-13269"/>
      <dgm:spPr/>
    </dgm:pt>
    <dgm:pt modelId="{C99DB8E8-EA21-2E4F-AEA8-FAA0A5762A17}" type="pres">
      <dgm:prSet presAssocID="{7CBB66F7-913A-6546-A615-70B97C0E88EB}" presName="horz3" presStyleCnt="0"/>
      <dgm:spPr/>
    </dgm:pt>
    <dgm:pt modelId="{0B0B7F6C-478C-714D-8D39-CC74F5594CA7}" type="pres">
      <dgm:prSet presAssocID="{7CBB66F7-913A-6546-A615-70B97C0E88EB}" presName="horzSpace3" presStyleCnt="0"/>
      <dgm:spPr/>
    </dgm:pt>
    <dgm:pt modelId="{DFEE335C-A482-1246-ABB3-5BA8480C1B50}" type="pres">
      <dgm:prSet presAssocID="{7CBB66F7-913A-6546-A615-70B97C0E88EB}" presName="tx3" presStyleLbl="revTx" presStyleIdx="10" presStyleCnt="17" custScaleX="138729" custScaleY="46050" custLinFactNeighborX="13178"/>
      <dgm:spPr/>
    </dgm:pt>
    <dgm:pt modelId="{1B96689D-21FF-1247-AA1D-8F86F6ABB5DB}" type="pres">
      <dgm:prSet presAssocID="{7CBB66F7-913A-6546-A615-70B97C0E88EB}" presName="vert3" presStyleCnt="0"/>
      <dgm:spPr/>
    </dgm:pt>
    <dgm:pt modelId="{EBFE32B1-7C3D-AB4A-8B4A-A9B2D4261519}" type="pres">
      <dgm:prSet presAssocID="{E30434BB-8C18-AC45-87B2-9FE2B521C7E1}" presName="thinLine2b" presStyleLbl="callout" presStyleIdx="5" presStyleCnt="9"/>
      <dgm:spPr/>
    </dgm:pt>
    <dgm:pt modelId="{8A140289-8B25-EE45-B4C1-69DB5834A3B3}" type="pres">
      <dgm:prSet presAssocID="{E30434BB-8C18-AC45-87B2-9FE2B521C7E1}" presName="vertSpace2b" presStyleCnt="0"/>
      <dgm:spPr/>
    </dgm:pt>
    <dgm:pt modelId="{2CC2D689-1753-4041-956D-8054A71D610D}" type="pres">
      <dgm:prSet presAssocID="{B04A2976-599F-AD44-BF2C-02270ED922CF}" presName="thickLine" presStyleLbl="alignNode1" presStyleIdx="2" presStyleCnt="3"/>
      <dgm:spPr/>
    </dgm:pt>
    <dgm:pt modelId="{1E053B39-3582-AF4C-ADE1-C87B4E06C243}" type="pres">
      <dgm:prSet presAssocID="{B04A2976-599F-AD44-BF2C-02270ED922CF}" presName="horz1" presStyleCnt="0"/>
      <dgm:spPr/>
    </dgm:pt>
    <dgm:pt modelId="{A3058212-08F2-B74B-84DA-6EA52B71E533}" type="pres">
      <dgm:prSet presAssocID="{B04A2976-599F-AD44-BF2C-02270ED922CF}" presName="tx1" presStyleLbl="revTx" presStyleIdx="11" presStyleCnt="17"/>
      <dgm:spPr/>
    </dgm:pt>
    <dgm:pt modelId="{55E0AC51-F68F-234B-8FEE-3D524DD4E78E}" type="pres">
      <dgm:prSet presAssocID="{B04A2976-599F-AD44-BF2C-02270ED922CF}" presName="vert1" presStyleCnt="0"/>
      <dgm:spPr/>
    </dgm:pt>
    <dgm:pt modelId="{CA5150F4-DCD2-2B4C-A673-4E6846CCEAAC}" type="pres">
      <dgm:prSet presAssocID="{A81AC75D-FDDB-8740-A750-C13090FA8F4D}" presName="vertSpace2a" presStyleCnt="0"/>
      <dgm:spPr/>
    </dgm:pt>
    <dgm:pt modelId="{7AA1BE93-F73F-B545-B1FA-6C1BEE97C94D}" type="pres">
      <dgm:prSet presAssocID="{A81AC75D-FDDB-8740-A750-C13090FA8F4D}" presName="horz2" presStyleCnt="0"/>
      <dgm:spPr/>
    </dgm:pt>
    <dgm:pt modelId="{97F3E046-AC48-4041-B149-FBAC946FDFF8}" type="pres">
      <dgm:prSet presAssocID="{A81AC75D-FDDB-8740-A750-C13090FA8F4D}" presName="horzSpace2" presStyleCnt="0"/>
      <dgm:spPr/>
    </dgm:pt>
    <dgm:pt modelId="{BBA51789-DE1B-A543-8244-8FBC56DD9A06}" type="pres">
      <dgm:prSet presAssocID="{A81AC75D-FDDB-8740-A750-C13090FA8F4D}" presName="tx2" presStyleLbl="revTx" presStyleIdx="12" presStyleCnt="17" custScaleX="69273" custScaleY="99447"/>
      <dgm:spPr/>
    </dgm:pt>
    <dgm:pt modelId="{8BAF7A3A-BED0-9244-B5B1-9774213DB544}" type="pres">
      <dgm:prSet presAssocID="{A81AC75D-FDDB-8740-A750-C13090FA8F4D}" presName="vert2" presStyleCnt="0"/>
      <dgm:spPr/>
    </dgm:pt>
    <dgm:pt modelId="{B066CEB2-B187-DF42-BDFF-5383CB317336}" type="pres">
      <dgm:prSet presAssocID="{E5D97BA2-F846-C846-8305-13B03D15712D}" presName="horz3" presStyleCnt="0"/>
      <dgm:spPr/>
    </dgm:pt>
    <dgm:pt modelId="{C7817B51-1E60-104A-A2DD-3FCD440D27F7}" type="pres">
      <dgm:prSet presAssocID="{E5D97BA2-F846-C846-8305-13B03D15712D}" presName="horzSpace3" presStyleCnt="0"/>
      <dgm:spPr/>
    </dgm:pt>
    <dgm:pt modelId="{7426D105-1D1C-E849-A8D8-7809C5F75548}" type="pres">
      <dgm:prSet presAssocID="{E5D97BA2-F846-C846-8305-13B03D15712D}" presName="tx3" presStyleLbl="revTx" presStyleIdx="13" presStyleCnt="17" custScaleX="123488" custScaleY="199187"/>
      <dgm:spPr/>
    </dgm:pt>
    <dgm:pt modelId="{B834745B-6C13-C343-9E54-FFDE74B95B5D}" type="pres">
      <dgm:prSet presAssocID="{E5D97BA2-F846-C846-8305-13B03D15712D}" presName="vert3" presStyleCnt="0"/>
      <dgm:spPr/>
    </dgm:pt>
    <dgm:pt modelId="{A5DE3CA0-BB64-AB41-A886-750FE5EE2F2B}" type="pres">
      <dgm:prSet presAssocID="{6494E2DE-FF35-CD4E-BCB4-8BF5ECDFD662}" presName="thinLine3" presStyleLbl="callout" presStyleIdx="6" presStyleCnt="9"/>
      <dgm:spPr/>
    </dgm:pt>
    <dgm:pt modelId="{E38080ED-19B8-0044-A5E9-AD5D1D106A40}" type="pres">
      <dgm:prSet presAssocID="{0E603F5A-C901-9449-9010-C7353D70735C}" presName="horz3" presStyleCnt="0"/>
      <dgm:spPr/>
    </dgm:pt>
    <dgm:pt modelId="{7CC1B31F-F475-244C-BA94-7E5A68249929}" type="pres">
      <dgm:prSet presAssocID="{0E603F5A-C901-9449-9010-C7353D70735C}" presName="horzSpace3" presStyleCnt="0"/>
      <dgm:spPr/>
    </dgm:pt>
    <dgm:pt modelId="{2E89E96D-7C85-A940-B706-777A1E02C83D}" type="pres">
      <dgm:prSet presAssocID="{0E603F5A-C901-9449-9010-C7353D70735C}" presName="tx3" presStyleLbl="revTx" presStyleIdx="14" presStyleCnt="17" custScaleX="144949"/>
      <dgm:spPr/>
    </dgm:pt>
    <dgm:pt modelId="{44812D85-DE3B-A242-8D64-54C736D0FFC6}" type="pres">
      <dgm:prSet presAssocID="{0E603F5A-C901-9449-9010-C7353D70735C}" presName="vert3" presStyleCnt="0"/>
      <dgm:spPr/>
    </dgm:pt>
    <dgm:pt modelId="{9AD1CFCC-6FC2-EA43-AF48-EFF1F22213AD}" type="pres">
      <dgm:prSet presAssocID="{A81AC75D-FDDB-8740-A750-C13090FA8F4D}" presName="thinLine2b" presStyleLbl="callout" presStyleIdx="7" presStyleCnt="9"/>
      <dgm:spPr/>
    </dgm:pt>
    <dgm:pt modelId="{3A40C35D-74AE-1243-9F0C-CE790CEA0259}" type="pres">
      <dgm:prSet presAssocID="{A81AC75D-FDDB-8740-A750-C13090FA8F4D}" presName="vertSpace2b" presStyleCnt="0"/>
      <dgm:spPr/>
    </dgm:pt>
    <dgm:pt modelId="{E57AEE8D-E136-F941-B737-B3F7B6102E38}" type="pres">
      <dgm:prSet presAssocID="{0B10DED4-D642-224C-BD40-19E12409169A}" presName="horz2" presStyleCnt="0"/>
      <dgm:spPr/>
    </dgm:pt>
    <dgm:pt modelId="{074A4E84-29C1-EF4A-89E5-660DC4588E4E}" type="pres">
      <dgm:prSet presAssocID="{0B10DED4-D642-224C-BD40-19E12409169A}" presName="horzSpace2" presStyleCnt="0"/>
      <dgm:spPr/>
    </dgm:pt>
    <dgm:pt modelId="{16A854D2-B35C-7C4B-9773-FC9EF149A202}" type="pres">
      <dgm:prSet presAssocID="{0B10DED4-D642-224C-BD40-19E12409169A}" presName="tx2" presStyleLbl="revTx" presStyleIdx="15" presStyleCnt="17" custScaleX="69273"/>
      <dgm:spPr/>
    </dgm:pt>
    <dgm:pt modelId="{0919E5DC-A4D5-B44C-90BE-6D04132A4C1D}" type="pres">
      <dgm:prSet presAssocID="{0B10DED4-D642-224C-BD40-19E12409169A}" presName="vert2" presStyleCnt="0"/>
      <dgm:spPr/>
    </dgm:pt>
    <dgm:pt modelId="{19E444C1-12ED-1C4D-A466-DF7CA8F31F0C}" type="pres">
      <dgm:prSet presAssocID="{23B368B0-AC0A-FE4E-8729-8DCE0C7D9C0A}" presName="horz3" presStyleCnt="0"/>
      <dgm:spPr/>
    </dgm:pt>
    <dgm:pt modelId="{691A0F51-7647-A34B-A405-7ABC52CB51C5}" type="pres">
      <dgm:prSet presAssocID="{23B368B0-AC0A-FE4E-8729-8DCE0C7D9C0A}" presName="horzSpace3" presStyleCnt="0"/>
      <dgm:spPr/>
    </dgm:pt>
    <dgm:pt modelId="{2FFB9414-F6CF-6647-9082-7C61E9E8E110}" type="pres">
      <dgm:prSet presAssocID="{23B368B0-AC0A-FE4E-8729-8DCE0C7D9C0A}" presName="tx3" presStyleLbl="revTx" presStyleIdx="16" presStyleCnt="17" custScaleX="123410"/>
      <dgm:spPr/>
    </dgm:pt>
    <dgm:pt modelId="{A98331FD-5383-E248-A27D-E3498F3401F4}" type="pres">
      <dgm:prSet presAssocID="{23B368B0-AC0A-FE4E-8729-8DCE0C7D9C0A}" presName="vert3" presStyleCnt="0"/>
      <dgm:spPr/>
    </dgm:pt>
    <dgm:pt modelId="{EEC524F1-EB78-0E49-896B-789FAAAC7A0C}" type="pres">
      <dgm:prSet presAssocID="{0B10DED4-D642-224C-BD40-19E12409169A}" presName="thinLine2b" presStyleLbl="callout" presStyleIdx="8" presStyleCnt="9"/>
      <dgm:spPr/>
    </dgm:pt>
    <dgm:pt modelId="{ABA313DB-7DB9-1E49-BACD-D039BAA3ED27}" type="pres">
      <dgm:prSet presAssocID="{0B10DED4-D642-224C-BD40-19E12409169A}" presName="vertSpace2b" presStyleCnt="0"/>
      <dgm:spPr/>
    </dgm:pt>
  </dgm:ptLst>
  <dgm:cxnLst>
    <dgm:cxn modelId="{A4BB4D0A-63C9-BB44-9465-BE21610D9B31}" type="presOf" srcId="{0B10DED4-D642-224C-BD40-19E12409169A}" destId="{16A854D2-B35C-7C4B-9773-FC9EF149A202}" srcOrd="0" destOrd="0" presId="urn:microsoft.com/office/officeart/2008/layout/LinedList"/>
    <dgm:cxn modelId="{06DB8719-81A2-944E-8828-9C446FF061F6}" type="presOf" srcId="{E20EF574-5B17-564C-B4D5-319044DD51AF}" destId="{3E28F33E-A441-DE4F-849F-A63EC2FBD773}" srcOrd="0" destOrd="0" presId="urn:microsoft.com/office/officeart/2008/layout/LinedList"/>
    <dgm:cxn modelId="{717DBF20-EF25-BA4C-9DDC-0109EAB08BB8}" type="presOf" srcId="{A00597B8-3D2C-3C41-ACB5-4562166B2DD9}" destId="{990E8267-B67E-BC41-8AA8-FAA823709032}" srcOrd="0" destOrd="0" presId="urn:microsoft.com/office/officeart/2008/layout/LinedList"/>
    <dgm:cxn modelId="{FCF82125-BC51-2147-B180-D5EDCE25BFBC}" srcId="{0B10DED4-D642-224C-BD40-19E12409169A}" destId="{23B368B0-AC0A-FE4E-8729-8DCE0C7D9C0A}" srcOrd="0" destOrd="0" parTransId="{91EEE5BC-BFAC-5145-9113-E6EDFDA36055}" sibTransId="{EEAF684D-C57C-CC46-BAAA-5A19A9DDFA3C}"/>
    <dgm:cxn modelId="{9B57BD25-0935-4D4F-B66F-3749AB9E9504}" type="presOf" srcId="{F174BE5F-82DE-6247-8C34-9A28172B4F83}" destId="{E0121E1A-E339-4541-A733-DE83506A431D}" srcOrd="0" destOrd="0" presId="urn:microsoft.com/office/officeart/2008/layout/LinedList"/>
    <dgm:cxn modelId="{4FA8ED29-2BB2-D740-8FB4-E41B96E2EF2A}" type="presOf" srcId="{2614EBC4-EBED-004C-8E3B-38CCE6DB6C90}" destId="{B06D0052-C004-004F-A1EB-20350CFC93E4}" srcOrd="0" destOrd="0" presId="urn:microsoft.com/office/officeart/2008/layout/LinedList"/>
    <dgm:cxn modelId="{E6BA0E33-D699-7147-BC37-96F8B185CE02}" srcId="{E30434BB-8C18-AC45-87B2-9FE2B521C7E1}" destId="{2614EBC4-EBED-004C-8E3B-38CCE6DB6C90}" srcOrd="0" destOrd="0" parTransId="{9D0DB582-83A4-9C4F-BCD7-485167E4D51C}" sibTransId="{17088D73-9D78-BE49-9713-5305A59D6075}"/>
    <dgm:cxn modelId="{A88F3134-E3E6-FD4D-A204-BFF89DD55C3D}" srcId="{F174BE5F-82DE-6247-8C34-9A28172B4F83}" destId="{1350D573-FDF1-B34E-BCE0-EF7E5C29A62D}" srcOrd="1" destOrd="0" parTransId="{3B791C29-F82A-F946-BC33-C10600E5EE63}" sibTransId="{7D29E05C-8707-A544-9E61-E6AF48117DA6}"/>
    <dgm:cxn modelId="{D1E66E4D-8E11-D342-9CC9-8982C82C9824}" srcId="{B04A2976-599F-AD44-BF2C-02270ED922CF}" destId="{A81AC75D-FDDB-8740-A750-C13090FA8F4D}" srcOrd="0" destOrd="0" parTransId="{E1F3D4F0-21D3-5443-969F-46FD9EFC70DB}" sibTransId="{AE6D6F2F-2BF3-F348-A95D-F6DB89500F64}"/>
    <dgm:cxn modelId="{1DAD3B4F-DDF3-C44B-8EA2-854BB5C39766}" srcId="{B04A2976-599F-AD44-BF2C-02270ED922CF}" destId="{0B10DED4-D642-224C-BD40-19E12409169A}" srcOrd="1" destOrd="0" parTransId="{50043827-CB73-D440-ABD3-EDD1F68BF3D5}" sibTransId="{7E558EA9-04BC-1848-A6BA-A1F1A389DC81}"/>
    <dgm:cxn modelId="{8777B465-33F8-C44B-8859-E1A6551F05DB}" type="presOf" srcId="{A81AC75D-FDDB-8740-A750-C13090FA8F4D}" destId="{BBA51789-DE1B-A543-8244-8FBC56DD9A06}" srcOrd="0" destOrd="0" presId="urn:microsoft.com/office/officeart/2008/layout/LinedList"/>
    <dgm:cxn modelId="{49988066-B0CA-554C-AC72-811EBB0032AB}" srcId="{E30434BB-8C18-AC45-87B2-9FE2B521C7E1}" destId="{7CBB66F7-913A-6546-A615-70B97C0E88EB}" srcOrd="2" destOrd="0" parTransId="{97B27CE5-B814-4E41-881A-66FD891CA064}" sibTransId="{89056914-868E-2D49-9E04-A77A3E5B1A9E}"/>
    <dgm:cxn modelId="{6B7B1D75-62A7-4D48-8891-661DEF48DE0C}" type="presOf" srcId="{0E603F5A-C901-9449-9010-C7353D70735C}" destId="{2E89E96D-7C85-A940-B706-777A1E02C83D}" srcOrd="0" destOrd="0" presId="urn:microsoft.com/office/officeart/2008/layout/LinedList"/>
    <dgm:cxn modelId="{7DA1C177-D3D2-5147-A743-493123797E95}" srcId="{D0B69800-D0A8-8F47-9F4A-E14D499B9E0F}" destId="{7A684B93-5B7E-8445-85F5-85515E1A04F2}" srcOrd="0" destOrd="0" parTransId="{9D3255E1-CC44-A94E-8BB6-1E48A7ACABB6}" sibTransId="{90C68AD4-55E7-2641-8ADE-CA759BBEDF0C}"/>
    <dgm:cxn modelId="{06F44283-7CA4-5945-8D74-1F8FA0E19443}" srcId="{F174BE5F-82DE-6247-8C34-9A28172B4F83}" destId="{B04A2976-599F-AD44-BF2C-02270ED922CF}" srcOrd="2" destOrd="0" parTransId="{6BD5EEB7-5E28-4441-8321-B2A0D0797650}" sibTransId="{01904B71-8EE6-E247-A7BA-B888C0085A2D}"/>
    <dgm:cxn modelId="{CFBC649E-7590-0B46-B4C3-BB8245423B24}" srcId="{A81AC75D-FDDB-8740-A750-C13090FA8F4D}" destId="{E5D97BA2-F846-C846-8305-13B03D15712D}" srcOrd="0" destOrd="0" parTransId="{4F16813A-9C53-324A-B670-1D2965BEA091}" sibTransId="{6494E2DE-FF35-CD4E-BCB4-8BF5ECDFD662}"/>
    <dgm:cxn modelId="{11FDC8A2-11FE-5D40-9C4C-B2F1A2F693C2}" type="presOf" srcId="{E4A8285F-AC59-9342-BE97-E86706DB9A1D}" destId="{BC80D6B5-AA8B-7243-9547-05014E16CBCE}" srcOrd="0" destOrd="0" presId="urn:microsoft.com/office/officeart/2008/layout/LinedList"/>
    <dgm:cxn modelId="{376B1BA9-D91A-3840-96A7-A876CC16E64E}" srcId="{A47D2F32-89A5-3E45-B8D1-56D2F6435326}" destId="{E1BDB9EC-173E-0746-BB60-EFB77873C8DA}" srcOrd="0" destOrd="0" parTransId="{DFF956D4-E32A-C742-A991-DB1BEB02DADE}" sibTransId="{D5FEDBF6-0356-7B47-B255-35346F44A0FD}"/>
    <dgm:cxn modelId="{31FBD0A9-71A7-AF4B-80FE-E5649CBBB376}" type="presOf" srcId="{E30434BB-8C18-AC45-87B2-9FE2B521C7E1}" destId="{96DDFD60-C7A4-8149-8899-D65E239F5925}" srcOrd="0" destOrd="0" presId="urn:microsoft.com/office/officeart/2008/layout/LinedList"/>
    <dgm:cxn modelId="{73BF45AA-1D27-D746-B224-BAB5232C10F1}" type="presOf" srcId="{A47D2F32-89A5-3E45-B8D1-56D2F6435326}" destId="{E0503262-A6F0-B549-9807-A491E53E02B4}" srcOrd="0" destOrd="0" presId="urn:microsoft.com/office/officeart/2008/layout/LinedList"/>
    <dgm:cxn modelId="{FCDDEEAB-6E14-FD43-AC7F-7F8E3DB5159F}" type="presOf" srcId="{7A684B93-5B7E-8445-85F5-85515E1A04F2}" destId="{93BD0F72-A71F-AA49-B261-4E602BB4A305}" srcOrd="0" destOrd="0" presId="urn:microsoft.com/office/officeart/2008/layout/LinedList"/>
    <dgm:cxn modelId="{3D664AAD-9EDB-EC4B-85CD-55897F7F5DC2}" type="presOf" srcId="{E1BDB9EC-173E-0746-BB60-EFB77873C8DA}" destId="{DF624D4E-FD02-C04F-95B6-FB2653CD05CC}" srcOrd="0" destOrd="0" presId="urn:microsoft.com/office/officeart/2008/layout/LinedList"/>
    <dgm:cxn modelId="{81E89BAF-555A-FA4B-9922-DC364D120991}" srcId="{1350D573-FDF1-B34E-BCE0-EF7E5C29A62D}" destId="{E30434BB-8C18-AC45-87B2-9FE2B521C7E1}" srcOrd="0" destOrd="0" parTransId="{D7AAD212-F80E-FA47-B758-60401BF1A7BF}" sibTransId="{AB334659-7A62-E145-9935-E1044B074F12}"/>
    <dgm:cxn modelId="{E35E0DB6-DE18-324D-B35E-92248976B2DB}" srcId="{E30434BB-8C18-AC45-87B2-9FE2B521C7E1}" destId="{E4A8285F-AC59-9342-BE97-E86706DB9A1D}" srcOrd="1" destOrd="0" parTransId="{EF406FF5-327B-BB4D-94CC-9B8EF6480A07}" sibTransId="{CA860413-0893-D84F-9DE0-C01C643FF856}"/>
    <dgm:cxn modelId="{5B07F3C2-37A8-984E-B0AB-1C409599E3E2}" type="presOf" srcId="{23B368B0-AC0A-FE4E-8729-8DCE0C7D9C0A}" destId="{2FFB9414-F6CF-6647-9082-7C61E9E8E110}" srcOrd="0" destOrd="0" presId="urn:microsoft.com/office/officeart/2008/layout/LinedList"/>
    <dgm:cxn modelId="{3DC002CA-284D-704B-B8AA-83145FA48E3B}" type="presOf" srcId="{B04A2976-599F-AD44-BF2C-02270ED922CF}" destId="{A3058212-08F2-B74B-84DA-6EA52B71E533}" srcOrd="0" destOrd="0" presId="urn:microsoft.com/office/officeart/2008/layout/LinedList"/>
    <dgm:cxn modelId="{867C3ACF-8921-8F4D-BE8E-70B64DBCA553}" srcId="{F174BE5F-82DE-6247-8C34-9A28172B4F83}" destId="{D0B69800-D0A8-8F47-9F4A-E14D499B9E0F}" srcOrd="0" destOrd="0" parTransId="{2E271A8D-425E-624B-933D-B2913B88A0DC}" sibTransId="{39BAEA66-0F15-664B-975D-351FE663586C}"/>
    <dgm:cxn modelId="{0A950CE6-E981-6D42-892A-B97FC913C926}" srcId="{D0B69800-D0A8-8F47-9F4A-E14D499B9E0F}" destId="{A47D2F32-89A5-3E45-B8D1-56D2F6435326}" srcOrd="1" destOrd="0" parTransId="{6B0D032D-53DD-C541-B68E-7951CB6E4C87}" sibTransId="{70D6A370-BAE4-914B-9DF2-3BA4413D818A}"/>
    <dgm:cxn modelId="{69706CE8-FDE3-9F4C-9880-AFFD51D012D3}" type="presOf" srcId="{E5D97BA2-F846-C846-8305-13B03D15712D}" destId="{7426D105-1D1C-E849-A8D8-7809C5F75548}" srcOrd="0" destOrd="0" presId="urn:microsoft.com/office/officeart/2008/layout/LinedList"/>
    <dgm:cxn modelId="{013D90EE-4CEE-9648-B63E-65942AE84B28}" srcId="{7A684B93-5B7E-8445-85F5-85515E1A04F2}" destId="{E20EF574-5B17-564C-B4D5-319044DD51AF}" srcOrd="0" destOrd="0" parTransId="{1B5E3EE4-7482-1340-BF73-CF7E3CAA74AC}" sibTransId="{038665CC-0F89-0A43-8359-3A64BACE5352}"/>
    <dgm:cxn modelId="{546919F5-0433-3C4B-9580-0AC7986BF2DE}" type="presOf" srcId="{1350D573-FDF1-B34E-BCE0-EF7E5C29A62D}" destId="{C9C693FB-63E7-A04C-85B0-ADA2DB06BFF2}" srcOrd="0" destOrd="0" presId="urn:microsoft.com/office/officeart/2008/layout/LinedList"/>
    <dgm:cxn modelId="{01D80AF6-556F-F34E-B0D0-796B6CFA8C65}" srcId="{A81AC75D-FDDB-8740-A750-C13090FA8F4D}" destId="{0E603F5A-C901-9449-9010-C7353D70735C}" srcOrd="1" destOrd="0" parTransId="{09840168-E10B-8F4B-BD72-550425E225B0}" sibTransId="{072C8052-8EEF-2041-87C7-ACC5ED6EEFCE}"/>
    <dgm:cxn modelId="{09EADEFE-8C69-1141-BDD2-C2A7E6129EAF}" type="presOf" srcId="{7CBB66F7-913A-6546-A615-70B97C0E88EB}" destId="{DFEE335C-A482-1246-ABB3-5BA8480C1B50}" srcOrd="0" destOrd="0" presId="urn:microsoft.com/office/officeart/2008/layout/LinedList"/>
    <dgm:cxn modelId="{A0DBE8FE-9420-654F-8C71-69457F145B27}" type="presOf" srcId="{D0B69800-D0A8-8F47-9F4A-E14D499B9E0F}" destId="{F5F5B9FE-DBD6-BB49-8E77-BACB84FFC010}" srcOrd="0" destOrd="0" presId="urn:microsoft.com/office/officeart/2008/layout/LinedList"/>
    <dgm:cxn modelId="{4BF03FFF-AA8F-2D4A-9D00-92B478A67579}" srcId="{7A684B93-5B7E-8445-85F5-85515E1A04F2}" destId="{A00597B8-3D2C-3C41-ACB5-4562166B2DD9}" srcOrd="1" destOrd="0" parTransId="{F1F1776B-3EDF-B14E-8535-00B616C0E3A8}" sibTransId="{CFB9170F-D130-B147-9C50-6DAA18981DD6}"/>
    <dgm:cxn modelId="{13A9175D-9696-8640-98C2-49574D840568}" type="presParOf" srcId="{E0121E1A-E339-4541-A733-DE83506A431D}" destId="{64633228-C70A-8C42-9C74-EBF682E2E9D7}" srcOrd="0" destOrd="0" presId="urn:microsoft.com/office/officeart/2008/layout/LinedList"/>
    <dgm:cxn modelId="{0E5C4F4F-9D99-134D-9ACE-3837577A0422}" type="presParOf" srcId="{E0121E1A-E339-4541-A733-DE83506A431D}" destId="{50623E6F-CF72-BE48-B2FB-7DAE3FC26ADB}" srcOrd="1" destOrd="0" presId="urn:microsoft.com/office/officeart/2008/layout/LinedList"/>
    <dgm:cxn modelId="{486822DC-D3AE-8A4D-A577-6AC0F85C91E9}" type="presParOf" srcId="{50623E6F-CF72-BE48-B2FB-7DAE3FC26ADB}" destId="{F5F5B9FE-DBD6-BB49-8E77-BACB84FFC010}" srcOrd="0" destOrd="0" presId="urn:microsoft.com/office/officeart/2008/layout/LinedList"/>
    <dgm:cxn modelId="{BF5667C9-7B3B-A04F-AD4A-82855B0B1785}" type="presParOf" srcId="{50623E6F-CF72-BE48-B2FB-7DAE3FC26ADB}" destId="{1640A885-ED19-B248-900E-8B9149770282}" srcOrd="1" destOrd="0" presId="urn:microsoft.com/office/officeart/2008/layout/LinedList"/>
    <dgm:cxn modelId="{DD2B630A-B741-F443-9329-9D214EB69233}" type="presParOf" srcId="{1640A885-ED19-B248-900E-8B9149770282}" destId="{716AB138-ACD1-4443-B507-3E6DBF6C46BF}" srcOrd="0" destOrd="0" presId="urn:microsoft.com/office/officeart/2008/layout/LinedList"/>
    <dgm:cxn modelId="{0BF50985-37BB-6040-A380-0B9421F220FA}" type="presParOf" srcId="{1640A885-ED19-B248-900E-8B9149770282}" destId="{8B4ADF52-3B1D-A642-883B-F478F5D58CDF}" srcOrd="1" destOrd="0" presId="urn:microsoft.com/office/officeart/2008/layout/LinedList"/>
    <dgm:cxn modelId="{65F1517B-D719-8A4F-AB69-BB458D367D82}" type="presParOf" srcId="{8B4ADF52-3B1D-A642-883B-F478F5D58CDF}" destId="{047D5001-354A-9B41-B4AF-EC9362096AA4}" srcOrd="0" destOrd="0" presId="urn:microsoft.com/office/officeart/2008/layout/LinedList"/>
    <dgm:cxn modelId="{B7CE2D1D-49D3-AB48-A224-6D7E349B15DF}" type="presParOf" srcId="{8B4ADF52-3B1D-A642-883B-F478F5D58CDF}" destId="{93BD0F72-A71F-AA49-B261-4E602BB4A305}" srcOrd="1" destOrd="0" presId="urn:microsoft.com/office/officeart/2008/layout/LinedList"/>
    <dgm:cxn modelId="{9B627AC5-FC27-FD4F-9CA9-3F65AB19A4E8}" type="presParOf" srcId="{8B4ADF52-3B1D-A642-883B-F478F5D58CDF}" destId="{7C4E027D-78AD-534B-B5B0-E7B2019E4C62}" srcOrd="2" destOrd="0" presId="urn:microsoft.com/office/officeart/2008/layout/LinedList"/>
    <dgm:cxn modelId="{38540196-4745-654B-BC27-6B7327081F01}" type="presParOf" srcId="{7C4E027D-78AD-534B-B5B0-E7B2019E4C62}" destId="{946DE0AF-81F6-FA49-AAEF-54527F962748}" srcOrd="0" destOrd="0" presId="urn:microsoft.com/office/officeart/2008/layout/LinedList"/>
    <dgm:cxn modelId="{2E9B3304-AE49-1A4D-9DC4-BD1633301990}" type="presParOf" srcId="{946DE0AF-81F6-FA49-AAEF-54527F962748}" destId="{44866FAA-9850-E148-93D9-175026330868}" srcOrd="0" destOrd="0" presId="urn:microsoft.com/office/officeart/2008/layout/LinedList"/>
    <dgm:cxn modelId="{E8466285-F55D-D142-9EB8-589AE338C676}" type="presParOf" srcId="{946DE0AF-81F6-FA49-AAEF-54527F962748}" destId="{3E28F33E-A441-DE4F-849F-A63EC2FBD773}" srcOrd="1" destOrd="0" presId="urn:microsoft.com/office/officeart/2008/layout/LinedList"/>
    <dgm:cxn modelId="{2110B6C7-AF64-774D-BC13-5C8848BE8CF1}" type="presParOf" srcId="{946DE0AF-81F6-FA49-AAEF-54527F962748}" destId="{9B92D19B-D273-364E-9EE5-597F4488D060}" srcOrd="2" destOrd="0" presId="urn:microsoft.com/office/officeart/2008/layout/LinedList"/>
    <dgm:cxn modelId="{B5CD2C20-E37F-5B4C-A045-A9EA6A129C09}" type="presParOf" srcId="{7C4E027D-78AD-534B-B5B0-E7B2019E4C62}" destId="{01E12582-4012-4C43-8256-0710F91F5B48}" srcOrd="1" destOrd="0" presId="urn:microsoft.com/office/officeart/2008/layout/LinedList"/>
    <dgm:cxn modelId="{3E82DAAA-8C2B-B44E-8386-B62BCACBEEBD}" type="presParOf" srcId="{7C4E027D-78AD-534B-B5B0-E7B2019E4C62}" destId="{EAF35636-4882-974E-9BEB-08C32D55C59F}" srcOrd="2" destOrd="0" presId="urn:microsoft.com/office/officeart/2008/layout/LinedList"/>
    <dgm:cxn modelId="{5E99B7B6-FB8F-204D-BE8F-680960B65F35}" type="presParOf" srcId="{EAF35636-4882-974E-9BEB-08C32D55C59F}" destId="{0BD8B8E1-B31E-2547-B553-36EBE89252E5}" srcOrd="0" destOrd="0" presId="urn:microsoft.com/office/officeart/2008/layout/LinedList"/>
    <dgm:cxn modelId="{965FE242-7225-5D44-843B-DFE2A2740826}" type="presParOf" srcId="{EAF35636-4882-974E-9BEB-08C32D55C59F}" destId="{990E8267-B67E-BC41-8AA8-FAA823709032}" srcOrd="1" destOrd="0" presId="urn:microsoft.com/office/officeart/2008/layout/LinedList"/>
    <dgm:cxn modelId="{DD0FF980-4A19-2E44-BF20-71DC3FE9C1D2}" type="presParOf" srcId="{EAF35636-4882-974E-9BEB-08C32D55C59F}" destId="{0693E862-A9D4-404A-9F58-6C127B630927}" srcOrd="2" destOrd="0" presId="urn:microsoft.com/office/officeart/2008/layout/LinedList"/>
    <dgm:cxn modelId="{625C7AA7-EE63-DF44-8421-FA760F7644B4}" type="presParOf" srcId="{1640A885-ED19-B248-900E-8B9149770282}" destId="{0813F599-E0E7-DA41-92F6-3DFDCCC9455D}" srcOrd="2" destOrd="0" presId="urn:microsoft.com/office/officeart/2008/layout/LinedList"/>
    <dgm:cxn modelId="{5292156B-E779-6841-BF30-E620FDB1F612}" type="presParOf" srcId="{1640A885-ED19-B248-900E-8B9149770282}" destId="{6D3F07E6-BFD8-8748-A2BF-31542EF7BA08}" srcOrd="3" destOrd="0" presId="urn:microsoft.com/office/officeart/2008/layout/LinedList"/>
    <dgm:cxn modelId="{1F0F3B83-5F21-2949-9662-129FC664CC02}" type="presParOf" srcId="{1640A885-ED19-B248-900E-8B9149770282}" destId="{262526BD-1D11-7A47-8DF2-B06BAEC56000}" srcOrd="4" destOrd="0" presId="urn:microsoft.com/office/officeart/2008/layout/LinedList"/>
    <dgm:cxn modelId="{055A3E32-B336-3540-B65D-BD03FA1D5B77}" type="presParOf" srcId="{262526BD-1D11-7A47-8DF2-B06BAEC56000}" destId="{E0EF2CE6-3613-4046-B380-FE06941D2CAE}" srcOrd="0" destOrd="0" presId="urn:microsoft.com/office/officeart/2008/layout/LinedList"/>
    <dgm:cxn modelId="{88516536-D38D-8A44-81E7-BE86802B6A6D}" type="presParOf" srcId="{262526BD-1D11-7A47-8DF2-B06BAEC56000}" destId="{E0503262-A6F0-B549-9807-A491E53E02B4}" srcOrd="1" destOrd="0" presId="urn:microsoft.com/office/officeart/2008/layout/LinedList"/>
    <dgm:cxn modelId="{1E4EE3B7-BF81-3A46-B43F-25B9327A23DB}" type="presParOf" srcId="{262526BD-1D11-7A47-8DF2-B06BAEC56000}" destId="{290692A5-BBA3-2440-A8EA-AFAB4D3A73E9}" srcOrd="2" destOrd="0" presId="urn:microsoft.com/office/officeart/2008/layout/LinedList"/>
    <dgm:cxn modelId="{4B87CF41-53A7-F44A-AFD7-F565F47202AF}" type="presParOf" srcId="{290692A5-BBA3-2440-A8EA-AFAB4D3A73E9}" destId="{EC081F1B-04C9-DD4F-9372-86E6A0F9131E}" srcOrd="0" destOrd="0" presId="urn:microsoft.com/office/officeart/2008/layout/LinedList"/>
    <dgm:cxn modelId="{1DF49B42-D82E-684B-BFE5-040AF20B703F}" type="presParOf" srcId="{EC081F1B-04C9-DD4F-9372-86E6A0F9131E}" destId="{9DC2B109-F525-8D4F-9623-E6ADF4AE0152}" srcOrd="0" destOrd="0" presId="urn:microsoft.com/office/officeart/2008/layout/LinedList"/>
    <dgm:cxn modelId="{D4F63833-64B6-FA46-ACD8-0B0DC1A13264}" type="presParOf" srcId="{EC081F1B-04C9-DD4F-9372-86E6A0F9131E}" destId="{DF624D4E-FD02-C04F-95B6-FB2653CD05CC}" srcOrd="1" destOrd="0" presId="urn:microsoft.com/office/officeart/2008/layout/LinedList"/>
    <dgm:cxn modelId="{A481C24B-9B31-144B-9E71-427140391615}" type="presParOf" srcId="{EC081F1B-04C9-DD4F-9372-86E6A0F9131E}" destId="{E94E65A2-2994-A446-8462-33D9C6B19B21}" srcOrd="2" destOrd="0" presId="urn:microsoft.com/office/officeart/2008/layout/LinedList"/>
    <dgm:cxn modelId="{1B472250-C296-9047-A054-F28F80BEF7C0}" type="presParOf" srcId="{1640A885-ED19-B248-900E-8B9149770282}" destId="{15545D4D-C38C-9741-8672-A38B7E7D38DE}" srcOrd="5" destOrd="0" presId="urn:microsoft.com/office/officeart/2008/layout/LinedList"/>
    <dgm:cxn modelId="{187F12AC-6D50-AB4A-AFC3-2AEB00471931}" type="presParOf" srcId="{1640A885-ED19-B248-900E-8B9149770282}" destId="{205A70DF-B7A3-C942-B7D4-D79B4FA7FEDB}" srcOrd="6" destOrd="0" presId="urn:microsoft.com/office/officeart/2008/layout/LinedList"/>
    <dgm:cxn modelId="{183F5615-1452-5F4F-A57F-1A95C42EED1D}" type="presParOf" srcId="{E0121E1A-E339-4541-A733-DE83506A431D}" destId="{1F3D5CBD-820E-E64E-BC91-FE3B3F309068}" srcOrd="2" destOrd="0" presId="urn:microsoft.com/office/officeart/2008/layout/LinedList"/>
    <dgm:cxn modelId="{4F83855B-857E-2747-B398-954EBEE1979E}" type="presParOf" srcId="{E0121E1A-E339-4541-A733-DE83506A431D}" destId="{12D05D3C-57C8-E144-B9D9-6FB240CE88A8}" srcOrd="3" destOrd="0" presId="urn:microsoft.com/office/officeart/2008/layout/LinedList"/>
    <dgm:cxn modelId="{A3ACEDF5-9050-2F40-8822-42867D3B3CFB}" type="presParOf" srcId="{12D05D3C-57C8-E144-B9D9-6FB240CE88A8}" destId="{C9C693FB-63E7-A04C-85B0-ADA2DB06BFF2}" srcOrd="0" destOrd="0" presId="urn:microsoft.com/office/officeart/2008/layout/LinedList"/>
    <dgm:cxn modelId="{F8799C04-A793-4249-AA50-9A22870C4527}" type="presParOf" srcId="{12D05D3C-57C8-E144-B9D9-6FB240CE88A8}" destId="{B3BA091D-1431-6040-84C8-1CE858352031}" srcOrd="1" destOrd="0" presId="urn:microsoft.com/office/officeart/2008/layout/LinedList"/>
    <dgm:cxn modelId="{BD55AC7C-9014-B143-93EE-7788657072A1}" type="presParOf" srcId="{B3BA091D-1431-6040-84C8-1CE858352031}" destId="{56B35EC4-2668-194B-B169-A9A760A527C3}" srcOrd="0" destOrd="0" presId="urn:microsoft.com/office/officeart/2008/layout/LinedList"/>
    <dgm:cxn modelId="{5A04C002-6517-A74D-8F28-BE86FCA1D5E6}" type="presParOf" srcId="{B3BA091D-1431-6040-84C8-1CE858352031}" destId="{927269E0-CF11-A94E-A167-551537C01912}" srcOrd="1" destOrd="0" presId="urn:microsoft.com/office/officeart/2008/layout/LinedList"/>
    <dgm:cxn modelId="{43386C16-2330-1044-A669-D7682DA066EE}" type="presParOf" srcId="{927269E0-CF11-A94E-A167-551537C01912}" destId="{DF92FA41-DE48-0745-A5BA-937FF0A31663}" srcOrd="0" destOrd="0" presId="urn:microsoft.com/office/officeart/2008/layout/LinedList"/>
    <dgm:cxn modelId="{BDFD7241-AC2E-8547-8A9B-EEBE2BF54662}" type="presParOf" srcId="{927269E0-CF11-A94E-A167-551537C01912}" destId="{96DDFD60-C7A4-8149-8899-D65E239F5925}" srcOrd="1" destOrd="0" presId="urn:microsoft.com/office/officeart/2008/layout/LinedList"/>
    <dgm:cxn modelId="{5304ABE4-F14C-C748-9A13-05BF7789A72D}" type="presParOf" srcId="{927269E0-CF11-A94E-A167-551537C01912}" destId="{14BD3B76-5CCA-2442-8DE1-EB6A92EA4606}" srcOrd="2" destOrd="0" presId="urn:microsoft.com/office/officeart/2008/layout/LinedList"/>
    <dgm:cxn modelId="{3C89D7EC-4DB3-234E-B8F8-ED8D055BEAFA}" type="presParOf" srcId="{14BD3B76-5CCA-2442-8DE1-EB6A92EA4606}" destId="{894C440E-AE5D-794B-B622-1603FB6A80F8}" srcOrd="0" destOrd="0" presId="urn:microsoft.com/office/officeart/2008/layout/LinedList"/>
    <dgm:cxn modelId="{B43E294F-2B35-B94D-9A8D-8BC84812775E}" type="presParOf" srcId="{894C440E-AE5D-794B-B622-1603FB6A80F8}" destId="{A22A0B84-9EED-F047-B69E-740AD8011D69}" srcOrd="0" destOrd="0" presId="urn:microsoft.com/office/officeart/2008/layout/LinedList"/>
    <dgm:cxn modelId="{ABEEEB92-9E76-DC44-A9C7-B41C4195D199}" type="presParOf" srcId="{894C440E-AE5D-794B-B622-1603FB6A80F8}" destId="{B06D0052-C004-004F-A1EB-20350CFC93E4}" srcOrd="1" destOrd="0" presId="urn:microsoft.com/office/officeart/2008/layout/LinedList"/>
    <dgm:cxn modelId="{2578A66A-D086-4E4E-857E-EE03423B76BE}" type="presParOf" srcId="{894C440E-AE5D-794B-B622-1603FB6A80F8}" destId="{7F9CEA4C-66D0-9C47-A052-F3875A8585A0}" srcOrd="2" destOrd="0" presId="urn:microsoft.com/office/officeart/2008/layout/LinedList"/>
    <dgm:cxn modelId="{E9D5FDC1-B119-FC47-9C69-44D9BAD608A9}" type="presParOf" srcId="{14BD3B76-5CCA-2442-8DE1-EB6A92EA4606}" destId="{989C93E8-C79F-824B-93C7-1B440D0E97CD}" srcOrd="1" destOrd="0" presId="urn:microsoft.com/office/officeart/2008/layout/LinedList"/>
    <dgm:cxn modelId="{AB57BA69-0ED8-BC47-BF77-6D369DE500A8}" type="presParOf" srcId="{14BD3B76-5CCA-2442-8DE1-EB6A92EA4606}" destId="{2D35B42E-FACB-8D43-A4FE-3480026331FD}" srcOrd="2" destOrd="0" presId="urn:microsoft.com/office/officeart/2008/layout/LinedList"/>
    <dgm:cxn modelId="{35BB8C0C-7325-1F42-9087-BDA51850A17E}" type="presParOf" srcId="{2D35B42E-FACB-8D43-A4FE-3480026331FD}" destId="{E87026B9-24AD-C14A-A955-B2BCE0AE8925}" srcOrd="0" destOrd="0" presId="urn:microsoft.com/office/officeart/2008/layout/LinedList"/>
    <dgm:cxn modelId="{8585469C-49D7-0244-B2D1-5A02252840A2}" type="presParOf" srcId="{2D35B42E-FACB-8D43-A4FE-3480026331FD}" destId="{BC80D6B5-AA8B-7243-9547-05014E16CBCE}" srcOrd="1" destOrd="0" presId="urn:microsoft.com/office/officeart/2008/layout/LinedList"/>
    <dgm:cxn modelId="{6D1B0B93-F815-A64A-B588-8C2923000619}" type="presParOf" srcId="{2D35B42E-FACB-8D43-A4FE-3480026331FD}" destId="{286EB8DB-B6A4-B34D-9CA5-613042CE0F66}" srcOrd="2" destOrd="0" presId="urn:microsoft.com/office/officeart/2008/layout/LinedList"/>
    <dgm:cxn modelId="{1D289366-685E-D044-AA31-C23229CD07E9}" type="presParOf" srcId="{14BD3B76-5CCA-2442-8DE1-EB6A92EA4606}" destId="{F5A2603A-0040-B142-8A42-6D4280F1D48A}" srcOrd="3" destOrd="0" presId="urn:microsoft.com/office/officeart/2008/layout/LinedList"/>
    <dgm:cxn modelId="{7207E0A3-2CCD-5043-A5CB-6370A5966608}" type="presParOf" srcId="{14BD3B76-5CCA-2442-8DE1-EB6A92EA4606}" destId="{C99DB8E8-EA21-2E4F-AEA8-FAA0A5762A17}" srcOrd="4" destOrd="0" presId="urn:microsoft.com/office/officeart/2008/layout/LinedList"/>
    <dgm:cxn modelId="{0BF4D031-4435-4B43-B47E-188A51968877}" type="presParOf" srcId="{C99DB8E8-EA21-2E4F-AEA8-FAA0A5762A17}" destId="{0B0B7F6C-478C-714D-8D39-CC74F5594CA7}" srcOrd="0" destOrd="0" presId="urn:microsoft.com/office/officeart/2008/layout/LinedList"/>
    <dgm:cxn modelId="{68804F4C-03A1-F54F-A097-51E08CD96082}" type="presParOf" srcId="{C99DB8E8-EA21-2E4F-AEA8-FAA0A5762A17}" destId="{DFEE335C-A482-1246-ABB3-5BA8480C1B50}" srcOrd="1" destOrd="0" presId="urn:microsoft.com/office/officeart/2008/layout/LinedList"/>
    <dgm:cxn modelId="{3A411E70-248F-074D-911D-9BE167171465}" type="presParOf" srcId="{C99DB8E8-EA21-2E4F-AEA8-FAA0A5762A17}" destId="{1B96689D-21FF-1247-AA1D-8F86F6ABB5DB}" srcOrd="2" destOrd="0" presId="urn:microsoft.com/office/officeart/2008/layout/LinedList"/>
    <dgm:cxn modelId="{56DAC391-F080-D841-A359-44C17FE909B0}" type="presParOf" srcId="{B3BA091D-1431-6040-84C8-1CE858352031}" destId="{EBFE32B1-7C3D-AB4A-8B4A-A9B2D4261519}" srcOrd="2" destOrd="0" presId="urn:microsoft.com/office/officeart/2008/layout/LinedList"/>
    <dgm:cxn modelId="{27C2EADF-1854-8441-A787-51DD1AB40E10}" type="presParOf" srcId="{B3BA091D-1431-6040-84C8-1CE858352031}" destId="{8A140289-8B25-EE45-B4C1-69DB5834A3B3}" srcOrd="3" destOrd="0" presId="urn:microsoft.com/office/officeart/2008/layout/LinedList"/>
    <dgm:cxn modelId="{B931696C-82A4-5645-A5E0-93259D9D2B66}" type="presParOf" srcId="{E0121E1A-E339-4541-A733-DE83506A431D}" destId="{2CC2D689-1753-4041-956D-8054A71D610D}" srcOrd="4" destOrd="0" presId="urn:microsoft.com/office/officeart/2008/layout/LinedList"/>
    <dgm:cxn modelId="{2214C906-AD5A-2B44-A4A8-3837924D1AAF}" type="presParOf" srcId="{E0121E1A-E339-4541-A733-DE83506A431D}" destId="{1E053B39-3582-AF4C-ADE1-C87B4E06C243}" srcOrd="5" destOrd="0" presId="urn:microsoft.com/office/officeart/2008/layout/LinedList"/>
    <dgm:cxn modelId="{F49E7472-1213-6645-B393-0A4CBDA8450F}" type="presParOf" srcId="{1E053B39-3582-AF4C-ADE1-C87B4E06C243}" destId="{A3058212-08F2-B74B-84DA-6EA52B71E533}" srcOrd="0" destOrd="0" presId="urn:microsoft.com/office/officeart/2008/layout/LinedList"/>
    <dgm:cxn modelId="{E6B6C481-7700-6945-A449-46BEC74097D5}" type="presParOf" srcId="{1E053B39-3582-AF4C-ADE1-C87B4E06C243}" destId="{55E0AC51-F68F-234B-8FEE-3D524DD4E78E}" srcOrd="1" destOrd="0" presId="urn:microsoft.com/office/officeart/2008/layout/LinedList"/>
    <dgm:cxn modelId="{7E0A2677-D4F7-704E-9635-6EF4F33F586E}" type="presParOf" srcId="{55E0AC51-F68F-234B-8FEE-3D524DD4E78E}" destId="{CA5150F4-DCD2-2B4C-A673-4E6846CCEAAC}" srcOrd="0" destOrd="0" presId="urn:microsoft.com/office/officeart/2008/layout/LinedList"/>
    <dgm:cxn modelId="{3599A1E0-F14E-A643-9364-825453791D0D}" type="presParOf" srcId="{55E0AC51-F68F-234B-8FEE-3D524DD4E78E}" destId="{7AA1BE93-F73F-B545-B1FA-6C1BEE97C94D}" srcOrd="1" destOrd="0" presId="urn:microsoft.com/office/officeart/2008/layout/LinedList"/>
    <dgm:cxn modelId="{1CD17E6D-FF49-C643-9686-C9F30C8DE8B8}" type="presParOf" srcId="{7AA1BE93-F73F-B545-B1FA-6C1BEE97C94D}" destId="{97F3E046-AC48-4041-B149-FBAC946FDFF8}" srcOrd="0" destOrd="0" presId="urn:microsoft.com/office/officeart/2008/layout/LinedList"/>
    <dgm:cxn modelId="{D6672015-1E8D-8649-92FF-ABF4BA062589}" type="presParOf" srcId="{7AA1BE93-F73F-B545-B1FA-6C1BEE97C94D}" destId="{BBA51789-DE1B-A543-8244-8FBC56DD9A06}" srcOrd="1" destOrd="0" presId="urn:microsoft.com/office/officeart/2008/layout/LinedList"/>
    <dgm:cxn modelId="{2407E534-F301-4847-8B9D-19E74A099E4C}" type="presParOf" srcId="{7AA1BE93-F73F-B545-B1FA-6C1BEE97C94D}" destId="{8BAF7A3A-BED0-9244-B5B1-9774213DB544}" srcOrd="2" destOrd="0" presId="urn:microsoft.com/office/officeart/2008/layout/LinedList"/>
    <dgm:cxn modelId="{45029142-DDF0-2546-83D8-FABD0ABE8629}" type="presParOf" srcId="{8BAF7A3A-BED0-9244-B5B1-9774213DB544}" destId="{B066CEB2-B187-DF42-BDFF-5383CB317336}" srcOrd="0" destOrd="0" presId="urn:microsoft.com/office/officeart/2008/layout/LinedList"/>
    <dgm:cxn modelId="{B0F19E84-AA7E-4A48-978B-CCDF3B3EE527}" type="presParOf" srcId="{B066CEB2-B187-DF42-BDFF-5383CB317336}" destId="{C7817B51-1E60-104A-A2DD-3FCD440D27F7}" srcOrd="0" destOrd="0" presId="urn:microsoft.com/office/officeart/2008/layout/LinedList"/>
    <dgm:cxn modelId="{09E9AE66-799F-A543-837D-6E3DEB391E0B}" type="presParOf" srcId="{B066CEB2-B187-DF42-BDFF-5383CB317336}" destId="{7426D105-1D1C-E849-A8D8-7809C5F75548}" srcOrd="1" destOrd="0" presId="urn:microsoft.com/office/officeart/2008/layout/LinedList"/>
    <dgm:cxn modelId="{B64407ED-C08D-A049-99C6-3DC3F27D3A4A}" type="presParOf" srcId="{B066CEB2-B187-DF42-BDFF-5383CB317336}" destId="{B834745B-6C13-C343-9E54-FFDE74B95B5D}" srcOrd="2" destOrd="0" presId="urn:microsoft.com/office/officeart/2008/layout/LinedList"/>
    <dgm:cxn modelId="{50D4C916-5308-9C45-A040-6FE61D46575E}" type="presParOf" srcId="{8BAF7A3A-BED0-9244-B5B1-9774213DB544}" destId="{A5DE3CA0-BB64-AB41-A886-750FE5EE2F2B}" srcOrd="1" destOrd="0" presId="urn:microsoft.com/office/officeart/2008/layout/LinedList"/>
    <dgm:cxn modelId="{5D29141E-BA43-304D-8A79-F0D5962BFE1D}" type="presParOf" srcId="{8BAF7A3A-BED0-9244-B5B1-9774213DB544}" destId="{E38080ED-19B8-0044-A5E9-AD5D1D106A40}" srcOrd="2" destOrd="0" presId="urn:microsoft.com/office/officeart/2008/layout/LinedList"/>
    <dgm:cxn modelId="{41996ACA-F29A-A64E-B24A-3D1F526AA5D3}" type="presParOf" srcId="{E38080ED-19B8-0044-A5E9-AD5D1D106A40}" destId="{7CC1B31F-F475-244C-BA94-7E5A68249929}" srcOrd="0" destOrd="0" presId="urn:microsoft.com/office/officeart/2008/layout/LinedList"/>
    <dgm:cxn modelId="{E815548B-8BA1-8F4F-9E25-583C293EE1BD}" type="presParOf" srcId="{E38080ED-19B8-0044-A5E9-AD5D1D106A40}" destId="{2E89E96D-7C85-A940-B706-777A1E02C83D}" srcOrd="1" destOrd="0" presId="urn:microsoft.com/office/officeart/2008/layout/LinedList"/>
    <dgm:cxn modelId="{4A82464F-F9F2-6A4A-8E08-AC2F56215AB4}" type="presParOf" srcId="{E38080ED-19B8-0044-A5E9-AD5D1D106A40}" destId="{44812D85-DE3B-A242-8D64-54C736D0FFC6}" srcOrd="2" destOrd="0" presId="urn:microsoft.com/office/officeart/2008/layout/LinedList"/>
    <dgm:cxn modelId="{8A6F8749-1F97-A943-A281-F94F84FDD6D5}" type="presParOf" srcId="{55E0AC51-F68F-234B-8FEE-3D524DD4E78E}" destId="{9AD1CFCC-6FC2-EA43-AF48-EFF1F22213AD}" srcOrd="2" destOrd="0" presId="urn:microsoft.com/office/officeart/2008/layout/LinedList"/>
    <dgm:cxn modelId="{AFA169B5-A690-064F-8010-39D097ADCE89}" type="presParOf" srcId="{55E0AC51-F68F-234B-8FEE-3D524DD4E78E}" destId="{3A40C35D-74AE-1243-9F0C-CE790CEA0259}" srcOrd="3" destOrd="0" presId="urn:microsoft.com/office/officeart/2008/layout/LinedList"/>
    <dgm:cxn modelId="{77C3298A-51F6-B74C-8C4F-003E0AC7B35C}" type="presParOf" srcId="{55E0AC51-F68F-234B-8FEE-3D524DD4E78E}" destId="{E57AEE8D-E136-F941-B737-B3F7B6102E38}" srcOrd="4" destOrd="0" presId="urn:microsoft.com/office/officeart/2008/layout/LinedList"/>
    <dgm:cxn modelId="{4DCCFD6A-85F1-734A-8968-CBBDEF4B67D3}" type="presParOf" srcId="{E57AEE8D-E136-F941-B737-B3F7B6102E38}" destId="{074A4E84-29C1-EF4A-89E5-660DC4588E4E}" srcOrd="0" destOrd="0" presId="urn:microsoft.com/office/officeart/2008/layout/LinedList"/>
    <dgm:cxn modelId="{7026641A-2E90-DC4E-AFC1-472953A543FE}" type="presParOf" srcId="{E57AEE8D-E136-F941-B737-B3F7B6102E38}" destId="{16A854D2-B35C-7C4B-9773-FC9EF149A202}" srcOrd="1" destOrd="0" presId="urn:microsoft.com/office/officeart/2008/layout/LinedList"/>
    <dgm:cxn modelId="{9CFD6851-9EF4-C94F-A364-4F80FF55FF58}" type="presParOf" srcId="{E57AEE8D-E136-F941-B737-B3F7B6102E38}" destId="{0919E5DC-A4D5-B44C-90BE-6D04132A4C1D}" srcOrd="2" destOrd="0" presId="urn:microsoft.com/office/officeart/2008/layout/LinedList"/>
    <dgm:cxn modelId="{D8EA1A31-9477-FB4E-80E9-99A77FFD9542}" type="presParOf" srcId="{0919E5DC-A4D5-B44C-90BE-6D04132A4C1D}" destId="{19E444C1-12ED-1C4D-A466-DF7CA8F31F0C}" srcOrd="0" destOrd="0" presId="urn:microsoft.com/office/officeart/2008/layout/LinedList"/>
    <dgm:cxn modelId="{9E2C1608-51B9-A84F-A3E4-DEB1BFB73FA9}" type="presParOf" srcId="{19E444C1-12ED-1C4D-A466-DF7CA8F31F0C}" destId="{691A0F51-7647-A34B-A405-7ABC52CB51C5}" srcOrd="0" destOrd="0" presId="urn:microsoft.com/office/officeart/2008/layout/LinedList"/>
    <dgm:cxn modelId="{95E717FC-A965-A849-9509-943CA2B37F9D}" type="presParOf" srcId="{19E444C1-12ED-1C4D-A466-DF7CA8F31F0C}" destId="{2FFB9414-F6CF-6647-9082-7C61E9E8E110}" srcOrd="1" destOrd="0" presId="urn:microsoft.com/office/officeart/2008/layout/LinedList"/>
    <dgm:cxn modelId="{0D23EA57-5585-B04E-8493-67458537D7CD}" type="presParOf" srcId="{19E444C1-12ED-1C4D-A466-DF7CA8F31F0C}" destId="{A98331FD-5383-E248-A27D-E3498F3401F4}" srcOrd="2" destOrd="0" presId="urn:microsoft.com/office/officeart/2008/layout/LinedList"/>
    <dgm:cxn modelId="{189A580A-B427-AF46-BA1E-9ABA363DB628}" type="presParOf" srcId="{55E0AC51-F68F-234B-8FEE-3D524DD4E78E}" destId="{EEC524F1-EB78-0E49-896B-789FAAAC7A0C}" srcOrd="5" destOrd="0" presId="urn:microsoft.com/office/officeart/2008/layout/LinedList"/>
    <dgm:cxn modelId="{AABBF214-53F7-8E4B-8646-09889DADBA8E}" type="presParOf" srcId="{55E0AC51-F68F-234B-8FEE-3D524DD4E78E}" destId="{ABA313DB-7DB9-1E49-BACD-D039BAA3ED27}"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08F210-FED6-FA41-A5C1-FF09C30F5DFB}" type="doc">
      <dgm:prSet loTypeId="urn:microsoft.com/office/officeart/2005/8/layout/radial2" loCatId="" qsTypeId="urn:microsoft.com/office/officeart/2005/8/quickstyle/simple1" qsCatId="simple" csTypeId="urn:microsoft.com/office/officeart/2005/8/colors/accent6_2" csCatId="accent6" phldr="1"/>
      <dgm:spPr/>
      <dgm:t>
        <a:bodyPr/>
        <a:lstStyle/>
        <a:p>
          <a:endParaRPr lang="en-US"/>
        </a:p>
      </dgm:t>
    </dgm:pt>
    <dgm:pt modelId="{351EAB65-B720-864B-9CAB-105481271556}">
      <dgm:prSet phldrT="[Text]" custT="1"/>
      <dgm:spPr/>
      <dgm:t>
        <a:bodyPr/>
        <a:lstStyle/>
        <a:p>
          <a:pPr algn="ctr"/>
          <a:r>
            <a:rPr lang="en-US" sz="2400" dirty="0"/>
            <a:t>Designed</a:t>
          </a:r>
        </a:p>
      </dgm:t>
    </dgm:pt>
    <dgm:pt modelId="{A297DBA4-379A-354E-9152-DA71EF47E04F}" type="parTrans" cxnId="{42034BBB-937B-BF46-BD9E-1722216CE286}">
      <dgm:prSet/>
      <dgm:spPr/>
      <dgm:t>
        <a:bodyPr/>
        <a:lstStyle/>
        <a:p>
          <a:pPr algn="l"/>
          <a:endParaRPr lang="en-US"/>
        </a:p>
      </dgm:t>
    </dgm:pt>
    <dgm:pt modelId="{09A19F4A-BE8C-5B45-A4C3-8850C2AD1314}" type="sibTrans" cxnId="{42034BBB-937B-BF46-BD9E-1722216CE286}">
      <dgm:prSet/>
      <dgm:spPr/>
      <dgm:t>
        <a:bodyPr/>
        <a:lstStyle/>
        <a:p>
          <a:pPr algn="l"/>
          <a:endParaRPr lang="en-US"/>
        </a:p>
      </dgm:t>
    </dgm:pt>
    <dgm:pt modelId="{0AB34E36-9029-B04C-BAFF-18B53F8529BD}">
      <dgm:prSet phldrT="[Text]" custT="1"/>
      <dgm:spPr/>
      <dgm:t>
        <a:bodyPr/>
        <a:lstStyle/>
        <a:p>
          <a:pPr algn="ctr"/>
          <a:r>
            <a:rPr lang="en-US" sz="2400"/>
            <a:t>Evolved</a:t>
          </a:r>
        </a:p>
      </dgm:t>
    </dgm:pt>
    <dgm:pt modelId="{01A3D706-384F-2149-B8AD-B9A53B852416}" type="parTrans" cxnId="{78CB65E3-6609-E949-A6A6-0CB52BC3C7DB}">
      <dgm:prSet/>
      <dgm:spPr/>
      <dgm:t>
        <a:bodyPr/>
        <a:lstStyle/>
        <a:p>
          <a:pPr algn="l"/>
          <a:endParaRPr lang="en-US"/>
        </a:p>
      </dgm:t>
    </dgm:pt>
    <dgm:pt modelId="{26488565-DF41-7E45-BCB1-4EA10FC74C8B}" type="sibTrans" cxnId="{78CB65E3-6609-E949-A6A6-0CB52BC3C7DB}">
      <dgm:prSet/>
      <dgm:spPr/>
      <dgm:t>
        <a:bodyPr/>
        <a:lstStyle/>
        <a:p>
          <a:pPr algn="l"/>
          <a:endParaRPr lang="en-US"/>
        </a:p>
      </dgm:t>
    </dgm:pt>
    <dgm:pt modelId="{E0ACEE83-A986-1E46-850F-B1BAE4873026}">
      <dgm:prSet phldrT="[Text]" custT="1"/>
      <dgm:spPr/>
      <dgm:t>
        <a:bodyPr lIns="274320"/>
        <a:lstStyle/>
        <a:p>
          <a:pPr indent="-468630" algn="l"/>
          <a:r>
            <a:rPr lang="en-US" sz="2800"/>
            <a:t>Relict</a:t>
          </a:r>
        </a:p>
      </dgm:t>
    </dgm:pt>
    <dgm:pt modelId="{37454598-5386-8248-BD55-9B2421F3528B}" type="parTrans" cxnId="{6CAFF6E8-B5B4-7F4A-8527-7A22919E26B6}">
      <dgm:prSet/>
      <dgm:spPr/>
      <dgm:t>
        <a:bodyPr/>
        <a:lstStyle/>
        <a:p>
          <a:pPr algn="l"/>
          <a:endParaRPr lang="en-US"/>
        </a:p>
      </dgm:t>
    </dgm:pt>
    <dgm:pt modelId="{FBB4C5E4-708C-6647-A07D-D9336673AB97}" type="sibTrans" cxnId="{6CAFF6E8-B5B4-7F4A-8527-7A22919E26B6}">
      <dgm:prSet/>
      <dgm:spPr/>
      <dgm:t>
        <a:bodyPr/>
        <a:lstStyle/>
        <a:p>
          <a:pPr algn="l"/>
          <a:endParaRPr lang="en-US"/>
        </a:p>
      </dgm:t>
    </dgm:pt>
    <dgm:pt modelId="{4236369B-3EDB-9C49-875D-8FA25A58E714}">
      <dgm:prSet phldrT="[Text]" custT="1"/>
      <dgm:spPr/>
      <dgm:t>
        <a:bodyPr lIns="274320"/>
        <a:lstStyle/>
        <a:p>
          <a:pPr indent="-468630" algn="l"/>
          <a:r>
            <a:rPr lang="en-US" sz="2800"/>
            <a:t>Continuing</a:t>
          </a:r>
        </a:p>
      </dgm:t>
    </dgm:pt>
    <dgm:pt modelId="{C3558A7A-E55D-5E4D-AC46-E2F229472B69}" type="parTrans" cxnId="{317EBFC6-55E3-BA4E-A359-BD2D64141079}">
      <dgm:prSet/>
      <dgm:spPr/>
      <dgm:t>
        <a:bodyPr/>
        <a:lstStyle/>
        <a:p>
          <a:pPr algn="l"/>
          <a:endParaRPr lang="en-US"/>
        </a:p>
      </dgm:t>
    </dgm:pt>
    <dgm:pt modelId="{DBC414B0-47F3-1A4A-AF5A-95A8E97ED03D}" type="sibTrans" cxnId="{317EBFC6-55E3-BA4E-A359-BD2D64141079}">
      <dgm:prSet/>
      <dgm:spPr/>
      <dgm:t>
        <a:bodyPr/>
        <a:lstStyle/>
        <a:p>
          <a:pPr algn="l"/>
          <a:endParaRPr lang="en-US"/>
        </a:p>
      </dgm:t>
    </dgm:pt>
    <dgm:pt modelId="{7D42E959-D372-F74E-8A8F-10AA7BC88E20}">
      <dgm:prSet phldrT="[Text]" custT="1"/>
      <dgm:spPr/>
      <dgm:t>
        <a:bodyPr/>
        <a:lstStyle/>
        <a:p>
          <a:pPr algn="ctr"/>
          <a:r>
            <a:rPr lang="en-US" sz="2400" dirty="0"/>
            <a:t>Associative</a:t>
          </a:r>
        </a:p>
      </dgm:t>
    </dgm:pt>
    <dgm:pt modelId="{9D6E9A2F-2DC9-AB44-B164-75A73F31F82A}" type="parTrans" cxnId="{6ABBC7E3-6BD4-574E-A63E-92E0B9624179}">
      <dgm:prSet/>
      <dgm:spPr/>
      <dgm:t>
        <a:bodyPr/>
        <a:lstStyle/>
        <a:p>
          <a:pPr algn="l"/>
          <a:endParaRPr lang="en-US"/>
        </a:p>
      </dgm:t>
    </dgm:pt>
    <dgm:pt modelId="{FB480861-A19A-9E4B-BDE0-8900A9B47983}" type="sibTrans" cxnId="{6ABBC7E3-6BD4-574E-A63E-92E0B9624179}">
      <dgm:prSet/>
      <dgm:spPr/>
      <dgm:t>
        <a:bodyPr/>
        <a:lstStyle/>
        <a:p>
          <a:pPr algn="l"/>
          <a:endParaRPr lang="en-US"/>
        </a:p>
      </dgm:t>
    </dgm:pt>
    <dgm:pt modelId="{121BF64E-E688-0F40-B46C-6EAF4DE33DBC}" type="pres">
      <dgm:prSet presAssocID="{3508F210-FED6-FA41-A5C1-FF09C30F5DFB}" presName="composite" presStyleCnt="0">
        <dgm:presLayoutVars>
          <dgm:chMax val="5"/>
          <dgm:dir/>
          <dgm:animLvl val="ctr"/>
          <dgm:resizeHandles val="exact"/>
        </dgm:presLayoutVars>
      </dgm:prSet>
      <dgm:spPr/>
    </dgm:pt>
    <dgm:pt modelId="{A386FCAC-7425-B041-812E-3A04360F2C3E}" type="pres">
      <dgm:prSet presAssocID="{3508F210-FED6-FA41-A5C1-FF09C30F5DFB}" presName="cycle" presStyleCnt="0"/>
      <dgm:spPr/>
    </dgm:pt>
    <dgm:pt modelId="{69CC2507-DFFE-AA4B-9123-D80A367A2255}" type="pres">
      <dgm:prSet presAssocID="{3508F210-FED6-FA41-A5C1-FF09C30F5DFB}" presName="centerShape" presStyleCnt="0"/>
      <dgm:spPr/>
    </dgm:pt>
    <dgm:pt modelId="{FAACB552-6C49-3A42-8668-A2A720AB74EB}" type="pres">
      <dgm:prSet presAssocID="{3508F210-FED6-FA41-A5C1-FF09C30F5DFB}" presName="connSite" presStyleLbl="node1" presStyleIdx="0" presStyleCnt="4"/>
      <dgm:spPr/>
    </dgm:pt>
    <dgm:pt modelId="{DF130F4B-0239-0D41-9EB3-8A8459434B56}" type="pres">
      <dgm:prSet presAssocID="{3508F210-FED6-FA41-A5C1-FF09C30F5DFB}" presName="visible" presStyleLbl="nod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EFA6CC84-AD31-A34D-91CE-7C55AB8D9DF0}" type="pres">
      <dgm:prSet presAssocID="{A297DBA4-379A-354E-9152-DA71EF47E04F}" presName="Name25" presStyleLbl="parChTrans1D1" presStyleIdx="0" presStyleCnt="3"/>
      <dgm:spPr/>
    </dgm:pt>
    <dgm:pt modelId="{93273128-0130-CE41-837D-D5D4E0B97C1F}" type="pres">
      <dgm:prSet presAssocID="{351EAB65-B720-864B-9CAB-105481271556}" presName="node" presStyleCnt="0"/>
      <dgm:spPr/>
    </dgm:pt>
    <dgm:pt modelId="{A931CFE4-82FB-AC42-8847-E396AB1E8AC7}" type="pres">
      <dgm:prSet presAssocID="{351EAB65-B720-864B-9CAB-105481271556}" presName="parentNode" presStyleLbl="node1" presStyleIdx="1" presStyleCnt="4" custScaleX="122107" custScaleY="118038">
        <dgm:presLayoutVars>
          <dgm:chMax val="1"/>
          <dgm:bulletEnabled val="1"/>
        </dgm:presLayoutVars>
      </dgm:prSet>
      <dgm:spPr/>
    </dgm:pt>
    <dgm:pt modelId="{D3677FC6-30A9-4B46-88FC-343D4772918A}" type="pres">
      <dgm:prSet presAssocID="{351EAB65-B720-864B-9CAB-105481271556}" presName="childNode" presStyleLbl="revTx" presStyleIdx="0" presStyleCnt="1">
        <dgm:presLayoutVars>
          <dgm:bulletEnabled val="1"/>
        </dgm:presLayoutVars>
      </dgm:prSet>
      <dgm:spPr/>
    </dgm:pt>
    <dgm:pt modelId="{98D4344A-A5BA-3A4E-AACE-29603A2176CB}" type="pres">
      <dgm:prSet presAssocID="{01A3D706-384F-2149-B8AD-B9A53B852416}" presName="Name25" presStyleLbl="parChTrans1D1" presStyleIdx="1" presStyleCnt="3"/>
      <dgm:spPr/>
    </dgm:pt>
    <dgm:pt modelId="{9C77315A-030D-424E-A978-BECAA5215C0F}" type="pres">
      <dgm:prSet presAssocID="{0AB34E36-9029-B04C-BAFF-18B53F8529BD}" presName="node" presStyleCnt="0"/>
      <dgm:spPr/>
    </dgm:pt>
    <dgm:pt modelId="{E91E35D5-2A94-0745-BC10-8AEC81BC4F48}" type="pres">
      <dgm:prSet presAssocID="{0AB34E36-9029-B04C-BAFF-18B53F8529BD}" presName="parentNode" presStyleLbl="node1" presStyleIdx="2" presStyleCnt="4" custScaleX="110065" custScaleY="102243">
        <dgm:presLayoutVars>
          <dgm:chMax val="1"/>
          <dgm:bulletEnabled val="1"/>
        </dgm:presLayoutVars>
      </dgm:prSet>
      <dgm:spPr/>
    </dgm:pt>
    <dgm:pt modelId="{00D0B33E-41D1-2042-92E4-27211DC44F29}" type="pres">
      <dgm:prSet presAssocID="{0AB34E36-9029-B04C-BAFF-18B53F8529BD}" presName="childNode" presStyleLbl="revTx" presStyleIdx="0" presStyleCnt="1">
        <dgm:presLayoutVars>
          <dgm:bulletEnabled val="1"/>
        </dgm:presLayoutVars>
      </dgm:prSet>
      <dgm:spPr/>
    </dgm:pt>
    <dgm:pt modelId="{A3529B06-11C0-2C44-B192-49C85A62A3C1}" type="pres">
      <dgm:prSet presAssocID="{9D6E9A2F-2DC9-AB44-B164-75A73F31F82A}" presName="Name25" presStyleLbl="parChTrans1D1" presStyleIdx="2" presStyleCnt="3"/>
      <dgm:spPr/>
    </dgm:pt>
    <dgm:pt modelId="{95CF8BB9-1A45-234A-BAD6-A2143D27382D}" type="pres">
      <dgm:prSet presAssocID="{7D42E959-D372-F74E-8A8F-10AA7BC88E20}" presName="node" presStyleCnt="0"/>
      <dgm:spPr/>
    </dgm:pt>
    <dgm:pt modelId="{A100F580-2868-2241-A8D3-71F2CBB0E5E7}" type="pres">
      <dgm:prSet presAssocID="{7D42E959-D372-F74E-8A8F-10AA7BC88E20}" presName="parentNode" presStyleLbl="node1" presStyleIdx="3" presStyleCnt="4" custScaleX="126160" custScaleY="112488" custLinFactNeighborX="1169" custLinFactNeighborY="-1754">
        <dgm:presLayoutVars>
          <dgm:chMax val="1"/>
          <dgm:bulletEnabled val="1"/>
        </dgm:presLayoutVars>
      </dgm:prSet>
      <dgm:spPr/>
    </dgm:pt>
    <dgm:pt modelId="{B41414BD-1F1C-3D4B-AB5F-037C52576913}" type="pres">
      <dgm:prSet presAssocID="{7D42E959-D372-F74E-8A8F-10AA7BC88E20}" presName="childNode" presStyleLbl="revTx" presStyleIdx="0" presStyleCnt="1">
        <dgm:presLayoutVars>
          <dgm:bulletEnabled val="1"/>
        </dgm:presLayoutVars>
      </dgm:prSet>
      <dgm:spPr/>
    </dgm:pt>
  </dgm:ptLst>
  <dgm:cxnLst>
    <dgm:cxn modelId="{FEDD6218-BD5B-3F40-A783-B8B2F15BBF94}" type="presOf" srcId="{9D6E9A2F-2DC9-AB44-B164-75A73F31F82A}" destId="{A3529B06-11C0-2C44-B192-49C85A62A3C1}" srcOrd="0" destOrd="0" presId="urn:microsoft.com/office/officeart/2005/8/layout/radial2"/>
    <dgm:cxn modelId="{3AB6632D-F0A3-1E43-948D-D01EBFBDBC25}" type="presOf" srcId="{3508F210-FED6-FA41-A5C1-FF09C30F5DFB}" destId="{121BF64E-E688-0F40-B46C-6EAF4DE33DBC}" srcOrd="0" destOrd="0" presId="urn:microsoft.com/office/officeart/2005/8/layout/radial2"/>
    <dgm:cxn modelId="{D81EFA40-43D3-E64F-83EB-25D7D53106D8}" type="presOf" srcId="{351EAB65-B720-864B-9CAB-105481271556}" destId="{A931CFE4-82FB-AC42-8847-E396AB1E8AC7}" srcOrd="0" destOrd="0" presId="urn:microsoft.com/office/officeart/2005/8/layout/radial2"/>
    <dgm:cxn modelId="{6FBE2752-78BC-9A4D-A062-10E5934C1B8F}" type="presOf" srcId="{0AB34E36-9029-B04C-BAFF-18B53F8529BD}" destId="{E91E35D5-2A94-0745-BC10-8AEC81BC4F48}" srcOrd="0" destOrd="0" presId="urn:microsoft.com/office/officeart/2005/8/layout/radial2"/>
    <dgm:cxn modelId="{6989DD54-936F-A246-961F-DB773C1CDBBE}" type="presOf" srcId="{01A3D706-384F-2149-B8AD-B9A53B852416}" destId="{98D4344A-A5BA-3A4E-AACE-29603A2176CB}" srcOrd="0" destOrd="0" presId="urn:microsoft.com/office/officeart/2005/8/layout/radial2"/>
    <dgm:cxn modelId="{5AE8A48C-A3E6-7C44-99BB-A44AF36C6F44}" type="presOf" srcId="{E0ACEE83-A986-1E46-850F-B1BAE4873026}" destId="{00D0B33E-41D1-2042-92E4-27211DC44F29}" srcOrd="0" destOrd="0" presId="urn:microsoft.com/office/officeart/2005/8/layout/radial2"/>
    <dgm:cxn modelId="{5021C3B7-E0CE-CC46-B0BD-55628378A89D}" type="presOf" srcId="{7D42E959-D372-F74E-8A8F-10AA7BC88E20}" destId="{A100F580-2868-2241-A8D3-71F2CBB0E5E7}" srcOrd="0" destOrd="0" presId="urn:microsoft.com/office/officeart/2005/8/layout/radial2"/>
    <dgm:cxn modelId="{42034BBB-937B-BF46-BD9E-1722216CE286}" srcId="{3508F210-FED6-FA41-A5C1-FF09C30F5DFB}" destId="{351EAB65-B720-864B-9CAB-105481271556}" srcOrd="0" destOrd="0" parTransId="{A297DBA4-379A-354E-9152-DA71EF47E04F}" sibTransId="{09A19F4A-BE8C-5B45-A4C3-8850C2AD1314}"/>
    <dgm:cxn modelId="{2A9853BB-6410-FF49-BE6E-F0108467DB92}" type="presOf" srcId="{A297DBA4-379A-354E-9152-DA71EF47E04F}" destId="{EFA6CC84-AD31-A34D-91CE-7C55AB8D9DF0}" srcOrd="0" destOrd="0" presId="urn:microsoft.com/office/officeart/2005/8/layout/radial2"/>
    <dgm:cxn modelId="{317EBFC6-55E3-BA4E-A359-BD2D64141079}" srcId="{0AB34E36-9029-B04C-BAFF-18B53F8529BD}" destId="{4236369B-3EDB-9C49-875D-8FA25A58E714}" srcOrd="1" destOrd="0" parTransId="{C3558A7A-E55D-5E4D-AC46-E2F229472B69}" sibTransId="{DBC414B0-47F3-1A4A-AF5A-95A8E97ED03D}"/>
    <dgm:cxn modelId="{78CB65E3-6609-E949-A6A6-0CB52BC3C7DB}" srcId="{3508F210-FED6-FA41-A5C1-FF09C30F5DFB}" destId="{0AB34E36-9029-B04C-BAFF-18B53F8529BD}" srcOrd="1" destOrd="0" parTransId="{01A3D706-384F-2149-B8AD-B9A53B852416}" sibTransId="{26488565-DF41-7E45-BCB1-4EA10FC74C8B}"/>
    <dgm:cxn modelId="{6ABBC7E3-6BD4-574E-A63E-92E0B9624179}" srcId="{3508F210-FED6-FA41-A5C1-FF09C30F5DFB}" destId="{7D42E959-D372-F74E-8A8F-10AA7BC88E20}" srcOrd="2" destOrd="0" parTransId="{9D6E9A2F-2DC9-AB44-B164-75A73F31F82A}" sibTransId="{FB480861-A19A-9E4B-BDE0-8900A9B47983}"/>
    <dgm:cxn modelId="{6CAFF6E8-B5B4-7F4A-8527-7A22919E26B6}" srcId="{0AB34E36-9029-B04C-BAFF-18B53F8529BD}" destId="{E0ACEE83-A986-1E46-850F-B1BAE4873026}" srcOrd="0" destOrd="0" parTransId="{37454598-5386-8248-BD55-9B2421F3528B}" sibTransId="{FBB4C5E4-708C-6647-A07D-D9336673AB97}"/>
    <dgm:cxn modelId="{FC1589EA-03A2-B14E-95F9-2CDA61393ED3}" type="presOf" srcId="{4236369B-3EDB-9C49-875D-8FA25A58E714}" destId="{00D0B33E-41D1-2042-92E4-27211DC44F29}" srcOrd="0" destOrd="1" presId="urn:microsoft.com/office/officeart/2005/8/layout/radial2"/>
    <dgm:cxn modelId="{8A5E84A4-90BB-BF42-90D4-9D4A9AC60211}" type="presParOf" srcId="{121BF64E-E688-0F40-B46C-6EAF4DE33DBC}" destId="{A386FCAC-7425-B041-812E-3A04360F2C3E}" srcOrd="0" destOrd="0" presId="urn:microsoft.com/office/officeart/2005/8/layout/radial2"/>
    <dgm:cxn modelId="{C147ECD0-FA09-FF4B-AE49-919C829F1A74}" type="presParOf" srcId="{A386FCAC-7425-B041-812E-3A04360F2C3E}" destId="{69CC2507-DFFE-AA4B-9123-D80A367A2255}" srcOrd="0" destOrd="0" presId="urn:microsoft.com/office/officeart/2005/8/layout/radial2"/>
    <dgm:cxn modelId="{DA6A56E5-57C3-CE4D-AF51-342622813F29}" type="presParOf" srcId="{69CC2507-DFFE-AA4B-9123-D80A367A2255}" destId="{FAACB552-6C49-3A42-8668-A2A720AB74EB}" srcOrd="0" destOrd="0" presId="urn:microsoft.com/office/officeart/2005/8/layout/radial2"/>
    <dgm:cxn modelId="{27776B64-A7AD-774C-AC20-EC6C10965EDD}" type="presParOf" srcId="{69CC2507-DFFE-AA4B-9123-D80A367A2255}" destId="{DF130F4B-0239-0D41-9EB3-8A8459434B56}" srcOrd="1" destOrd="0" presId="urn:microsoft.com/office/officeart/2005/8/layout/radial2"/>
    <dgm:cxn modelId="{EEFBE925-B59E-C34E-8D3C-E9B5DFB673CB}" type="presParOf" srcId="{A386FCAC-7425-B041-812E-3A04360F2C3E}" destId="{EFA6CC84-AD31-A34D-91CE-7C55AB8D9DF0}" srcOrd="1" destOrd="0" presId="urn:microsoft.com/office/officeart/2005/8/layout/radial2"/>
    <dgm:cxn modelId="{5ABA7585-F7F0-E44F-89EF-90FBA45F7FE0}" type="presParOf" srcId="{A386FCAC-7425-B041-812E-3A04360F2C3E}" destId="{93273128-0130-CE41-837D-D5D4E0B97C1F}" srcOrd="2" destOrd="0" presId="urn:microsoft.com/office/officeart/2005/8/layout/radial2"/>
    <dgm:cxn modelId="{5A7A6B90-8731-9C4C-A21A-21E89BC6CCC6}" type="presParOf" srcId="{93273128-0130-CE41-837D-D5D4E0B97C1F}" destId="{A931CFE4-82FB-AC42-8847-E396AB1E8AC7}" srcOrd="0" destOrd="0" presId="urn:microsoft.com/office/officeart/2005/8/layout/radial2"/>
    <dgm:cxn modelId="{E7A685AE-D8E3-9A41-AECF-171A6EDF42B2}" type="presParOf" srcId="{93273128-0130-CE41-837D-D5D4E0B97C1F}" destId="{D3677FC6-30A9-4B46-88FC-343D4772918A}" srcOrd="1" destOrd="0" presId="urn:microsoft.com/office/officeart/2005/8/layout/radial2"/>
    <dgm:cxn modelId="{AD654889-EDDE-1A48-ABCA-F437C2854F9E}" type="presParOf" srcId="{A386FCAC-7425-B041-812E-3A04360F2C3E}" destId="{98D4344A-A5BA-3A4E-AACE-29603A2176CB}" srcOrd="3" destOrd="0" presId="urn:microsoft.com/office/officeart/2005/8/layout/radial2"/>
    <dgm:cxn modelId="{68DDE0C9-08CA-3A42-B90D-0B150E9B2212}" type="presParOf" srcId="{A386FCAC-7425-B041-812E-3A04360F2C3E}" destId="{9C77315A-030D-424E-A978-BECAA5215C0F}" srcOrd="4" destOrd="0" presId="urn:microsoft.com/office/officeart/2005/8/layout/radial2"/>
    <dgm:cxn modelId="{91546CF5-721E-C94D-9D61-F0C3789413E3}" type="presParOf" srcId="{9C77315A-030D-424E-A978-BECAA5215C0F}" destId="{E91E35D5-2A94-0745-BC10-8AEC81BC4F48}" srcOrd="0" destOrd="0" presId="urn:microsoft.com/office/officeart/2005/8/layout/radial2"/>
    <dgm:cxn modelId="{A326EBF7-1D94-DC47-871A-D8B0E4EF6E35}" type="presParOf" srcId="{9C77315A-030D-424E-A978-BECAA5215C0F}" destId="{00D0B33E-41D1-2042-92E4-27211DC44F29}" srcOrd="1" destOrd="0" presId="urn:microsoft.com/office/officeart/2005/8/layout/radial2"/>
    <dgm:cxn modelId="{FA4F41C0-2168-9D4D-A7B9-717B458DECA2}" type="presParOf" srcId="{A386FCAC-7425-B041-812E-3A04360F2C3E}" destId="{A3529B06-11C0-2C44-B192-49C85A62A3C1}" srcOrd="5" destOrd="0" presId="urn:microsoft.com/office/officeart/2005/8/layout/radial2"/>
    <dgm:cxn modelId="{7E2123AC-238B-E54D-AAFE-90CEE87013E7}" type="presParOf" srcId="{A386FCAC-7425-B041-812E-3A04360F2C3E}" destId="{95CF8BB9-1A45-234A-BAD6-A2143D27382D}" srcOrd="6" destOrd="0" presId="urn:microsoft.com/office/officeart/2005/8/layout/radial2"/>
    <dgm:cxn modelId="{CAD9789B-EC20-2747-9947-0D5E331E6F78}" type="presParOf" srcId="{95CF8BB9-1A45-234A-BAD6-A2143D27382D}" destId="{A100F580-2868-2241-A8D3-71F2CBB0E5E7}" srcOrd="0" destOrd="0" presId="urn:microsoft.com/office/officeart/2005/8/layout/radial2"/>
    <dgm:cxn modelId="{C7FAA4CB-EE7E-7849-A244-50487C51B121}" type="presParOf" srcId="{95CF8BB9-1A45-234A-BAD6-A2143D27382D}" destId="{B41414BD-1F1C-3D4B-AB5F-037C52576913}"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18DCF1-E6E7-C945-B2CF-29DA4F7E0825}" type="doc">
      <dgm:prSet loTypeId="urn:microsoft.com/office/officeart/2009/3/layout/RandomtoResultProcess" loCatId="list" qsTypeId="urn:microsoft.com/office/officeart/2005/8/quickstyle/simple4" qsCatId="simple" csTypeId="urn:microsoft.com/office/officeart/2005/8/colors/accent2_3" csCatId="accent2" phldr="1"/>
      <dgm:spPr/>
      <dgm:t>
        <a:bodyPr/>
        <a:lstStyle/>
        <a:p>
          <a:endParaRPr lang="en-US"/>
        </a:p>
      </dgm:t>
    </dgm:pt>
    <dgm:pt modelId="{D4D0889C-0C46-AC4E-B50E-3EEFAED5D5DA}">
      <dgm:prSet phldrT="[Text]"/>
      <dgm:spPr/>
      <dgm:t>
        <a:bodyPr/>
        <a:lstStyle/>
        <a:p>
          <a:r>
            <a:rPr lang="en-US" b="1" dirty="0"/>
            <a:t>sight, sound, taste touch, smell</a:t>
          </a:r>
        </a:p>
      </dgm:t>
    </dgm:pt>
    <dgm:pt modelId="{19B219F0-0434-B149-A09D-CEBD0D650741}" type="parTrans" cxnId="{DE9A5B43-6376-9D49-B6F5-AA3626EC5537}">
      <dgm:prSet/>
      <dgm:spPr/>
      <dgm:t>
        <a:bodyPr/>
        <a:lstStyle/>
        <a:p>
          <a:endParaRPr lang="en-US"/>
        </a:p>
      </dgm:t>
    </dgm:pt>
    <dgm:pt modelId="{1A5AFD99-6065-7842-A929-77EE3955188C}" type="sibTrans" cxnId="{DE9A5B43-6376-9D49-B6F5-AA3626EC5537}">
      <dgm:prSet/>
      <dgm:spPr/>
      <dgm:t>
        <a:bodyPr/>
        <a:lstStyle/>
        <a:p>
          <a:endParaRPr lang="en-US"/>
        </a:p>
      </dgm:t>
    </dgm:pt>
    <dgm:pt modelId="{B0A963F6-4787-724E-96E9-09F71DE56392}">
      <dgm:prSet phldrT="[Text]" custT="1"/>
      <dgm:spPr/>
      <dgm:t>
        <a:bodyPr/>
        <a:lstStyle/>
        <a:p>
          <a:r>
            <a:rPr lang="en-US" sz="3200" dirty="0"/>
            <a:t>5 Senses</a:t>
          </a:r>
        </a:p>
      </dgm:t>
    </dgm:pt>
    <dgm:pt modelId="{67366022-69D3-B54C-A496-0B29CB4932E3}" type="parTrans" cxnId="{013E442E-7906-D748-BB11-458C36ED9436}">
      <dgm:prSet/>
      <dgm:spPr/>
      <dgm:t>
        <a:bodyPr/>
        <a:lstStyle/>
        <a:p>
          <a:endParaRPr lang="en-US"/>
        </a:p>
      </dgm:t>
    </dgm:pt>
    <dgm:pt modelId="{9CBE3839-042D-084A-8171-AE0A09FF22EA}" type="sibTrans" cxnId="{013E442E-7906-D748-BB11-458C36ED9436}">
      <dgm:prSet/>
      <dgm:spPr/>
      <dgm:t>
        <a:bodyPr/>
        <a:lstStyle/>
        <a:p>
          <a:endParaRPr lang="en-US"/>
        </a:p>
      </dgm:t>
    </dgm:pt>
    <dgm:pt modelId="{AF4D89BA-1AEF-B348-8CAE-E41CB412F6FA}">
      <dgm:prSet phldrT="[Text]"/>
      <dgm:spPr>
        <a:solidFill>
          <a:schemeClr val="accent2"/>
        </a:solidFill>
      </dgm:spPr>
      <dgm:t>
        <a:bodyPr/>
        <a:lstStyle/>
        <a:p>
          <a:r>
            <a:rPr lang="en-US" b="1" dirty="0"/>
            <a:t>Understand our Place in the world</a:t>
          </a:r>
        </a:p>
      </dgm:t>
    </dgm:pt>
    <dgm:pt modelId="{42204A6B-7579-1641-83DA-C39859157225}" type="parTrans" cxnId="{18C70A51-C695-1748-8BD7-978CBAF1C982}">
      <dgm:prSet/>
      <dgm:spPr/>
      <dgm:t>
        <a:bodyPr/>
        <a:lstStyle/>
        <a:p>
          <a:endParaRPr lang="en-US"/>
        </a:p>
      </dgm:t>
    </dgm:pt>
    <dgm:pt modelId="{E3566DDE-3864-BE40-A11D-ADCA8879B781}" type="sibTrans" cxnId="{18C70A51-C695-1748-8BD7-978CBAF1C982}">
      <dgm:prSet/>
      <dgm:spPr/>
      <dgm:t>
        <a:bodyPr/>
        <a:lstStyle/>
        <a:p>
          <a:endParaRPr lang="en-US"/>
        </a:p>
      </dgm:t>
    </dgm:pt>
    <dgm:pt modelId="{38C114D8-63DD-9942-8D9D-EA05591A3C80}">
      <dgm:prSet phldrT="[Text]" custT="1"/>
      <dgm:spPr/>
      <dgm:t>
        <a:bodyPr/>
        <a:lstStyle/>
        <a:p>
          <a:r>
            <a:rPr lang="en-US" sz="3200" dirty="0"/>
            <a:t>Organize, process and remember</a:t>
          </a:r>
        </a:p>
      </dgm:t>
    </dgm:pt>
    <dgm:pt modelId="{E46F9A80-5800-034E-B984-41A93BE09E02}" type="parTrans" cxnId="{B066320C-C7E5-FE4C-A252-A8F1A4813ABE}">
      <dgm:prSet/>
      <dgm:spPr/>
      <dgm:t>
        <a:bodyPr/>
        <a:lstStyle/>
        <a:p>
          <a:endParaRPr lang="en-US"/>
        </a:p>
      </dgm:t>
    </dgm:pt>
    <dgm:pt modelId="{23D15C0B-E740-EB44-BC12-1C81B565873D}" type="sibTrans" cxnId="{B066320C-C7E5-FE4C-A252-A8F1A4813ABE}">
      <dgm:prSet/>
      <dgm:spPr/>
      <dgm:t>
        <a:bodyPr/>
        <a:lstStyle/>
        <a:p>
          <a:endParaRPr lang="en-US"/>
        </a:p>
      </dgm:t>
    </dgm:pt>
    <dgm:pt modelId="{6355C9ED-1E1F-C447-9316-70C24A303453}" type="pres">
      <dgm:prSet presAssocID="{9018DCF1-E6E7-C945-B2CF-29DA4F7E0825}" presName="Name0" presStyleCnt="0">
        <dgm:presLayoutVars>
          <dgm:dir/>
          <dgm:animOne val="branch"/>
          <dgm:animLvl val="lvl"/>
        </dgm:presLayoutVars>
      </dgm:prSet>
      <dgm:spPr/>
    </dgm:pt>
    <dgm:pt modelId="{3D3C67E7-D954-0A47-9904-DBFC95756272}" type="pres">
      <dgm:prSet presAssocID="{D4D0889C-0C46-AC4E-B50E-3EEFAED5D5DA}" presName="chaos" presStyleCnt="0"/>
      <dgm:spPr/>
    </dgm:pt>
    <dgm:pt modelId="{0D6F4922-2819-A04F-BDF5-3DAA0F984AC2}" type="pres">
      <dgm:prSet presAssocID="{D4D0889C-0C46-AC4E-B50E-3EEFAED5D5DA}" presName="parTx1" presStyleLbl="revTx" presStyleIdx="0" presStyleCnt="3"/>
      <dgm:spPr/>
    </dgm:pt>
    <dgm:pt modelId="{AC0AB058-2B04-C34E-A6A5-E22E489D57A4}" type="pres">
      <dgm:prSet presAssocID="{D4D0889C-0C46-AC4E-B50E-3EEFAED5D5DA}" presName="desTx1" presStyleLbl="revTx" presStyleIdx="1" presStyleCnt="3">
        <dgm:presLayoutVars>
          <dgm:bulletEnabled val="1"/>
        </dgm:presLayoutVars>
      </dgm:prSet>
      <dgm:spPr/>
    </dgm:pt>
    <dgm:pt modelId="{ADCC9008-8686-6F43-80EB-2D835EA682CA}" type="pres">
      <dgm:prSet presAssocID="{D4D0889C-0C46-AC4E-B50E-3EEFAED5D5DA}" presName="c1" presStyleLbl="node1" presStyleIdx="0" presStyleCnt="19"/>
      <dgm:spPr/>
    </dgm:pt>
    <dgm:pt modelId="{78B08B84-24F4-D84B-992B-09DF5FFD5423}" type="pres">
      <dgm:prSet presAssocID="{D4D0889C-0C46-AC4E-B50E-3EEFAED5D5DA}" presName="c2" presStyleLbl="node1" presStyleIdx="1" presStyleCnt="19"/>
      <dgm:spPr/>
    </dgm:pt>
    <dgm:pt modelId="{AE5022AA-8F60-DB46-8915-5E1147D37285}" type="pres">
      <dgm:prSet presAssocID="{D4D0889C-0C46-AC4E-B50E-3EEFAED5D5DA}" presName="c3" presStyleLbl="node1" presStyleIdx="2" presStyleCnt="19"/>
      <dgm:spPr/>
    </dgm:pt>
    <dgm:pt modelId="{1B55FF16-B3CF-8C4A-BCBC-9B8F2D29487F}" type="pres">
      <dgm:prSet presAssocID="{D4D0889C-0C46-AC4E-B50E-3EEFAED5D5DA}" presName="c4" presStyleLbl="node1" presStyleIdx="3" presStyleCnt="19"/>
      <dgm:spPr/>
    </dgm:pt>
    <dgm:pt modelId="{B58FF481-17B1-D244-A276-69CF12488E0C}" type="pres">
      <dgm:prSet presAssocID="{D4D0889C-0C46-AC4E-B50E-3EEFAED5D5DA}" presName="c5" presStyleLbl="node1" presStyleIdx="4" presStyleCnt="19"/>
      <dgm:spPr/>
    </dgm:pt>
    <dgm:pt modelId="{018704A7-8A47-E54F-98C3-EE8A35CAFB78}" type="pres">
      <dgm:prSet presAssocID="{D4D0889C-0C46-AC4E-B50E-3EEFAED5D5DA}" presName="c6" presStyleLbl="node1" presStyleIdx="5" presStyleCnt="19"/>
      <dgm:spPr/>
    </dgm:pt>
    <dgm:pt modelId="{8C6238B8-0C5E-1C44-9026-CE172F20FCFA}" type="pres">
      <dgm:prSet presAssocID="{D4D0889C-0C46-AC4E-B50E-3EEFAED5D5DA}" presName="c7" presStyleLbl="node1" presStyleIdx="6" presStyleCnt="19"/>
      <dgm:spPr/>
    </dgm:pt>
    <dgm:pt modelId="{213344A6-60DE-B64F-A68D-869B881C20CB}" type="pres">
      <dgm:prSet presAssocID="{D4D0889C-0C46-AC4E-B50E-3EEFAED5D5DA}" presName="c8" presStyleLbl="node1" presStyleIdx="7" presStyleCnt="19"/>
      <dgm:spPr/>
    </dgm:pt>
    <dgm:pt modelId="{45AF98DB-21C8-304D-BC03-B994299E7C3F}" type="pres">
      <dgm:prSet presAssocID="{D4D0889C-0C46-AC4E-B50E-3EEFAED5D5DA}" presName="c9" presStyleLbl="node1" presStyleIdx="8" presStyleCnt="19"/>
      <dgm:spPr/>
    </dgm:pt>
    <dgm:pt modelId="{1A66F7D5-C7F6-9A44-8DF5-13D55976C681}" type="pres">
      <dgm:prSet presAssocID="{D4D0889C-0C46-AC4E-B50E-3EEFAED5D5DA}" presName="c10" presStyleLbl="node1" presStyleIdx="9" presStyleCnt="19"/>
      <dgm:spPr/>
    </dgm:pt>
    <dgm:pt modelId="{5B579628-D09A-1744-BC82-823BC410DEFF}" type="pres">
      <dgm:prSet presAssocID="{D4D0889C-0C46-AC4E-B50E-3EEFAED5D5DA}" presName="c11" presStyleLbl="node1" presStyleIdx="10" presStyleCnt="19"/>
      <dgm:spPr/>
    </dgm:pt>
    <dgm:pt modelId="{76961335-634A-B044-8DEC-1FF698F142DD}" type="pres">
      <dgm:prSet presAssocID="{D4D0889C-0C46-AC4E-B50E-3EEFAED5D5DA}" presName="c12" presStyleLbl="node1" presStyleIdx="11" presStyleCnt="19"/>
      <dgm:spPr/>
    </dgm:pt>
    <dgm:pt modelId="{812F09AD-41E4-D442-B4ED-2E681F04C3A5}" type="pres">
      <dgm:prSet presAssocID="{D4D0889C-0C46-AC4E-B50E-3EEFAED5D5DA}" presName="c13" presStyleLbl="node1" presStyleIdx="12" presStyleCnt="19"/>
      <dgm:spPr/>
    </dgm:pt>
    <dgm:pt modelId="{B871389C-1A3C-4A48-AE12-478774D91C3F}" type="pres">
      <dgm:prSet presAssocID="{D4D0889C-0C46-AC4E-B50E-3EEFAED5D5DA}" presName="c14" presStyleLbl="node1" presStyleIdx="13" presStyleCnt="19"/>
      <dgm:spPr/>
    </dgm:pt>
    <dgm:pt modelId="{DA05B56B-94D8-E04C-9174-01DD56D8EA43}" type="pres">
      <dgm:prSet presAssocID="{D4D0889C-0C46-AC4E-B50E-3EEFAED5D5DA}" presName="c15" presStyleLbl="node1" presStyleIdx="14" presStyleCnt="19"/>
      <dgm:spPr/>
    </dgm:pt>
    <dgm:pt modelId="{E7420523-9D43-4244-A853-EF948A83950C}" type="pres">
      <dgm:prSet presAssocID="{D4D0889C-0C46-AC4E-B50E-3EEFAED5D5DA}" presName="c16" presStyleLbl="node1" presStyleIdx="15" presStyleCnt="19"/>
      <dgm:spPr/>
    </dgm:pt>
    <dgm:pt modelId="{DB8A1E4E-7AC0-D441-AC62-40AC66362292}" type="pres">
      <dgm:prSet presAssocID="{D4D0889C-0C46-AC4E-B50E-3EEFAED5D5DA}" presName="c17" presStyleLbl="node1" presStyleIdx="16" presStyleCnt="19"/>
      <dgm:spPr/>
    </dgm:pt>
    <dgm:pt modelId="{22727629-7539-394A-9B5A-CB339C3DAD91}" type="pres">
      <dgm:prSet presAssocID="{D4D0889C-0C46-AC4E-B50E-3EEFAED5D5DA}" presName="c18" presStyleLbl="node1" presStyleIdx="17" presStyleCnt="19"/>
      <dgm:spPr/>
    </dgm:pt>
    <dgm:pt modelId="{3FE497C8-4B3E-D448-8D26-B520F3DA23F1}" type="pres">
      <dgm:prSet presAssocID="{1A5AFD99-6065-7842-A929-77EE3955188C}" presName="chevronComposite1" presStyleCnt="0"/>
      <dgm:spPr/>
    </dgm:pt>
    <dgm:pt modelId="{6033CA21-0DC5-6541-BE7A-BB351C2264C5}" type="pres">
      <dgm:prSet presAssocID="{1A5AFD99-6065-7842-A929-77EE3955188C}" presName="chevron1" presStyleLbl="sibTrans2D1" presStyleIdx="0" presStyleCnt="2"/>
      <dgm:spPr/>
    </dgm:pt>
    <dgm:pt modelId="{EC214062-F7A4-AA4D-B5C1-2B2344667EEE}" type="pres">
      <dgm:prSet presAssocID="{1A5AFD99-6065-7842-A929-77EE3955188C}" presName="spChevron1" presStyleCnt="0"/>
      <dgm:spPr/>
    </dgm:pt>
    <dgm:pt modelId="{257872C1-48C8-EB4B-926C-AD5F6F66DE12}" type="pres">
      <dgm:prSet presAssocID="{1A5AFD99-6065-7842-A929-77EE3955188C}" presName="overlap" presStyleCnt="0"/>
      <dgm:spPr/>
    </dgm:pt>
    <dgm:pt modelId="{66000903-C14B-FC4B-B918-34370F106ED6}" type="pres">
      <dgm:prSet presAssocID="{1A5AFD99-6065-7842-A929-77EE3955188C}" presName="chevronComposite2" presStyleCnt="0"/>
      <dgm:spPr/>
    </dgm:pt>
    <dgm:pt modelId="{53A8E982-C41E-5943-970E-D2655D3BBDA4}" type="pres">
      <dgm:prSet presAssocID="{1A5AFD99-6065-7842-A929-77EE3955188C}" presName="chevron2" presStyleLbl="sibTrans2D1" presStyleIdx="1" presStyleCnt="2"/>
      <dgm:spPr/>
    </dgm:pt>
    <dgm:pt modelId="{45C3D5C1-9BF3-8844-9EEE-E6283B0D65D9}" type="pres">
      <dgm:prSet presAssocID="{1A5AFD99-6065-7842-A929-77EE3955188C}" presName="spChevron2" presStyleCnt="0"/>
      <dgm:spPr/>
    </dgm:pt>
    <dgm:pt modelId="{5570DB6C-879C-4340-A402-EBF38948B092}" type="pres">
      <dgm:prSet presAssocID="{AF4D89BA-1AEF-B348-8CAE-E41CB412F6FA}" presName="last" presStyleCnt="0"/>
      <dgm:spPr/>
    </dgm:pt>
    <dgm:pt modelId="{311D9B20-410B-3944-AD5E-BEECF7599E60}" type="pres">
      <dgm:prSet presAssocID="{AF4D89BA-1AEF-B348-8CAE-E41CB412F6FA}" presName="circleTx" presStyleLbl="node1" presStyleIdx="18" presStyleCnt="19"/>
      <dgm:spPr/>
    </dgm:pt>
    <dgm:pt modelId="{8D88091E-8BEA-1846-97A5-9B362EF8CC62}" type="pres">
      <dgm:prSet presAssocID="{AF4D89BA-1AEF-B348-8CAE-E41CB412F6FA}" presName="desTxN" presStyleLbl="revTx" presStyleIdx="2" presStyleCnt="3">
        <dgm:presLayoutVars>
          <dgm:bulletEnabled val="1"/>
        </dgm:presLayoutVars>
      </dgm:prSet>
      <dgm:spPr/>
    </dgm:pt>
    <dgm:pt modelId="{2C6875FC-EA0E-674E-9FE3-A1C4CA63C073}" type="pres">
      <dgm:prSet presAssocID="{AF4D89BA-1AEF-B348-8CAE-E41CB412F6FA}" presName="spN" presStyleCnt="0"/>
      <dgm:spPr/>
    </dgm:pt>
  </dgm:ptLst>
  <dgm:cxnLst>
    <dgm:cxn modelId="{B066320C-C7E5-FE4C-A252-A8F1A4813ABE}" srcId="{AF4D89BA-1AEF-B348-8CAE-E41CB412F6FA}" destId="{38C114D8-63DD-9942-8D9D-EA05591A3C80}" srcOrd="0" destOrd="0" parTransId="{E46F9A80-5800-034E-B984-41A93BE09E02}" sibTransId="{23D15C0B-E740-EB44-BC12-1C81B565873D}"/>
    <dgm:cxn modelId="{96663A18-FBAA-B941-8E75-1CAB903491D3}" type="presOf" srcId="{9018DCF1-E6E7-C945-B2CF-29DA4F7E0825}" destId="{6355C9ED-1E1F-C447-9316-70C24A303453}" srcOrd="0" destOrd="0" presId="urn:microsoft.com/office/officeart/2009/3/layout/RandomtoResultProcess"/>
    <dgm:cxn modelId="{60B54A19-976C-A540-95A8-BE1B4B8617A5}" type="presOf" srcId="{38C114D8-63DD-9942-8D9D-EA05591A3C80}" destId="{8D88091E-8BEA-1846-97A5-9B362EF8CC62}" srcOrd="0" destOrd="0" presId="urn:microsoft.com/office/officeart/2009/3/layout/RandomtoResultProcess"/>
    <dgm:cxn modelId="{013E442E-7906-D748-BB11-458C36ED9436}" srcId="{D4D0889C-0C46-AC4E-B50E-3EEFAED5D5DA}" destId="{B0A963F6-4787-724E-96E9-09F71DE56392}" srcOrd="0" destOrd="0" parTransId="{67366022-69D3-B54C-A496-0B29CB4932E3}" sibTransId="{9CBE3839-042D-084A-8171-AE0A09FF22EA}"/>
    <dgm:cxn modelId="{DE9A5B43-6376-9D49-B6F5-AA3626EC5537}" srcId="{9018DCF1-E6E7-C945-B2CF-29DA4F7E0825}" destId="{D4D0889C-0C46-AC4E-B50E-3EEFAED5D5DA}" srcOrd="0" destOrd="0" parTransId="{19B219F0-0434-B149-A09D-CEBD0D650741}" sibTransId="{1A5AFD99-6065-7842-A929-77EE3955188C}"/>
    <dgm:cxn modelId="{18C70A51-C695-1748-8BD7-978CBAF1C982}" srcId="{9018DCF1-E6E7-C945-B2CF-29DA4F7E0825}" destId="{AF4D89BA-1AEF-B348-8CAE-E41CB412F6FA}" srcOrd="1" destOrd="0" parTransId="{42204A6B-7579-1641-83DA-C39859157225}" sibTransId="{E3566DDE-3864-BE40-A11D-ADCA8879B781}"/>
    <dgm:cxn modelId="{2D151573-2702-A64F-9B76-5AEFF6F8A210}" type="presOf" srcId="{D4D0889C-0C46-AC4E-B50E-3EEFAED5D5DA}" destId="{0D6F4922-2819-A04F-BDF5-3DAA0F984AC2}" srcOrd="0" destOrd="0" presId="urn:microsoft.com/office/officeart/2009/3/layout/RandomtoResultProcess"/>
    <dgm:cxn modelId="{6B22A88A-02FC-DD41-86B4-CCF9A16AAC66}" type="presOf" srcId="{AF4D89BA-1AEF-B348-8CAE-E41CB412F6FA}" destId="{311D9B20-410B-3944-AD5E-BEECF7599E60}" srcOrd="0" destOrd="0" presId="urn:microsoft.com/office/officeart/2009/3/layout/RandomtoResultProcess"/>
    <dgm:cxn modelId="{A6A70EA4-082B-E443-A08A-164611360ED4}" type="presOf" srcId="{B0A963F6-4787-724E-96E9-09F71DE56392}" destId="{AC0AB058-2B04-C34E-A6A5-E22E489D57A4}" srcOrd="0" destOrd="0" presId="urn:microsoft.com/office/officeart/2009/3/layout/RandomtoResultProcess"/>
    <dgm:cxn modelId="{5938901E-7DC5-9642-B1FC-8A326C1268FB}" type="presParOf" srcId="{6355C9ED-1E1F-C447-9316-70C24A303453}" destId="{3D3C67E7-D954-0A47-9904-DBFC95756272}" srcOrd="0" destOrd="0" presId="urn:microsoft.com/office/officeart/2009/3/layout/RandomtoResultProcess"/>
    <dgm:cxn modelId="{9D0EE984-74E7-8149-ADCC-9A3A3D94848D}" type="presParOf" srcId="{3D3C67E7-D954-0A47-9904-DBFC95756272}" destId="{0D6F4922-2819-A04F-BDF5-3DAA0F984AC2}" srcOrd="0" destOrd="0" presId="urn:microsoft.com/office/officeart/2009/3/layout/RandomtoResultProcess"/>
    <dgm:cxn modelId="{DAC14266-1342-CB43-A871-D83DAC0222B8}" type="presParOf" srcId="{3D3C67E7-D954-0A47-9904-DBFC95756272}" destId="{AC0AB058-2B04-C34E-A6A5-E22E489D57A4}" srcOrd="1" destOrd="0" presId="urn:microsoft.com/office/officeart/2009/3/layout/RandomtoResultProcess"/>
    <dgm:cxn modelId="{EC775153-108C-204C-A090-9AA0E5E846FE}" type="presParOf" srcId="{3D3C67E7-D954-0A47-9904-DBFC95756272}" destId="{ADCC9008-8686-6F43-80EB-2D835EA682CA}" srcOrd="2" destOrd="0" presId="urn:microsoft.com/office/officeart/2009/3/layout/RandomtoResultProcess"/>
    <dgm:cxn modelId="{C82EE440-FB19-EC43-A265-4BD73AC98FAA}" type="presParOf" srcId="{3D3C67E7-D954-0A47-9904-DBFC95756272}" destId="{78B08B84-24F4-D84B-992B-09DF5FFD5423}" srcOrd="3" destOrd="0" presId="urn:microsoft.com/office/officeart/2009/3/layout/RandomtoResultProcess"/>
    <dgm:cxn modelId="{2ED037CF-B75E-404F-981F-A9BA24457AA2}" type="presParOf" srcId="{3D3C67E7-D954-0A47-9904-DBFC95756272}" destId="{AE5022AA-8F60-DB46-8915-5E1147D37285}" srcOrd="4" destOrd="0" presId="urn:microsoft.com/office/officeart/2009/3/layout/RandomtoResultProcess"/>
    <dgm:cxn modelId="{A402F2A3-6313-844D-8A6B-DBAAEA20EC21}" type="presParOf" srcId="{3D3C67E7-D954-0A47-9904-DBFC95756272}" destId="{1B55FF16-B3CF-8C4A-BCBC-9B8F2D29487F}" srcOrd="5" destOrd="0" presId="urn:microsoft.com/office/officeart/2009/3/layout/RandomtoResultProcess"/>
    <dgm:cxn modelId="{EA50915F-5E48-A148-95C7-A35D3E4270DC}" type="presParOf" srcId="{3D3C67E7-D954-0A47-9904-DBFC95756272}" destId="{B58FF481-17B1-D244-A276-69CF12488E0C}" srcOrd="6" destOrd="0" presId="urn:microsoft.com/office/officeart/2009/3/layout/RandomtoResultProcess"/>
    <dgm:cxn modelId="{5B751369-1275-C346-A05E-BAE2EB755652}" type="presParOf" srcId="{3D3C67E7-D954-0A47-9904-DBFC95756272}" destId="{018704A7-8A47-E54F-98C3-EE8A35CAFB78}" srcOrd="7" destOrd="0" presId="urn:microsoft.com/office/officeart/2009/3/layout/RandomtoResultProcess"/>
    <dgm:cxn modelId="{315A646A-CD45-E048-AA76-9AC1C2A14FDB}" type="presParOf" srcId="{3D3C67E7-D954-0A47-9904-DBFC95756272}" destId="{8C6238B8-0C5E-1C44-9026-CE172F20FCFA}" srcOrd="8" destOrd="0" presId="urn:microsoft.com/office/officeart/2009/3/layout/RandomtoResultProcess"/>
    <dgm:cxn modelId="{42804D69-BEFA-F947-8DF5-5B0C353519C6}" type="presParOf" srcId="{3D3C67E7-D954-0A47-9904-DBFC95756272}" destId="{213344A6-60DE-B64F-A68D-869B881C20CB}" srcOrd="9" destOrd="0" presId="urn:microsoft.com/office/officeart/2009/3/layout/RandomtoResultProcess"/>
    <dgm:cxn modelId="{5DAF277C-64B7-F64C-AED3-4AB24AA9F0D6}" type="presParOf" srcId="{3D3C67E7-D954-0A47-9904-DBFC95756272}" destId="{45AF98DB-21C8-304D-BC03-B994299E7C3F}" srcOrd="10" destOrd="0" presId="urn:microsoft.com/office/officeart/2009/3/layout/RandomtoResultProcess"/>
    <dgm:cxn modelId="{44BAA68C-414F-A94E-B566-8D082611CA0C}" type="presParOf" srcId="{3D3C67E7-D954-0A47-9904-DBFC95756272}" destId="{1A66F7D5-C7F6-9A44-8DF5-13D55976C681}" srcOrd="11" destOrd="0" presId="urn:microsoft.com/office/officeart/2009/3/layout/RandomtoResultProcess"/>
    <dgm:cxn modelId="{8B167B6C-26E7-4548-88D4-E025E19DEBFC}" type="presParOf" srcId="{3D3C67E7-D954-0A47-9904-DBFC95756272}" destId="{5B579628-D09A-1744-BC82-823BC410DEFF}" srcOrd="12" destOrd="0" presId="urn:microsoft.com/office/officeart/2009/3/layout/RandomtoResultProcess"/>
    <dgm:cxn modelId="{E544E435-E97F-D344-B78B-5DD4FE4FBBC1}" type="presParOf" srcId="{3D3C67E7-D954-0A47-9904-DBFC95756272}" destId="{76961335-634A-B044-8DEC-1FF698F142DD}" srcOrd="13" destOrd="0" presId="urn:microsoft.com/office/officeart/2009/3/layout/RandomtoResultProcess"/>
    <dgm:cxn modelId="{45553A15-AD9D-8E49-AE91-5AED5EF584C2}" type="presParOf" srcId="{3D3C67E7-D954-0A47-9904-DBFC95756272}" destId="{812F09AD-41E4-D442-B4ED-2E681F04C3A5}" srcOrd="14" destOrd="0" presId="urn:microsoft.com/office/officeart/2009/3/layout/RandomtoResultProcess"/>
    <dgm:cxn modelId="{3898DB65-4BEF-3B4B-9A85-0B616ED1B83B}" type="presParOf" srcId="{3D3C67E7-D954-0A47-9904-DBFC95756272}" destId="{B871389C-1A3C-4A48-AE12-478774D91C3F}" srcOrd="15" destOrd="0" presId="urn:microsoft.com/office/officeart/2009/3/layout/RandomtoResultProcess"/>
    <dgm:cxn modelId="{780FC304-9F56-5843-B13F-50A1BF001489}" type="presParOf" srcId="{3D3C67E7-D954-0A47-9904-DBFC95756272}" destId="{DA05B56B-94D8-E04C-9174-01DD56D8EA43}" srcOrd="16" destOrd="0" presId="urn:microsoft.com/office/officeart/2009/3/layout/RandomtoResultProcess"/>
    <dgm:cxn modelId="{4F0F5515-57EE-074C-B4B5-5584364C7BE5}" type="presParOf" srcId="{3D3C67E7-D954-0A47-9904-DBFC95756272}" destId="{E7420523-9D43-4244-A853-EF948A83950C}" srcOrd="17" destOrd="0" presId="urn:microsoft.com/office/officeart/2009/3/layout/RandomtoResultProcess"/>
    <dgm:cxn modelId="{565C6112-3849-F749-A9EF-0D63765F818E}" type="presParOf" srcId="{3D3C67E7-D954-0A47-9904-DBFC95756272}" destId="{DB8A1E4E-7AC0-D441-AC62-40AC66362292}" srcOrd="18" destOrd="0" presId="urn:microsoft.com/office/officeart/2009/3/layout/RandomtoResultProcess"/>
    <dgm:cxn modelId="{00D6E1F3-2D0E-1B4B-B5F0-E93850C64112}" type="presParOf" srcId="{3D3C67E7-D954-0A47-9904-DBFC95756272}" destId="{22727629-7539-394A-9B5A-CB339C3DAD91}" srcOrd="19" destOrd="0" presId="urn:microsoft.com/office/officeart/2009/3/layout/RandomtoResultProcess"/>
    <dgm:cxn modelId="{FFE9381C-F548-3F48-B1A6-E6DEB158C394}" type="presParOf" srcId="{6355C9ED-1E1F-C447-9316-70C24A303453}" destId="{3FE497C8-4B3E-D448-8D26-B520F3DA23F1}" srcOrd="1" destOrd="0" presId="urn:microsoft.com/office/officeart/2009/3/layout/RandomtoResultProcess"/>
    <dgm:cxn modelId="{84390601-1CFB-6840-9B6C-8D8C628C5296}" type="presParOf" srcId="{3FE497C8-4B3E-D448-8D26-B520F3DA23F1}" destId="{6033CA21-0DC5-6541-BE7A-BB351C2264C5}" srcOrd="0" destOrd="0" presId="urn:microsoft.com/office/officeart/2009/3/layout/RandomtoResultProcess"/>
    <dgm:cxn modelId="{B72041A5-0D60-8B42-B246-A4B5E6A5FAA0}" type="presParOf" srcId="{3FE497C8-4B3E-D448-8D26-B520F3DA23F1}" destId="{EC214062-F7A4-AA4D-B5C1-2B2344667EEE}" srcOrd="1" destOrd="0" presId="urn:microsoft.com/office/officeart/2009/3/layout/RandomtoResultProcess"/>
    <dgm:cxn modelId="{1004FA2D-2118-0246-AAAE-8CC28893B21D}" type="presParOf" srcId="{6355C9ED-1E1F-C447-9316-70C24A303453}" destId="{257872C1-48C8-EB4B-926C-AD5F6F66DE12}" srcOrd="2" destOrd="0" presId="urn:microsoft.com/office/officeart/2009/3/layout/RandomtoResultProcess"/>
    <dgm:cxn modelId="{CAE968D0-46A1-5847-A308-23289690E919}" type="presParOf" srcId="{6355C9ED-1E1F-C447-9316-70C24A303453}" destId="{66000903-C14B-FC4B-B918-34370F106ED6}" srcOrd="3" destOrd="0" presId="urn:microsoft.com/office/officeart/2009/3/layout/RandomtoResultProcess"/>
    <dgm:cxn modelId="{FA21A9F3-C1E5-EC4C-908F-D3A0364783EE}" type="presParOf" srcId="{66000903-C14B-FC4B-B918-34370F106ED6}" destId="{53A8E982-C41E-5943-970E-D2655D3BBDA4}" srcOrd="0" destOrd="0" presId="urn:microsoft.com/office/officeart/2009/3/layout/RandomtoResultProcess"/>
    <dgm:cxn modelId="{A3B4EF1A-790D-ED4D-A8D9-6EA26D80D041}" type="presParOf" srcId="{66000903-C14B-FC4B-B918-34370F106ED6}" destId="{45C3D5C1-9BF3-8844-9EEE-E6283B0D65D9}" srcOrd="1" destOrd="0" presId="urn:microsoft.com/office/officeart/2009/3/layout/RandomtoResultProcess"/>
    <dgm:cxn modelId="{5A5738CA-87BF-3F44-B2F7-BEC4E1C5C8ED}" type="presParOf" srcId="{6355C9ED-1E1F-C447-9316-70C24A303453}" destId="{5570DB6C-879C-4340-A402-EBF38948B092}" srcOrd="4" destOrd="0" presId="urn:microsoft.com/office/officeart/2009/3/layout/RandomtoResultProcess"/>
    <dgm:cxn modelId="{3F099AFB-A71C-384E-8DCC-CC8D9E8BED48}" type="presParOf" srcId="{5570DB6C-879C-4340-A402-EBF38948B092}" destId="{311D9B20-410B-3944-AD5E-BEECF7599E60}" srcOrd="0" destOrd="0" presId="urn:microsoft.com/office/officeart/2009/3/layout/RandomtoResultProcess"/>
    <dgm:cxn modelId="{4760D627-A33E-D64B-860D-AE4765D3CB9E}" type="presParOf" srcId="{5570DB6C-879C-4340-A402-EBF38948B092}" destId="{8D88091E-8BEA-1846-97A5-9B362EF8CC62}" srcOrd="1" destOrd="0" presId="urn:microsoft.com/office/officeart/2009/3/layout/RandomtoResultProcess"/>
    <dgm:cxn modelId="{303D1E58-3694-9747-9FCB-67BED924E474}" type="presParOf" srcId="{5570DB6C-879C-4340-A402-EBF38948B092}" destId="{2C6875FC-EA0E-674E-9FE3-A1C4CA63C073}" srcOrd="2"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33228-C70A-8C42-9C74-EBF682E2E9D7}">
      <dsp:nvSpPr>
        <dsp:cNvPr id="0" name=""/>
        <dsp:cNvSpPr/>
      </dsp:nvSpPr>
      <dsp:spPr>
        <a:xfrm>
          <a:off x="0" y="3431"/>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F5B9FE-DBD6-BB49-8E77-BACB84FFC010}">
      <dsp:nvSpPr>
        <dsp:cNvPr id="0" name=""/>
        <dsp:cNvSpPr/>
      </dsp:nvSpPr>
      <dsp:spPr>
        <a:xfrm>
          <a:off x="0" y="3431"/>
          <a:ext cx="2120553" cy="22805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kern="1200" dirty="0"/>
            <a:t>CATHM</a:t>
          </a:r>
        </a:p>
      </dsp:txBody>
      <dsp:txXfrm>
        <a:off x="0" y="3431"/>
        <a:ext cx="2120553" cy="2280522"/>
      </dsp:txXfrm>
    </dsp:sp>
    <dsp:sp modelId="{93BD0F72-A71F-AA49-B261-4E602BB4A305}">
      <dsp:nvSpPr>
        <dsp:cNvPr id="0" name=""/>
        <dsp:cNvSpPr/>
      </dsp:nvSpPr>
      <dsp:spPr>
        <a:xfrm>
          <a:off x="2014269" y="70149"/>
          <a:ext cx="2790787" cy="955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accent2"/>
              </a:solidFill>
            </a:rPr>
            <a:t>1931</a:t>
          </a:r>
          <a:r>
            <a:rPr lang="en-US" sz="1200" kern="1200" dirty="0">
              <a:solidFill>
                <a:schemeClr val="accent2"/>
              </a:solidFill>
            </a:rPr>
            <a:t> </a:t>
          </a:r>
          <a:r>
            <a:rPr lang="en-US" sz="1200" kern="1200" dirty="0"/>
            <a:t>First International Congress of Architects and Technicians of Historic  Monuments (Athens)</a:t>
          </a:r>
        </a:p>
        <a:p>
          <a:pPr marL="0" lvl="0" indent="0" algn="l" defTabSz="800100">
            <a:lnSpc>
              <a:spcPct val="90000"/>
            </a:lnSpc>
            <a:spcBef>
              <a:spcPct val="0"/>
            </a:spcBef>
            <a:spcAft>
              <a:spcPct val="35000"/>
            </a:spcAft>
            <a:buNone/>
          </a:pPr>
          <a:endParaRPr lang="en-US" sz="1000" kern="1200" dirty="0"/>
        </a:p>
        <a:p>
          <a:pPr marL="0" lvl="0" indent="0" algn="l" defTabSz="800100">
            <a:lnSpc>
              <a:spcPct val="90000"/>
            </a:lnSpc>
            <a:spcBef>
              <a:spcPct val="0"/>
            </a:spcBef>
            <a:spcAft>
              <a:spcPct val="35000"/>
            </a:spcAft>
            <a:buNone/>
          </a:pPr>
          <a:endParaRPr lang="en-US" sz="1000" kern="1200" dirty="0"/>
        </a:p>
      </dsp:txBody>
      <dsp:txXfrm>
        <a:off x="2014269" y="70149"/>
        <a:ext cx="2790787" cy="955160"/>
      </dsp:txXfrm>
    </dsp:sp>
    <dsp:sp modelId="{3E28F33E-A441-DE4F-849F-A63EC2FBD773}">
      <dsp:nvSpPr>
        <dsp:cNvPr id="0" name=""/>
        <dsp:cNvSpPr/>
      </dsp:nvSpPr>
      <dsp:spPr>
        <a:xfrm>
          <a:off x="5224036" y="51189"/>
          <a:ext cx="5283414" cy="295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US" sz="1100" kern="1200" dirty="0"/>
            <a:t>"7. Attention should be given to the protection of areas surrounding historic sites.”</a:t>
          </a:r>
        </a:p>
        <a:p>
          <a:pPr marL="0" lvl="0" indent="0" algn="l" defTabSz="488950">
            <a:lnSpc>
              <a:spcPct val="90000"/>
            </a:lnSpc>
            <a:spcBef>
              <a:spcPct val="0"/>
            </a:spcBef>
            <a:spcAft>
              <a:spcPct val="35000"/>
            </a:spcAft>
            <a:buNone/>
          </a:pPr>
          <a:endParaRPr lang="en-US" sz="1000" kern="1200" dirty="0"/>
        </a:p>
      </dsp:txBody>
      <dsp:txXfrm>
        <a:off x="5224036" y="51189"/>
        <a:ext cx="5283414" cy="295340"/>
      </dsp:txXfrm>
    </dsp:sp>
    <dsp:sp modelId="{01E12582-4012-4C43-8256-0710F91F5B48}">
      <dsp:nvSpPr>
        <dsp:cNvPr id="0" name=""/>
        <dsp:cNvSpPr/>
      </dsp:nvSpPr>
      <dsp:spPr>
        <a:xfrm>
          <a:off x="5308745" y="362624"/>
          <a:ext cx="401292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90E8267-B67E-BC41-8AA8-FAA823709032}">
      <dsp:nvSpPr>
        <dsp:cNvPr id="0" name=""/>
        <dsp:cNvSpPr/>
      </dsp:nvSpPr>
      <dsp:spPr>
        <a:xfrm>
          <a:off x="5257785" y="507668"/>
          <a:ext cx="5050585" cy="6587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marL="0" lvl="0" indent="0" algn="l" defTabSz="355600">
            <a:lnSpc>
              <a:spcPct val="90000"/>
            </a:lnSpc>
            <a:spcBef>
              <a:spcPct val="0"/>
            </a:spcBef>
            <a:spcAft>
              <a:spcPct val="35000"/>
            </a:spcAft>
            <a:buNone/>
          </a:pPr>
          <a:r>
            <a:rPr lang="en-US" sz="800" kern="1200" dirty="0"/>
            <a:t>"</a:t>
          </a:r>
          <a:r>
            <a:rPr lang="en-US" sz="1000" kern="1200" dirty="0"/>
            <a:t>III.  Aesthetic Enhancement of Ancient Monuments... the character and external aspect of the cities in which they are to be erected should be respected...Even certain groupings and certain particularly picturesque perspective treatment should be preserved.  A study should also be made of the ornamental vegetation most suited to certain monuments or groups of monuments from the point of view of preserving their ancient character.... ”</a:t>
          </a:r>
        </a:p>
        <a:p>
          <a:pPr marL="0" lvl="0" indent="0" algn="l" defTabSz="355600">
            <a:lnSpc>
              <a:spcPct val="90000"/>
            </a:lnSpc>
            <a:spcBef>
              <a:spcPct val="0"/>
            </a:spcBef>
            <a:spcAft>
              <a:spcPct val="35000"/>
            </a:spcAft>
            <a:buNone/>
          </a:pPr>
          <a:endParaRPr lang="en-US" sz="1000" kern="1200" dirty="0"/>
        </a:p>
      </dsp:txBody>
      <dsp:txXfrm>
        <a:off x="5257785" y="507668"/>
        <a:ext cx="5050585" cy="658771"/>
      </dsp:txXfrm>
    </dsp:sp>
    <dsp:sp modelId="{0813F599-E0E7-DA41-92F6-3DFDCCC9455D}">
      <dsp:nvSpPr>
        <dsp:cNvPr id="0" name=""/>
        <dsp:cNvSpPr/>
      </dsp:nvSpPr>
      <dsp:spPr>
        <a:xfrm>
          <a:off x="2139982" y="1373894"/>
          <a:ext cx="8338542"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0503262-A6F0-B549-9807-A491E53E02B4}">
      <dsp:nvSpPr>
        <dsp:cNvPr id="0" name=""/>
        <dsp:cNvSpPr/>
      </dsp:nvSpPr>
      <dsp:spPr>
        <a:xfrm>
          <a:off x="2024018" y="1395005"/>
          <a:ext cx="2963463" cy="65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accent2"/>
              </a:solidFill>
            </a:rPr>
            <a:t>1964</a:t>
          </a:r>
          <a:r>
            <a:rPr lang="en-US" sz="1200" kern="1200" dirty="0"/>
            <a:t> </a:t>
          </a:r>
          <a:r>
            <a:rPr lang="en-US" sz="1200" kern="1200" dirty="0" err="1"/>
            <a:t>IInd</a:t>
          </a:r>
          <a:r>
            <a:rPr lang="en-US" sz="1200" kern="1200" dirty="0"/>
            <a:t> International Congress of Architects and Technicians of Historic Monuments (Venice)</a:t>
          </a:r>
        </a:p>
      </dsp:txBody>
      <dsp:txXfrm>
        <a:off x="2024018" y="1395005"/>
        <a:ext cx="2963463" cy="652995"/>
      </dsp:txXfrm>
    </dsp:sp>
    <dsp:sp modelId="{DF624D4E-FD02-C04F-95B6-FB2653CD05CC}">
      <dsp:nvSpPr>
        <dsp:cNvPr id="0" name=""/>
        <dsp:cNvSpPr/>
      </dsp:nvSpPr>
      <dsp:spPr>
        <a:xfrm>
          <a:off x="5430421" y="1443012"/>
          <a:ext cx="4505951" cy="3683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US" sz="1100" kern="1200" dirty="0"/>
            <a:t>is adopted by ICOMOS in 1965 as the Venice Charter</a:t>
          </a:r>
          <a:r>
            <a:rPr lang="en-US" sz="600" kern="1200" dirty="0"/>
            <a:t>	</a:t>
          </a:r>
        </a:p>
      </dsp:txBody>
      <dsp:txXfrm>
        <a:off x="5430421" y="1443012"/>
        <a:ext cx="4505951" cy="368376"/>
      </dsp:txXfrm>
    </dsp:sp>
    <dsp:sp modelId="{15545D4D-C38C-9741-8672-A38B7E7D38DE}">
      <dsp:nvSpPr>
        <dsp:cNvPr id="0" name=""/>
        <dsp:cNvSpPr/>
      </dsp:nvSpPr>
      <dsp:spPr>
        <a:xfrm>
          <a:off x="2101125" y="2060334"/>
          <a:ext cx="8293097" cy="4572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F3D5CBD-820E-E64E-BC91-FE3B3F309068}">
      <dsp:nvSpPr>
        <dsp:cNvPr id="0" name=""/>
        <dsp:cNvSpPr/>
      </dsp:nvSpPr>
      <dsp:spPr>
        <a:xfrm>
          <a:off x="0" y="2283953"/>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C693FB-63E7-A04C-85B0-ADA2DB06BFF2}">
      <dsp:nvSpPr>
        <dsp:cNvPr id="0" name=""/>
        <dsp:cNvSpPr/>
      </dsp:nvSpPr>
      <dsp:spPr>
        <a:xfrm>
          <a:off x="0" y="2283953"/>
          <a:ext cx="2039451" cy="1798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90" tIns="148590" rIns="148590" bIns="148590" numCol="1" spcCol="1270" anchor="t" anchorCtr="0">
          <a:noAutofit/>
        </a:bodyPr>
        <a:lstStyle/>
        <a:p>
          <a:pPr marL="0" lvl="0" indent="0" algn="l" defTabSz="1733550">
            <a:lnSpc>
              <a:spcPct val="90000"/>
            </a:lnSpc>
            <a:spcBef>
              <a:spcPct val="0"/>
            </a:spcBef>
            <a:spcAft>
              <a:spcPct val="35000"/>
            </a:spcAft>
            <a:buNone/>
          </a:pPr>
          <a:r>
            <a:rPr lang="en-US" sz="3900" kern="1200" dirty="0"/>
            <a:t>UNESCO</a:t>
          </a:r>
        </a:p>
      </dsp:txBody>
      <dsp:txXfrm>
        <a:off x="0" y="2283953"/>
        <a:ext cx="2039451" cy="1798873"/>
      </dsp:txXfrm>
    </dsp:sp>
    <dsp:sp modelId="{96DDFD60-C7A4-8149-8899-D65E239F5925}">
      <dsp:nvSpPr>
        <dsp:cNvPr id="0" name=""/>
        <dsp:cNvSpPr/>
      </dsp:nvSpPr>
      <dsp:spPr>
        <a:xfrm>
          <a:off x="2192410" y="2365641"/>
          <a:ext cx="2719619" cy="1633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accent2"/>
              </a:solidFill>
            </a:rPr>
            <a:t>1972</a:t>
          </a:r>
          <a:r>
            <a:rPr lang="en-US" sz="1200" kern="1200" dirty="0"/>
            <a:t> Convention concerning the protection of the world cultural and natural heritage</a:t>
          </a:r>
        </a:p>
      </dsp:txBody>
      <dsp:txXfrm>
        <a:off x="2192410" y="2365641"/>
        <a:ext cx="2719619" cy="1633742"/>
      </dsp:txXfrm>
    </dsp:sp>
    <dsp:sp modelId="{B06D0052-C004-004F-A1EB-20350CFC93E4}">
      <dsp:nvSpPr>
        <dsp:cNvPr id="0" name=""/>
        <dsp:cNvSpPr/>
      </dsp:nvSpPr>
      <dsp:spPr>
        <a:xfrm>
          <a:off x="5095245" y="2369754"/>
          <a:ext cx="5420354" cy="767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US" sz="1100" kern="1200" dirty="0"/>
            <a:t>"cultural heritage and the natural heritage are increasingly threatened with destruction not only by the traditional causes of decay, but also by changing social and economic conditions which aggravate the situation with even more formidable phenomena of damage or destruction;"</a:t>
          </a:r>
        </a:p>
      </dsp:txBody>
      <dsp:txXfrm>
        <a:off x="5095245" y="2369754"/>
        <a:ext cx="5420354" cy="767412"/>
      </dsp:txXfrm>
    </dsp:sp>
    <dsp:sp modelId="{989C93E8-C79F-824B-93C7-1B440D0E97CD}">
      <dsp:nvSpPr>
        <dsp:cNvPr id="0" name=""/>
        <dsp:cNvSpPr/>
      </dsp:nvSpPr>
      <dsp:spPr>
        <a:xfrm>
          <a:off x="5257787" y="3137168"/>
          <a:ext cx="392594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C80D6B5-AA8B-7243-9547-05014E16CBCE}">
      <dsp:nvSpPr>
        <dsp:cNvPr id="0" name=""/>
        <dsp:cNvSpPr/>
      </dsp:nvSpPr>
      <dsp:spPr>
        <a:xfrm>
          <a:off x="5099171" y="3137166"/>
          <a:ext cx="5416428" cy="511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US" sz="1100" kern="1200" dirty="0"/>
            <a:t>"parts of the cultural or natural heritage are of outstanding interest and therefore need to be preserved as part of the world heritage of mankind as a whole"</a:t>
          </a:r>
        </a:p>
      </dsp:txBody>
      <dsp:txXfrm>
        <a:off x="5099171" y="3137166"/>
        <a:ext cx="5416428" cy="511794"/>
      </dsp:txXfrm>
    </dsp:sp>
    <dsp:sp modelId="{F5A2603A-0040-B142-8A42-6D4280F1D48A}">
      <dsp:nvSpPr>
        <dsp:cNvPr id="0" name=""/>
        <dsp:cNvSpPr/>
      </dsp:nvSpPr>
      <dsp:spPr>
        <a:xfrm>
          <a:off x="5257787" y="3597956"/>
          <a:ext cx="392594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EE335C-A482-1246-ABB3-5BA8480C1B50}">
      <dsp:nvSpPr>
        <dsp:cNvPr id="0" name=""/>
        <dsp:cNvSpPr/>
      </dsp:nvSpPr>
      <dsp:spPr>
        <a:xfrm>
          <a:off x="5069177" y="3644848"/>
          <a:ext cx="5446422" cy="3533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US" sz="1100" kern="1200" dirty="0"/>
            <a:t>Only tangentially includes landscapes as "sites: works of man or the combined works of nature and man,..."</a:t>
          </a:r>
        </a:p>
      </dsp:txBody>
      <dsp:txXfrm>
        <a:off x="5069177" y="3644848"/>
        <a:ext cx="5446422" cy="353393"/>
      </dsp:txXfrm>
    </dsp:sp>
    <dsp:sp modelId="{EBFE32B1-7C3D-AB4A-8B4A-A9B2D4261519}">
      <dsp:nvSpPr>
        <dsp:cNvPr id="0" name=""/>
        <dsp:cNvSpPr/>
      </dsp:nvSpPr>
      <dsp:spPr>
        <a:xfrm>
          <a:off x="2039451" y="3999383"/>
          <a:ext cx="815780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CC2D689-1753-4041-956D-8054A71D610D}">
      <dsp:nvSpPr>
        <dsp:cNvPr id="0" name=""/>
        <dsp:cNvSpPr/>
      </dsp:nvSpPr>
      <dsp:spPr>
        <a:xfrm>
          <a:off x="0" y="4082827"/>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058212-08F2-B74B-84DA-6EA52B71E533}">
      <dsp:nvSpPr>
        <dsp:cNvPr id="0" name=""/>
        <dsp:cNvSpPr/>
      </dsp:nvSpPr>
      <dsp:spPr>
        <a:xfrm>
          <a:off x="0" y="4082827"/>
          <a:ext cx="1992213" cy="1798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90" tIns="148590" rIns="148590" bIns="148590" numCol="1" spcCol="1270" anchor="t" anchorCtr="0">
          <a:noAutofit/>
        </a:bodyPr>
        <a:lstStyle/>
        <a:p>
          <a:pPr marL="0" lvl="0" indent="0" algn="l" defTabSz="1733550">
            <a:lnSpc>
              <a:spcPct val="90000"/>
            </a:lnSpc>
            <a:spcBef>
              <a:spcPct val="0"/>
            </a:spcBef>
            <a:spcAft>
              <a:spcPct val="35000"/>
            </a:spcAft>
            <a:buNone/>
          </a:pPr>
          <a:r>
            <a:rPr lang="en-US" sz="3900" kern="1200"/>
            <a:t>ICOMOS</a:t>
          </a:r>
        </a:p>
      </dsp:txBody>
      <dsp:txXfrm>
        <a:off x="0" y="4082827"/>
        <a:ext cx="1992213" cy="1798873"/>
      </dsp:txXfrm>
    </dsp:sp>
    <dsp:sp modelId="{BBA51789-DE1B-A543-8244-8FBC56DD9A06}">
      <dsp:nvSpPr>
        <dsp:cNvPr id="0" name=""/>
        <dsp:cNvSpPr/>
      </dsp:nvSpPr>
      <dsp:spPr>
        <a:xfrm>
          <a:off x="2141629" y="4124637"/>
          <a:ext cx="2656626" cy="8315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accent2"/>
              </a:solidFill>
            </a:rPr>
            <a:t>1965</a:t>
          </a:r>
          <a:r>
            <a:rPr lang="en-US" sz="1300" kern="1200" dirty="0"/>
            <a:t> International Charter for the Conservation and Restoration of Monuments and Sites </a:t>
          </a:r>
          <a:r>
            <a:rPr lang="en-US" sz="1300" i="1" kern="1200" dirty="0"/>
            <a:t>(The Venice Charter)</a:t>
          </a:r>
        </a:p>
      </dsp:txBody>
      <dsp:txXfrm>
        <a:off x="2141629" y="4124637"/>
        <a:ext cx="2656626" cy="831571"/>
      </dsp:txXfrm>
    </dsp:sp>
    <dsp:sp modelId="{7426D105-1D1C-E849-A8D8-7809C5F75548}">
      <dsp:nvSpPr>
        <dsp:cNvPr id="0" name=""/>
        <dsp:cNvSpPr/>
      </dsp:nvSpPr>
      <dsp:spPr>
        <a:xfrm>
          <a:off x="4947672" y="4124637"/>
          <a:ext cx="4735777" cy="556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n-US" sz="900" i="1" kern="1200" dirty="0"/>
            <a:t>"Article 1. The concept of a historic monument embraces not only the single architectural work but also the urban or rural setting in which is found the evidence of a particular civilization, a significant development or a historic event. This applies not only to great works of art but also to more modest works of the past which have acquired cultural significance with the passing of time."</a:t>
          </a:r>
        </a:p>
      </dsp:txBody>
      <dsp:txXfrm>
        <a:off x="4947672" y="4124637"/>
        <a:ext cx="4735777" cy="556281"/>
      </dsp:txXfrm>
    </dsp:sp>
    <dsp:sp modelId="{A5DE3CA0-BB64-AB41-A886-750FE5EE2F2B}">
      <dsp:nvSpPr>
        <dsp:cNvPr id="0" name=""/>
        <dsp:cNvSpPr/>
      </dsp:nvSpPr>
      <dsp:spPr>
        <a:xfrm>
          <a:off x="4798256" y="4680919"/>
          <a:ext cx="383501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89E96D-7C85-A940-B706-777A1E02C83D}">
      <dsp:nvSpPr>
        <dsp:cNvPr id="0" name=""/>
        <dsp:cNvSpPr/>
      </dsp:nvSpPr>
      <dsp:spPr>
        <a:xfrm>
          <a:off x="4947672" y="4680919"/>
          <a:ext cx="5558809" cy="279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n-US" sz="900" i="1" kern="1200" dirty="0"/>
            <a:t>"Article 7. A monument is inseparable from the history to which it bears witness and from the setting in which it occurs."</a:t>
          </a:r>
        </a:p>
      </dsp:txBody>
      <dsp:txXfrm>
        <a:off x="4947672" y="4680919"/>
        <a:ext cx="5558809" cy="279276"/>
      </dsp:txXfrm>
    </dsp:sp>
    <dsp:sp modelId="{9AD1CFCC-6FC2-EA43-AF48-EFF1F22213AD}">
      <dsp:nvSpPr>
        <dsp:cNvPr id="0" name=""/>
        <dsp:cNvSpPr/>
      </dsp:nvSpPr>
      <dsp:spPr>
        <a:xfrm>
          <a:off x="1992213" y="4960195"/>
          <a:ext cx="79688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A854D2-B35C-7C4B-9773-FC9EF149A202}">
      <dsp:nvSpPr>
        <dsp:cNvPr id="0" name=""/>
        <dsp:cNvSpPr/>
      </dsp:nvSpPr>
      <dsp:spPr>
        <a:xfrm>
          <a:off x="2141629" y="5002004"/>
          <a:ext cx="2656626" cy="836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i="1" kern="1200" dirty="0">
              <a:solidFill>
                <a:schemeClr val="accent2"/>
              </a:solidFill>
            </a:rPr>
            <a:t>1982</a:t>
          </a:r>
          <a:r>
            <a:rPr lang="en-US" sz="1800" i="1" kern="1200" dirty="0"/>
            <a:t> The Florence Charter (Historic Gardens)</a:t>
          </a:r>
        </a:p>
      </dsp:txBody>
      <dsp:txXfrm>
        <a:off x="2141629" y="5002004"/>
        <a:ext cx="2656626" cy="836195"/>
      </dsp:txXfrm>
    </dsp:sp>
    <dsp:sp modelId="{2FFB9414-F6CF-6647-9082-7C61E9E8E110}">
      <dsp:nvSpPr>
        <dsp:cNvPr id="0" name=""/>
        <dsp:cNvSpPr/>
      </dsp:nvSpPr>
      <dsp:spPr>
        <a:xfrm>
          <a:off x="4947672" y="5002004"/>
          <a:ext cx="4732786" cy="836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US" sz="1000" i="1" kern="1200" dirty="0"/>
            <a:t>"Article 6.  The term "historic garden" is equally applicable to small gardens and to large parks, whether formal or "landscape".  </a:t>
          </a:r>
        </a:p>
        <a:p>
          <a:pPr marL="0" lvl="0" indent="0" algn="l" defTabSz="444500">
            <a:lnSpc>
              <a:spcPct val="90000"/>
            </a:lnSpc>
            <a:spcBef>
              <a:spcPct val="0"/>
            </a:spcBef>
            <a:spcAft>
              <a:spcPct val="35000"/>
            </a:spcAft>
            <a:buNone/>
          </a:pPr>
          <a:r>
            <a:rPr lang="en-US" sz="1000" i="1" kern="1200" dirty="0"/>
            <a:t>Article 7.  Whether or not it is associated with a building in which case it is an inseparable complement, the historic garden cannot be isolated from its own particular environment, whether urban or rural, artificial or natural."</a:t>
          </a:r>
        </a:p>
      </dsp:txBody>
      <dsp:txXfrm>
        <a:off x="4947672" y="5002004"/>
        <a:ext cx="4732786" cy="836195"/>
      </dsp:txXfrm>
    </dsp:sp>
    <dsp:sp modelId="{EEC524F1-EB78-0E49-896B-789FAAAC7A0C}">
      <dsp:nvSpPr>
        <dsp:cNvPr id="0" name=""/>
        <dsp:cNvSpPr/>
      </dsp:nvSpPr>
      <dsp:spPr>
        <a:xfrm>
          <a:off x="1992213" y="5838200"/>
          <a:ext cx="79688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529B06-11C0-2C44-B192-49C85A62A3C1}">
      <dsp:nvSpPr>
        <dsp:cNvPr id="0" name=""/>
        <dsp:cNvSpPr/>
      </dsp:nvSpPr>
      <dsp:spPr>
        <a:xfrm rot="2565563">
          <a:off x="3554991" y="3934467"/>
          <a:ext cx="652006" cy="47724"/>
        </a:xfrm>
        <a:custGeom>
          <a:avLst/>
          <a:gdLst/>
          <a:ahLst/>
          <a:cxnLst/>
          <a:rect l="0" t="0" r="0" b="0"/>
          <a:pathLst>
            <a:path>
              <a:moveTo>
                <a:pt x="0" y="23862"/>
              </a:moveTo>
              <a:lnTo>
                <a:pt x="652006" y="23862"/>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8D4344A-A5BA-3A4E-AACE-29603A2176CB}">
      <dsp:nvSpPr>
        <dsp:cNvPr id="0" name=""/>
        <dsp:cNvSpPr/>
      </dsp:nvSpPr>
      <dsp:spPr>
        <a:xfrm>
          <a:off x="3641639" y="2831814"/>
          <a:ext cx="848406" cy="47724"/>
        </a:xfrm>
        <a:custGeom>
          <a:avLst/>
          <a:gdLst/>
          <a:ahLst/>
          <a:cxnLst/>
          <a:rect l="0" t="0" r="0" b="0"/>
          <a:pathLst>
            <a:path>
              <a:moveTo>
                <a:pt x="0" y="23862"/>
              </a:moveTo>
              <a:lnTo>
                <a:pt x="848406" y="23862"/>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A6CC84-AD31-A34D-91CE-7C55AB8D9DF0}">
      <dsp:nvSpPr>
        <dsp:cNvPr id="0" name=""/>
        <dsp:cNvSpPr/>
      </dsp:nvSpPr>
      <dsp:spPr>
        <a:xfrm rot="19001198">
          <a:off x="3553824" y="1712087"/>
          <a:ext cx="644777" cy="47724"/>
        </a:xfrm>
        <a:custGeom>
          <a:avLst/>
          <a:gdLst/>
          <a:ahLst/>
          <a:cxnLst/>
          <a:rect l="0" t="0" r="0" b="0"/>
          <a:pathLst>
            <a:path>
              <a:moveTo>
                <a:pt x="0" y="23862"/>
              </a:moveTo>
              <a:lnTo>
                <a:pt x="644777" y="23862"/>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F130F4B-0239-0D41-9EB3-8A8459434B56}">
      <dsp:nvSpPr>
        <dsp:cNvPr id="0" name=""/>
        <dsp:cNvSpPr/>
      </dsp:nvSpPr>
      <dsp:spPr>
        <a:xfrm>
          <a:off x="1326977" y="1494110"/>
          <a:ext cx="2723132" cy="272313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31CFE4-82FB-AC42-8847-E396AB1E8AC7}">
      <dsp:nvSpPr>
        <dsp:cNvPr id="0" name=""/>
        <dsp:cNvSpPr/>
      </dsp:nvSpPr>
      <dsp:spPr>
        <a:xfrm>
          <a:off x="3827382" y="-122785"/>
          <a:ext cx="1995080" cy="1928598"/>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Designed</a:t>
          </a:r>
        </a:p>
      </dsp:txBody>
      <dsp:txXfrm>
        <a:off x="4119555" y="159652"/>
        <a:ext cx="1410734" cy="1363724"/>
      </dsp:txXfrm>
    </dsp:sp>
    <dsp:sp modelId="{E91E35D5-2A94-0745-BC10-8AEC81BC4F48}">
      <dsp:nvSpPr>
        <dsp:cNvPr id="0" name=""/>
        <dsp:cNvSpPr/>
      </dsp:nvSpPr>
      <dsp:spPr>
        <a:xfrm>
          <a:off x="4490045" y="2020413"/>
          <a:ext cx="1798329" cy="1670527"/>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a:t>Evolved</a:t>
          </a:r>
        </a:p>
      </dsp:txBody>
      <dsp:txXfrm>
        <a:off x="4753404" y="2265056"/>
        <a:ext cx="1271611" cy="1181241"/>
      </dsp:txXfrm>
    </dsp:sp>
    <dsp:sp modelId="{00D0B33E-41D1-2042-92E4-27211DC44F29}">
      <dsp:nvSpPr>
        <dsp:cNvPr id="0" name=""/>
        <dsp:cNvSpPr/>
      </dsp:nvSpPr>
      <dsp:spPr>
        <a:xfrm>
          <a:off x="6246200" y="2020413"/>
          <a:ext cx="2697493" cy="16705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4320" tIns="0" rIns="0" bIns="0" numCol="1" spcCol="1270" anchor="ctr" anchorCtr="0">
          <a:noAutofit/>
        </a:bodyPr>
        <a:lstStyle/>
        <a:p>
          <a:pPr marL="285750" lvl="1" indent="-468630" algn="l" defTabSz="1244600">
            <a:lnSpc>
              <a:spcPct val="90000"/>
            </a:lnSpc>
            <a:spcBef>
              <a:spcPct val="0"/>
            </a:spcBef>
            <a:spcAft>
              <a:spcPct val="15000"/>
            </a:spcAft>
            <a:buChar char="•"/>
          </a:pPr>
          <a:r>
            <a:rPr lang="en-US" sz="2800" kern="1200"/>
            <a:t>Relict</a:t>
          </a:r>
        </a:p>
        <a:p>
          <a:pPr marL="285750" lvl="1" indent="-468630" algn="l" defTabSz="1244600">
            <a:lnSpc>
              <a:spcPct val="90000"/>
            </a:lnSpc>
            <a:spcBef>
              <a:spcPct val="0"/>
            </a:spcBef>
            <a:spcAft>
              <a:spcPct val="15000"/>
            </a:spcAft>
            <a:buChar char="•"/>
          </a:pPr>
          <a:r>
            <a:rPr lang="en-US" sz="2800" kern="1200"/>
            <a:t>Continuing</a:t>
          </a:r>
        </a:p>
      </dsp:txBody>
      <dsp:txXfrm>
        <a:off x="6246200" y="2020413"/>
        <a:ext cx="2697493" cy="1670527"/>
      </dsp:txXfrm>
    </dsp:sp>
    <dsp:sp modelId="{A100F580-2868-2241-A8D3-71F2CBB0E5E7}">
      <dsp:nvSpPr>
        <dsp:cNvPr id="0" name=""/>
        <dsp:cNvSpPr/>
      </dsp:nvSpPr>
      <dsp:spPr>
        <a:xfrm>
          <a:off x="3805094" y="3922222"/>
          <a:ext cx="2061302" cy="1837918"/>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Associative</a:t>
          </a:r>
        </a:p>
      </dsp:txBody>
      <dsp:txXfrm>
        <a:off x="4106965" y="4191379"/>
        <a:ext cx="1457560" cy="12996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6F4922-2819-A04F-BDF5-3DAA0F984AC2}">
      <dsp:nvSpPr>
        <dsp:cNvPr id="0" name=""/>
        <dsp:cNvSpPr/>
      </dsp:nvSpPr>
      <dsp:spPr>
        <a:xfrm>
          <a:off x="195729" y="1313340"/>
          <a:ext cx="2920666" cy="962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t>sight, sound, taste touch, smell</a:t>
          </a:r>
        </a:p>
      </dsp:txBody>
      <dsp:txXfrm>
        <a:off x="195729" y="1313340"/>
        <a:ext cx="2920666" cy="962492"/>
      </dsp:txXfrm>
    </dsp:sp>
    <dsp:sp modelId="{AC0AB058-2B04-C34E-A6A5-E22E489D57A4}">
      <dsp:nvSpPr>
        <dsp:cNvPr id="0" name=""/>
        <dsp:cNvSpPr/>
      </dsp:nvSpPr>
      <dsp:spPr>
        <a:xfrm>
          <a:off x="195729" y="3342904"/>
          <a:ext cx="2920666" cy="1803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US" sz="3200" kern="1200" dirty="0"/>
            <a:t>5 Senses</a:t>
          </a:r>
        </a:p>
      </dsp:txBody>
      <dsp:txXfrm>
        <a:off x="195729" y="3342904"/>
        <a:ext cx="2920666" cy="1803241"/>
      </dsp:txXfrm>
    </dsp:sp>
    <dsp:sp modelId="{ADCC9008-8686-6F43-80EB-2D835EA682CA}">
      <dsp:nvSpPr>
        <dsp:cNvPr id="0" name=""/>
        <dsp:cNvSpPr/>
      </dsp:nvSpPr>
      <dsp:spPr>
        <a:xfrm>
          <a:off x="192410" y="1020609"/>
          <a:ext cx="232325" cy="232325"/>
        </a:xfrm>
        <a:prstGeom prst="ellipse">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78B08B84-24F4-D84B-992B-09DF5FFD5423}">
      <dsp:nvSpPr>
        <dsp:cNvPr id="0" name=""/>
        <dsp:cNvSpPr/>
      </dsp:nvSpPr>
      <dsp:spPr>
        <a:xfrm>
          <a:off x="355038" y="695353"/>
          <a:ext cx="232325" cy="232325"/>
        </a:xfrm>
        <a:prstGeom prst="ellipse">
          <a:avLst/>
        </a:prstGeom>
        <a:gradFill rotWithShape="0">
          <a:gsLst>
            <a:gs pos="0">
              <a:schemeClr val="accent2">
                <a:shade val="80000"/>
                <a:hueOff val="-26745"/>
                <a:satOff val="565"/>
                <a:lumOff val="1505"/>
                <a:alphaOff val="0"/>
                <a:satMod val="103000"/>
                <a:lumMod val="102000"/>
                <a:tint val="94000"/>
              </a:schemeClr>
            </a:gs>
            <a:gs pos="50000">
              <a:schemeClr val="accent2">
                <a:shade val="80000"/>
                <a:hueOff val="-26745"/>
                <a:satOff val="565"/>
                <a:lumOff val="1505"/>
                <a:alphaOff val="0"/>
                <a:satMod val="110000"/>
                <a:lumMod val="100000"/>
                <a:shade val="100000"/>
              </a:schemeClr>
            </a:gs>
            <a:gs pos="100000">
              <a:schemeClr val="accent2">
                <a:shade val="80000"/>
                <a:hueOff val="-26745"/>
                <a:satOff val="565"/>
                <a:lumOff val="150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E5022AA-8F60-DB46-8915-5E1147D37285}">
      <dsp:nvSpPr>
        <dsp:cNvPr id="0" name=""/>
        <dsp:cNvSpPr/>
      </dsp:nvSpPr>
      <dsp:spPr>
        <a:xfrm>
          <a:off x="745345" y="760404"/>
          <a:ext cx="365083" cy="365083"/>
        </a:xfrm>
        <a:prstGeom prst="ellipse">
          <a:avLst/>
        </a:prstGeom>
        <a:gradFill rotWithShape="0">
          <a:gsLst>
            <a:gs pos="0">
              <a:schemeClr val="accent2">
                <a:shade val="80000"/>
                <a:hueOff val="-53491"/>
                <a:satOff val="1130"/>
                <a:lumOff val="3009"/>
                <a:alphaOff val="0"/>
                <a:satMod val="103000"/>
                <a:lumMod val="102000"/>
                <a:tint val="94000"/>
              </a:schemeClr>
            </a:gs>
            <a:gs pos="50000">
              <a:schemeClr val="accent2">
                <a:shade val="80000"/>
                <a:hueOff val="-53491"/>
                <a:satOff val="1130"/>
                <a:lumOff val="3009"/>
                <a:alphaOff val="0"/>
                <a:satMod val="110000"/>
                <a:lumMod val="100000"/>
                <a:shade val="100000"/>
              </a:schemeClr>
            </a:gs>
            <a:gs pos="100000">
              <a:schemeClr val="accent2">
                <a:shade val="80000"/>
                <a:hueOff val="-53491"/>
                <a:satOff val="1130"/>
                <a:lumOff val="300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B55FF16-B3CF-8C4A-BCBC-9B8F2D29487F}">
      <dsp:nvSpPr>
        <dsp:cNvPr id="0" name=""/>
        <dsp:cNvSpPr/>
      </dsp:nvSpPr>
      <dsp:spPr>
        <a:xfrm>
          <a:off x="1070601" y="402623"/>
          <a:ext cx="232325" cy="232325"/>
        </a:xfrm>
        <a:prstGeom prst="ellipse">
          <a:avLst/>
        </a:prstGeom>
        <a:gradFill rotWithShape="0">
          <a:gsLst>
            <a:gs pos="0">
              <a:schemeClr val="accent2">
                <a:shade val="80000"/>
                <a:hueOff val="-80236"/>
                <a:satOff val="1694"/>
                <a:lumOff val="4514"/>
                <a:alphaOff val="0"/>
                <a:satMod val="103000"/>
                <a:lumMod val="102000"/>
                <a:tint val="94000"/>
              </a:schemeClr>
            </a:gs>
            <a:gs pos="50000">
              <a:schemeClr val="accent2">
                <a:shade val="80000"/>
                <a:hueOff val="-80236"/>
                <a:satOff val="1694"/>
                <a:lumOff val="4514"/>
                <a:alphaOff val="0"/>
                <a:satMod val="110000"/>
                <a:lumMod val="100000"/>
                <a:shade val="100000"/>
              </a:schemeClr>
            </a:gs>
            <a:gs pos="100000">
              <a:schemeClr val="accent2">
                <a:shade val="80000"/>
                <a:hueOff val="-80236"/>
                <a:satOff val="1694"/>
                <a:lumOff val="451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58FF481-17B1-D244-A276-69CF12488E0C}">
      <dsp:nvSpPr>
        <dsp:cNvPr id="0" name=""/>
        <dsp:cNvSpPr/>
      </dsp:nvSpPr>
      <dsp:spPr>
        <a:xfrm>
          <a:off x="1493434" y="272520"/>
          <a:ext cx="232325" cy="232325"/>
        </a:xfrm>
        <a:prstGeom prst="ellipse">
          <a:avLst/>
        </a:prstGeom>
        <a:gradFill rotWithShape="0">
          <a:gsLst>
            <a:gs pos="0">
              <a:schemeClr val="accent2">
                <a:shade val="80000"/>
                <a:hueOff val="-106981"/>
                <a:satOff val="2259"/>
                <a:lumOff val="6018"/>
                <a:alphaOff val="0"/>
                <a:satMod val="103000"/>
                <a:lumMod val="102000"/>
                <a:tint val="94000"/>
              </a:schemeClr>
            </a:gs>
            <a:gs pos="50000">
              <a:schemeClr val="accent2">
                <a:shade val="80000"/>
                <a:hueOff val="-106981"/>
                <a:satOff val="2259"/>
                <a:lumOff val="6018"/>
                <a:alphaOff val="0"/>
                <a:satMod val="110000"/>
                <a:lumMod val="100000"/>
                <a:shade val="100000"/>
              </a:schemeClr>
            </a:gs>
            <a:gs pos="100000">
              <a:schemeClr val="accent2">
                <a:shade val="80000"/>
                <a:hueOff val="-106981"/>
                <a:satOff val="2259"/>
                <a:lumOff val="601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18704A7-8A47-E54F-98C3-EE8A35CAFB78}">
      <dsp:nvSpPr>
        <dsp:cNvPr id="0" name=""/>
        <dsp:cNvSpPr/>
      </dsp:nvSpPr>
      <dsp:spPr>
        <a:xfrm>
          <a:off x="2013843" y="500200"/>
          <a:ext cx="232325" cy="232325"/>
        </a:xfrm>
        <a:prstGeom prst="ellipse">
          <a:avLst/>
        </a:prstGeom>
        <a:gradFill rotWithShape="0">
          <a:gsLst>
            <a:gs pos="0">
              <a:schemeClr val="accent2">
                <a:shade val="80000"/>
                <a:hueOff val="-133726"/>
                <a:satOff val="2824"/>
                <a:lumOff val="7523"/>
                <a:alphaOff val="0"/>
                <a:satMod val="103000"/>
                <a:lumMod val="102000"/>
                <a:tint val="94000"/>
              </a:schemeClr>
            </a:gs>
            <a:gs pos="50000">
              <a:schemeClr val="accent2">
                <a:shade val="80000"/>
                <a:hueOff val="-133726"/>
                <a:satOff val="2824"/>
                <a:lumOff val="7523"/>
                <a:alphaOff val="0"/>
                <a:satMod val="110000"/>
                <a:lumMod val="100000"/>
                <a:shade val="100000"/>
              </a:schemeClr>
            </a:gs>
            <a:gs pos="100000">
              <a:schemeClr val="accent2">
                <a:shade val="80000"/>
                <a:hueOff val="-133726"/>
                <a:satOff val="2824"/>
                <a:lumOff val="752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C6238B8-0C5E-1C44-9026-CE172F20FCFA}">
      <dsp:nvSpPr>
        <dsp:cNvPr id="0" name=""/>
        <dsp:cNvSpPr/>
      </dsp:nvSpPr>
      <dsp:spPr>
        <a:xfrm>
          <a:off x="2339099" y="662828"/>
          <a:ext cx="365083" cy="365083"/>
        </a:xfrm>
        <a:prstGeom prst="ellipse">
          <a:avLst/>
        </a:prstGeom>
        <a:gradFill rotWithShape="0">
          <a:gsLst>
            <a:gs pos="0">
              <a:schemeClr val="accent2">
                <a:shade val="80000"/>
                <a:hueOff val="-160472"/>
                <a:satOff val="3389"/>
                <a:lumOff val="9027"/>
                <a:alphaOff val="0"/>
                <a:satMod val="103000"/>
                <a:lumMod val="102000"/>
                <a:tint val="94000"/>
              </a:schemeClr>
            </a:gs>
            <a:gs pos="50000">
              <a:schemeClr val="accent2">
                <a:shade val="80000"/>
                <a:hueOff val="-160472"/>
                <a:satOff val="3389"/>
                <a:lumOff val="9027"/>
                <a:alphaOff val="0"/>
                <a:satMod val="110000"/>
                <a:lumMod val="100000"/>
                <a:shade val="100000"/>
              </a:schemeClr>
            </a:gs>
            <a:gs pos="100000">
              <a:schemeClr val="accent2">
                <a:shade val="80000"/>
                <a:hueOff val="-160472"/>
                <a:satOff val="3389"/>
                <a:lumOff val="902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13344A6-60DE-B64F-A68D-869B881C20CB}">
      <dsp:nvSpPr>
        <dsp:cNvPr id="0" name=""/>
        <dsp:cNvSpPr/>
      </dsp:nvSpPr>
      <dsp:spPr>
        <a:xfrm>
          <a:off x="2794458" y="1020609"/>
          <a:ext cx="232325" cy="232325"/>
        </a:xfrm>
        <a:prstGeom prst="ellipse">
          <a:avLst/>
        </a:prstGeom>
        <a:gradFill rotWithShape="0">
          <a:gsLst>
            <a:gs pos="0">
              <a:schemeClr val="accent2">
                <a:shade val="80000"/>
                <a:hueOff val="-187217"/>
                <a:satOff val="3953"/>
                <a:lumOff val="10532"/>
                <a:alphaOff val="0"/>
                <a:satMod val="103000"/>
                <a:lumMod val="102000"/>
                <a:tint val="94000"/>
              </a:schemeClr>
            </a:gs>
            <a:gs pos="50000">
              <a:schemeClr val="accent2">
                <a:shade val="80000"/>
                <a:hueOff val="-187217"/>
                <a:satOff val="3953"/>
                <a:lumOff val="10532"/>
                <a:alphaOff val="0"/>
                <a:satMod val="110000"/>
                <a:lumMod val="100000"/>
                <a:shade val="100000"/>
              </a:schemeClr>
            </a:gs>
            <a:gs pos="100000">
              <a:schemeClr val="accent2">
                <a:shade val="80000"/>
                <a:hueOff val="-187217"/>
                <a:satOff val="3953"/>
                <a:lumOff val="1053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5AF98DB-21C8-304D-BC03-B994299E7C3F}">
      <dsp:nvSpPr>
        <dsp:cNvPr id="0" name=""/>
        <dsp:cNvSpPr/>
      </dsp:nvSpPr>
      <dsp:spPr>
        <a:xfrm>
          <a:off x="2989611" y="1378391"/>
          <a:ext cx="232325" cy="232325"/>
        </a:xfrm>
        <a:prstGeom prst="ellipse">
          <a:avLst/>
        </a:prstGeom>
        <a:gradFill rotWithShape="0">
          <a:gsLst>
            <a:gs pos="0">
              <a:schemeClr val="accent2">
                <a:shade val="80000"/>
                <a:hueOff val="-213962"/>
                <a:satOff val="4518"/>
                <a:lumOff val="12036"/>
                <a:alphaOff val="0"/>
                <a:satMod val="103000"/>
                <a:lumMod val="102000"/>
                <a:tint val="94000"/>
              </a:schemeClr>
            </a:gs>
            <a:gs pos="50000">
              <a:schemeClr val="accent2">
                <a:shade val="80000"/>
                <a:hueOff val="-213962"/>
                <a:satOff val="4518"/>
                <a:lumOff val="12036"/>
                <a:alphaOff val="0"/>
                <a:satMod val="110000"/>
                <a:lumMod val="100000"/>
                <a:shade val="100000"/>
              </a:schemeClr>
            </a:gs>
            <a:gs pos="100000">
              <a:schemeClr val="accent2">
                <a:shade val="80000"/>
                <a:hueOff val="-213962"/>
                <a:satOff val="4518"/>
                <a:lumOff val="1203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A66F7D5-C7F6-9A44-8DF5-13D55976C681}">
      <dsp:nvSpPr>
        <dsp:cNvPr id="0" name=""/>
        <dsp:cNvSpPr/>
      </dsp:nvSpPr>
      <dsp:spPr>
        <a:xfrm>
          <a:off x="1298280" y="695353"/>
          <a:ext cx="597408" cy="597408"/>
        </a:xfrm>
        <a:prstGeom prst="ellipse">
          <a:avLst/>
        </a:prstGeom>
        <a:gradFill rotWithShape="0">
          <a:gsLst>
            <a:gs pos="0">
              <a:schemeClr val="accent2">
                <a:shade val="80000"/>
                <a:hueOff val="-240708"/>
                <a:satOff val="5083"/>
                <a:lumOff val="13541"/>
                <a:alphaOff val="0"/>
                <a:satMod val="103000"/>
                <a:lumMod val="102000"/>
                <a:tint val="94000"/>
              </a:schemeClr>
            </a:gs>
            <a:gs pos="50000">
              <a:schemeClr val="accent2">
                <a:shade val="80000"/>
                <a:hueOff val="-240708"/>
                <a:satOff val="5083"/>
                <a:lumOff val="13541"/>
                <a:alphaOff val="0"/>
                <a:satMod val="110000"/>
                <a:lumMod val="100000"/>
                <a:shade val="100000"/>
              </a:schemeClr>
            </a:gs>
            <a:gs pos="100000">
              <a:schemeClr val="accent2">
                <a:shade val="80000"/>
                <a:hueOff val="-240708"/>
                <a:satOff val="5083"/>
                <a:lumOff val="1354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5B579628-D09A-1744-BC82-823BC410DEFF}">
      <dsp:nvSpPr>
        <dsp:cNvPr id="0" name=""/>
        <dsp:cNvSpPr/>
      </dsp:nvSpPr>
      <dsp:spPr>
        <a:xfrm>
          <a:off x="29782" y="1931326"/>
          <a:ext cx="232325" cy="232325"/>
        </a:xfrm>
        <a:prstGeom prst="ellipse">
          <a:avLst/>
        </a:prstGeom>
        <a:gradFill rotWithShape="0">
          <a:gsLst>
            <a:gs pos="0">
              <a:schemeClr val="accent2">
                <a:shade val="80000"/>
                <a:hueOff val="-267453"/>
                <a:satOff val="5648"/>
                <a:lumOff val="15045"/>
                <a:alphaOff val="0"/>
                <a:satMod val="103000"/>
                <a:lumMod val="102000"/>
                <a:tint val="94000"/>
              </a:schemeClr>
            </a:gs>
            <a:gs pos="50000">
              <a:schemeClr val="accent2">
                <a:shade val="80000"/>
                <a:hueOff val="-267453"/>
                <a:satOff val="5648"/>
                <a:lumOff val="15045"/>
                <a:alphaOff val="0"/>
                <a:satMod val="110000"/>
                <a:lumMod val="100000"/>
                <a:shade val="100000"/>
              </a:schemeClr>
            </a:gs>
            <a:gs pos="100000">
              <a:schemeClr val="accent2">
                <a:shade val="80000"/>
                <a:hueOff val="-267453"/>
                <a:satOff val="5648"/>
                <a:lumOff val="1504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76961335-634A-B044-8DEC-1FF698F142DD}">
      <dsp:nvSpPr>
        <dsp:cNvPr id="0" name=""/>
        <dsp:cNvSpPr/>
      </dsp:nvSpPr>
      <dsp:spPr>
        <a:xfrm>
          <a:off x="224935" y="2224056"/>
          <a:ext cx="365083" cy="365083"/>
        </a:xfrm>
        <a:prstGeom prst="ellipse">
          <a:avLst/>
        </a:prstGeom>
        <a:gradFill rotWithShape="0">
          <a:gsLst>
            <a:gs pos="0">
              <a:schemeClr val="accent2">
                <a:shade val="80000"/>
                <a:hueOff val="-294198"/>
                <a:satOff val="6213"/>
                <a:lumOff val="16550"/>
                <a:alphaOff val="0"/>
                <a:satMod val="103000"/>
                <a:lumMod val="102000"/>
                <a:tint val="94000"/>
              </a:schemeClr>
            </a:gs>
            <a:gs pos="50000">
              <a:schemeClr val="accent2">
                <a:shade val="80000"/>
                <a:hueOff val="-294198"/>
                <a:satOff val="6213"/>
                <a:lumOff val="16550"/>
                <a:alphaOff val="0"/>
                <a:satMod val="110000"/>
                <a:lumMod val="100000"/>
                <a:shade val="100000"/>
              </a:schemeClr>
            </a:gs>
            <a:gs pos="100000">
              <a:schemeClr val="accent2">
                <a:shade val="80000"/>
                <a:hueOff val="-294198"/>
                <a:satOff val="6213"/>
                <a:lumOff val="1655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12F09AD-41E4-D442-B4ED-2E681F04C3A5}">
      <dsp:nvSpPr>
        <dsp:cNvPr id="0" name=""/>
        <dsp:cNvSpPr/>
      </dsp:nvSpPr>
      <dsp:spPr>
        <a:xfrm>
          <a:off x="712819" y="2484261"/>
          <a:ext cx="531030" cy="531030"/>
        </a:xfrm>
        <a:prstGeom prst="ellipse">
          <a:avLst/>
        </a:prstGeom>
        <a:gradFill rotWithShape="0">
          <a:gsLst>
            <a:gs pos="0">
              <a:schemeClr val="accent2">
                <a:shade val="80000"/>
                <a:hueOff val="-320943"/>
                <a:satOff val="6777"/>
                <a:lumOff val="18054"/>
                <a:alphaOff val="0"/>
                <a:satMod val="103000"/>
                <a:lumMod val="102000"/>
                <a:tint val="94000"/>
              </a:schemeClr>
            </a:gs>
            <a:gs pos="50000">
              <a:schemeClr val="accent2">
                <a:shade val="80000"/>
                <a:hueOff val="-320943"/>
                <a:satOff val="6777"/>
                <a:lumOff val="18054"/>
                <a:alphaOff val="0"/>
                <a:satMod val="110000"/>
                <a:lumMod val="100000"/>
                <a:shade val="100000"/>
              </a:schemeClr>
            </a:gs>
            <a:gs pos="100000">
              <a:schemeClr val="accent2">
                <a:shade val="80000"/>
                <a:hueOff val="-320943"/>
                <a:satOff val="6777"/>
                <a:lumOff val="1805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871389C-1A3C-4A48-AE12-478774D91C3F}">
      <dsp:nvSpPr>
        <dsp:cNvPr id="0" name=""/>
        <dsp:cNvSpPr/>
      </dsp:nvSpPr>
      <dsp:spPr>
        <a:xfrm>
          <a:off x="1395857" y="2907094"/>
          <a:ext cx="232325" cy="232325"/>
        </a:xfrm>
        <a:prstGeom prst="ellipse">
          <a:avLst/>
        </a:prstGeom>
        <a:gradFill rotWithShape="0">
          <a:gsLst>
            <a:gs pos="0">
              <a:schemeClr val="accent2">
                <a:shade val="80000"/>
                <a:hueOff val="-347689"/>
                <a:satOff val="7342"/>
                <a:lumOff val="19558"/>
                <a:alphaOff val="0"/>
                <a:satMod val="103000"/>
                <a:lumMod val="102000"/>
                <a:tint val="94000"/>
              </a:schemeClr>
            </a:gs>
            <a:gs pos="50000">
              <a:schemeClr val="accent2">
                <a:shade val="80000"/>
                <a:hueOff val="-347689"/>
                <a:satOff val="7342"/>
                <a:lumOff val="19558"/>
                <a:alphaOff val="0"/>
                <a:satMod val="110000"/>
                <a:lumMod val="100000"/>
                <a:shade val="100000"/>
              </a:schemeClr>
            </a:gs>
            <a:gs pos="100000">
              <a:schemeClr val="accent2">
                <a:shade val="80000"/>
                <a:hueOff val="-347689"/>
                <a:satOff val="7342"/>
                <a:lumOff val="1955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A05B56B-94D8-E04C-9174-01DD56D8EA43}">
      <dsp:nvSpPr>
        <dsp:cNvPr id="0" name=""/>
        <dsp:cNvSpPr/>
      </dsp:nvSpPr>
      <dsp:spPr>
        <a:xfrm>
          <a:off x="1525959" y="2484261"/>
          <a:ext cx="365083" cy="365083"/>
        </a:xfrm>
        <a:prstGeom prst="ellipse">
          <a:avLst/>
        </a:prstGeom>
        <a:gradFill rotWithShape="0">
          <a:gsLst>
            <a:gs pos="0">
              <a:schemeClr val="accent2">
                <a:shade val="80000"/>
                <a:hueOff val="-374434"/>
                <a:satOff val="7907"/>
                <a:lumOff val="21063"/>
                <a:alphaOff val="0"/>
                <a:satMod val="103000"/>
                <a:lumMod val="102000"/>
                <a:tint val="94000"/>
              </a:schemeClr>
            </a:gs>
            <a:gs pos="50000">
              <a:schemeClr val="accent2">
                <a:shade val="80000"/>
                <a:hueOff val="-374434"/>
                <a:satOff val="7907"/>
                <a:lumOff val="21063"/>
                <a:alphaOff val="0"/>
                <a:satMod val="110000"/>
                <a:lumMod val="100000"/>
                <a:shade val="100000"/>
              </a:schemeClr>
            </a:gs>
            <a:gs pos="100000">
              <a:schemeClr val="accent2">
                <a:shade val="80000"/>
                <a:hueOff val="-374434"/>
                <a:satOff val="7907"/>
                <a:lumOff val="2106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7420523-9D43-4244-A853-EF948A83950C}">
      <dsp:nvSpPr>
        <dsp:cNvPr id="0" name=""/>
        <dsp:cNvSpPr/>
      </dsp:nvSpPr>
      <dsp:spPr>
        <a:xfrm>
          <a:off x="1851215" y="2939620"/>
          <a:ext cx="232325" cy="232325"/>
        </a:xfrm>
        <a:prstGeom prst="ellipse">
          <a:avLst/>
        </a:prstGeom>
        <a:gradFill rotWithShape="0">
          <a:gsLst>
            <a:gs pos="0">
              <a:schemeClr val="accent2">
                <a:shade val="80000"/>
                <a:hueOff val="-401179"/>
                <a:satOff val="8472"/>
                <a:lumOff val="22568"/>
                <a:alphaOff val="0"/>
                <a:satMod val="103000"/>
                <a:lumMod val="102000"/>
                <a:tint val="94000"/>
              </a:schemeClr>
            </a:gs>
            <a:gs pos="50000">
              <a:schemeClr val="accent2">
                <a:shade val="80000"/>
                <a:hueOff val="-401179"/>
                <a:satOff val="8472"/>
                <a:lumOff val="22568"/>
                <a:alphaOff val="0"/>
                <a:satMod val="110000"/>
                <a:lumMod val="100000"/>
                <a:shade val="100000"/>
              </a:schemeClr>
            </a:gs>
            <a:gs pos="100000">
              <a:schemeClr val="accent2">
                <a:shade val="80000"/>
                <a:hueOff val="-401179"/>
                <a:satOff val="8472"/>
                <a:lumOff val="2256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B8A1E4E-7AC0-D441-AC62-40AC66362292}">
      <dsp:nvSpPr>
        <dsp:cNvPr id="0" name=""/>
        <dsp:cNvSpPr/>
      </dsp:nvSpPr>
      <dsp:spPr>
        <a:xfrm>
          <a:off x="2143946" y="2419210"/>
          <a:ext cx="531030" cy="531030"/>
        </a:xfrm>
        <a:prstGeom prst="ellipse">
          <a:avLst/>
        </a:prstGeom>
        <a:gradFill rotWithShape="0">
          <a:gsLst>
            <a:gs pos="0">
              <a:schemeClr val="accent2">
                <a:shade val="80000"/>
                <a:hueOff val="-427924"/>
                <a:satOff val="9036"/>
                <a:lumOff val="24072"/>
                <a:alphaOff val="0"/>
                <a:satMod val="103000"/>
                <a:lumMod val="102000"/>
                <a:tint val="94000"/>
              </a:schemeClr>
            </a:gs>
            <a:gs pos="50000">
              <a:schemeClr val="accent2">
                <a:shade val="80000"/>
                <a:hueOff val="-427924"/>
                <a:satOff val="9036"/>
                <a:lumOff val="24072"/>
                <a:alphaOff val="0"/>
                <a:satMod val="110000"/>
                <a:lumMod val="100000"/>
                <a:shade val="100000"/>
              </a:schemeClr>
            </a:gs>
            <a:gs pos="100000">
              <a:schemeClr val="accent2">
                <a:shade val="80000"/>
                <a:hueOff val="-427924"/>
                <a:satOff val="9036"/>
                <a:lumOff val="2407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2727629-7539-394A-9B5A-CB339C3DAD91}">
      <dsp:nvSpPr>
        <dsp:cNvPr id="0" name=""/>
        <dsp:cNvSpPr/>
      </dsp:nvSpPr>
      <dsp:spPr>
        <a:xfrm>
          <a:off x="2859509" y="2289108"/>
          <a:ext cx="365083" cy="365083"/>
        </a:xfrm>
        <a:prstGeom prst="ellipse">
          <a:avLst/>
        </a:prstGeom>
        <a:gradFill rotWithShape="0">
          <a:gsLst>
            <a:gs pos="0">
              <a:schemeClr val="accent2">
                <a:shade val="80000"/>
                <a:hueOff val="-454670"/>
                <a:satOff val="9601"/>
                <a:lumOff val="25576"/>
                <a:alphaOff val="0"/>
                <a:satMod val="103000"/>
                <a:lumMod val="102000"/>
                <a:tint val="94000"/>
              </a:schemeClr>
            </a:gs>
            <a:gs pos="50000">
              <a:schemeClr val="accent2">
                <a:shade val="80000"/>
                <a:hueOff val="-454670"/>
                <a:satOff val="9601"/>
                <a:lumOff val="25576"/>
                <a:alphaOff val="0"/>
                <a:satMod val="110000"/>
                <a:lumMod val="100000"/>
                <a:shade val="100000"/>
              </a:schemeClr>
            </a:gs>
            <a:gs pos="100000">
              <a:schemeClr val="accent2">
                <a:shade val="80000"/>
                <a:hueOff val="-454670"/>
                <a:satOff val="9601"/>
                <a:lumOff val="2557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033CA21-0DC5-6541-BE7A-BB351C2264C5}">
      <dsp:nvSpPr>
        <dsp:cNvPr id="0" name=""/>
        <dsp:cNvSpPr/>
      </dsp:nvSpPr>
      <dsp:spPr>
        <a:xfrm>
          <a:off x="3224592" y="759863"/>
          <a:ext cx="1072197" cy="2046942"/>
        </a:xfrm>
        <a:prstGeom prst="chevron">
          <a:avLst>
            <a:gd name="adj" fmla="val 62310"/>
          </a:avLst>
        </a:prstGeom>
        <a:gradFill rotWithShape="0">
          <a:gsLst>
            <a:gs pos="0">
              <a:schemeClr val="accent2">
                <a:shade val="90000"/>
                <a:hueOff val="0"/>
                <a:satOff val="0"/>
                <a:lumOff val="0"/>
                <a:alphaOff val="0"/>
                <a:satMod val="103000"/>
                <a:lumMod val="102000"/>
                <a:tint val="94000"/>
              </a:schemeClr>
            </a:gs>
            <a:gs pos="50000">
              <a:schemeClr val="accent2">
                <a:shade val="90000"/>
                <a:hueOff val="0"/>
                <a:satOff val="0"/>
                <a:lumOff val="0"/>
                <a:alphaOff val="0"/>
                <a:satMod val="110000"/>
                <a:lumMod val="100000"/>
                <a:shade val="100000"/>
              </a:schemeClr>
            </a:gs>
            <a:gs pos="100000">
              <a:schemeClr val="accent2">
                <a:shade val="9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53A8E982-C41E-5943-970E-D2655D3BBDA4}">
      <dsp:nvSpPr>
        <dsp:cNvPr id="0" name=""/>
        <dsp:cNvSpPr/>
      </dsp:nvSpPr>
      <dsp:spPr>
        <a:xfrm>
          <a:off x="4101845" y="759863"/>
          <a:ext cx="1072197" cy="2046942"/>
        </a:xfrm>
        <a:prstGeom prst="chevron">
          <a:avLst>
            <a:gd name="adj" fmla="val 62310"/>
          </a:avLst>
        </a:prstGeom>
        <a:gradFill rotWithShape="0">
          <a:gsLst>
            <a:gs pos="0">
              <a:schemeClr val="accent2">
                <a:shade val="90000"/>
                <a:hueOff val="-481452"/>
                <a:satOff val="2416"/>
                <a:lumOff val="24259"/>
                <a:alphaOff val="0"/>
                <a:satMod val="103000"/>
                <a:lumMod val="102000"/>
                <a:tint val="94000"/>
              </a:schemeClr>
            </a:gs>
            <a:gs pos="50000">
              <a:schemeClr val="accent2">
                <a:shade val="90000"/>
                <a:hueOff val="-481452"/>
                <a:satOff val="2416"/>
                <a:lumOff val="24259"/>
                <a:alphaOff val="0"/>
                <a:satMod val="110000"/>
                <a:lumMod val="100000"/>
                <a:shade val="100000"/>
              </a:schemeClr>
            </a:gs>
            <a:gs pos="100000">
              <a:schemeClr val="accent2">
                <a:shade val="90000"/>
                <a:hueOff val="-481452"/>
                <a:satOff val="2416"/>
                <a:lumOff val="2425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11D9B20-410B-3944-AD5E-BEECF7599E60}">
      <dsp:nvSpPr>
        <dsp:cNvPr id="0" name=""/>
        <dsp:cNvSpPr/>
      </dsp:nvSpPr>
      <dsp:spPr>
        <a:xfrm>
          <a:off x="5393355" y="614649"/>
          <a:ext cx="2485548" cy="2485548"/>
        </a:xfrm>
        <a:prstGeom prst="ellipse">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n-US" sz="2800" b="1" kern="1200" dirty="0"/>
            <a:t>Understand our Place in the world</a:t>
          </a:r>
        </a:p>
      </dsp:txBody>
      <dsp:txXfrm>
        <a:off x="5757355" y="978649"/>
        <a:ext cx="1757548" cy="1757548"/>
      </dsp:txXfrm>
    </dsp:sp>
    <dsp:sp modelId="{8D88091E-8BEA-1846-97A5-9B362EF8CC62}">
      <dsp:nvSpPr>
        <dsp:cNvPr id="0" name=""/>
        <dsp:cNvSpPr/>
      </dsp:nvSpPr>
      <dsp:spPr>
        <a:xfrm>
          <a:off x="5174042" y="3342904"/>
          <a:ext cx="2924175" cy="1803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US" sz="3200" kern="1200" dirty="0"/>
            <a:t>Organize, process and remember</a:t>
          </a:r>
        </a:p>
      </dsp:txBody>
      <dsp:txXfrm>
        <a:off x="5174042" y="3342904"/>
        <a:ext cx="2924175" cy="180324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DF60BA-37FE-5848-8635-52B52DC494FE}" type="datetimeFigureOut">
              <a:rPr lang="en-US" smtClean="0"/>
              <a:t>8/29/22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DFC835-6550-F946-8CBB-0166BD917FE9}" type="slidenum">
              <a:rPr lang="en-US" smtClean="0"/>
              <a:t>‹#›</a:t>
            </a:fld>
            <a:endParaRPr lang="en-US"/>
          </a:p>
        </p:txBody>
      </p:sp>
    </p:spTree>
    <p:extLst>
      <p:ext uri="{BB962C8B-B14F-4D97-AF65-F5344CB8AC3E}">
        <p14:creationId xmlns:p14="http://schemas.microsoft.com/office/powerpoint/2010/main" val="1904020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town of </a:t>
            </a:r>
            <a:r>
              <a:rPr lang="en-US" baseline="0" dirty="0" err="1"/>
              <a:t>Newtok</a:t>
            </a:r>
            <a:r>
              <a:rPr lang="en-US" baseline="0" dirty="0"/>
              <a:t>, Alaska. 350 residents</a:t>
            </a:r>
            <a:endParaRPr lang="en-US" dirty="0"/>
          </a:p>
        </p:txBody>
      </p:sp>
      <p:sp>
        <p:nvSpPr>
          <p:cNvPr id="4" name="Slide Number Placeholder 3"/>
          <p:cNvSpPr>
            <a:spLocks noGrp="1"/>
          </p:cNvSpPr>
          <p:nvPr>
            <p:ph type="sldNum" sz="quarter" idx="10"/>
          </p:nvPr>
        </p:nvSpPr>
        <p:spPr/>
        <p:txBody>
          <a:bodyPr/>
          <a:lstStyle/>
          <a:p>
            <a:fld id="{67129D10-B9D7-4EC1-A08A-66AD4F54556C}" type="slidenum">
              <a:rPr lang="en-US" smtClean="0"/>
              <a:t>32</a:t>
            </a:fld>
            <a:endParaRPr lang="en-US"/>
          </a:p>
        </p:txBody>
      </p:sp>
    </p:spTree>
    <p:extLst>
      <p:ext uri="{BB962C8B-B14F-4D97-AF65-F5344CB8AC3E}">
        <p14:creationId xmlns:p14="http://schemas.microsoft.com/office/powerpoint/2010/main" val="179151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Camp</a:t>
            </a:r>
            <a:r>
              <a:rPr lang="en-US" baseline="0" dirty="0"/>
              <a:t> in DRC – look at the food security aspects of gardening in temporary settlements</a:t>
            </a:r>
            <a:endParaRPr lang="en-US" dirty="0"/>
          </a:p>
        </p:txBody>
      </p:sp>
      <p:sp>
        <p:nvSpPr>
          <p:cNvPr id="4" name="Slide Number Placeholder 3"/>
          <p:cNvSpPr>
            <a:spLocks noGrp="1"/>
          </p:cNvSpPr>
          <p:nvPr>
            <p:ph type="sldNum" sz="quarter" idx="10"/>
          </p:nvPr>
        </p:nvSpPr>
        <p:spPr/>
        <p:txBody>
          <a:bodyPr/>
          <a:lstStyle/>
          <a:p>
            <a:fld id="{67129D10-B9D7-4EC1-A08A-66AD4F54556C}" type="slidenum">
              <a:rPr lang="en-US" smtClean="0"/>
              <a:t>34</a:t>
            </a:fld>
            <a:endParaRPr lang="en-US"/>
          </a:p>
        </p:txBody>
      </p:sp>
    </p:spTree>
    <p:extLst>
      <p:ext uri="{BB962C8B-B14F-4D97-AF65-F5344CB8AC3E}">
        <p14:creationId xmlns:p14="http://schemas.microsoft.com/office/powerpoint/2010/main" val="403801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b="1" i="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800" b="1" i="0">
                <a:latin typeface="Calibri" panose="020F0502020204030204" pitchFamily="34" charset="0"/>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Content Placeholder 2">
            <a:extLst>
              <a:ext uri="{FF2B5EF4-FFF2-40B4-BE49-F238E27FC236}">
                <a16:creationId xmlns:a16="http://schemas.microsoft.com/office/drawing/2014/main" id="{575BAEBE-C22C-1997-E7E2-E5F7F45FA733}"/>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1841509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2">
            <a:extLst>
              <a:ext uri="{FF2B5EF4-FFF2-40B4-BE49-F238E27FC236}">
                <a16:creationId xmlns:a16="http://schemas.microsoft.com/office/drawing/2014/main" id="{1DBD1D13-95FB-BE9F-5D7E-294223EDAF4F}"/>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3682694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2">
            <a:extLst>
              <a:ext uri="{FF2B5EF4-FFF2-40B4-BE49-F238E27FC236}">
                <a16:creationId xmlns:a16="http://schemas.microsoft.com/office/drawing/2014/main" id="{756BEC82-79D1-0FAC-79A3-1CFB63EE401B}"/>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2398473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F2CC"/>
                </a:solidFill>
                <a:latin typeface="+mn-lt"/>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F2CC"/>
                </a:solidFill>
              </a:defRPr>
            </a:lvl1pPr>
            <a:lvl2pPr>
              <a:defRPr>
                <a:solidFill>
                  <a:srgbClr val="FFF2CC"/>
                </a:solidFill>
              </a:defRPr>
            </a:lvl2pPr>
            <a:lvl3pPr>
              <a:defRPr>
                <a:solidFill>
                  <a:srgbClr val="FFF2CC"/>
                </a:solidFill>
              </a:defRPr>
            </a:lvl3pPr>
            <a:lvl4pPr>
              <a:defRPr>
                <a:solidFill>
                  <a:srgbClr val="FFF2CC"/>
                </a:solidFill>
              </a:defRPr>
            </a:lvl4pPr>
            <a:lvl5pPr>
              <a:defRPr>
                <a:solidFill>
                  <a:srgbClr val="FFF2CC"/>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a:extLst>
              <a:ext uri="{FF2B5EF4-FFF2-40B4-BE49-F238E27FC236}">
                <a16:creationId xmlns:a16="http://schemas.microsoft.com/office/drawing/2014/main" id="{4702979E-78B5-3F2F-DB35-84599A0013AE}"/>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796020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b="1" i="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284843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D7CFCCAF-25E8-AB0B-EDDD-47EFE56B84CD}"/>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4116800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rgbClr val="FFF2CC"/>
                </a:solidFill>
                <a:latin typeface="+mn-lt"/>
              </a:defRPr>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rgbClr val="FFF2C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lvl1pPr>
              <a:defRPr>
                <a:solidFill>
                  <a:srgbClr val="FFF2CC"/>
                </a:solidFill>
              </a:defRPr>
            </a:lvl1pPr>
            <a:lvl2pPr>
              <a:defRPr>
                <a:solidFill>
                  <a:srgbClr val="FFF2CC"/>
                </a:solidFill>
              </a:defRPr>
            </a:lvl2pPr>
            <a:lvl3pPr>
              <a:defRPr>
                <a:solidFill>
                  <a:srgbClr val="FFF2CC"/>
                </a:solidFill>
              </a:defRPr>
            </a:lvl3pPr>
            <a:lvl4pPr>
              <a:defRPr>
                <a:solidFill>
                  <a:srgbClr val="FFF2CC"/>
                </a:solidFill>
              </a:defRPr>
            </a:lvl4pPr>
            <a:lvl5pPr>
              <a:defRPr>
                <a:solidFill>
                  <a:srgbClr val="FFF2CC"/>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rgbClr val="FFF2C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a:solidFill>
                  <a:srgbClr val="FFF2CC"/>
                </a:solidFill>
              </a:defRPr>
            </a:lvl1pPr>
            <a:lvl2pPr>
              <a:defRPr>
                <a:solidFill>
                  <a:srgbClr val="FFF2CC"/>
                </a:solidFill>
              </a:defRPr>
            </a:lvl2pPr>
            <a:lvl3pPr>
              <a:defRPr>
                <a:solidFill>
                  <a:srgbClr val="FFF2CC"/>
                </a:solidFill>
              </a:defRPr>
            </a:lvl3pPr>
            <a:lvl4pPr>
              <a:defRPr>
                <a:solidFill>
                  <a:srgbClr val="FFF2CC"/>
                </a:solidFill>
              </a:defRPr>
            </a:lvl4pPr>
            <a:lvl5pPr>
              <a:defRPr>
                <a:solidFill>
                  <a:srgbClr val="FFF2CC"/>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a:extLst>
              <a:ext uri="{FF2B5EF4-FFF2-40B4-BE49-F238E27FC236}">
                <a16:creationId xmlns:a16="http://schemas.microsoft.com/office/drawing/2014/main" id="{A85FAD70-3BC9-1B4F-BB41-2A67614852D7}"/>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667159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2">
            <a:extLst>
              <a:ext uri="{FF2B5EF4-FFF2-40B4-BE49-F238E27FC236}">
                <a16:creationId xmlns:a16="http://schemas.microsoft.com/office/drawing/2014/main" id="{2838E78E-A877-93A0-FA37-C60CA646E387}"/>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1601569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E60EA98-1630-2EC6-705A-7B1E054ECBB5}"/>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329864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Content Placeholder 2">
            <a:extLst>
              <a:ext uri="{FF2B5EF4-FFF2-40B4-BE49-F238E27FC236}">
                <a16:creationId xmlns:a16="http://schemas.microsoft.com/office/drawing/2014/main" id="{69854159-1A97-1ABE-6F33-7065CF6E9E8C}"/>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864988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Content Placeholder 2">
            <a:extLst>
              <a:ext uri="{FF2B5EF4-FFF2-40B4-BE49-F238E27FC236}">
                <a16:creationId xmlns:a16="http://schemas.microsoft.com/office/drawing/2014/main" id="{9A641235-8E5C-CFB6-89B8-17FCB90E373E}"/>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3429598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2">
            <a:extLst>
              <a:ext uri="{FF2B5EF4-FFF2-40B4-BE49-F238E27FC236}">
                <a16:creationId xmlns:a16="http://schemas.microsoft.com/office/drawing/2014/main" id="{332ED66E-2C90-03C0-C7A6-E52C850C5C68}"/>
              </a:ext>
            </a:extLst>
          </p:cNvPr>
          <p:cNvSpPr txBox="1">
            <a:spLocks/>
          </p:cNvSpPr>
          <p:nvPr userDrawn="1"/>
        </p:nvSpPr>
        <p:spPr>
          <a:xfrm>
            <a:off x="1" y="6492875"/>
            <a:ext cx="12192000" cy="365125"/>
          </a:xfrm>
          <a:prstGeom prst="rect">
            <a:avLst/>
          </a:prstGeom>
          <a:solidFill>
            <a:schemeClr val="tx2">
              <a:lumMod val="5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accent4">
                    <a:lumMod val="20000"/>
                    <a:lumOff val="80000"/>
                  </a:schemeClr>
                </a:solidFill>
              </a:rPr>
              <a:t>                    </a:t>
            </a:r>
            <a:r>
              <a:rPr lang="en-US" sz="1200" dirty="0">
                <a:solidFill>
                  <a:schemeClr val="accent4"/>
                </a:solidFill>
              </a:rPr>
              <a:t>IFLA, </a:t>
            </a:r>
            <a:r>
              <a:rPr lang="en-US" sz="1200" dirty="0" err="1">
                <a:solidFill>
                  <a:schemeClr val="accent4"/>
                </a:solidFill>
              </a:rPr>
              <a:t>Gwangjou</a:t>
            </a:r>
            <a:r>
              <a:rPr lang="en-US" sz="1200" dirty="0">
                <a:solidFill>
                  <a:schemeClr val="accent4"/>
                </a:solidFill>
              </a:rPr>
              <a:t>, Korea, September 1, 2022                   </a:t>
            </a:r>
            <a:r>
              <a:rPr lang="en-US" sz="1200" i="1" dirty="0">
                <a:solidFill>
                  <a:schemeClr val="accent4">
                    <a:lumMod val="20000"/>
                    <a:lumOff val="80000"/>
                  </a:schemeClr>
                </a:solidFill>
              </a:rPr>
              <a:t>Brabec	</a:t>
            </a:r>
            <a:r>
              <a:rPr lang="en-US" altLang="zh-CN" sz="1200" b="1" dirty="0">
                <a:solidFill>
                  <a:schemeClr val="accent4">
                    <a:lumMod val="20000"/>
                    <a:lumOff val="80000"/>
                  </a:schemeClr>
                </a:solidFill>
              </a:rPr>
              <a:t>                             Cultural Landscapes and the Florence Charter</a:t>
            </a:r>
            <a:r>
              <a:rPr lang="en-US" sz="1200" i="1" dirty="0">
                <a:solidFill>
                  <a:schemeClr val="accent4"/>
                </a:solidFill>
              </a:rPr>
              <a:t>                                                                                                   </a:t>
            </a:r>
            <a:fld id="{D23589D1-0C41-4A4E-9F5F-635D91E963B9}" type="slidenum">
              <a:rPr lang="en-US" sz="1200" i="1">
                <a:solidFill>
                  <a:schemeClr val="accent4"/>
                </a:solidFill>
              </a:rPr>
              <a:pPr marL="0" indent="0">
                <a:buNone/>
              </a:pPr>
              <a:t>‹#›</a:t>
            </a:fld>
            <a:endParaRPr lang="en-US" sz="1200" i="1" dirty="0">
              <a:solidFill>
                <a:schemeClr val="accent4"/>
              </a:solidFill>
            </a:endParaRPr>
          </a:p>
        </p:txBody>
      </p:sp>
    </p:spTree>
    <p:extLst>
      <p:ext uri="{BB962C8B-B14F-4D97-AF65-F5344CB8AC3E}">
        <p14:creationId xmlns:p14="http://schemas.microsoft.com/office/powerpoint/2010/main" val="3442034374"/>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3" Type="http://schemas.openxmlformats.org/officeDocument/2006/relationships/hyperlink" Target="https://whc.unesco.org/en/list/1620/gallery/" TargetMode="External"/><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hyperlink" Target="https://whc.unesco.org/en/documents/123502" TargetMode="External"/><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hyperlink" Target="https://youtu.be/oTcqsE8SBb8"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ADA8BD0-9A7D-914B-9813-4495A4A9F9E6}"/>
              </a:ext>
            </a:extLst>
          </p:cNvPr>
          <p:cNvPicPr>
            <a:picLocks noChangeAspect="1"/>
          </p:cNvPicPr>
          <p:nvPr/>
        </p:nvPicPr>
        <p:blipFill rotWithShape="1">
          <a:blip r:embed="rId2"/>
          <a:srcRect t="20452" b="4497"/>
          <a:stretch/>
        </p:blipFill>
        <p:spPr>
          <a:xfrm>
            <a:off x="0" y="-1"/>
            <a:ext cx="12192000" cy="6857999"/>
          </a:xfrm>
          <a:prstGeom prst="rect">
            <a:avLst/>
          </a:prstGeom>
        </p:spPr>
      </p:pic>
      <p:sp>
        <p:nvSpPr>
          <p:cNvPr id="5" name="Subtitle 2">
            <a:extLst>
              <a:ext uri="{FF2B5EF4-FFF2-40B4-BE49-F238E27FC236}">
                <a16:creationId xmlns:a16="http://schemas.microsoft.com/office/drawing/2014/main" id="{6D323AC5-47BD-AB47-8C1A-CE81961636DF}"/>
              </a:ext>
            </a:extLst>
          </p:cNvPr>
          <p:cNvSpPr>
            <a:spLocks noGrp="1"/>
          </p:cNvSpPr>
          <p:nvPr>
            <p:ph type="subTitle" idx="1"/>
          </p:nvPr>
        </p:nvSpPr>
        <p:spPr>
          <a:xfrm>
            <a:off x="3164152" y="6246421"/>
            <a:ext cx="6010656" cy="397200"/>
          </a:xfrm>
          <a:solidFill>
            <a:srgbClr val="0070C0">
              <a:alpha val="0"/>
            </a:srgbClr>
          </a:solidFill>
        </p:spPr>
        <p:txBody>
          <a:bodyPr>
            <a:normAutofit/>
          </a:bodyPr>
          <a:lstStyle/>
          <a:p>
            <a:pPr>
              <a:spcBef>
                <a:spcPts val="0"/>
              </a:spcBef>
              <a:spcAft>
                <a:spcPts val="200"/>
              </a:spcAft>
            </a:pPr>
            <a:r>
              <a:rPr lang="en-US" sz="2000" b="1" dirty="0">
                <a:solidFill>
                  <a:schemeClr val="accent4">
                    <a:lumMod val="20000"/>
                    <a:lumOff val="80000"/>
                  </a:schemeClr>
                </a:solidFill>
                <a:ea typeface="MS Mincho" panose="02020609040205080304" pitchFamily="49" charset="-128"/>
                <a:cs typeface="Arial" panose="020B0604020202020204" pitchFamily="34" charset="0"/>
              </a:rPr>
              <a:t>IFLA, </a:t>
            </a:r>
            <a:r>
              <a:rPr lang="en-US" sz="2000" b="1" dirty="0" err="1">
                <a:solidFill>
                  <a:schemeClr val="accent4">
                    <a:lumMod val="20000"/>
                    <a:lumOff val="80000"/>
                  </a:schemeClr>
                </a:solidFill>
                <a:ea typeface="MS Mincho" panose="02020609040205080304" pitchFamily="49" charset="-128"/>
                <a:cs typeface="Arial" panose="020B0604020202020204" pitchFamily="34" charset="0"/>
              </a:rPr>
              <a:t>Gwangjou</a:t>
            </a:r>
            <a:r>
              <a:rPr lang="en-US" sz="2000" dirty="0">
                <a:solidFill>
                  <a:schemeClr val="accent4">
                    <a:lumMod val="20000"/>
                    <a:lumOff val="80000"/>
                  </a:schemeClr>
                </a:solidFill>
                <a:ea typeface="MS Mincho" panose="02020609040205080304" pitchFamily="49" charset="-128"/>
                <a:cs typeface="Arial" panose="020B0604020202020204" pitchFamily="34" charset="0"/>
              </a:rPr>
              <a:t>, Korea</a:t>
            </a:r>
            <a:r>
              <a:rPr lang="fr-FR" sz="2000" dirty="0">
                <a:solidFill>
                  <a:schemeClr val="accent4">
                    <a:lumMod val="20000"/>
                    <a:lumOff val="80000"/>
                  </a:schemeClr>
                </a:solidFill>
                <a:ea typeface="MS Mincho" panose="02020609040205080304" pitchFamily="49" charset="-128"/>
                <a:cs typeface="Arial" panose="020B0604020202020204" pitchFamily="34" charset="0"/>
              </a:rPr>
              <a:t>, </a:t>
            </a:r>
            <a:r>
              <a:rPr lang="en-US" sz="2000" dirty="0">
                <a:solidFill>
                  <a:schemeClr val="accent4">
                    <a:lumMod val="20000"/>
                    <a:lumOff val="80000"/>
                  </a:schemeClr>
                </a:solidFill>
                <a:ea typeface="MS Mincho" panose="02020609040205080304" pitchFamily="49" charset="-128"/>
                <a:cs typeface="Arial" panose="020B0604020202020204" pitchFamily="34" charset="0"/>
              </a:rPr>
              <a:t>September 1, 2022</a:t>
            </a:r>
            <a:r>
              <a:rPr lang="fr-FR" sz="2000" dirty="0">
                <a:solidFill>
                  <a:schemeClr val="accent4">
                    <a:lumMod val="20000"/>
                    <a:lumOff val="80000"/>
                  </a:schemeClr>
                </a:solidFill>
                <a:ea typeface="MS Mincho" panose="02020609040205080304" pitchFamily="49" charset="-128"/>
                <a:cs typeface="Arial" panose="020B0604020202020204" pitchFamily="34" charset="0"/>
              </a:rPr>
              <a:t> </a:t>
            </a:r>
          </a:p>
          <a:p>
            <a:pPr>
              <a:spcBef>
                <a:spcPts val="0"/>
              </a:spcBef>
              <a:spcAft>
                <a:spcPts val="500"/>
              </a:spcAft>
            </a:pPr>
            <a:endParaRPr lang="en-US" sz="2800" dirty="0">
              <a:ea typeface="MS Mincho" panose="02020609040205080304" pitchFamily="49" charset="-128"/>
              <a:cs typeface="Arial" panose="020B0604020202020204" pitchFamily="34" charset="0"/>
            </a:endParaRPr>
          </a:p>
          <a:p>
            <a:endParaRPr lang="en-US" dirty="0"/>
          </a:p>
        </p:txBody>
      </p:sp>
      <p:sp>
        <p:nvSpPr>
          <p:cNvPr id="4" name="TextBox 3">
            <a:extLst>
              <a:ext uri="{FF2B5EF4-FFF2-40B4-BE49-F238E27FC236}">
                <a16:creationId xmlns:a16="http://schemas.microsoft.com/office/drawing/2014/main" id="{00B1F12F-01F6-1C47-9EE9-80596044EF72}"/>
              </a:ext>
            </a:extLst>
          </p:cNvPr>
          <p:cNvSpPr txBox="1"/>
          <p:nvPr/>
        </p:nvSpPr>
        <p:spPr>
          <a:xfrm>
            <a:off x="0" y="3428998"/>
            <a:ext cx="12192000" cy="1446550"/>
          </a:xfrm>
          <a:prstGeom prst="rect">
            <a:avLst/>
          </a:prstGeom>
          <a:solidFill>
            <a:schemeClr val="accent1">
              <a:alpha val="23464"/>
            </a:schemeClr>
          </a:solidFill>
        </p:spPr>
        <p:txBody>
          <a:bodyPr wrap="square" rtlCol="0">
            <a:spAutoFit/>
          </a:bodyPr>
          <a:lstStyle/>
          <a:p>
            <a:pPr algn="ctr"/>
            <a:endParaRPr lang="en-US" altLang="zh-CN" sz="2400" b="1" dirty="0">
              <a:ln w="3175">
                <a:solidFill>
                  <a:schemeClr val="bg1"/>
                </a:solidFill>
              </a:ln>
              <a:solidFill>
                <a:schemeClr val="accent4"/>
              </a:solidFill>
            </a:endParaRPr>
          </a:p>
          <a:p>
            <a:pPr algn="ctr"/>
            <a:r>
              <a:rPr lang="en-US" altLang="zh-CN" sz="2800" b="1" dirty="0">
                <a:ln w="3175">
                  <a:noFill/>
                </a:ln>
                <a:solidFill>
                  <a:schemeClr val="accent4">
                    <a:lumMod val="20000"/>
                    <a:lumOff val="80000"/>
                  </a:schemeClr>
                </a:solidFill>
              </a:rPr>
              <a:t>Elizabeth Brabec</a:t>
            </a:r>
          </a:p>
          <a:p>
            <a:pPr algn="ctr"/>
            <a:r>
              <a:rPr lang="en-US" altLang="zh-CN" b="1" i="1" dirty="0">
                <a:ln w="3175">
                  <a:noFill/>
                </a:ln>
                <a:solidFill>
                  <a:schemeClr val="accent4">
                    <a:lumMod val="20000"/>
                    <a:lumOff val="80000"/>
                  </a:schemeClr>
                </a:solidFill>
              </a:rPr>
              <a:t>University of Massachusetts Amherst, USA</a:t>
            </a:r>
          </a:p>
          <a:p>
            <a:pPr algn="ctr"/>
            <a:r>
              <a:rPr lang="en-US" altLang="zh-CN" b="1" i="1" dirty="0" err="1">
                <a:ln w="3175">
                  <a:noFill/>
                </a:ln>
                <a:solidFill>
                  <a:schemeClr val="accent4">
                    <a:lumMod val="20000"/>
                    <a:lumOff val="80000"/>
                  </a:schemeClr>
                </a:solidFill>
              </a:rPr>
              <a:t>ebrabec@umass.edu</a:t>
            </a:r>
            <a:endParaRPr lang="zh-CN" altLang="en-US" b="1" i="1" dirty="0">
              <a:ln w="3175">
                <a:noFill/>
              </a:ln>
              <a:solidFill>
                <a:schemeClr val="accent4">
                  <a:lumMod val="20000"/>
                  <a:lumOff val="80000"/>
                </a:schemeClr>
              </a:solidFill>
            </a:endParaRPr>
          </a:p>
        </p:txBody>
      </p:sp>
      <p:sp>
        <p:nvSpPr>
          <p:cNvPr id="7" name="Title 6">
            <a:extLst>
              <a:ext uri="{FF2B5EF4-FFF2-40B4-BE49-F238E27FC236}">
                <a16:creationId xmlns:a16="http://schemas.microsoft.com/office/drawing/2014/main" id="{EF19DC4A-52F4-544E-544F-863861A1258A}"/>
              </a:ext>
            </a:extLst>
          </p:cNvPr>
          <p:cNvSpPr>
            <a:spLocks noGrp="1"/>
          </p:cNvSpPr>
          <p:nvPr>
            <p:ph type="ctrTitle"/>
          </p:nvPr>
        </p:nvSpPr>
        <p:spPr>
          <a:xfrm>
            <a:off x="0" y="1122363"/>
            <a:ext cx="12192000" cy="2387600"/>
          </a:xfrm>
          <a:solidFill>
            <a:schemeClr val="accent1">
              <a:alpha val="22629"/>
            </a:schemeClr>
          </a:solidFill>
        </p:spPr>
        <p:txBody>
          <a:bodyPr/>
          <a:lstStyle/>
          <a:p>
            <a:r>
              <a:rPr lang="en-US" dirty="0"/>
              <a:t>Cultural Landscapes and the </a:t>
            </a:r>
            <a:br>
              <a:rPr lang="en-US" dirty="0"/>
            </a:br>
            <a:r>
              <a:rPr lang="en-US" dirty="0"/>
              <a:t>Florence Charter</a:t>
            </a:r>
          </a:p>
        </p:txBody>
      </p:sp>
    </p:spTree>
    <p:extLst>
      <p:ext uri="{BB962C8B-B14F-4D97-AF65-F5344CB8AC3E}">
        <p14:creationId xmlns:p14="http://schemas.microsoft.com/office/powerpoint/2010/main" val="3798260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67FC74-76C6-594F-A50B-F259FE83465E}"/>
              </a:ext>
            </a:extLst>
          </p:cNvPr>
          <p:cNvSpPr>
            <a:spLocks noGrp="1"/>
          </p:cNvSpPr>
          <p:nvPr>
            <p:ph type="title"/>
          </p:nvPr>
        </p:nvSpPr>
        <p:spPr>
          <a:xfrm>
            <a:off x="838200" y="681038"/>
            <a:ext cx="10515600" cy="1325563"/>
          </a:xfrm>
        </p:spPr>
        <p:txBody>
          <a:bodyPr/>
          <a:lstStyle/>
          <a:p>
            <a:r>
              <a:rPr lang="en-US" dirty="0">
                <a:solidFill>
                  <a:schemeClr val="accent4"/>
                </a:solidFill>
              </a:rPr>
              <a:t>History of cultural landscapes in international law</a:t>
            </a:r>
          </a:p>
        </p:txBody>
      </p:sp>
      <p:sp>
        <p:nvSpPr>
          <p:cNvPr id="4" name="Content Placeholder 3">
            <a:extLst>
              <a:ext uri="{FF2B5EF4-FFF2-40B4-BE49-F238E27FC236}">
                <a16:creationId xmlns:a16="http://schemas.microsoft.com/office/drawing/2014/main" id="{7ADBFD4D-3C8A-ED4B-9352-A0574399049C}"/>
              </a:ext>
            </a:extLst>
          </p:cNvPr>
          <p:cNvSpPr>
            <a:spLocks noGrp="1"/>
          </p:cNvSpPr>
          <p:nvPr>
            <p:ph idx="1"/>
          </p:nvPr>
        </p:nvSpPr>
        <p:spPr>
          <a:xfrm>
            <a:off x="838200" y="2569579"/>
            <a:ext cx="9930319" cy="3607383"/>
          </a:xfrm>
        </p:spPr>
        <p:txBody>
          <a:bodyPr>
            <a:normAutofit/>
          </a:bodyPr>
          <a:lstStyle/>
          <a:p>
            <a:r>
              <a:rPr lang="en-US" dirty="0"/>
              <a:t>The World Heritage Convention </a:t>
            </a:r>
            <a:r>
              <a:rPr lang="en-US" dirty="0">
                <a:solidFill>
                  <a:schemeClr val="accent2"/>
                </a:solidFill>
              </a:rPr>
              <a:t>1972</a:t>
            </a:r>
            <a:r>
              <a:rPr lang="en-US" dirty="0"/>
              <a:t> recognizes “the combined works of nature and man [sic].”</a:t>
            </a:r>
          </a:p>
          <a:p>
            <a:r>
              <a:rPr lang="en-US" dirty="0"/>
              <a:t>The Florence Charter, adopted by ICOMOS in </a:t>
            </a:r>
            <a:r>
              <a:rPr lang="en-US" dirty="0">
                <a:solidFill>
                  <a:schemeClr val="accent2"/>
                </a:solidFill>
              </a:rPr>
              <a:t>1982</a:t>
            </a:r>
            <a:r>
              <a:rPr lang="en-US" dirty="0"/>
              <a:t>, solidified the recognition of the dynamic plat assemblages in historic gardens as a form of ‘monument.’</a:t>
            </a:r>
          </a:p>
          <a:p>
            <a:r>
              <a:rPr lang="en-US" dirty="0"/>
              <a:t>In </a:t>
            </a:r>
            <a:r>
              <a:rPr lang="en-US" dirty="0">
                <a:solidFill>
                  <a:schemeClr val="accent2"/>
                </a:solidFill>
              </a:rPr>
              <a:t>1992</a:t>
            </a:r>
            <a:r>
              <a:rPr lang="en-US" dirty="0"/>
              <a:t>, UNESCO World Heritage added Operational Guidelines to recognize cultural landscapes.</a:t>
            </a:r>
          </a:p>
        </p:txBody>
      </p:sp>
      <p:sp>
        <p:nvSpPr>
          <p:cNvPr id="5" name="Footer Placeholder 4">
            <a:extLst>
              <a:ext uri="{FF2B5EF4-FFF2-40B4-BE49-F238E27FC236}">
                <a16:creationId xmlns:a16="http://schemas.microsoft.com/office/drawing/2014/main" id="{F9226FF5-4DCD-8245-AA37-F5D7AA42AC35}"/>
              </a:ext>
            </a:extLst>
          </p:cNvPr>
          <p:cNvSpPr>
            <a:spLocks noGrp="1"/>
          </p:cNvSpPr>
          <p:nvPr>
            <p:ph type="ftr" sz="quarter" idx="4294967295"/>
          </p:nvPr>
        </p:nvSpPr>
        <p:spPr>
          <a:xfrm>
            <a:off x="4038600" y="6356350"/>
            <a:ext cx="4114800" cy="365125"/>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200" b="0" i="1" u="none" strike="noStrike" cap="none" spc="0" normalizeH="0" baseline="0">
                <a:ln>
                  <a:noFill/>
                </a:ln>
                <a:solidFill>
                  <a:srgbClr val="2E5B5F"/>
                </a:solidFill>
                <a:effectLst/>
                <a:uFillTx/>
                <a:latin typeface="DIN Next LT Pro Medium Italic" panose="020B0503020203050203" pitchFamily="34" charset="77"/>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r>
              <a:rPr lang="en-US"/>
              <a:t>2022 58</a:t>
            </a:r>
            <a:r>
              <a:rPr lang="en-US" baseline="30000"/>
              <a:t>th</a:t>
            </a:r>
            <a:r>
              <a:rPr lang="en-US"/>
              <a:t> IFLA World Congress Gwangju, Korea</a:t>
            </a:r>
            <a:endParaRPr lang="en-US" dirty="0"/>
          </a:p>
        </p:txBody>
      </p:sp>
      <p:sp>
        <p:nvSpPr>
          <p:cNvPr id="6" name="Slide Number Placeholder 5">
            <a:extLst>
              <a:ext uri="{FF2B5EF4-FFF2-40B4-BE49-F238E27FC236}">
                <a16:creationId xmlns:a16="http://schemas.microsoft.com/office/drawing/2014/main" id="{E77220C9-A4D8-0645-9B17-07FB1A322D6F}"/>
              </a:ext>
            </a:extLst>
          </p:cNvPr>
          <p:cNvSpPr>
            <a:spLocks noGrp="1"/>
          </p:cNvSpPr>
          <p:nvPr>
            <p:ph type="sldNum" sz="quarter" idx="4294967295"/>
          </p:nvPr>
        </p:nvSpPr>
        <p:spPr>
          <a:xfrm>
            <a:off x="8610600" y="6356350"/>
            <a:ext cx="2743200" cy="365125"/>
          </a:xfrm>
          <a:prstGeom prst="rect">
            <a:avLst/>
          </a:prstGeom>
        </p:spPr>
        <p:txBody>
          <a:bodyPr/>
          <a:lstStyle/>
          <a:p>
            <a:fld id="{6F9E90B8-E829-CE4E-9B6D-FE01D0DC8C97}" type="slidenum">
              <a:rPr lang="en-US" smtClean="0"/>
              <a:t>10</a:t>
            </a:fld>
            <a:endParaRPr lang="en-US"/>
          </a:p>
        </p:txBody>
      </p:sp>
    </p:spTree>
    <p:extLst>
      <p:ext uri="{BB962C8B-B14F-4D97-AF65-F5344CB8AC3E}">
        <p14:creationId xmlns:p14="http://schemas.microsoft.com/office/powerpoint/2010/main" val="212643893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65B84-6960-3F49-BA90-D9EB8AF9DFD7}"/>
              </a:ext>
            </a:extLst>
          </p:cNvPr>
          <p:cNvSpPr>
            <a:spLocks noGrp="1"/>
          </p:cNvSpPr>
          <p:nvPr>
            <p:ph type="title"/>
          </p:nvPr>
        </p:nvSpPr>
        <p:spPr/>
        <p:txBody>
          <a:bodyPr/>
          <a:lstStyle/>
          <a:p>
            <a:r>
              <a:rPr lang="en-US" dirty="0">
                <a:solidFill>
                  <a:schemeClr val="accent4"/>
                </a:solidFill>
              </a:rPr>
              <a:t>World Heritage Operational Guidelines</a:t>
            </a:r>
          </a:p>
        </p:txBody>
      </p:sp>
      <p:sp>
        <p:nvSpPr>
          <p:cNvPr id="3" name="Content Placeholder 2">
            <a:extLst>
              <a:ext uri="{FF2B5EF4-FFF2-40B4-BE49-F238E27FC236}">
                <a16:creationId xmlns:a16="http://schemas.microsoft.com/office/drawing/2014/main" id="{3F711EF3-2569-2F41-A1A0-81B861239AB2}"/>
              </a:ext>
            </a:extLst>
          </p:cNvPr>
          <p:cNvSpPr>
            <a:spLocks noGrp="1"/>
          </p:cNvSpPr>
          <p:nvPr>
            <p:ph idx="1"/>
          </p:nvPr>
        </p:nvSpPr>
        <p:spPr/>
        <p:txBody>
          <a:bodyPr/>
          <a:lstStyle/>
          <a:p>
            <a:r>
              <a:rPr lang="en-US" dirty="0">
                <a:solidFill>
                  <a:schemeClr val="accent4"/>
                </a:solidFill>
              </a:rPr>
              <a:t>Cultural landscapes </a:t>
            </a:r>
            <a:r>
              <a:rPr lang="en-US" dirty="0"/>
              <a:t>are cultural properties and represent the "</a:t>
            </a:r>
            <a:r>
              <a:rPr lang="en-US" u="sng" dirty="0">
                <a:solidFill>
                  <a:srgbClr val="C00000"/>
                </a:solidFill>
              </a:rPr>
              <a:t>combined works of nature and of man</a:t>
            </a:r>
            <a:r>
              <a:rPr lang="en-US" dirty="0"/>
              <a:t>" designated in Article 1 of the </a:t>
            </a:r>
            <a:r>
              <a:rPr lang="en-US" i="1" dirty="0"/>
              <a:t>World Heritage Convention</a:t>
            </a:r>
            <a:r>
              <a:rPr lang="en-US" dirty="0"/>
              <a:t>. They are illustrative of the evolution of human society and settlement over time, under the influence of the physical constraints and/or opportunities presented by their natural environment and of successive social, economic and cultural forces, both external and internal.</a:t>
            </a:r>
          </a:p>
          <a:p>
            <a:endParaRPr lang="en-US" dirty="0"/>
          </a:p>
        </p:txBody>
      </p:sp>
      <p:sp>
        <p:nvSpPr>
          <p:cNvPr id="5" name="Footer Placeholder 4">
            <a:extLst>
              <a:ext uri="{FF2B5EF4-FFF2-40B4-BE49-F238E27FC236}">
                <a16:creationId xmlns:a16="http://schemas.microsoft.com/office/drawing/2014/main" id="{6A06CCCA-84BE-BA47-8CE8-95800DC19E18}"/>
              </a:ext>
            </a:extLst>
          </p:cNvPr>
          <p:cNvSpPr>
            <a:spLocks noGrp="1"/>
          </p:cNvSpPr>
          <p:nvPr>
            <p:ph type="ftr" sz="quarter" idx="4294967295"/>
          </p:nvPr>
        </p:nvSpPr>
        <p:spPr>
          <a:xfrm>
            <a:off x="4038600" y="6356350"/>
            <a:ext cx="4114800" cy="365125"/>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200" b="0" i="1" u="none" strike="noStrike" cap="none" spc="0" normalizeH="0" baseline="0">
                <a:ln>
                  <a:noFill/>
                </a:ln>
                <a:solidFill>
                  <a:srgbClr val="2E5B5F"/>
                </a:solidFill>
                <a:effectLst/>
                <a:uFillTx/>
                <a:latin typeface="DIN Next LT Pro Medium Italic" panose="020B0503020203050203" pitchFamily="34" charset="77"/>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r>
              <a:rPr lang="en-US"/>
              <a:t>2022 58</a:t>
            </a:r>
            <a:r>
              <a:rPr lang="en-US" baseline="30000"/>
              <a:t>th</a:t>
            </a:r>
            <a:r>
              <a:rPr lang="en-US"/>
              <a:t> IFLA World Congress Gwangju, Korea</a:t>
            </a:r>
            <a:endParaRPr lang="en-US" dirty="0"/>
          </a:p>
        </p:txBody>
      </p:sp>
      <p:sp>
        <p:nvSpPr>
          <p:cNvPr id="4" name="Slide Number Placeholder 3">
            <a:extLst>
              <a:ext uri="{FF2B5EF4-FFF2-40B4-BE49-F238E27FC236}">
                <a16:creationId xmlns:a16="http://schemas.microsoft.com/office/drawing/2014/main" id="{021C3B6A-B84F-9A4E-889C-24AC30D88237}"/>
              </a:ext>
            </a:extLst>
          </p:cNvPr>
          <p:cNvSpPr>
            <a:spLocks noGrp="1"/>
          </p:cNvSpPr>
          <p:nvPr>
            <p:ph type="sldNum" sz="quarter" idx="4294967295"/>
          </p:nvPr>
        </p:nvSpPr>
        <p:spPr>
          <a:xfrm>
            <a:off x="8610600" y="6356350"/>
            <a:ext cx="2743200" cy="365125"/>
          </a:xfrm>
          <a:prstGeom prst="rect">
            <a:avLst/>
          </a:prstGeom>
        </p:spPr>
        <p:txBody>
          <a:bodyPr/>
          <a:lstStyle/>
          <a:p>
            <a:fld id="{6F9E90B8-E829-CE4E-9B6D-FE01D0DC8C97}" type="slidenum">
              <a:rPr lang="en-US" smtClean="0"/>
              <a:t>11</a:t>
            </a:fld>
            <a:endParaRPr lang="en-US"/>
          </a:p>
        </p:txBody>
      </p:sp>
    </p:spTree>
    <p:extLst>
      <p:ext uri="{BB962C8B-B14F-4D97-AF65-F5344CB8AC3E}">
        <p14:creationId xmlns:p14="http://schemas.microsoft.com/office/powerpoint/2010/main" val="4162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182B3-6289-5A30-9776-129ABDE4A091}"/>
              </a:ext>
            </a:extLst>
          </p:cNvPr>
          <p:cNvSpPr>
            <a:spLocks noGrp="1"/>
          </p:cNvSpPr>
          <p:nvPr>
            <p:ph type="title"/>
          </p:nvPr>
        </p:nvSpPr>
        <p:spPr/>
        <p:txBody>
          <a:bodyPr/>
          <a:lstStyle/>
          <a:p>
            <a:r>
              <a:rPr lang="en-US" dirty="0">
                <a:solidFill>
                  <a:schemeClr val="accent4"/>
                </a:solidFill>
              </a:rPr>
              <a:t>Comprehensive Review in 2002</a:t>
            </a:r>
          </a:p>
        </p:txBody>
      </p:sp>
      <p:sp>
        <p:nvSpPr>
          <p:cNvPr id="3" name="Content Placeholder 2">
            <a:extLst>
              <a:ext uri="{FF2B5EF4-FFF2-40B4-BE49-F238E27FC236}">
                <a16:creationId xmlns:a16="http://schemas.microsoft.com/office/drawing/2014/main" id="{0FF0A119-FDC1-5B87-FA61-AF360382C5BF}"/>
              </a:ext>
            </a:extLst>
          </p:cNvPr>
          <p:cNvSpPr>
            <a:spLocks noGrp="1"/>
          </p:cNvSpPr>
          <p:nvPr>
            <p:ph idx="1"/>
          </p:nvPr>
        </p:nvSpPr>
        <p:spPr>
          <a:xfrm>
            <a:off x="1771650" y="1825625"/>
            <a:ext cx="9582150" cy="4351338"/>
          </a:xfrm>
        </p:spPr>
        <p:txBody>
          <a:bodyPr/>
          <a:lstStyle/>
          <a:p>
            <a:r>
              <a:rPr lang="en-US" dirty="0"/>
              <a:t>10 years after implementation of the Operational Guidelines for cultural landscapes</a:t>
            </a:r>
          </a:p>
          <a:p>
            <a:endParaRPr lang="en-US" dirty="0"/>
          </a:p>
          <a:p>
            <a:r>
              <a:rPr lang="en-US" dirty="0"/>
              <a:t>1993 was the first year a cultural landscape was inscribed</a:t>
            </a:r>
          </a:p>
          <a:p>
            <a:endParaRPr lang="en-US" dirty="0"/>
          </a:p>
          <a:p>
            <a:r>
              <a:rPr lang="en-US" dirty="0"/>
              <a:t>In coordination with a study and meeting at Ferrara, Italy</a:t>
            </a:r>
          </a:p>
          <a:p>
            <a:pPr lvl="1"/>
            <a:endParaRPr lang="en-US" dirty="0"/>
          </a:p>
        </p:txBody>
      </p:sp>
    </p:spTree>
    <p:extLst>
      <p:ext uri="{BB962C8B-B14F-4D97-AF65-F5344CB8AC3E}">
        <p14:creationId xmlns:p14="http://schemas.microsoft.com/office/powerpoint/2010/main" val="587777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C1BAE-F923-5078-C90D-A79EF7D25267}"/>
              </a:ext>
            </a:extLst>
          </p:cNvPr>
          <p:cNvSpPr>
            <a:spLocks noGrp="1"/>
          </p:cNvSpPr>
          <p:nvPr>
            <p:ph type="title"/>
          </p:nvPr>
        </p:nvSpPr>
        <p:spPr/>
        <p:txBody>
          <a:bodyPr/>
          <a:lstStyle/>
          <a:p>
            <a:r>
              <a:rPr lang="en-US" dirty="0">
                <a:solidFill>
                  <a:schemeClr val="accent4"/>
                </a:solidFill>
              </a:rPr>
              <a:t>Recommendations from 2002 review</a:t>
            </a:r>
          </a:p>
        </p:txBody>
      </p:sp>
      <p:sp>
        <p:nvSpPr>
          <p:cNvPr id="3" name="Content Placeholder 2">
            <a:extLst>
              <a:ext uri="{FF2B5EF4-FFF2-40B4-BE49-F238E27FC236}">
                <a16:creationId xmlns:a16="http://schemas.microsoft.com/office/drawing/2014/main" id="{04C2D5D6-A212-AAC4-30BE-CA12C923FCBB}"/>
              </a:ext>
            </a:extLst>
          </p:cNvPr>
          <p:cNvSpPr>
            <a:spLocks noGrp="1"/>
          </p:cNvSpPr>
          <p:nvPr>
            <p:ph idx="1"/>
          </p:nvPr>
        </p:nvSpPr>
        <p:spPr/>
        <p:txBody>
          <a:bodyPr>
            <a:normAutofit/>
          </a:bodyPr>
          <a:lstStyle/>
          <a:p>
            <a:pPr marL="0" indent="0">
              <a:buNone/>
            </a:pPr>
            <a:r>
              <a:rPr lang="en-US" dirty="0"/>
              <a:t>1.  Cultural landscapes inscribed on the World Heritage List be specifically identified as such at the time of inscription.</a:t>
            </a:r>
          </a:p>
          <a:p>
            <a:pPr marL="0" indent="0">
              <a:buNone/>
            </a:pPr>
            <a:r>
              <a:rPr lang="en-US" dirty="0"/>
              <a:t>5.  Particularly appropriate ways of managing World Heritage cultural landscapes should be positively pursued.</a:t>
            </a:r>
          </a:p>
          <a:p>
            <a:pPr marL="0" indent="0">
              <a:buNone/>
            </a:pPr>
            <a:r>
              <a:rPr lang="en-US" dirty="0"/>
              <a:t>6. The scientific and educational potential of World Heritage cultural landscapes should be emphasized in nominations, evaluations and advice.</a:t>
            </a:r>
          </a:p>
          <a:p>
            <a:pPr marL="0" indent="0">
              <a:buNone/>
            </a:pPr>
            <a:r>
              <a:rPr lang="en-US" dirty="0"/>
              <a:t>9.  A project be undertaken to provide the basis for all major human cultures in the world to be represented, if possible, by at least one cultural landscape of outstanding universal value.</a:t>
            </a:r>
          </a:p>
          <a:p>
            <a:endParaRPr lang="en-US" dirty="0"/>
          </a:p>
          <a:p>
            <a:endParaRPr lang="en-US" dirty="0"/>
          </a:p>
          <a:p>
            <a:endParaRPr lang="en-US" dirty="0"/>
          </a:p>
        </p:txBody>
      </p:sp>
    </p:spTree>
    <p:extLst>
      <p:ext uri="{BB962C8B-B14F-4D97-AF65-F5344CB8AC3E}">
        <p14:creationId xmlns:p14="http://schemas.microsoft.com/office/powerpoint/2010/main" val="2701212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FE22C-24CC-DB2E-3A91-55A3AA3060B4}"/>
              </a:ext>
            </a:extLst>
          </p:cNvPr>
          <p:cNvSpPr>
            <a:spLocks noGrp="1"/>
          </p:cNvSpPr>
          <p:nvPr>
            <p:ph type="title"/>
          </p:nvPr>
        </p:nvSpPr>
        <p:spPr>
          <a:xfrm>
            <a:off x="839788" y="365125"/>
            <a:ext cx="10515600" cy="1206069"/>
          </a:xfrm>
        </p:spPr>
        <p:txBody>
          <a:bodyPr/>
          <a:lstStyle/>
          <a:p>
            <a:r>
              <a:rPr lang="en-US" dirty="0"/>
              <a:t>World Heritage Cultural Landscapes</a:t>
            </a:r>
          </a:p>
        </p:txBody>
      </p:sp>
      <p:sp>
        <p:nvSpPr>
          <p:cNvPr id="7" name="Text Placeholder 2">
            <a:extLst>
              <a:ext uri="{FF2B5EF4-FFF2-40B4-BE49-F238E27FC236}">
                <a16:creationId xmlns:a16="http://schemas.microsoft.com/office/drawing/2014/main" id="{D11FB08A-D31C-7BE2-9AAC-5D16655987D1}"/>
              </a:ext>
            </a:extLst>
          </p:cNvPr>
          <p:cNvSpPr txBox="1">
            <a:spLocks/>
          </p:cNvSpPr>
          <p:nvPr/>
        </p:nvSpPr>
        <p:spPr>
          <a:xfrm>
            <a:off x="942708" y="2006930"/>
            <a:ext cx="3185947" cy="49066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3200" dirty="0">
                <a:solidFill>
                  <a:schemeClr val="accent4"/>
                </a:solidFill>
              </a:rPr>
              <a:t>2001</a:t>
            </a:r>
          </a:p>
        </p:txBody>
      </p:sp>
      <p:sp>
        <p:nvSpPr>
          <p:cNvPr id="8" name="Content Placeholder 3">
            <a:extLst>
              <a:ext uri="{FF2B5EF4-FFF2-40B4-BE49-F238E27FC236}">
                <a16:creationId xmlns:a16="http://schemas.microsoft.com/office/drawing/2014/main" id="{60859811-ED72-7B48-2046-B860F20EFE20}"/>
              </a:ext>
            </a:extLst>
          </p:cNvPr>
          <p:cNvSpPr txBox="1">
            <a:spLocks/>
          </p:cNvSpPr>
          <p:nvPr/>
        </p:nvSpPr>
        <p:spPr>
          <a:xfrm>
            <a:off x="942708" y="2600078"/>
            <a:ext cx="3185947" cy="36845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30</a:t>
            </a:r>
          </a:p>
        </p:txBody>
      </p:sp>
      <p:sp>
        <p:nvSpPr>
          <p:cNvPr id="11" name="Text Placeholder 2">
            <a:extLst>
              <a:ext uri="{FF2B5EF4-FFF2-40B4-BE49-F238E27FC236}">
                <a16:creationId xmlns:a16="http://schemas.microsoft.com/office/drawing/2014/main" id="{9F36710D-D6A5-EFDF-A0C0-09F5E8773C75}"/>
              </a:ext>
            </a:extLst>
          </p:cNvPr>
          <p:cNvSpPr txBox="1">
            <a:spLocks/>
          </p:cNvSpPr>
          <p:nvPr/>
        </p:nvSpPr>
        <p:spPr>
          <a:xfrm>
            <a:off x="942707" y="3811180"/>
            <a:ext cx="3185947" cy="76404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Others not indicated as cultural landscapes</a:t>
            </a:r>
          </a:p>
        </p:txBody>
      </p:sp>
      <p:sp>
        <p:nvSpPr>
          <p:cNvPr id="12" name="TextBox 11">
            <a:extLst>
              <a:ext uri="{FF2B5EF4-FFF2-40B4-BE49-F238E27FC236}">
                <a16:creationId xmlns:a16="http://schemas.microsoft.com/office/drawing/2014/main" id="{FBB29B25-4E26-2C68-D9D1-AEF6FCD2D168}"/>
              </a:ext>
            </a:extLst>
          </p:cNvPr>
          <p:cNvSpPr txBox="1"/>
          <p:nvPr/>
        </p:nvSpPr>
        <p:spPr>
          <a:xfrm>
            <a:off x="1042987" y="4786313"/>
            <a:ext cx="2014538" cy="523220"/>
          </a:xfrm>
          <a:prstGeom prst="rect">
            <a:avLst/>
          </a:prstGeom>
          <a:noFill/>
        </p:spPr>
        <p:txBody>
          <a:bodyPr wrap="square" rtlCol="0">
            <a:spAutoFit/>
          </a:bodyPr>
          <a:lstStyle/>
          <a:p>
            <a:r>
              <a:rPr lang="en-US" sz="2800" dirty="0"/>
              <a:t>Approx. 100</a:t>
            </a:r>
          </a:p>
        </p:txBody>
      </p:sp>
    </p:spTree>
    <p:extLst>
      <p:ext uri="{BB962C8B-B14F-4D97-AF65-F5344CB8AC3E}">
        <p14:creationId xmlns:p14="http://schemas.microsoft.com/office/powerpoint/2010/main" val="3766795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ble&#10;&#10;Description automatically generated">
            <a:extLst>
              <a:ext uri="{FF2B5EF4-FFF2-40B4-BE49-F238E27FC236}">
                <a16:creationId xmlns:a16="http://schemas.microsoft.com/office/drawing/2014/main" id="{9AEBEE96-029F-2180-ECBE-8D78344BE0B5}"/>
              </a:ext>
            </a:extLst>
          </p:cNvPr>
          <p:cNvPicPr>
            <a:picLocks noChangeAspect="1"/>
          </p:cNvPicPr>
          <p:nvPr/>
        </p:nvPicPr>
        <p:blipFill>
          <a:blip r:embed="rId2"/>
          <a:stretch>
            <a:fillRect/>
          </a:stretch>
        </p:blipFill>
        <p:spPr>
          <a:xfrm>
            <a:off x="1757363" y="185737"/>
            <a:ext cx="9063983" cy="6221105"/>
          </a:xfrm>
          <a:prstGeom prst="rect">
            <a:avLst/>
          </a:prstGeom>
        </p:spPr>
      </p:pic>
    </p:spTree>
    <p:extLst>
      <p:ext uri="{BB962C8B-B14F-4D97-AF65-F5344CB8AC3E}">
        <p14:creationId xmlns:p14="http://schemas.microsoft.com/office/powerpoint/2010/main" val="4043478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ble&#10;&#10;Description automatically generated">
            <a:extLst>
              <a:ext uri="{FF2B5EF4-FFF2-40B4-BE49-F238E27FC236}">
                <a16:creationId xmlns:a16="http://schemas.microsoft.com/office/drawing/2014/main" id="{092198F1-8B16-0066-BA1F-408322100FE2}"/>
              </a:ext>
            </a:extLst>
          </p:cNvPr>
          <p:cNvPicPr>
            <a:picLocks noChangeAspect="1"/>
          </p:cNvPicPr>
          <p:nvPr/>
        </p:nvPicPr>
        <p:blipFill>
          <a:blip r:embed="rId2"/>
          <a:stretch>
            <a:fillRect/>
          </a:stretch>
        </p:blipFill>
        <p:spPr>
          <a:xfrm>
            <a:off x="1585812" y="171450"/>
            <a:ext cx="9337994" cy="6300788"/>
          </a:xfrm>
          <a:prstGeom prst="rect">
            <a:avLst/>
          </a:prstGeom>
        </p:spPr>
      </p:pic>
    </p:spTree>
    <p:extLst>
      <p:ext uri="{BB962C8B-B14F-4D97-AF65-F5344CB8AC3E}">
        <p14:creationId xmlns:p14="http://schemas.microsoft.com/office/powerpoint/2010/main" val="501026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FE22C-24CC-DB2E-3A91-55A3AA3060B4}"/>
              </a:ext>
            </a:extLst>
          </p:cNvPr>
          <p:cNvSpPr>
            <a:spLocks noGrp="1"/>
          </p:cNvSpPr>
          <p:nvPr>
            <p:ph type="title"/>
          </p:nvPr>
        </p:nvSpPr>
        <p:spPr>
          <a:xfrm>
            <a:off x="839788" y="365125"/>
            <a:ext cx="10515600" cy="1206069"/>
          </a:xfrm>
        </p:spPr>
        <p:txBody>
          <a:bodyPr/>
          <a:lstStyle/>
          <a:p>
            <a:r>
              <a:rPr lang="en-US" dirty="0"/>
              <a:t>World Heritage Cultural Landscapes</a:t>
            </a:r>
          </a:p>
        </p:txBody>
      </p:sp>
      <p:sp>
        <p:nvSpPr>
          <p:cNvPr id="3" name="Text Placeholder 2">
            <a:extLst>
              <a:ext uri="{FF2B5EF4-FFF2-40B4-BE49-F238E27FC236}">
                <a16:creationId xmlns:a16="http://schemas.microsoft.com/office/drawing/2014/main" id="{FA683C45-5935-C464-A010-1E65BA69F371}"/>
              </a:ext>
            </a:extLst>
          </p:cNvPr>
          <p:cNvSpPr>
            <a:spLocks noGrp="1"/>
          </p:cNvSpPr>
          <p:nvPr>
            <p:ph type="body" idx="1"/>
          </p:nvPr>
        </p:nvSpPr>
        <p:spPr>
          <a:xfrm>
            <a:off x="4503026" y="2006930"/>
            <a:ext cx="3185947" cy="507670"/>
          </a:xfrm>
        </p:spPr>
        <p:txBody>
          <a:bodyPr>
            <a:noAutofit/>
          </a:bodyPr>
          <a:lstStyle/>
          <a:p>
            <a:r>
              <a:rPr lang="en-US" sz="3200" dirty="0">
                <a:solidFill>
                  <a:schemeClr val="accent4"/>
                </a:solidFill>
              </a:rPr>
              <a:t>2011</a:t>
            </a:r>
          </a:p>
        </p:txBody>
      </p:sp>
      <p:sp>
        <p:nvSpPr>
          <p:cNvPr id="4" name="Content Placeholder 3">
            <a:extLst>
              <a:ext uri="{FF2B5EF4-FFF2-40B4-BE49-F238E27FC236}">
                <a16:creationId xmlns:a16="http://schemas.microsoft.com/office/drawing/2014/main" id="{CA13F151-4736-3EA3-D6AD-8A21CDFC7B78}"/>
              </a:ext>
            </a:extLst>
          </p:cNvPr>
          <p:cNvSpPr>
            <a:spLocks noGrp="1"/>
          </p:cNvSpPr>
          <p:nvPr>
            <p:ph sz="half" idx="2"/>
          </p:nvPr>
        </p:nvSpPr>
        <p:spPr>
          <a:xfrm>
            <a:off x="4503025" y="2600078"/>
            <a:ext cx="3185947" cy="3684588"/>
          </a:xfrm>
        </p:spPr>
        <p:txBody>
          <a:bodyPr/>
          <a:lstStyle/>
          <a:p>
            <a:r>
              <a:rPr lang="en-US" dirty="0"/>
              <a:t>74</a:t>
            </a:r>
          </a:p>
        </p:txBody>
      </p:sp>
      <p:sp>
        <p:nvSpPr>
          <p:cNvPr id="7" name="Text Placeholder 2">
            <a:extLst>
              <a:ext uri="{FF2B5EF4-FFF2-40B4-BE49-F238E27FC236}">
                <a16:creationId xmlns:a16="http://schemas.microsoft.com/office/drawing/2014/main" id="{D11FB08A-D31C-7BE2-9AAC-5D16655987D1}"/>
              </a:ext>
            </a:extLst>
          </p:cNvPr>
          <p:cNvSpPr txBox="1">
            <a:spLocks/>
          </p:cNvSpPr>
          <p:nvPr/>
        </p:nvSpPr>
        <p:spPr>
          <a:xfrm>
            <a:off x="942708" y="2006930"/>
            <a:ext cx="3185947" cy="49066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3200" dirty="0">
                <a:solidFill>
                  <a:schemeClr val="accent4"/>
                </a:solidFill>
              </a:rPr>
              <a:t>2001</a:t>
            </a:r>
          </a:p>
        </p:txBody>
      </p:sp>
      <p:sp>
        <p:nvSpPr>
          <p:cNvPr id="8" name="Content Placeholder 3">
            <a:extLst>
              <a:ext uri="{FF2B5EF4-FFF2-40B4-BE49-F238E27FC236}">
                <a16:creationId xmlns:a16="http://schemas.microsoft.com/office/drawing/2014/main" id="{60859811-ED72-7B48-2046-B860F20EFE20}"/>
              </a:ext>
            </a:extLst>
          </p:cNvPr>
          <p:cNvSpPr txBox="1">
            <a:spLocks/>
          </p:cNvSpPr>
          <p:nvPr/>
        </p:nvSpPr>
        <p:spPr>
          <a:xfrm>
            <a:off x="942708" y="2600078"/>
            <a:ext cx="3185947" cy="36845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30</a:t>
            </a:r>
          </a:p>
        </p:txBody>
      </p:sp>
      <p:sp>
        <p:nvSpPr>
          <p:cNvPr id="11" name="Text Placeholder 2">
            <a:extLst>
              <a:ext uri="{FF2B5EF4-FFF2-40B4-BE49-F238E27FC236}">
                <a16:creationId xmlns:a16="http://schemas.microsoft.com/office/drawing/2014/main" id="{9F36710D-D6A5-EFDF-A0C0-09F5E8773C75}"/>
              </a:ext>
            </a:extLst>
          </p:cNvPr>
          <p:cNvSpPr txBox="1">
            <a:spLocks/>
          </p:cNvSpPr>
          <p:nvPr/>
        </p:nvSpPr>
        <p:spPr>
          <a:xfrm>
            <a:off x="942708" y="3771897"/>
            <a:ext cx="3185947" cy="76404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Others not indicated as cultural landscapes</a:t>
            </a:r>
          </a:p>
        </p:txBody>
      </p:sp>
      <p:sp>
        <p:nvSpPr>
          <p:cNvPr id="12" name="TextBox 11">
            <a:extLst>
              <a:ext uri="{FF2B5EF4-FFF2-40B4-BE49-F238E27FC236}">
                <a16:creationId xmlns:a16="http://schemas.microsoft.com/office/drawing/2014/main" id="{FBB29B25-4E26-2C68-D9D1-AEF6FCD2D168}"/>
              </a:ext>
            </a:extLst>
          </p:cNvPr>
          <p:cNvSpPr txBox="1"/>
          <p:nvPr/>
        </p:nvSpPr>
        <p:spPr>
          <a:xfrm>
            <a:off x="1042987" y="4786313"/>
            <a:ext cx="2014538" cy="523220"/>
          </a:xfrm>
          <a:prstGeom prst="rect">
            <a:avLst/>
          </a:prstGeom>
          <a:noFill/>
        </p:spPr>
        <p:txBody>
          <a:bodyPr wrap="square" rtlCol="0">
            <a:spAutoFit/>
          </a:bodyPr>
          <a:lstStyle/>
          <a:p>
            <a:r>
              <a:rPr lang="en-US" sz="2800" dirty="0"/>
              <a:t>Approx. 100</a:t>
            </a:r>
          </a:p>
        </p:txBody>
      </p:sp>
    </p:spTree>
    <p:extLst>
      <p:ext uri="{BB962C8B-B14F-4D97-AF65-F5344CB8AC3E}">
        <p14:creationId xmlns:p14="http://schemas.microsoft.com/office/powerpoint/2010/main" val="2003232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FE22C-24CC-DB2E-3A91-55A3AA3060B4}"/>
              </a:ext>
            </a:extLst>
          </p:cNvPr>
          <p:cNvSpPr>
            <a:spLocks noGrp="1"/>
          </p:cNvSpPr>
          <p:nvPr>
            <p:ph type="title"/>
          </p:nvPr>
        </p:nvSpPr>
        <p:spPr>
          <a:xfrm>
            <a:off x="839788" y="365125"/>
            <a:ext cx="10515600" cy="1206069"/>
          </a:xfrm>
        </p:spPr>
        <p:txBody>
          <a:bodyPr/>
          <a:lstStyle/>
          <a:p>
            <a:r>
              <a:rPr lang="en-US" dirty="0"/>
              <a:t>World Heritage Cultural Landscapes</a:t>
            </a:r>
          </a:p>
        </p:txBody>
      </p:sp>
      <p:sp>
        <p:nvSpPr>
          <p:cNvPr id="3" name="Text Placeholder 2">
            <a:extLst>
              <a:ext uri="{FF2B5EF4-FFF2-40B4-BE49-F238E27FC236}">
                <a16:creationId xmlns:a16="http://schemas.microsoft.com/office/drawing/2014/main" id="{FA683C45-5935-C464-A010-1E65BA69F371}"/>
              </a:ext>
            </a:extLst>
          </p:cNvPr>
          <p:cNvSpPr>
            <a:spLocks noGrp="1"/>
          </p:cNvSpPr>
          <p:nvPr>
            <p:ph type="body" idx="1"/>
          </p:nvPr>
        </p:nvSpPr>
        <p:spPr>
          <a:xfrm>
            <a:off x="4503026" y="2006930"/>
            <a:ext cx="3185947" cy="507670"/>
          </a:xfrm>
        </p:spPr>
        <p:txBody>
          <a:bodyPr>
            <a:noAutofit/>
          </a:bodyPr>
          <a:lstStyle/>
          <a:p>
            <a:r>
              <a:rPr lang="en-US" sz="3200" dirty="0">
                <a:solidFill>
                  <a:schemeClr val="accent4"/>
                </a:solidFill>
              </a:rPr>
              <a:t>2011</a:t>
            </a:r>
          </a:p>
        </p:txBody>
      </p:sp>
      <p:sp>
        <p:nvSpPr>
          <p:cNvPr id="4" name="Content Placeholder 3">
            <a:extLst>
              <a:ext uri="{FF2B5EF4-FFF2-40B4-BE49-F238E27FC236}">
                <a16:creationId xmlns:a16="http://schemas.microsoft.com/office/drawing/2014/main" id="{CA13F151-4736-3EA3-D6AD-8A21CDFC7B78}"/>
              </a:ext>
            </a:extLst>
          </p:cNvPr>
          <p:cNvSpPr>
            <a:spLocks noGrp="1"/>
          </p:cNvSpPr>
          <p:nvPr>
            <p:ph sz="half" idx="2"/>
          </p:nvPr>
        </p:nvSpPr>
        <p:spPr>
          <a:xfrm>
            <a:off x="4503025" y="2600078"/>
            <a:ext cx="3185947" cy="3684588"/>
          </a:xfrm>
        </p:spPr>
        <p:txBody>
          <a:bodyPr/>
          <a:lstStyle/>
          <a:p>
            <a:r>
              <a:rPr lang="en-US" dirty="0"/>
              <a:t>74</a:t>
            </a:r>
          </a:p>
        </p:txBody>
      </p:sp>
      <p:sp>
        <p:nvSpPr>
          <p:cNvPr id="5" name="Text Placeholder 4">
            <a:extLst>
              <a:ext uri="{FF2B5EF4-FFF2-40B4-BE49-F238E27FC236}">
                <a16:creationId xmlns:a16="http://schemas.microsoft.com/office/drawing/2014/main" id="{362278B6-4438-03F9-8970-712E9E633FF0}"/>
              </a:ext>
            </a:extLst>
          </p:cNvPr>
          <p:cNvSpPr>
            <a:spLocks noGrp="1"/>
          </p:cNvSpPr>
          <p:nvPr>
            <p:ph type="body" sz="quarter" idx="3"/>
          </p:nvPr>
        </p:nvSpPr>
        <p:spPr>
          <a:xfrm>
            <a:off x="8063344" y="1997405"/>
            <a:ext cx="3292044" cy="507670"/>
          </a:xfrm>
        </p:spPr>
        <p:txBody>
          <a:bodyPr>
            <a:noAutofit/>
          </a:bodyPr>
          <a:lstStyle/>
          <a:p>
            <a:r>
              <a:rPr lang="en-US" sz="3200" dirty="0">
                <a:solidFill>
                  <a:schemeClr val="accent4"/>
                </a:solidFill>
              </a:rPr>
              <a:t>2021</a:t>
            </a:r>
          </a:p>
        </p:txBody>
      </p:sp>
      <p:sp>
        <p:nvSpPr>
          <p:cNvPr id="6" name="Content Placeholder 5">
            <a:extLst>
              <a:ext uri="{FF2B5EF4-FFF2-40B4-BE49-F238E27FC236}">
                <a16:creationId xmlns:a16="http://schemas.microsoft.com/office/drawing/2014/main" id="{87DE7447-FD22-8EEB-395A-5C4FED11F1AF}"/>
              </a:ext>
            </a:extLst>
          </p:cNvPr>
          <p:cNvSpPr>
            <a:spLocks noGrp="1"/>
          </p:cNvSpPr>
          <p:nvPr>
            <p:ph sz="quarter" idx="4"/>
          </p:nvPr>
        </p:nvSpPr>
        <p:spPr>
          <a:xfrm>
            <a:off x="8063344" y="2505075"/>
            <a:ext cx="3292043" cy="3684588"/>
          </a:xfrm>
        </p:spPr>
        <p:txBody>
          <a:bodyPr/>
          <a:lstStyle/>
          <a:p>
            <a:r>
              <a:rPr lang="en-US" dirty="0"/>
              <a:t>121</a:t>
            </a:r>
          </a:p>
        </p:txBody>
      </p:sp>
      <p:sp>
        <p:nvSpPr>
          <p:cNvPr id="7" name="Text Placeholder 2">
            <a:extLst>
              <a:ext uri="{FF2B5EF4-FFF2-40B4-BE49-F238E27FC236}">
                <a16:creationId xmlns:a16="http://schemas.microsoft.com/office/drawing/2014/main" id="{D11FB08A-D31C-7BE2-9AAC-5D16655987D1}"/>
              </a:ext>
            </a:extLst>
          </p:cNvPr>
          <p:cNvSpPr txBox="1">
            <a:spLocks/>
          </p:cNvSpPr>
          <p:nvPr/>
        </p:nvSpPr>
        <p:spPr>
          <a:xfrm>
            <a:off x="942708" y="2006930"/>
            <a:ext cx="3185947" cy="49066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3200" dirty="0">
                <a:solidFill>
                  <a:schemeClr val="accent4"/>
                </a:solidFill>
              </a:rPr>
              <a:t>2001</a:t>
            </a:r>
          </a:p>
        </p:txBody>
      </p:sp>
      <p:sp>
        <p:nvSpPr>
          <p:cNvPr id="8" name="Content Placeholder 3">
            <a:extLst>
              <a:ext uri="{FF2B5EF4-FFF2-40B4-BE49-F238E27FC236}">
                <a16:creationId xmlns:a16="http://schemas.microsoft.com/office/drawing/2014/main" id="{60859811-ED72-7B48-2046-B860F20EFE20}"/>
              </a:ext>
            </a:extLst>
          </p:cNvPr>
          <p:cNvSpPr txBox="1">
            <a:spLocks/>
          </p:cNvSpPr>
          <p:nvPr/>
        </p:nvSpPr>
        <p:spPr>
          <a:xfrm>
            <a:off x="942708" y="2600078"/>
            <a:ext cx="3185947" cy="36845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30</a:t>
            </a:r>
          </a:p>
        </p:txBody>
      </p:sp>
      <p:sp>
        <p:nvSpPr>
          <p:cNvPr id="11" name="Text Placeholder 2">
            <a:extLst>
              <a:ext uri="{FF2B5EF4-FFF2-40B4-BE49-F238E27FC236}">
                <a16:creationId xmlns:a16="http://schemas.microsoft.com/office/drawing/2014/main" id="{9F36710D-D6A5-EFDF-A0C0-09F5E8773C75}"/>
              </a:ext>
            </a:extLst>
          </p:cNvPr>
          <p:cNvSpPr txBox="1">
            <a:spLocks/>
          </p:cNvSpPr>
          <p:nvPr/>
        </p:nvSpPr>
        <p:spPr>
          <a:xfrm>
            <a:off x="942706" y="3829771"/>
            <a:ext cx="3185947" cy="76404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Others not indicated as cultural landscapes</a:t>
            </a:r>
          </a:p>
        </p:txBody>
      </p:sp>
      <p:sp>
        <p:nvSpPr>
          <p:cNvPr id="12" name="TextBox 11">
            <a:extLst>
              <a:ext uri="{FF2B5EF4-FFF2-40B4-BE49-F238E27FC236}">
                <a16:creationId xmlns:a16="http://schemas.microsoft.com/office/drawing/2014/main" id="{FBB29B25-4E26-2C68-D9D1-AEF6FCD2D168}"/>
              </a:ext>
            </a:extLst>
          </p:cNvPr>
          <p:cNvSpPr txBox="1"/>
          <p:nvPr/>
        </p:nvSpPr>
        <p:spPr>
          <a:xfrm>
            <a:off x="1042987" y="4786313"/>
            <a:ext cx="2014538" cy="523220"/>
          </a:xfrm>
          <a:prstGeom prst="rect">
            <a:avLst/>
          </a:prstGeom>
          <a:noFill/>
        </p:spPr>
        <p:txBody>
          <a:bodyPr wrap="square" rtlCol="0">
            <a:spAutoFit/>
          </a:bodyPr>
          <a:lstStyle/>
          <a:p>
            <a:r>
              <a:rPr lang="en-US" sz="2800" dirty="0"/>
              <a:t>Approx. 100</a:t>
            </a:r>
          </a:p>
        </p:txBody>
      </p:sp>
      <p:sp>
        <p:nvSpPr>
          <p:cNvPr id="9" name="TextBox 8">
            <a:extLst>
              <a:ext uri="{FF2B5EF4-FFF2-40B4-BE49-F238E27FC236}">
                <a16:creationId xmlns:a16="http://schemas.microsoft.com/office/drawing/2014/main" id="{8B5E9714-D57F-C86C-462B-87D2E3176F30}"/>
              </a:ext>
            </a:extLst>
          </p:cNvPr>
          <p:cNvSpPr txBox="1"/>
          <p:nvPr/>
        </p:nvSpPr>
        <p:spPr>
          <a:xfrm>
            <a:off x="8063341" y="4786313"/>
            <a:ext cx="3292043" cy="954107"/>
          </a:xfrm>
          <a:prstGeom prst="rect">
            <a:avLst/>
          </a:prstGeom>
          <a:noFill/>
        </p:spPr>
        <p:txBody>
          <a:bodyPr wrap="square" rtlCol="0">
            <a:spAutoFit/>
          </a:bodyPr>
          <a:lstStyle/>
          <a:p>
            <a:r>
              <a:rPr lang="en-US" sz="2800" dirty="0"/>
              <a:t>??? Revised </a:t>
            </a:r>
          </a:p>
          <a:p>
            <a:r>
              <a:rPr lang="en-US" sz="2800" dirty="0"/>
              <a:t>??? Not nominated</a:t>
            </a:r>
          </a:p>
        </p:txBody>
      </p:sp>
    </p:spTree>
    <p:extLst>
      <p:ext uri="{BB962C8B-B14F-4D97-AF65-F5344CB8AC3E}">
        <p14:creationId xmlns:p14="http://schemas.microsoft.com/office/powerpoint/2010/main" val="3573496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10D3499-9822-B585-1126-8679E3FF8698}"/>
              </a:ext>
            </a:extLst>
          </p:cNvPr>
          <p:cNvSpPr>
            <a:spLocks noGrp="1"/>
          </p:cNvSpPr>
          <p:nvPr>
            <p:ph type="title"/>
          </p:nvPr>
        </p:nvSpPr>
        <p:spPr/>
        <p:txBody>
          <a:bodyPr/>
          <a:lstStyle/>
          <a:p>
            <a:endParaRPr lang="en-US"/>
          </a:p>
        </p:txBody>
      </p:sp>
      <p:sp>
        <p:nvSpPr>
          <p:cNvPr id="8" name="Content Placeholder 7">
            <a:extLst>
              <a:ext uri="{FF2B5EF4-FFF2-40B4-BE49-F238E27FC236}">
                <a16:creationId xmlns:a16="http://schemas.microsoft.com/office/drawing/2014/main" id="{BB4160ED-024D-233F-001E-A1479B6B4320}"/>
              </a:ext>
            </a:extLst>
          </p:cNvPr>
          <p:cNvSpPr>
            <a:spLocks noGrp="1"/>
          </p:cNvSpPr>
          <p:nvPr>
            <p:ph idx="1"/>
          </p:nvPr>
        </p:nvSpPr>
        <p:spPr/>
        <p:txBody>
          <a:bodyPr>
            <a:normAutofit/>
          </a:bodyPr>
          <a:lstStyle/>
          <a:p>
            <a:r>
              <a:rPr lang="en-US" sz="3200" dirty="0"/>
              <a:t>Until the end of 2004, World Heritage sites were selected on the basis of six cultural and four natural criteria. With the adoption of the revised Operational Guidelines for the Implementation of the World Heritage Convention in 2005, only one set of ten criteria exists.</a:t>
            </a:r>
          </a:p>
        </p:txBody>
      </p:sp>
    </p:spTree>
    <p:extLst>
      <p:ext uri="{BB962C8B-B14F-4D97-AF65-F5344CB8AC3E}">
        <p14:creationId xmlns:p14="http://schemas.microsoft.com/office/powerpoint/2010/main" val="3538920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F536A-10B9-27FB-B7A0-D67E44080BC8}"/>
              </a:ext>
            </a:extLst>
          </p:cNvPr>
          <p:cNvSpPr>
            <a:spLocks noGrp="1"/>
          </p:cNvSpPr>
          <p:nvPr>
            <p:ph type="title"/>
          </p:nvPr>
        </p:nvSpPr>
        <p:spPr/>
        <p:txBody>
          <a:bodyPr/>
          <a:lstStyle/>
          <a:p>
            <a:r>
              <a:rPr lang="en-US" dirty="0">
                <a:solidFill>
                  <a:schemeClr val="accent4"/>
                </a:solidFill>
              </a:rPr>
              <a:t>The Beginnings of Recognition</a:t>
            </a:r>
          </a:p>
        </p:txBody>
      </p:sp>
      <p:sp>
        <p:nvSpPr>
          <p:cNvPr id="3" name="Text Placeholder 2">
            <a:extLst>
              <a:ext uri="{FF2B5EF4-FFF2-40B4-BE49-F238E27FC236}">
                <a16:creationId xmlns:a16="http://schemas.microsoft.com/office/drawing/2014/main" id="{B28E6B02-0203-FCF2-50EA-C4C867F0D4EC}"/>
              </a:ext>
            </a:extLst>
          </p:cNvPr>
          <p:cNvSpPr>
            <a:spLocks noGrp="1"/>
          </p:cNvSpPr>
          <p:nvPr>
            <p:ph type="body" idx="1"/>
          </p:nvPr>
        </p:nvSpPr>
        <p:spPr/>
        <p:txBody>
          <a:bodyPr/>
          <a:lstStyle/>
          <a:p>
            <a:r>
              <a:rPr lang="en-US" dirty="0">
                <a:solidFill>
                  <a:srgbClr val="FFF2CC"/>
                </a:solidFill>
              </a:rPr>
              <a:t>For Cultural Landscapes</a:t>
            </a:r>
          </a:p>
        </p:txBody>
      </p:sp>
    </p:spTree>
    <p:extLst>
      <p:ext uri="{BB962C8B-B14F-4D97-AF65-F5344CB8AC3E}">
        <p14:creationId xmlns:p14="http://schemas.microsoft.com/office/powerpoint/2010/main" val="28696440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84AEE-9647-0423-D417-EAE039302B39}"/>
              </a:ext>
            </a:extLst>
          </p:cNvPr>
          <p:cNvSpPr>
            <a:spLocks noGrp="1"/>
          </p:cNvSpPr>
          <p:nvPr>
            <p:ph type="title"/>
          </p:nvPr>
        </p:nvSpPr>
        <p:spPr/>
        <p:txBody>
          <a:bodyPr/>
          <a:lstStyle/>
          <a:p>
            <a:r>
              <a:rPr lang="en-US" b="1" dirty="0"/>
              <a:t>World Heritage Selection Criteria</a:t>
            </a:r>
            <a:br>
              <a:rPr lang="en-US" b="1" dirty="0"/>
            </a:br>
            <a:endParaRPr lang="en-US" dirty="0"/>
          </a:p>
        </p:txBody>
      </p:sp>
      <p:sp>
        <p:nvSpPr>
          <p:cNvPr id="3" name="Content Placeholder 2">
            <a:extLst>
              <a:ext uri="{FF2B5EF4-FFF2-40B4-BE49-F238E27FC236}">
                <a16:creationId xmlns:a16="http://schemas.microsoft.com/office/drawing/2014/main" id="{305C924A-A3FD-74FF-C0FB-D0A5B582AB7A}"/>
              </a:ext>
            </a:extLst>
          </p:cNvPr>
          <p:cNvSpPr>
            <a:spLocks noGrp="1"/>
          </p:cNvSpPr>
          <p:nvPr>
            <p:ph idx="1"/>
          </p:nvPr>
        </p:nvSpPr>
        <p:spPr>
          <a:xfrm>
            <a:off x="838200" y="1885950"/>
            <a:ext cx="10515600" cy="4291013"/>
          </a:xfrm>
        </p:spPr>
        <p:txBody>
          <a:bodyPr>
            <a:normAutofit fontScale="92500" lnSpcReduction="10000"/>
          </a:bodyPr>
          <a:lstStyle/>
          <a:p>
            <a:pPr marL="0" indent="0">
              <a:buNone/>
            </a:pPr>
            <a:r>
              <a:rPr lang="en-US" b="1" dirty="0"/>
              <a:t>(</a:t>
            </a:r>
            <a:r>
              <a:rPr lang="en-US" b="1" dirty="0" err="1"/>
              <a:t>i</a:t>
            </a:r>
            <a:r>
              <a:rPr lang="en-US" b="1" dirty="0"/>
              <a:t>)  </a:t>
            </a:r>
            <a:r>
              <a:rPr lang="en-US" dirty="0"/>
              <a:t>to represent a </a:t>
            </a:r>
            <a:r>
              <a:rPr lang="en-US" dirty="0">
                <a:solidFill>
                  <a:srgbClr val="FF0000"/>
                </a:solidFill>
              </a:rPr>
              <a:t>masterpiece</a:t>
            </a:r>
            <a:r>
              <a:rPr lang="en-US" dirty="0"/>
              <a:t> of human creative genius;</a:t>
            </a:r>
          </a:p>
          <a:p>
            <a:pPr marL="0" indent="0">
              <a:buNone/>
            </a:pPr>
            <a:endParaRPr lang="en-US" dirty="0"/>
          </a:p>
          <a:p>
            <a:pPr marL="571500" indent="-571500">
              <a:buAutoNum type="romanLcParenBoth" startAt="2"/>
            </a:pPr>
            <a:r>
              <a:rPr lang="en-US" dirty="0"/>
              <a:t>to exhibit an important </a:t>
            </a:r>
            <a:r>
              <a:rPr lang="en-US" dirty="0">
                <a:solidFill>
                  <a:srgbClr val="FF0000"/>
                </a:solidFill>
              </a:rPr>
              <a:t>interchange of human values</a:t>
            </a:r>
            <a:r>
              <a:rPr lang="en-US" dirty="0"/>
              <a:t>, over a span of time or within a cultural area of the world, on </a:t>
            </a:r>
            <a:r>
              <a:rPr lang="en-US" dirty="0">
                <a:solidFill>
                  <a:srgbClr val="FF0000"/>
                </a:solidFill>
              </a:rPr>
              <a:t>developments in architecture or technology, monumental arts, town-planning or landscape design</a:t>
            </a:r>
            <a:r>
              <a:rPr lang="en-US" dirty="0"/>
              <a:t>;</a:t>
            </a:r>
          </a:p>
          <a:p>
            <a:pPr marL="571500" indent="-571500">
              <a:buAutoNum type="romanLcParenBoth" startAt="2"/>
            </a:pPr>
            <a:endParaRPr lang="en-US" dirty="0"/>
          </a:p>
          <a:p>
            <a:pPr marL="0" indent="0">
              <a:buNone/>
            </a:pPr>
            <a:r>
              <a:rPr lang="en-US" b="1" dirty="0"/>
              <a:t>(iii)  </a:t>
            </a:r>
            <a:r>
              <a:rPr lang="en-US" dirty="0"/>
              <a:t>to bear a unique or at least exceptional testimony to a </a:t>
            </a:r>
            <a:r>
              <a:rPr lang="en-US" dirty="0">
                <a:solidFill>
                  <a:srgbClr val="FF0000"/>
                </a:solidFill>
              </a:rPr>
              <a:t>cultural tradition 	or to a civilization</a:t>
            </a:r>
            <a:r>
              <a:rPr lang="en-US" dirty="0"/>
              <a:t> which is living or which has disappeared;</a:t>
            </a:r>
          </a:p>
          <a:p>
            <a:pPr marL="0" indent="0">
              <a:buNone/>
            </a:pPr>
            <a:br>
              <a:rPr lang="en-US" dirty="0"/>
            </a:br>
            <a:endParaRPr lang="en-US" dirty="0"/>
          </a:p>
          <a:p>
            <a:pPr marL="0" indent="0">
              <a:buNone/>
            </a:pPr>
            <a:endParaRPr lang="en-US" dirty="0"/>
          </a:p>
          <a:p>
            <a:endParaRPr lang="en-US" dirty="0"/>
          </a:p>
        </p:txBody>
      </p:sp>
    </p:spTree>
    <p:extLst>
      <p:ext uri="{BB962C8B-B14F-4D97-AF65-F5344CB8AC3E}">
        <p14:creationId xmlns:p14="http://schemas.microsoft.com/office/powerpoint/2010/main" val="2276664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84AEE-9647-0423-D417-EAE039302B39}"/>
              </a:ext>
            </a:extLst>
          </p:cNvPr>
          <p:cNvSpPr>
            <a:spLocks noGrp="1"/>
          </p:cNvSpPr>
          <p:nvPr>
            <p:ph type="title"/>
          </p:nvPr>
        </p:nvSpPr>
        <p:spPr/>
        <p:txBody>
          <a:bodyPr/>
          <a:lstStyle/>
          <a:p>
            <a:r>
              <a:rPr lang="en-US" b="1" dirty="0"/>
              <a:t>World Heritage Selection Criteria </a:t>
            </a:r>
            <a:r>
              <a:rPr lang="en-US" sz="2000" b="1" dirty="0"/>
              <a:t>(cont’d)</a:t>
            </a:r>
            <a:br>
              <a:rPr lang="en-US" b="1" dirty="0"/>
            </a:br>
            <a:endParaRPr lang="en-US" dirty="0"/>
          </a:p>
        </p:txBody>
      </p:sp>
      <p:sp>
        <p:nvSpPr>
          <p:cNvPr id="3" name="Content Placeholder 2">
            <a:extLst>
              <a:ext uri="{FF2B5EF4-FFF2-40B4-BE49-F238E27FC236}">
                <a16:creationId xmlns:a16="http://schemas.microsoft.com/office/drawing/2014/main" id="{305C924A-A3FD-74FF-C0FB-D0A5B582AB7A}"/>
              </a:ext>
            </a:extLst>
          </p:cNvPr>
          <p:cNvSpPr>
            <a:spLocks noGrp="1"/>
          </p:cNvSpPr>
          <p:nvPr>
            <p:ph idx="1"/>
          </p:nvPr>
        </p:nvSpPr>
        <p:spPr>
          <a:xfrm>
            <a:off x="838200" y="1690688"/>
            <a:ext cx="10515600" cy="4486275"/>
          </a:xfrm>
        </p:spPr>
        <p:txBody>
          <a:bodyPr>
            <a:normAutofit fontScale="92500" lnSpcReduction="20000"/>
          </a:bodyPr>
          <a:lstStyle/>
          <a:p>
            <a:pPr marL="0" indent="0">
              <a:buNone/>
            </a:pPr>
            <a:r>
              <a:rPr lang="en-US" b="1" dirty="0"/>
              <a:t>(iv)  	</a:t>
            </a:r>
            <a:r>
              <a:rPr lang="en-US" dirty="0"/>
              <a:t>to be an outstanding example of a type of </a:t>
            </a:r>
            <a:r>
              <a:rPr lang="en-US" dirty="0">
                <a:solidFill>
                  <a:srgbClr val="FF0000"/>
                </a:solidFill>
              </a:rPr>
              <a:t>building, architectural or 	technological ensemble or landscape </a:t>
            </a:r>
            <a:r>
              <a:rPr lang="en-US" dirty="0"/>
              <a:t>which illustrates (a) 	significant stage(s) in human history;</a:t>
            </a:r>
          </a:p>
          <a:p>
            <a:pPr marL="0" indent="0">
              <a:buNone/>
            </a:pPr>
            <a:r>
              <a:rPr lang="en-US" b="1" dirty="0"/>
              <a:t>(v) 	</a:t>
            </a:r>
            <a:r>
              <a:rPr lang="en-US" dirty="0"/>
              <a:t>to be an outstanding example of a </a:t>
            </a:r>
            <a:r>
              <a:rPr lang="en-US" dirty="0">
                <a:solidFill>
                  <a:srgbClr val="FF0000"/>
                </a:solidFill>
              </a:rPr>
              <a:t>traditional human settlement, 	land-use, or sea-use</a:t>
            </a:r>
            <a:r>
              <a:rPr lang="en-US" dirty="0"/>
              <a:t> which is representative of a culture (or 	cultures), or human </a:t>
            </a:r>
            <a:r>
              <a:rPr lang="en-US" dirty="0">
                <a:solidFill>
                  <a:srgbClr val="FF0000"/>
                </a:solidFill>
              </a:rPr>
              <a:t>	interaction with the environment</a:t>
            </a:r>
            <a:r>
              <a:rPr lang="en-US" dirty="0"/>
              <a:t> especially when 	it has become vulnerable under the impact of irreversible change;</a:t>
            </a:r>
          </a:p>
          <a:p>
            <a:pPr marL="0" indent="0">
              <a:buNone/>
            </a:pPr>
            <a:r>
              <a:rPr lang="en-US" b="1" dirty="0"/>
              <a:t>(vi) 	</a:t>
            </a:r>
            <a:r>
              <a:rPr lang="en-US" dirty="0"/>
              <a:t>to be directly or tangibly associated with </a:t>
            </a:r>
            <a:r>
              <a:rPr lang="en-US" dirty="0">
                <a:solidFill>
                  <a:srgbClr val="FF0000"/>
                </a:solidFill>
              </a:rPr>
              <a:t>events or living traditions, 	with ideas, or with beliefs, with artistic and literary works </a:t>
            </a:r>
            <a:r>
              <a:rPr lang="en-US" dirty="0"/>
              <a:t>of 	outstanding universal significance. (The Committee considers that this 	criterion should preferably be used in conjunction with other criteria);</a:t>
            </a:r>
          </a:p>
          <a:p>
            <a:pPr marL="0" indent="0">
              <a:buNone/>
            </a:pPr>
            <a:br>
              <a:rPr lang="en-US" dirty="0"/>
            </a:br>
            <a:endParaRPr lang="en-US" dirty="0"/>
          </a:p>
          <a:p>
            <a:pPr marL="0" indent="0">
              <a:buNone/>
            </a:pPr>
            <a:endParaRPr lang="en-US" dirty="0"/>
          </a:p>
          <a:p>
            <a:endParaRPr lang="en-US" dirty="0"/>
          </a:p>
        </p:txBody>
      </p:sp>
    </p:spTree>
    <p:extLst>
      <p:ext uri="{BB962C8B-B14F-4D97-AF65-F5344CB8AC3E}">
        <p14:creationId xmlns:p14="http://schemas.microsoft.com/office/powerpoint/2010/main" val="25519742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84AEE-9647-0423-D417-EAE039302B39}"/>
              </a:ext>
            </a:extLst>
          </p:cNvPr>
          <p:cNvSpPr>
            <a:spLocks noGrp="1"/>
          </p:cNvSpPr>
          <p:nvPr>
            <p:ph type="title"/>
          </p:nvPr>
        </p:nvSpPr>
        <p:spPr/>
        <p:txBody>
          <a:bodyPr/>
          <a:lstStyle/>
          <a:p>
            <a:r>
              <a:rPr lang="en-US" b="1" dirty="0"/>
              <a:t>World Heritage Selection Criteria </a:t>
            </a:r>
            <a:r>
              <a:rPr lang="en-US" sz="2000" b="1" dirty="0"/>
              <a:t>(cont’d)</a:t>
            </a:r>
            <a:br>
              <a:rPr lang="en-US" b="1" dirty="0"/>
            </a:br>
            <a:endParaRPr lang="en-US" dirty="0"/>
          </a:p>
        </p:txBody>
      </p:sp>
      <p:sp>
        <p:nvSpPr>
          <p:cNvPr id="3" name="Content Placeholder 2">
            <a:extLst>
              <a:ext uri="{FF2B5EF4-FFF2-40B4-BE49-F238E27FC236}">
                <a16:creationId xmlns:a16="http://schemas.microsoft.com/office/drawing/2014/main" id="{305C924A-A3FD-74FF-C0FB-D0A5B582AB7A}"/>
              </a:ext>
            </a:extLst>
          </p:cNvPr>
          <p:cNvSpPr>
            <a:spLocks noGrp="1"/>
          </p:cNvSpPr>
          <p:nvPr>
            <p:ph idx="1"/>
          </p:nvPr>
        </p:nvSpPr>
        <p:spPr>
          <a:xfrm>
            <a:off x="838200" y="1885950"/>
            <a:ext cx="10515600" cy="4291013"/>
          </a:xfrm>
        </p:spPr>
        <p:txBody>
          <a:bodyPr>
            <a:normAutofit fontScale="77500" lnSpcReduction="20000"/>
          </a:bodyPr>
          <a:lstStyle/>
          <a:p>
            <a:pPr marL="0" indent="0">
              <a:buNone/>
            </a:pPr>
            <a:endParaRPr lang="en-US" dirty="0"/>
          </a:p>
          <a:p>
            <a:pPr marL="0" indent="0">
              <a:buNone/>
            </a:pPr>
            <a:r>
              <a:rPr lang="en-US" b="1" dirty="0"/>
              <a:t>(vii) 	</a:t>
            </a:r>
            <a:r>
              <a:rPr lang="en-US" dirty="0"/>
              <a:t>to contain superlative </a:t>
            </a:r>
            <a:r>
              <a:rPr lang="en-US" dirty="0">
                <a:solidFill>
                  <a:srgbClr val="FF0000"/>
                </a:solidFill>
              </a:rPr>
              <a:t>natural phenomena </a:t>
            </a:r>
            <a:r>
              <a:rPr lang="en-US" dirty="0"/>
              <a:t>or areas of exceptional </a:t>
            </a:r>
            <a:r>
              <a:rPr lang="en-US" dirty="0">
                <a:solidFill>
                  <a:srgbClr val="FF0000"/>
                </a:solidFill>
              </a:rPr>
              <a:t>natural beauty </a:t>
            </a:r>
            <a:r>
              <a:rPr lang="en-US" dirty="0"/>
              <a:t>	and aesthetic importance;</a:t>
            </a:r>
          </a:p>
          <a:p>
            <a:pPr marL="0" indent="0">
              <a:buNone/>
            </a:pPr>
            <a:r>
              <a:rPr lang="en-US" b="1" dirty="0"/>
              <a:t>(viii) 	</a:t>
            </a:r>
            <a:r>
              <a:rPr lang="en-US" dirty="0"/>
              <a:t>to be outstanding examples representing </a:t>
            </a:r>
            <a:r>
              <a:rPr lang="en-US" dirty="0">
                <a:solidFill>
                  <a:srgbClr val="FF0000"/>
                </a:solidFill>
              </a:rPr>
              <a:t>major stages of earth's history</a:t>
            </a:r>
            <a:r>
              <a:rPr lang="en-US" dirty="0"/>
              <a:t>, including 	the record of life, significant on-going geological processes in the development of 	landforms, or significant geomorphic or physiographic features;</a:t>
            </a:r>
          </a:p>
          <a:p>
            <a:pPr marL="0" indent="0">
              <a:buNone/>
            </a:pPr>
            <a:r>
              <a:rPr lang="en-US" b="1" dirty="0"/>
              <a:t>(ix) 	</a:t>
            </a:r>
            <a:r>
              <a:rPr lang="en-US" dirty="0"/>
              <a:t>to be outstanding examples representing significant on-going </a:t>
            </a:r>
            <a:r>
              <a:rPr lang="en-US" dirty="0">
                <a:solidFill>
                  <a:srgbClr val="FF0000"/>
                </a:solidFill>
              </a:rPr>
              <a:t>ecological and 	biological processes</a:t>
            </a:r>
            <a:r>
              <a:rPr lang="en-US" dirty="0"/>
              <a:t> in the evolution and development of terrestrial, fresh water, 	coastal and marine ecosystems and communities of plants and animals;</a:t>
            </a:r>
          </a:p>
          <a:p>
            <a:pPr marL="0" indent="0">
              <a:buNone/>
            </a:pPr>
            <a:r>
              <a:rPr lang="en-US" b="1" dirty="0"/>
              <a:t>(x) 	</a:t>
            </a:r>
            <a:r>
              <a:rPr lang="en-US" dirty="0"/>
              <a:t>to contain the most important and </a:t>
            </a:r>
            <a:r>
              <a:rPr lang="en-US" dirty="0">
                <a:solidFill>
                  <a:srgbClr val="FF0000"/>
                </a:solidFill>
              </a:rPr>
              <a:t>significant natural habitats</a:t>
            </a:r>
            <a:r>
              <a:rPr lang="en-US" dirty="0"/>
              <a:t> for in-situ 	conservation of biological diversity, including those containing threatened species 	of outstanding universal value from the point of view of science or conservation.</a:t>
            </a:r>
          </a:p>
          <a:p>
            <a:pPr marL="0" indent="0">
              <a:buNone/>
            </a:pPr>
            <a:br>
              <a:rPr lang="en-US" dirty="0"/>
            </a:br>
            <a:endParaRPr lang="en-US" dirty="0"/>
          </a:p>
          <a:p>
            <a:pPr marL="0" indent="0">
              <a:buNone/>
            </a:pPr>
            <a:endParaRPr lang="en-US" dirty="0"/>
          </a:p>
          <a:p>
            <a:endParaRPr lang="en-US" dirty="0"/>
          </a:p>
        </p:txBody>
      </p:sp>
    </p:spTree>
    <p:extLst>
      <p:ext uri="{BB962C8B-B14F-4D97-AF65-F5344CB8AC3E}">
        <p14:creationId xmlns:p14="http://schemas.microsoft.com/office/powerpoint/2010/main" val="9992482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43760E79-5B2C-3887-3A45-34B4C93253E2}"/>
              </a:ext>
            </a:extLst>
          </p:cNvPr>
          <p:cNvGraphicFramePr>
            <a:graphicFrameLocks noGrp="1"/>
          </p:cNvGraphicFramePr>
          <p:nvPr>
            <p:ph idx="1"/>
            <p:extLst>
              <p:ext uri="{D42A27DB-BD31-4B8C-83A1-F6EECF244321}">
                <p14:modId xmlns:p14="http://schemas.microsoft.com/office/powerpoint/2010/main" val="1245072978"/>
              </p:ext>
            </p:extLst>
          </p:nvPr>
        </p:nvGraphicFramePr>
        <p:xfrm>
          <a:off x="1257299" y="391886"/>
          <a:ext cx="10270671" cy="5666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D1622362-0F26-1E57-9D50-BA743DD40CB3}"/>
              </a:ext>
            </a:extLst>
          </p:cNvPr>
          <p:cNvSpPr txBox="1"/>
          <p:nvPr/>
        </p:nvSpPr>
        <p:spPr>
          <a:xfrm>
            <a:off x="2792185" y="2686283"/>
            <a:ext cx="2188029" cy="1077218"/>
          </a:xfrm>
          <a:prstGeom prst="rect">
            <a:avLst/>
          </a:prstGeom>
          <a:noFill/>
        </p:spPr>
        <p:txBody>
          <a:bodyPr wrap="square" rtlCol="0">
            <a:spAutoFit/>
          </a:bodyPr>
          <a:lstStyle/>
          <a:p>
            <a:pPr algn="ctr"/>
            <a:r>
              <a:rPr lang="en-US" sz="3200" b="1" dirty="0"/>
              <a:t>Cultural Landscapes</a:t>
            </a:r>
          </a:p>
        </p:txBody>
      </p:sp>
    </p:spTree>
    <p:extLst>
      <p:ext uri="{BB962C8B-B14F-4D97-AF65-F5344CB8AC3E}">
        <p14:creationId xmlns:p14="http://schemas.microsoft.com/office/powerpoint/2010/main" val="1298114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63AB87E-BAA9-7457-9E3E-0B9DE168E5BF}"/>
              </a:ext>
            </a:extLst>
          </p:cNvPr>
          <p:cNvSpPr>
            <a:spLocks noGrp="1"/>
          </p:cNvSpPr>
          <p:nvPr>
            <p:ph type="title"/>
          </p:nvPr>
        </p:nvSpPr>
        <p:spPr>
          <a:xfrm>
            <a:off x="839788" y="987425"/>
            <a:ext cx="3932237" cy="2235460"/>
          </a:xfrm>
        </p:spPr>
        <p:txBody>
          <a:bodyPr>
            <a:normAutofit fontScale="90000"/>
          </a:bodyPr>
          <a:lstStyle/>
          <a:p>
            <a:br>
              <a:rPr lang="en-US" dirty="0"/>
            </a:br>
            <a:br>
              <a:rPr lang="en-US" dirty="0"/>
            </a:br>
            <a:br>
              <a:rPr lang="en-US" dirty="0"/>
            </a:br>
            <a:r>
              <a:rPr lang="en-US" sz="4000" b="1" dirty="0">
                <a:solidFill>
                  <a:schemeClr val="accent2"/>
                </a:solidFill>
              </a:rPr>
              <a:t>Designed</a:t>
            </a:r>
            <a:br>
              <a:rPr lang="en-US" dirty="0"/>
            </a:br>
            <a:r>
              <a:rPr lang="en-US" dirty="0" err="1"/>
              <a:t>Sítio</a:t>
            </a:r>
            <a:r>
              <a:rPr lang="en-US" dirty="0"/>
              <a:t> Roberto </a:t>
            </a:r>
            <a:r>
              <a:rPr lang="en-US" dirty="0" err="1"/>
              <a:t>Burle</a:t>
            </a:r>
            <a:r>
              <a:rPr lang="en-US" dirty="0"/>
              <a:t> Marx</a:t>
            </a:r>
            <a:br>
              <a:rPr lang="en-US" dirty="0"/>
            </a:br>
            <a:r>
              <a:rPr lang="en-US" dirty="0"/>
              <a:t>Brazil 2021</a:t>
            </a:r>
            <a:br>
              <a:rPr lang="en-US" dirty="0"/>
            </a:br>
            <a:br>
              <a:rPr lang="en-US" dirty="0"/>
            </a:br>
            <a:endParaRPr lang="en-US" dirty="0"/>
          </a:p>
        </p:txBody>
      </p:sp>
      <p:pic>
        <p:nvPicPr>
          <p:cNvPr id="6" name="Content Placeholder 5" descr="A picture containing tree, outdoor, bird, plant&#10;&#10;Description automatically generated">
            <a:extLst>
              <a:ext uri="{FF2B5EF4-FFF2-40B4-BE49-F238E27FC236}">
                <a16:creationId xmlns:a16="http://schemas.microsoft.com/office/drawing/2014/main" id="{B2C676C5-6674-2131-D8B7-8E4EBBD81B63}"/>
              </a:ext>
            </a:extLst>
          </p:cNvPr>
          <p:cNvPicPr>
            <a:picLocks noGrp="1" noChangeAspect="1"/>
          </p:cNvPicPr>
          <p:nvPr>
            <p:ph idx="1"/>
          </p:nvPr>
        </p:nvPicPr>
        <p:blipFill rotWithShape="1">
          <a:blip r:embed="rId2"/>
          <a:srcRect l="6330" r="22433" b="2"/>
          <a:stretch/>
        </p:blipFill>
        <p:spPr>
          <a:xfrm>
            <a:off x="5183188" y="987425"/>
            <a:ext cx="6172200" cy="4873625"/>
          </a:xfrm>
          <a:noFill/>
        </p:spPr>
      </p:pic>
      <p:sp>
        <p:nvSpPr>
          <p:cNvPr id="3" name="Content Placeholder 2">
            <a:extLst>
              <a:ext uri="{FF2B5EF4-FFF2-40B4-BE49-F238E27FC236}">
                <a16:creationId xmlns:a16="http://schemas.microsoft.com/office/drawing/2014/main" id="{F843BA96-96EA-EC02-1CD1-8FD6102E37EC}"/>
              </a:ext>
            </a:extLst>
          </p:cNvPr>
          <p:cNvSpPr>
            <a:spLocks noGrp="1"/>
          </p:cNvSpPr>
          <p:nvPr>
            <p:ph type="body" sz="half" idx="2"/>
          </p:nvPr>
        </p:nvSpPr>
        <p:spPr>
          <a:xfrm>
            <a:off x="839788" y="4800600"/>
            <a:ext cx="3932237" cy="1068387"/>
          </a:xfrm>
        </p:spPr>
        <p:txBody>
          <a:bodyPr>
            <a:normAutofit fontScale="77500" lnSpcReduction="20000"/>
          </a:bodyPr>
          <a:lstStyle/>
          <a:p>
            <a:pPr algn="r"/>
            <a:r>
              <a:rPr lang="en-US" dirty="0"/>
              <a:t>Diego Rodriguez </a:t>
            </a:r>
            <a:r>
              <a:rPr lang="en-US" dirty="0" err="1"/>
              <a:t>Crescêncio</a:t>
            </a:r>
            <a:r>
              <a:rPr lang="en-US" dirty="0"/>
              <a:t> 2020</a:t>
            </a:r>
          </a:p>
          <a:p>
            <a:pPr algn="r"/>
            <a:r>
              <a:rPr lang="en-US" dirty="0" err="1"/>
              <a:t>Iphan</a:t>
            </a:r>
            <a:r>
              <a:rPr lang="en-US" dirty="0"/>
              <a:t>/SRBM </a:t>
            </a:r>
            <a:r>
              <a:rPr lang="en-US" dirty="0">
                <a:solidFill>
                  <a:schemeClr val="accent1">
                    <a:lumMod val="40000"/>
                    <a:lumOff val="60000"/>
                  </a:schemeClr>
                </a:solidFill>
                <a:hlinkClick r:id="rId3">
                  <a:extLst>
                    <a:ext uri="{A12FA001-AC4F-418D-AE19-62706E023703}">
                      <ahyp:hlinkClr xmlns:ahyp="http://schemas.microsoft.com/office/drawing/2018/hyperlinkcolor" val="tx"/>
                    </a:ext>
                  </a:extLst>
                </a:hlinkClick>
              </a:rPr>
              <a:t>https://</a:t>
            </a:r>
            <a:r>
              <a:rPr lang="en-US" dirty="0" err="1">
                <a:solidFill>
                  <a:schemeClr val="accent1">
                    <a:lumMod val="40000"/>
                    <a:lumOff val="60000"/>
                  </a:schemeClr>
                </a:solidFill>
                <a:hlinkClick r:id="rId3">
                  <a:extLst>
                    <a:ext uri="{A12FA001-AC4F-418D-AE19-62706E023703}">
                      <ahyp:hlinkClr xmlns:ahyp="http://schemas.microsoft.com/office/drawing/2018/hyperlinkcolor" val="tx"/>
                    </a:ext>
                  </a:extLst>
                </a:hlinkClick>
              </a:rPr>
              <a:t>whc.unesco.org</a:t>
            </a:r>
            <a:r>
              <a:rPr lang="en-US" dirty="0">
                <a:solidFill>
                  <a:schemeClr val="accent1">
                    <a:lumMod val="40000"/>
                    <a:lumOff val="60000"/>
                  </a:schemeClr>
                </a:solidFill>
                <a:hlinkClick r:id="rId3">
                  <a:extLst>
                    <a:ext uri="{A12FA001-AC4F-418D-AE19-62706E023703}">
                      <ahyp:hlinkClr xmlns:ahyp="http://schemas.microsoft.com/office/drawing/2018/hyperlinkcolor" val="tx"/>
                    </a:ext>
                  </a:extLst>
                </a:hlinkClick>
              </a:rPr>
              <a:t>/</a:t>
            </a:r>
            <a:r>
              <a:rPr lang="en-US" dirty="0" err="1">
                <a:solidFill>
                  <a:schemeClr val="accent1">
                    <a:lumMod val="40000"/>
                    <a:lumOff val="60000"/>
                  </a:schemeClr>
                </a:solidFill>
                <a:hlinkClick r:id="rId3">
                  <a:extLst>
                    <a:ext uri="{A12FA001-AC4F-418D-AE19-62706E023703}">
                      <ahyp:hlinkClr xmlns:ahyp="http://schemas.microsoft.com/office/drawing/2018/hyperlinkcolor" val="tx"/>
                    </a:ext>
                  </a:extLst>
                </a:hlinkClick>
              </a:rPr>
              <a:t>en</a:t>
            </a:r>
            <a:r>
              <a:rPr lang="en-US" dirty="0">
                <a:solidFill>
                  <a:schemeClr val="accent1">
                    <a:lumMod val="40000"/>
                    <a:lumOff val="60000"/>
                  </a:schemeClr>
                </a:solidFill>
                <a:hlinkClick r:id="rId3">
                  <a:extLst>
                    <a:ext uri="{A12FA001-AC4F-418D-AE19-62706E023703}">
                      <ahyp:hlinkClr xmlns:ahyp="http://schemas.microsoft.com/office/drawing/2018/hyperlinkcolor" val="tx"/>
                    </a:ext>
                  </a:extLst>
                </a:hlinkClick>
              </a:rPr>
              <a:t>/list/1620/gallery/</a:t>
            </a:r>
            <a:endParaRPr lang="en-US" dirty="0">
              <a:solidFill>
                <a:schemeClr val="accent1">
                  <a:lumMod val="40000"/>
                  <a:lumOff val="60000"/>
                </a:schemeClr>
              </a:solidFill>
            </a:endParaRPr>
          </a:p>
          <a:p>
            <a:pPr algn="r"/>
            <a:br>
              <a:rPr lang="en-US" dirty="0"/>
            </a:br>
            <a:endParaRPr lang="en-US" dirty="0"/>
          </a:p>
        </p:txBody>
      </p:sp>
    </p:spTree>
    <p:extLst>
      <p:ext uri="{BB962C8B-B14F-4D97-AF65-F5344CB8AC3E}">
        <p14:creationId xmlns:p14="http://schemas.microsoft.com/office/powerpoint/2010/main" val="4780401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289C8-C911-186E-F067-51C29ACBA191}"/>
              </a:ext>
            </a:extLst>
          </p:cNvPr>
          <p:cNvSpPr>
            <a:spLocks noGrp="1"/>
          </p:cNvSpPr>
          <p:nvPr>
            <p:ph type="title"/>
          </p:nvPr>
        </p:nvSpPr>
        <p:spPr/>
        <p:txBody>
          <a:bodyPr/>
          <a:lstStyle/>
          <a:p>
            <a:r>
              <a:rPr lang="en-US" b="1" dirty="0" err="1"/>
              <a:t>Bergpark</a:t>
            </a:r>
            <a:r>
              <a:rPr lang="en-US" b="1" dirty="0"/>
              <a:t> </a:t>
            </a:r>
            <a:r>
              <a:rPr lang="en-US" b="1" dirty="0" err="1"/>
              <a:t>Wilhelmshöhe</a:t>
            </a:r>
            <a:br>
              <a:rPr lang="en-US" b="1" dirty="0"/>
            </a:br>
            <a:r>
              <a:rPr lang="en-US" b="1" dirty="0"/>
              <a:t>Germany 2013</a:t>
            </a:r>
            <a:endParaRPr lang="en-US" dirty="0"/>
          </a:p>
        </p:txBody>
      </p:sp>
      <p:pic>
        <p:nvPicPr>
          <p:cNvPr id="6" name="Picture Placeholder 5" descr="A picture containing tree, outdoor, rock, nature&#10;&#10;Description automatically generated">
            <a:extLst>
              <a:ext uri="{FF2B5EF4-FFF2-40B4-BE49-F238E27FC236}">
                <a16:creationId xmlns:a16="http://schemas.microsoft.com/office/drawing/2014/main" id="{9C77B112-EA94-EB3C-2326-043BA73D38C0}"/>
              </a:ext>
            </a:extLst>
          </p:cNvPr>
          <p:cNvPicPr>
            <a:picLocks noGrp="1" noChangeAspect="1"/>
          </p:cNvPicPr>
          <p:nvPr>
            <p:ph type="pic" idx="1"/>
          </p:nvPr>
        </p:nvPicPr>
        <p:blipFill>
          <a:blip r:embed="rId2"/>
          <a:srcRect l="11743" r="11743"/>
          <a:stretch>
            <a:fillRect/>
          </a:stretch>
        </p:blipFill>
        <p:spPr/>
      </p:pic>
      <p:sp>
        <p:nvSpPr>
          <p:cNvPr id="4" name="Text Placeholder 3">
            <a:extLst>
              <a:ext uri="{FF2B5EF4-FFF2-40B4-BE49-F238E27FC236}">
                <a16:creationId xmlns:a16="http://schemas.microsoft.com/office/drawing/2014/main" id="{1DB16346-AB5E-FAB9-E297-063F3C0F98FC}"/>
              </a:ext>
            </a:extLst>
          </p:cNvPr>
          <p:cNvSpPr>
            <a:spLocks noGrp="1"/>
          </p:cNvSpPr>
          <p:nvPr>
            <p:ph type="body" sz="half" idx="2"/>
          </p:nvPr>
        </p:nvSpPr>
        <p:spPr>
          <a:xfrm>
            <a:off x="839788" y="5172074"/>
            <a:ext cx="3932237" cy="696913"/>
          </a:xfrm>
        </p:spPr>
        <p:txBody>
          <a:bodyPr/>
          <a:lstStyle/>
          <a:p>
            <a:pPr algn="r"/>
            <a:r>
              <a:rPr lang="en-US" dirty="0"/>
              <a:t>Nic Barlo Jr. 2013</a:t>
            </a:r>
            <a:endParaRPr lang="en-US" dirty="0">
              <a:solidFill>
                <a:srgbClr val="0563C1"/>
              </a:solidFill>
              <a:hlinkClick r:id="rId3">
                <a:extLst>
                  <a:ext uri="{A12FA001-AC4F-418D-AE19-62706E023703}">
                    <ahyp:hlinkClr xmlns:ahyp="http://schemas.microsoft.com/office/drawing/2018/hyperlinkcolor" val="tx"/>
                  </a:ext>
                </a:extLst>
              </a:hlinkClick>
            </a:endParaRPr>
          </a:p>
          <a:p>
            <a:pPr algn="r"/>
            <a:r>
              <a:rPr lang="en-US" dirty="0">
                <a:solidFill>
                  <a:schemeClr val="accent1">
                    <a:lumMod val="40000"/>
                    <a:lumOff val="60000"/>
                  </a:schemeClr>
                </a:solidFill>
                <a:hlinkClick r:id="rId3">
                  <a:extLst>
                    <a:ext uri="{A12FA001-AC4F-418D-AE19-62706E023703}">
                      <ahyp:hlinkClr xmlns:ahyp="http://schemas.microsoft.com/office/drawing/2018/hyperlinkcolor" val="tx"/>
                    </a:ext>
                  </a:extLst>
                </a:hlinkClick>
              </a:rPr>
              <a:t>whc.unesco.org/en/documents/123502</a:t>
            </a:r>
            <a:endParaRPr lang="en-US" dirty="0">
              <a:solidFill>
                <a:schemeClr val="accent1">
                  <a:lumMod val="40000"/>
                  <a:lumOff val="60000"/>
                </a:schemeClr>
              </a:solidFill>
            </a:endParaRPr>
          </a:p>
        </p:txBody>
      </p:sp>
    </p:spTree>
    <p:extLst>
      <p:ext uri="{BB962C8B-B14F-4D97-AF65-F5344CB8AC3E}">
        <p14:creationId xmlns:p14="http://schemas.microsoft.com/office/powerpoint/2010/main" val="1575471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E1A31-4B54-7846-A959-786B5B235632}"/>
              </a:ext>
            </a:extLst>
          </p:cNvPr>
          <p:cNvSpPr>
            <a:spLocks noGrp="1"/>
          </p:cNvSpPr>
          <p:nvPr>
            <p:ph type="title"/>
          </p:nvPr>
        </p:nvSpPr>
        <p:spPr/>
        <p:txBody>
          <a:bodyPr/>
          <a:lstStyle/>
          <a:p>
            <a:r>
              <a:rPr lang="en-US" dirty="0"/>
              <a:t>Climate Change and Cultural Landscapes</a:t>
            </a:r>
          </a:p>
        </p:txBody>
      </p:sp>
      <p:sp>
        <p:nvSpPr>
          <p:cNvPr id="3" name="Text Placeholder 2">
            <a:extLst>
              <a:ext uri="{FF2B5EF4-FFF2-40B4-BE49-F238E27FC236}">
                <a16:creationId xmlns:a16="http://schemas.microsoft.com/office/drawing/2014/main" id="{0BA51897-658E-B05B-AEB3-7542A641B43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140053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1F313-17A5-6159-8BA5-7826F2E70A26}"/>
              </a:ext>
            </a:extLst>
          </p:cNvPr>
          <p:cNvSpPr>
            <a:spLocks noGrp="1"/>
          </p:cNvSpPr>
          <p:nvPr>
            <p:ph type="title"/>
          </p:nvPr>
        </p:nvSpPr>
        <p:spPr/>
        <p:txBody>
          <a:bodyPr/>
          <a:lstStyle/>
          <a:p>
            <a:r>
              <a:rPr lang="en-US" dirty="0"/>
              <a:t>Landscapes changed</a:t>
            </a:r>
          </a:p>
        </p:txBody>
      </p:sp>
      <p:sp>
        <p:nvSpPr>
          <p:cNvPr id="3" name="Text Placeholder 2">
            <a:extLst>
              <a:ext uri="{FF2B5EF4-FFF2-40B4-BE49-F238E27FC236}">
                <a16:creationId xmlns:a16="http://schemas.microsoft.com/office/drawing/2014/main" id="{0D8374BA-E582-3B71-C0D0-A27551E3924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79992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87641-9E76-C447-8225-8D99D7AB044E}"/>
              </a:ext>
            </a:extLst>
          </p:cNvPr>
          <p:cNvSpPr>
            <a:spLocks noGrp="1"/>
          </p:cNvSpPr>
          <p:nvPr>
            <p:ph type="title"/>
          </p:nvPr>
        </p:nvSpPr>
        <p:spPr>
          <a:xfrm>
            <a:off x="839788" y="987424"/>
            <a:ext cx="3932237" cy="2098675"/>
          </a:xfrm>
        </p:spPr>
        <p:txBody>
          <a:bodyPr>
            <a:normAutofit fontScale="90000"/>
          </a:bodyPr>
          <a:lstStyle/>
          <a:p>
            <a:r>
              <a:rPr lang="en-US" b="1" dirty="0">
                <a:solidFill>
                  <a:schemeClr val="accent4">
                    <a:lumMod val="20000"/>
                    <a:lumOff val="80000"/>
                  </a:schemeClr>
                </a:solidFill>
                <a:latin typeface="+mn-lt"/>
              </a:rPr>
              <a:t>Iconic sites and landscapes that give us a sense of place will change and/or be lost </a:t>
            </a:r>
            <a:br>
              <a:rPr lang="en-US" b="1" dirty="0"/>
            </a:br>
            <a:endParaRPr lang="en-US" dirty="0"/>
          </a:p>
        </p:txBody>
      </p:sp>
      <p:pic>
        <p:nvPicPr>
          <p:cNvPr id="5" name="Picture Placeholder 4">
            <a:extLst>
              <a:ext uri="{FF2B5EF4-FFF2-40B4-BE49-F238E27FC236}">
                <a16:creationId xmlns:a16="http://schemas.microsoft.com/office/drawing/2014/main" id="{44B6EE1D-1EED-304A-89B6-3025E51B1FBB}"/>
              </a:ext>
            </a:extLst>
          </p:cNvPr>
          <p:cNvPicPr>
            <a:picLocks noGrp="1" noChangeAspect="1"/>
          </p:cNvPicPr>
          <p:nvPr>
            <p:ph type="pic" idx="1"/>
          </p:nvPr>
        </p:nvPicPr>
        <p:blipFill>
          <a:blip r:embed="rId2"/>
          <a:srcRect t="20508" b="20508"/>
          <a:stretch>
            <a:fillRect/>
          </a:stretch>
        </p:blipFill>
        <p:spPr>
          <a:prstGeom prst="rect">
            <a:avLst/>
          </a:prstGeom>
        </p:spPr>
      </p:pic>
      <p:sp>
        <p:nvSpPr>
          <p:cNvPr id="4" name="Text Placeholder 3">
            <a:extLst>
              <a:ext uri="{FF2B5EF4-FFF2-40B4-BE49-F238E27FC236}">
                <a16:creationId xmlns:a16="http://schemas.microsoft.com/office/drawing/2014/main" id="{91B6DD5F-865E-7941-960D-EF4FC5010173}"/>
              </a:ext>
            </a:extLst>
          </p:cNvPr>
          <p:cNvSpPr>
            <a:spLocks noGrp="1"/>
          </p:cNvSpPr>
          <p:nvPr>
            <p:ph type="body" sz="half" idx="2"/>
          </p:nvPr>
        </p:nvSpPr>
        <p:spPr>
          <a:xfrm>
            <a:off x="839788" y="2809874"/>
            <a:ext cx="3932237" cy="3059113"/>
          </a:xfrm>
        </p:spPr>
        <p:txBody>
          <a:bodyPr/>
          <a:lstStyle/>
          <a:p>
            <a:endParaRPr lang="en-US" dirty="0"/>
          </a:p>
        </p:txBody>
      </p:sp>
    </p:spTree>
    <p:extLst>
      <p:ext uri="{BB962C8B-B14F-4D97-AF65-F5344CB8AC3E}">
        <p14:creationId xmlns:p14="http://schemas.microsoft.com/office/powerpoint/2010/main" val="505085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CE413-762C-464B-8A71-D85D68174CAA}"/>
              </a:ext>
            </a:extLst>
          </p:cNvPr>
          <p:cNvSpPr>
            <a:spLocks noGrp="1"/>
          </p:cNvSpPr>
          <p:nvPr>
            <p:ph type="title"/>
          </p:nvPr>
        </p:nvSpPr>
        <p:spPr>
          <a:xfrm>
            <a:off x="839788" y="987425"/>
            <a:ext cx="3932237" cy="1600200"/>
          </a:xfrm>
        </p:spPr>
        <p:txBody>
          <a:bodyPr>
            <a:normAutofit fontScale="90000"/>
          </a:bodyPr>
          <a:lstStyle/>
          <a:p>
            <a:r>
              <a:rPr lang="en-US" b="1" dirty="0">
                <a:solidFill>
                  <a:schemeClr val="accent4"/>
                </a:solidFill>
                <a:latin typeface="+mn-lt"/>
              </a:rPr>
              <a:t>How do we use cultural landscapes as a climate action asset? </a:t>
            </a:r>
            <a:endParaRPr lang="en-US" dirty="0">
              <a:solidFill>
                <a:schemeClr val="accent4"/>
              </a:solidFill>
              <a:latin typeface="+mn-lt"/>
            </a:endParaRPr>
          </a:p>
        </p:txBody>
      </p:sp>
      <p:pic>
        <p:nvPicPr>
          <p:cNvPr id="5" name="Picture Placeholder 4">
            <a:extLst>
              <a:ext uri="{FF2B5EF4-FFF2-40B4-BE49-F238E27FC236}">
                <a16:creationId xmlns:a16="http://schemas.microsoft.com/office/drawing/2014/main" id="{7E8A0A9B-8BC2-E143-8C8E-004D2C7EF719}"/>
              </a:ext>
            </a:extLst>
          </p:cNvPr>
          <p:cNvPicPr>
            <a:picLocks noGrp="1" noChangeAspect="1"/>
          </p:cNvPicPr>
          <p:nvPr>
            <p:ph type="pic" idx="1"/>
          </p:nvPr>
        </p:nvPicPr>
        <p:blipFill>
          <a:blip r:embed="rId2"/>
          <a:srcRect l="8703" r="8703"/>
          <a:stretch>
            <a:fillRect/>
          </a:stretch>
        </p:blipFill>
        <p:spPr>
          <a:prstGeom prst="rect">
            <a:avLst/>
          </a:prstGeom>
        </p:spPr>
      </p:pic>
      <p:sp>
        <p:nvSpPr>
          <p:cNvPr id="4" name="Text Placeholder 3">
            <a:extLst>
              <a:ext uri="{FF2B5EF4-FFF2-40B4-BE49-F238E27FC236}">
                <a16:creationId xmlns:a16="http://schemas.microsoft.com/office/drawing/2014/main" id="{8DC26CF5-E551-2E4F-A786-B288B9A2940A}"/>
              </a:ext>
            </a:extLst>
          </p:cNvPr>
          <p:cNvSpPr>
            <a:spLocks noGrp="1"/>
          </p:cNvSpPr>
          <p:nvPr>
            <p:ph type="body" sz="half" idx="2"/>
          </p:nvPr>
        </p:nvSpPr>
        <p:spPr>
          <a:xfrm>
            <a:off x="839788" y="3067292"/>
            <a:ext cx="3932237" cy="2801696"/>
          </a:xfrm>
        </p:spPr>
        <p:txBody>
          <a:bodyPr>
            <a:normAutofit/>
          </a:bodyPr>
          <a:lstStyle/>
          <a:p>
            <a:pPr marL="285750" indent="-285750">
              <a:buFont typeface="Arial" panose="020B0604020202020204" pitchFamily="34" charset="0"/>
              <a:buChar char="•"/>
            </a:pPr>
            <a:r>
              <a:rPr lang="en-US" sz="2000" b="1" dirty="0">
                <a:solidFill>
                  <a:schemeClr val="accent4">
                    <a:lumMod val="20000"/>
                    <a:lumOff val="80000"/>
                  </a:schemeClr>
                </a:solidFill>
              </a:rPr>
              <a:t>Impacts to sites stress urgency</a:t>
            </a:r>
          </a:p>
          <a:p>
            <a:pPr marL="285750" indent="-285750">
              <a:buFont typeface="Arial" panose="020B0604020202020204" pitchFamily="34" charset="0"/>
              <a:buChar char="•"/>
            </a:pPr>
            <a:r>
              <a:rPr lang="en-US" sz="2000" b="1" dirty="0">
                <a:solidFill>
                  <a:schemeClr val="accent4">
                    <a:lumMod val="20000"/>
                    <a:lumOff val="80000"/>
                  </a:schemeClr>
                </a:solidFill>
              </a:rPr>
              <a:t>The adaptation of heritage in cultural landscapes to climate changes can enhance community resilience</a:t>
            </a:r>
          </a:p>
          <a:p>
            <a:endParaRPr lang="en-US" sz="2000" dirty="0"/>
          </a:p>
        </p:txBody>
      </p:sp>
    </p:spTree>
    <p:extLst>
      <p:ext uri="{BB962C8B-B14F-4D97-AF65-F5344CB8AC3E}">
        <p14:creationId xmlns:p14="http://schemas.microsoft.com/office/powerpoint/2010/main" val="1138051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65077-84E7-C74D-913C-F37A68912C58}"/>
              </a:ext>
            </a:extLst>
          </p:cNvPr>
          <p:cNvSpPr>
            <a:spLocks noGrp="1"/>
          </p:cNvSpPr>
          <p:nvPr>
            <p:ph type="title"/>
          </p:nvPr>
        </p:nvSpPr>
        <p:spPr>
          <a:xfrm>
            <a:off x="838200" y="365125"/>
            <a:ext cx="10515600" cy="1804143"/>
          </a:xfrm>
        </p:spPr>
        <p:txBody>
          <a:bodyPr>
            <a:normAutofit fontScale="90000"/>
          </a:bodyPr>
          <a:lstStyle/>
          <a:p>
            <a:r>
              <a:rPr lang="en-US" sz="5300" dirty="0">
                <a:solidFill>
                  <a:schemeClr val="accent4"/>
                </a:solidFill>
              </a:rPr>
              <a:t>ISCCL</a:t>
            </a:r>
            <a:br>
              <a:rPr lang="en-US" dirty="0">
                <a:solidFill>
                  <a:schemeClr val="accent4"/>
                </a:solidFill>
              </a:rPr>
            </a:br>
            <a:r>
              <a:rPr lang="en-US" sz="3600" dirty="0">
                <a:solidFill>
                  <a:schemeClr val="accent4"/>
                </a:solidFill>
              </a:rPr>
              <a:t>International Scientific Committee on Cultural Landscapes</a:t>
            </a:r>
          </a:p>
        </p:txBody>
      </p:sp>
      <p:sp>
        <p:nvSpPr>
          <p:cNvPr id="3" name="Content Placeholder 2">
            <a:extLst>
              <a:ext uri="{FF2B5EF4-FFF2-40B4-BE49-F238E27FC236}">
                <a16:creationId xmlns:a16="http://schemas.microsoft.com/office/drawing/2014/main" id="{3B0F103A-F924-6846-A542-927A857796A0}"/>
              </a:ext>
            </a:extLst>
          </p:cNvPr>
          <p:cNvSpPr>
            <a:spLocks noGrp="1"/>
          </p:cNvSpPr>
          <p:nvPr>
            <p:ph idx="1"/>
          </p:nvPr>
        </p:nvSpPr>
        <p:spPr>
          <a:xfrm>
            <a:off x="1458410" y="2645923"/>
            <a:ext cx="9895390" cy="3303464"/>
          </a:xfrm>
        </p:spPr>
        <p:txBody>
          <a:bodyPr/>
          <a:lstStyle/>
          <a:p>
            <a:r>
              <a:rPr lang="en-US" dirty="0"/>
              <a:t>Is a scientific committee composed of ICOMOS and IFLA members</a:t>
            </a:r>
          </a:p>
          <a:p>
            <a:r>
              <a:rPr lang="en-US" dirty="0"/>
              <a:t>ICOMOS has 28 scientific committees, the ISCCL is unique in having a dual membership.</a:t>
            </a:r>
          </a:p>
        </p:txBody>
      </p:sp>
    </p:spTree>
    <p:extLst>
      <p:ext uri="{BB962C8B-B14F-4D97-AF65-F5344CB8AC3E}">
        <p14:creationId xmlns:p14="http://schemas.microsoft.com/office/powerpoint/2010/main" val="4255375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D923D-611E-B41F-7825-1B0FE7B515F3}"/>
              </a:ext>
            </a:extLst>
          </p:cNvPr>
          <p:cNvSpPr>
            <a:spLocks noGrp="1"/>
          </p:cNvSpPr>
          <p:nvPr>
            <p:ph type="title"/>
          </p:nvPr>
        </p:nvSpPr>
        <p:spPr/>
        <p:txBody>
          <a:bodyPr/>
          <a:lstStyle/>
          <a:p>
            <a:r>
              <a:rPr lang="en-US" dirty="0"/>
              <a:t>Landscapes left behind</a:t>
            </a:r>
          </a:p>
        </p:txBody>
      </p:sp>
      <p:sp>
        <p:nvSpPr>
          <p:cNvPr id="3" name="Text Placeholder 2">
            <a:extLst>
              <a:ext uri="{FF2B5EF4-FFF2-40B4-BE49-F238E27FC236}">
                <a16:creationId xmlns:a16="http://schemas.microsoft.com/office/drawing/2014/main" id="{A1D9DC0B-7993-FF93-9985-DE4A89B11BC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759964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CE413-762C-464B-8A71-D85D68174CAA}"/>
              </a:ext>
            </a:extLst>
          </p:cNvPr>
          <p:cNvSpPr>
            <a:spLocks noGrp="1"/>
          </p:cNvSpPr>
          <p:nvPr>
            <p:ph type="title"/>
          </p:nvPr>
        </p:nvSpPr>
        <p:spPr>
          <a:xfrm>
            <a:off x="839788" y="987425"/>
            <a:ext cx="3932237" cy="1600200"/>
          </a:xfrm>
        </p:spPr>
        <p:txBody>
          <a:bodyPr>
            <a:normAutofit fontScale="90000"/>
          </a:bodyPr>
          <a:lstStyle/>
          <a:p>
            <a:r>
              <a:rPr lang="en-US" b="1" dirty="0">
                <a:solidFill>
                  <a:schemeClr val="accent4"/>
                </a:solidFill>
                <a:latin typeface="+mn-lt"/>
              </a:rPr>
              <a:t>How do we use cultural landscapes as a climate action asset? </a:t>
            </a:r>
            <a:endParaRPr lang="en-US" dirty="0">
              <a:solidFill>
                <a:schemeClr val="accent4"/>
              </a:solidFill>
              <a:latin typeface="+mn-lt"/>
            </a:endParaRPr>
          </a:p>
        </p:txBody>
      </p:sp>
      <p:pic>
        <p:nvPicPr>
          <p:cNvPr id="5" name="Picture Placeholder 4">
            <a:extLst>
              <a:ext uri="{FF2B5EF4-FFF2-40B4-BE49-F238E27FC236}">
                <a16:creationId xmlns:a16="http://schemas.microsoft.com/office/drawing/2014/main" id="{7E8A0A9B-8BC2-E143-8C8E-004D2C7EF719}"/>
              </a:ext>
            </a:extLst>
          </p:cNvPr>
          <p:cNvPicPr>
            <a:picLocks noGrp="1" noChangeAspect="1"/>
          </p:cNvPicPr>
          <p:nvPr>
            <p:ph type="pic" idx="1"/>
          </p:nvPr>
        </p:nvPicPr>
        <p:blipFill>
          <a:blip r:embed="rId2"/>
          <a:srcRect l="8703" r="8703"/>
          <a:stretch>
            <a:fillRect/>
          </a:stretch>
        </p:blipFill>
        <p:spPr>
          <a:prstGeom prst="rect">
            <a:avLst/>
          </a:prstGeom>
        </p:spPr>
      </p:pic>
      <p:sp>
        <p:nvSpPr>
          <p:cNvPr id="4" name="Text Placeholder 3">
            <a:extLst>
              <a:ext uri="{FF2B5EF4-FFF2-40B4-BE49-F238E27FC236}">
                <a16:creationId xmlns:a16="http://schemas.microsoft.com/office/drawing/2014/main" id="{8DC26CF5-E551-2E4F-A786-B288B9A2940A}"/>
              </a:ext>
            </a:extLst>
          </p:cNvPr>
          <p:cNvSpPr>
            <a:spLocks noGrp="1"/>
          </p:cNvSpPr>
          <p:nvPr>
            <p:ph type="body" sz="half" idx="2"/>
          </p:nvPr>
        </p:nvSpPr>
        <p:spPr>
          <a:xfrm>
            <a:off x="839788" y="2893671"/>
            <a:ext cx="3932237" cy="2975317"/>
          </a:xfrm>
        </p:spPr>
        <p:txBody>
          <a:bodyPr>
            <a:normAutofit fontScale="92500" lnSpcReduction="10000"/>
          </a:bodyPr>
          <a:lstStyle/>
          <a:p>
            <a:pPr marL="285750" indent="-285750">
              <a:buFont typeface="Arial" panose="020B0604020202020204" pitchFamily="34" charset="0"/>
              <a:buChar char="•"/>
            </a:pPr>
            <a:r>
              <a:rPr lang="en-US" sz="2000" b="1" dirty="0">
                <a:solidFill>
                  <a:schemeClr val="accent4">
                    <a:lumMod val="20000"/>
                    <a:lumOff val="80000"/>
                  </a:schemeClr>
                </a:solidFill>
              </a:rPr>
              <a:t>Impacts to sites stress urgency</a:t>
            </a:r>
          </a:p>
          <a:p>
            <a:pPr marL="285750" indent="-285750">
              <a:buFont typeface="Arial" panose="020B0604020202020204" pitchFamily="34" charset="0"/>
              <a:buChar char="•"/>
            </a:pPr>
            <a:r>
              <a:rPr lang="en-US" sz="2000" b="1" dirty="0">
                <a:solidFill>
                  <a:schemeClr val="accent4">
                    <a:lumMod val="20000"/>
                    <a:lumOff val="80000"/>
                  </a:schemeClr>
                </a:solidFill>
              </a:rPr>
              <a:t>The adaptation of heritage in cultural landscapes to climate changes can enhance community resilience</a:t>
            </a:r>
          </a:p>
          <a:p>
            <a:pPr marL="285750" indent="-285750">
              <a:buFont typeface="Arial" panose="020B0604020202020204" pitchFamily="34" charset="0"/>
              <a:buChar char="•"/>
            </a:pPr>
            <a:r>
              <a:rPr lang="en-US" sz="2800" b="1" dirty="0">
                <a:solidFill>
                  <a:schemeClr val="accent4">
                    <a:lumMod val="20000"/>
                    <a:lumOff val="80000"/>
                  </a:schemeClr>
                </a:solidFill>
              </a:rPr>
              <a:t>Migration is a climate adaptation strategy – how do we re-create place?</a:t>
            </a:r>
          </a:p>
          <a:p>
            <a:pPr marL="285750" indent="-285750">
              <a:buFont typeface="Arial" panose="020B0604020202020204" pitchFamily="34" charset="0"/>
              <a:buChar char="•"/>
            </a:pPr>
            <a:endParaRPr lang="en-US" sz="2000" b="1" dirty="0">
              <a:solidFill>
                <a:schemeClr val="accent4">
                  <a:lumMod val="20000"/>
                  <a:lumOff val="80000"/>
                </a:schemeClr>
              </a:solidFill>
            </a:endParaRPr>
          </a:p>
          <a:p>
            <a:endParaRPr lang="en-US" sz="2000" dirty="0"/>
          </a:p>
        </p:txBody>
      </p:sp>
    </p:spTree>
    <p:extLst>
      <p:ext uri="{BB962C8B-B14F-4D97-AF65-F5344CB8AC3E}">
        <p14:creationId xmlns:p14="http://schemas.microsoft.com/office/powerpoint/2010/main" val="32180961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t="11239" b="-15329"/>
          <a:stretch/>
        </p:blipFill>
        <p:spPr>
          <a:xfrm>
            <a:off x="0" y="0"/>
            <a:ext cx="12270377" cy="7705633"/>
          </a:xfrm>
          <a:prstGeom prst="rect">
            <a:avLst/>
          </a:prstGeom>
        </p:spPr>
      </p:pic>
      <p:sp>
        <p:nvSpPr>
          <p:cNvPr id="5" name="TextBox 4">
            <a:extLst>
              <a:ext uri="{FF2B5EF4-FFF2-40B4-BE49-F238E27FC236}">
                <a16:creationId xmlns:a16="http://schemas.microsoft.com/office/drawing/2014/main" id="{DBBD8C4F-1D40-D842-A320-3766310EEADA}"/>
              </a:ext>
            </a:extLst>
          </p:cNvPr>
          <p:cNvSpPr txBox="1"/>
          <p:nvPr/>
        </p:nvSpPr>
        <p:spPr>
          <a:xfrm>
            <a:off x="5695073" y="5472441"/>
            <a:ext cx="6575304" cy="584775"/>
          </a:xfrm>
          <a:prstGeom prst="rect">
            <a:avLst/>
          </a:prstGeom>
          <a:solidFill>
            <a:schemeClr val="bg1">
              <a:alpha val="45070"/>
            </a:schemeClr>
          </a:solidFill>
        </p:spPr>
        <p:txBody>
          <a:bodyPr wrap="square" rtlCol="0">
            <a:spAutoFit/>
          </a:bodyPr>
          <a:lstStyle/>
          <a:p>
            <a:pPr algn="ctr"/>
            <a:r>
              <a:rPr lang="en-US" sz="3200" b="1" dirty="0">
                <a:ln w="3175">
                  <a:solidFill>
                    <a:schemeClr val="bg1"/>
                  </a:solidFill>
                </a:ln>
              </a:rPr>
              <a:t>Climate Change Relocation</a:t>
            </a:r>
          </a:p>
        </p:txBody>
      </p:sp>
    </p:spTree>
    <p:extLst>
      <p:ext uri="{BB962C8B-B14F-4D97-AF65-F5344CB8AC3E}">
        <p14:creationId xmlns:p14="http://schemas.microsoft.com/office/powerpoint/2010/main" val="19027571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187E41AD-8166-7D4F-8B84-DC249D9F2A5F}"/>
              </a:ext>
            </a:extLst>
          </p:cNvPr>
          <p:cNvGraphicFramePr/>
          <p:nvPr>
            <p:extLst>
              <p:ext uri="{D42A27DB-BD31-4B8C-83A1-F6EECF244321}">
                <p14:modId xmlns:p14="http://schemas.microsoft.com/office/powerpoint/2010/main" val="212449082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76591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l="-175" t="14932" r="175" b="5379"/>
          <a:stretch/>
        </p:blipFill>
        <p:spPr>
          <a:xfrm>
            <a:off x="-130629" y="-1"/>
            <a:ext cx="12409715" cy="6575305"/>
          </a:xfrm>
          <a:prstGeom prst="rect">
            <a:avLst/>
          </a:prstGeom>
        </p:spPr>
      </p:pic>
      <p:sp>
        <p:nvSpPr>
          <p:cNvPr id="4" name="TextBox 3">
            <a:extLst>
              <a:ext uri="{FF2B5EF4-FFF2-40B4-BE49-F238E27FC236}">
                <a16:creationId xmlns:a16="http://schemas.microsoft.com/office/drawing/2014/main" id="{90916EE5-E53C-9244-AC58-38547BBDC3D6}"/>
              </a:ext>
            </a:extLst>
          </p:cNvPr>
          <p:cNvSpPr txBox="1"/>
          <p:nvPr/>
        </p:nvSpPr>
        <p:spPr>
          <a:xfrm>
            <a:off x="5703782" y="5437540"/>
            <a:ext cx="6575304" cy="584775"/>
          </a:xfrm>
          <a:prstGeom prst="rect">
            <a:avLst/>
          </a:prstGeom>
          <a:solidFill>
            <a:schemeClr val="bg1">
              <a:alpha val="45070"/>
            </a:schemeClr>
          </a:solidFill>
        </p:spPr>
        <p:txBody>
          <a:bodyPr wrap="square" rtlCol="0">
            <a:spAutoFit/>
          </a:bodyPr>
          <a:lstStyle/>
          <a:p>
            <a:pPr algn="ctr"/>
            <a:r>
              <a:rPr lang="en-US" sz="3200" b="1" dirty="0">
                <a:ln w="3175">
                  <a:solidFill>
                    <a:schemeClr val="bg1"/>
                  </a:solidFill>
                </a:ln>
              </a:rPr>
              <a:t>Current Refugee Camps</a:t>
            </a:r>
          </a:p>
        </p:txBody>
      </p:sp>
    </p:spTree>
    <p:extLst>
      <p:ext uri="{BB962C8B-B14F-4D97-AF65-F5344CB8AC3E}">
        <p14:creationId xmlns:p14="http://schemas.microsoft.com/office/powerpoint/2010/main" val="1665680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5964B28-C33F-7940-8210-2E8D12B9B2DA}"/>
              </a:ext>
            </a:extLst>
          </p:cNvPr>
          <p:cNvPicPr>
            <a:picLocks noChangeAspect="1"/>
          </p:cNvPicPr>
          <p:nvPr/>
        </p:nvPicPr>
        <p:blipFill>
          <a:blip r:embed="rId2"/>
          <a:stretch>
            <a:fillRect/>
          </a:stretch>
        </p:blipFill>
        <p:spPr>
          <a:xfrm>
            <a:off x="1" y="-1093151"/>
            <a:ext cx="12191999" cy="7678926"/>
          </a:xfrm>
          <a:prstGeom prst="rect">
            <a:avLst/>
          </a:prstGeom>
        </p:spPr>
      </p:pic>
      <p:sp>
        <p:nvSpPr>
          <p:cNvPr id="4" name="TextBox 3">
            <a:extLst>
              <a:ext uri="{FF2B5EF4-FFF2-40B4-BE49-F238E27FC236}">
                <a16:creationId xmlns:a16="http://schemas.microsoft.com/office/drawing/2014/main" id="{25BFE3F6-D38E-4940-910D-9D979EBF083E}"/>
              </a:ext>
            </a:extLst>
          </p:cNvPr>
          <p:cNvSpPr txBox="1"/>
          <p:nvPr/>
        </p:nvSpPr>
        <p:spPr>
          <a:xfrm>
            <a:off x="5695073" y="5472441"/>
            <a:ext cx="6575304" cy="584775"/>
          </a:xfrm>
          <a:prstGeom prst="rect">
            <a:avLst/>
          </a:prstGeom>
          <a:solidFill>
            <a:schemeClr val="bg1">
              <a:alpha val="45070"/>
            </a:schemeClr>
          </a:solidFill>
        </p:spPr>
        <p:txBody>
          <a:bodyPr wrap="square" rtlCol="0">
            <a:spAutoFit/>
          </a:bodyPr>
          <a:lstStyle/>
          <a:p>
            <a:pPr algn="ctr"/>
            <a:r>
              <a:rPr lang="en-US" sz="3200" b="1" dirty="0">
                <a:ln w="3175">
                  <a:solidFill>
                    <a:schemeClr val="bg1"/>
                  </a:solidFill>
                </a:ln>
              </a:rPr>
              <a:t>Resettlement Gardens</a:t>
            </a:r>
          </a:p>
        </p:txBody>
      </p:sp>
    </p:spTree>
    <p:extLst>
      <p:ext uri="{BB962C8B-B14F-4D97-AF65-F5344CB8AC3E}">
        <p14:creationId xmlns:p14="http://schemas.microsoft.com/office/powerpoint/2010/main" val="20459344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8BF2C4-B0BD-4949-92B3-27AAB5A7AEDD}"/>
              </a:ext>
            </a:extLst>
          </p:cNvPr>
          <p:cNvSpPr>
            <a:spLocks noGrp="1"/>
          </p:cNvSpPr>
          <p:nvPr>
            <p:ph type="title"/>
          </p:nvPr>
        </p:nvSpPr>
        <p:spPr>
          <a:xfrm>
            <a:off x="839787" y="0"/>
            <a:ext cx="3932237" cy="1600200"/>
          </a:xfrm>
        </p:spPr>
        <p:txBody>
          <a:bodyPr/>
          <a:lstStyle/>
          <a:p>
            <a:pPr algn="r"/>
            <a:r>
              <a:rPr lang="en-US" b="1" dirty="0">
                <a:solidFill>
                  <a:schemeClr val="accent2"/>
                </a:solidFill>
                <a:latin typeface="Franklin Gothic Heavy" panose="020B0603020102020204" pitchFamily="34" charset="0"/>
              </a:rPr>
              <a:t>Food</a:t>
            </a:r>
          </a:p>
        </p:txBody>
      </p:sp>
      <p:pic>
        <p:nvPicPr>
          <p:cNvPr id="3" name="Content Placeholder 2">
            <a:extLst>
              <a:ext uri="{FF2B5EF4-FFF2-40B4-BE49-F238E27FC236}">
                <a16:creationId xmlns:a16="http://schemas.microsoft.com/office/drawing/2014/main" id="{0C0C43BB-324B-484C-BC35-72BC3977F052}"/>
              </a:ext>
            </a:extLst>
          </p:cNvPr>
          <p:cNvPicPr>
            <a:picLocks noGrp="1" noChangeAspect="1"/>
          </p:cNvPicPr>
          <p:nvPr>
            <p:ph idx="1"/>
          </p:nvPr>
        </p:nvPicPr>
        <p:blipFill>
          <a:blip r:embed="rId2"/>
          <a:stretch>
            <a:fillRect/>
          </a:stretch>
        </p:blipFill>
        <p:spPr>
          <a:xfrm rot="5400000">
            <a:off x="5729288" y="1416050"/>
            <a:ext cx="5080000" cy="3810000"/>
          </a:xfrm>
        </p:spPr>
      </p:pic>
      <p:sp>
        <p:nvSpPr>
          <p:cNvPr id="6" name="Text Placeholder 5">
            <a:extLst>
              <a:ext uri="{FF2B5EF4-FFF2-40B4-BE49-F238E27FC236}">
                <a16:creationId xmlns:a16="http://schemas.microsoft.com/office/drawing/2014/main" id="{0E4540AB-FF91-4142-9FC0-E5143FE28532}"/>
              </a:ext>
            </a:extLst>
          </p:cNvPr>
          <p:cNvSpPr>
            <a:spLocks noGrp="1"/>
          </p:cNvSpPr>
          <p:nvPr>
            <p:ph type="body" sz="half" idx="2"/>
          </p:nvPr>
        </p:nvSpPr>
        <p:spPr/>
        <p:txBody>
          <a:bodyPr>
            <a:normAutofit/>
          </a:bodyPr>
          <a:lstStyle/>
          <a:p>
            <a:pPr algn="r"/>
            <a:r>
              <a:rPr lang="en-US" sz="2000" dirty="0">
                <a:solidFill>
                  <a:schemeClr val="accent4">
                    <a:lumMod val="20000"/>
                    <a:lumOff val="80000"/>
                  </a:schemeClr>
                </a:solidFill>
              </a:rPr>
              <a:t>How we cook and what we eat is intimately connected to the place – the cultural landscape we live in.</a:t>
            </a:r>
          </a:p>
        </p:txBody>
      </p:sp>
    </p:spTree>
    <p:extLst>
      <p:ext uri="{BB962C8B-B14F-4D97-AF65-F5344CB8AC3E}">
        <p14:creationId xmlns:p14="http://schemas.microsoft.com/office/powerpoint/2010/main" val="17709735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ABE4A-CCA8-6843-BA81-DFE79E31C337}"/>
              </a:ext>
            </a:extLst>
          </p:cNvPr>
          <p:cNvSpPr>
            <a:spLocks noGrp="1"/>
          </p:cNvSpPr>
          <p:nvPr>
            <p:ph type="title"/>
          </p:nvPr>
        </p:nvSpPr>
        <p:spPr/>
        <p:txBody>
          <a:bodyPr/>
          <a:lstStyle/>
          <a:p>
            <a:pPr algn="r"/>
            <a:r>
              <a:rPr lang="en-US" b="1" dirty="0">
                <a:solidFill>
                  <a:schemeClr val="accent2"/>
                </a:solidFill>
                <a:latin typeface="Franklin Gothic Heavy" panose="020B0603020102020204" pitchFamily="34" charset="0"/>
              </a:rPr>
              <a:t>Food</a:t>
            </a:r>
            <a:endParaRPr lang="en-US" dirty="0">
              <a:solidFill>
                <a:schemeClr val="accent2"/>
              </a:solidFill>
            </a:endParaRPr>
          </a:p>
        </p:txBody>
      </p:sp>
      <p:pic>
        <p:nvPicPr>
          <p:cNvPr id="7" name="Content Placeholder 6">
            <a:extLst>
              <a:ext uri="{FF2B5EF4-FFF2-40B4-BE49-F238E27FC236}">
                <a16:creationId xmlns:a16="http://schemas.microsoft.com/office/drawing/2014/main" id="{18E6D709-BCEF-6845-A061-053F8118CA68}"/>
              </a:ext>
            </a:extLst>
          </p:cNvPr>
          <p:cNvPicPr>
            <a:picLocks noGrp="1" noChangeAspect="1"/>
          </p:cNvPicPr>
          <p:nvPr>
            <p:ph idx="1"/>
          </p:nvPr>
        </p:nvPicPr>
        <p:blipFill>
          <a:blip r:embed="rId2"/>
          <a:stretch>
            <a:fillRect/>
          </a:stretch>
        </p:blipFill>
        <p:spPr>
          <a:xfrm>
            <a:off x="5183188" y="1364699"/>
            <a:ext cx="6172200" cy="4119077"/>
          </a:xfrm>
        </p:spPr>
      </p:pic>
      <p:sp>
        <p:nvSpPr>
          <p:cNvPr id="4" name="Text Placeholder 3">
            <a:extLst>
              <a:ext uri="{FF2B5EF4-FFF2-40B4-BE49-F238E27FC236}">
                <a16:creationId xmlns:a16="http://schemas.microsoft.com/office/drawing/2014/main" id="{D00E6ED3-8D15-7041-88ED-18C644BFDF09}"/>
              </a:ext>
            </a:extLst>
          </p:cNvPr>
          <p:cNvSpPr>
            <a:spLocks noGrp="1"/>
          </p:cNvSpPr>
          <p:nvPr>
            <p:ph type="body" sz="half" idx="2"/>
          </p:nvPr>
        </p:nvSpPr>
        <p:spPr/>
        <p:txBody>
          <a:bodyPr/>
          <a:lstStyle/>
          <a:p>
            <a:r>
              <a:rPr lang="en-US" dirty="0">
                <a:solidFill>
                  <a:schemeClr val="accent4">
                    <a:lumMod val="20000"/>
                    <a:lumOff val="80000"/>
                  </a:schemeClr>
                </a:solidFill>
              </a:rPr>
              <a:t>How and where we source food, and how we preserve it is connected to the physical location - its parameters and constraints .</a:t>
            </a:r>
          </a:p>
        </p:txBody>
      </p:sp>
    </p:spTree>
    <p:extLst>
      <p:ext uri="{BB962C8B-B14F-4D97-AF65-F5344CB8AC3E}">
        <p14:creationId xmlns:p14="http://schemas.microsoft.com/office/powerpoint/2010/main" val="14541916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lgn="r"/>
            <a:r>
              <a:rPr lang="en-CA" b="1" i="1" dirty="0">
                <a:solidFill>
                  <a:schemeClr val="accent4"/>
                </a:solidFill>
                <a:latin typeface="+mn-lt"/>
              </a:rPr>
              <a:t>How do cultural landscapes improve resilience?</a:t>
            </a:r>
            <a:endParaRPr lang="en-US" dirty="0">
              <a:solidFill>
                <a:schemeClr val="accent4"/>
              </a:solidFill>
              <a:latin typeface="+mn-lt"/>
            </a:endParaRPr>
          </a:p>
        </p:txBody>
      </p:sp>
      <p:sp>
        <p:nvSpPr>
          <p:cNvPr id="5" name="Content Placeholder 4"/>
          <p:cNvSpPr>
            <a:spLocks noGrp="1"/>
          </p:cNvSpPr>
          <p:nvPr>
            <p:ph idx="1"/>
          </p:nvPr>
        </p:nvSpPr>
        <p:spPr>
          <a:xfrm>
            <a:off x="5383658" y="1570534"/>
            <a:ext cx="5971730" cy="4471451"/>
          </a:xfrm>
        </p:spPr>
        <p:txBody>
          <a:bodyPr>
            <a:noAutofit/>
          </a:bodyPr>
          <a:lstStyle/>
          <a:p>
            <a:pPr lvl="1"/>
            <a:r>
              <a:rPr lang="en-CA" dirty="0">
                <a:solidFill>
                  <a:schemeClr val="accent4">
                    <a:lumMod val="20000"/>
                    <a:lumOff val="80000"/>
                  </a:schemeClr>
                </a:solidFill>
              </a:rPr>
              <a:t>Human beings need continuity </a:t>
            </a:r>
          </a:p>
          <a:p>
            <a:pPr lvl="1"/>
            <a:r>
              <a:rPr lang="en-CA" dirty="0">
                <a:solidFill>
                  <a:schemeClr val="accent4">
                    <a:lumMod val="20000"/>
                    <a:lumOff val="80000"/>
                  </a:schemeClr>
                </a:solidFill>
              </a:rPr>
              <a:t>Cultural landscapes teach us who we are and where we came from</a:t>
            </a:r>
          </a:p>
          <a:p>
            <a:pPr lvl="1"/>
            <a:r>
              <a:rPr lang="en-CA" dirty="0">
                <a:solidFill>
                  <a:schemeClr val="accent4">
                    <a:lumMod val="20000"/>
                    <a:lumOff val="80000"/>
                  </a:schemeClr>
                </a:solidFill>
              </a:rPr>
              <a:t>Heritage = the validity to exist, belong to locations, ownership of a certain place</a:t>
            </a:r>
            <a:endParaRPr lang="en-US" dirty="0">
              <a:solidFill>
                <a:schemeClr val="accent4">
                  <a:lumMod val="20000"/>
                  <a:lumOff val="80000"/>
                </a:schemeClr>
              </a:solidFill>
            </a:endParaRPr>
          </a:p>
          <a:p>
            <a:pPr lvl="1"/>
            <a:r>
              <a:rPr lang="en-CA" dirty="0">
                <a:solidFill>
                  <a:schemeClr val="accent4">
                    <a:lumMod val="20000"/>
                    <a:lumOff val="80000"/>
                  </a:schemeClr>
                </a:solidFill>
              </a:rPr>
              <a:t>There is no single heritage, we re-write our heritage, bringing along the past into the future</a:t>
            </a:r>
            <a:endParaRPr lang="en-US" dirty="0">
              <a:solidFill>
                <a:schemeClr val="accent4">
                  <a:lumMod val="20000"/>
                  <a:lumOff val="80000"/>
                </a:schemeClr>
              </a:solidFill>
            </a:endParaRPr>
          </a:p>
        </p:txBody>
      </p:sp>
    </p:spTree>
    <p:extLst>
      <p:ext uri="{BB962C8B-B14F-4D97-AF65-F5344CB8AC3E}">
        <p14:creationId xmlns:p14="http://schemas.microsoft.com/office/powerpoint/2010/main" val="4072284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F4D1E2-7C89-F34C-8C94-46A6BB7AE0B5}"/>
              </a:ext>
            </a:extLst>
          </p:cNvPr>
          <p:cNvPicPr>
            <a:picLocks noChangeAspect="1"/>
          </p:cNvPicPr>
          <p:nvPr/>
        </p:nvPicPr>
        <p:blipFill>
          <a:blip r:embed="rId2"/>
          <a:stretch>
            <a:fillRect/>
          </a:stretch>
        </p:blipFill>
        <p:spPr>
          <a:xfrm>
            <a:off x="5334000" y="-280219"/>
            <a:ext cx="6858000" cy="6858000"/>
          </a:xfrm>
          <a:prstGeom prst="rect">
            <a:avLst/>
          </a:prstGeom>
        </p:spPr>
      </p:pic>
      <p:sp>
        <p:nvSpPr>
          <p:cNvPr id="7" name="TextBox 6">
            <a:extLst>
              <a:ext uri="{FF2B5EF4-FFF2-40B4-BE49-F238E27FC236}">
                <a16:creationId xmlns:a16="http://schemas.microsoft.com/office/drawing/2014/main" id="{D0628755-DB0B-EF48-B04A-5CF246A2463D}"/>
              </a:ext>
            </a:extLst>
          </p:cNvPr>
          <p:cNvSpPr txBox="1"/>
          <p:nvPr/>
        </p:nvSpPr>
        <p:spPr>
          <a:xfrm>
            <a:off x="914401" y="1116824"/>
            <a:ext cx="3692500" cy="2092881"/>
          </a:xfrm>
          <a:prstGeom prst="rect">
            <a:avLst/>
          </a:prstGeom>
          <a:noFill/>
        </p:spPr>
        <p:txBody>
          <a:bodyPr wrap="square" rtlCol="0">
            <a:spAutoFit/>
          </a:bodyPr>
          <a:lstStyle/>
          <a:p>
            <a:r>
              <a:rPr lang="en-US" dirty="0">
                <a:solidFill>
                  <a:schemeClr val="accent4">
                    <a:lumMod val="20000"/>
                    <a:lumOff val="80000"/>
                  </a:schemeClr>
                </a:solidFill>
              </a:rPr>
              <a:t>The key is </a:t>
            </a:r>
            <a:r>
              <a:rPr lang="en-US" sz="4000" dirty="0">
                <a:solidFill>
                  <a:schemeClr val="accent4">
                    <a:lumMod val="20000"/>
                    <a:lumOff val="80000"/>
                  </a:schemeClr>
                </a:solidFill>
              </a:rPr>
              <a:t>agency</a:t>
            </a:r>
            <a:r>
              <a:rPr lang="en-US" dirty="0">
                <a:solidFill>
                  <a:schemeClr val="accent4">
                    <a:lumMod val="20000"/>
                    <a:lumOff val="80000"/>
                  </a:schemeClr>
                </a:solidFill>
              </a:rPr>
              <a:t>:  providing the tools for communities to recreate themselves, respecting the aspects of heritage that provide support, ontological security and sense of place.</a:t>
            </a:r>
          </a:p>
        </p:txBody>
      </p:sp>
    </p:spTree>
    <p:extLst>
      <p:ext uri="{BB962C8B-B14F-4D97-AF65-F5344CB8AC3E}">
        <p14:creationId xmlns:p14="http://schemas.microsoft.com/office/powerpoint/2010/main" val="2994052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67FC74-76C6-594F-A50B-F259FE83465E}"/>
              </a:ext>
            </a:extLst>
          </p:cNvPr>
          <p:cNvSpPr>
            <a:spLocks noGrp="1"/>
          </p:cNvSpPr>
          <p:nvPr>
            <p:ph type="title"/>
          </p:nvPr>
        </p:nvSpPr>
        <p:spPr/>
        <p:txBody>
          <a:bodyPr/>
          <a:lstStyle/>
          <a:p>
            <a:r>
              <a:rPr lang="en-US" dirty="0">
                <a:solidFill>
                  <a:schemeClr val="accent4"/>
                </a:solidFill>
              </a:rPr>
              <a:t>History of the ISCCL</a:t>
            </a:r>
          </a:p>
        </p:txBody>
      </p:sp>
      <p:sp>
        <p:nvSpPr>
          <p:cNvPr id="4" name="Content Placeholder 3">
            <a:extLst>
              <a:ext uri="{FF2B5EF4-FFF2-40B4-BE49-F238E27FC236}">
                <a16:creationId xmlns:a16="http://schemas.microsoft.com/office/drawing/2014/main" id="{7ADBFD4D-3C8A-ED4B-9352-A0574399049C}"/>
              </a:ext>
            </a:extLst>
          </p:cNvPr>
          <p:cNvSpPr>
            <a:spLocks noGrp="1"/>
          </p:cNvSpPr>
          <p:nvPr>
            <p:ph idx="1"/>
          </p:nvPr>
        </p:nvSpPr>
        <p:spPr>
          <a:xfrm>
            <a:off x="838200" y="1825625"/>
            <a:ext cx="9930319" cy="4351338"/>
          </a:xfrm>
        </p:spPr>
        <p:txBody>
          <a:bodyPr>
            <a:normAutofit/>
          </a:bodyPr>
          <a:lstStyle/>
          <a:p>
            <a:r>
              <a:rPr lang="en-US" dirty="0"/>
              <a:t>The ISCCL was begun in </a:t>
            </a:r>
            <a:r>
              <a:rPr lang="en-US" dirty="0">
                <a:solidFill>
                  <a:schemeClr val="accent2"/>
                </a:solidFill>
              </a:rPr>
              <a:t>1971</a:t>
            </a:r>
            <a:r>
              <a:rPr lang="en-US" dirty="0"/>
              <a:t> at a meeting in </a:t>
            </a:r>
            <a:r>
              <a:rPr lang="en-US" dirty="0" err="1"/>
              <a:t>Fontainebleu</a:t>
            </a:r>
            <a:r>
              <a:rPr lang="en-US" dirty="0"/>
              <a:t>, France, with </a:t>
            </a:r>
            <a:r>
              <a:rPr lang="en-US" dirty="0">
                <a:solidFill>
                  <a:schemeClr val="accent2"/>
                </a:solidFill>
              </a:rPr>
              <a:t>14 Expert Members</a:t>
            </a:r>
            <a:r>
              <a:rPr lang="en-US" dirty="0"/>
              <a:t> each representing a different country.</a:t>
            </a:r>
          </a:p>
          <a:p>
            <a:r>
              <a:rPr lang="en-US" dirty="0"/>
              <a:t>With a focus on </a:t>
            </a:r>
            <a:r>
              <a:rPr lang="en-US" u="sng" dirty="0">
                <a:solidFill>
                  <a:schemeClr val="accent2"/>
                </a:solidFill>
              </a:rPr>
              <a:t>gardens.</a:t>
            </a:r>
          </a:p>
        </p:txBody>
      </p:sp>
    </p:spTree>
    <p:extLst>
      <p:ext uri="{BB962C8B-B14F-4D97-AF65-F5344CB8AC3E}">
        <p14:creationId xmlns:p14="http://schemas.microsoft.com/office/powerpoint/2010/main" val="993367766"/>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4283C-A771-B20D-A350-89BF8B8D829F}"/>
              </a:ext>
            </a:extLst>
          </p:cNvPr>
          <p:cNvSpPr>
            <a:spLocks noGrp="1"/>
          </p:cNvSpPr>
          <p:nvPr>
            <p:ph type="title"/>
          </p:nvPr>
        </p:nvSpPr>
        <p:spPr/>
        <p:txBody>
          <a:bodyPr/>
          <a:lstStyle/>
          <a:p>
            <a:r>
              <a:rPr lang="en-US" dirty="0"/>
              <a:t>Summary of issues for the future</a:t>
            </a:r>
          </a:p>
        </p:txBody>
      </p:sp>
      <p:sp>
        <p:nvSpPr>
          <p:cNvPr id="3" name="Content Placeholder 2">
            <a:extLst>
              <a:ext uri="{FF2B5EF4-FFF2-40B4-BE49-F238E27FC236}">
                <a16:creationId xmlns:a16="http://schemas.microsoft.com/office/drawing/2014/main" id="{83C24CC3-392E-BF87-9030-EF380DF1811A}"/>
              </a:ext>
            </a:extLst>
          </p:cNvPr>
          <p:cNvSpPr>
            <a:spLocks noGrp="1"/>
          </p:cNvSpPr>
          <p:nvPr>
            <p:ph idx="1"/>
          </p:nvPr>
        </p:nvSpPr>
        <p:spPr/>
        <p:txBody>
          <a:bodyPr/>
          <a:lstStyle/>
          <a:p>
            <a:r>
              <a:rPr lang="en-US" dirty="0"/>
              <a:t>Recognize existing World Heritage sites as cultural landscapes</a:t>
            </a:r>
          </a:p>
          <a:p>
            <a:r>
              <a:rPr lang="en-US" dirty="0"/>
              <a:t>Ensure new inscriptions are recognized as cultural landscapes</a:t>
            </a:r>
          </a:p>
          <a:p>
            <a:r>
              <a:rPr lang="en-US" dirty="0"/>
              <a:t>Strengthen the understanding of cultural landscapes as living systems under change</a:t>
            </a:r>
          </a:p>
          <a:p>
            <a:r>
              <a:rPr lang="en-US" dirty="0"/>
              <a:t>Maintain cultural landscapes as the “library” of technological innovation</a:t>
            </a:r>
          </a:p>
        </p:txBody>
      </p:sp>
      <p:sp>
        <p:nvSpPr>
          <p:cNvPr id="4" name="Text Placeholder 3">
            <a:extLst>
              <a:ext uri="{FF2B5EF4-FFF2-40B4-BE49-F238E27FC236}">
                <a16:creationId xmlns:a16="http://schemas.microsoft.com/office/drawing/2014/main" id="{C5227022-C027-1DCE-D456-45F45BF6B34F}"/>
              </a:ext>
            </a:extLst>
          </p:cNvPr>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567201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4A484A-3DF1-30EC-09BF-83F9425D8BCD}"/>
              </a:ext>
            </a:extLst>
          </p:cNvPr>
          <p:cNvSpPr txBox="1"/>
          <p:nvPr/>
        </p:nvSpPr>
        <p:spPr>
          <a:xfrm>
            <a:off x="2057400" y="2905780"/>
            <a:ext cx="7400925" cy="523220"/>
          </a:xfrm>
          <a:prstGeom prst="rect">
            <a:avLst/>
          </a:prstGeom>
          <a:noFill/>
        </p:spPr>
        <p:txBody>
          <a:bodyPr wrap="square" rtlCol="0">
            <a:spAutoFit/>
          </a:bodyPr>
          <a:lstStyle/>
          <a:p>
            <a:pPr algn="ctr"/>
            <a:r>
              <a:rPr lang="en-US" sz="2800" dirty="0">
                <a:solidFill>
                  <a:schemeClr val="accent1">
                    <a:lumMod val="40000"/>
                    <a:lumOff val="60000"/>
                  </a:schemeClr>
                </a:solidFill>
                <a:hlinkClick r:id="rId2">
                  <a:extLst>
                    <a:ext uri="{A12FA001-AC4F-418D-AE19-62706E023703}">
                      <ahyp:hlinkClr xmlns:ahyp="http://schemas.microsoft.com/office/drawing/2018/hyperlinkcolor" val="tx"/>
                    </a:ext>
                  </a:extLst>
                </a:hlinkClick>
              </a:rPr>
              <a:t>https://</a:t>
            </a:r>
            <a:r>
              <a:rPr lang="en-US" sz="2800" dirty="0" err="1">
                <a:solidFill>
                  <a:schemeClr val="accent1">
                    <a:lumMod val="40000"/>
                    <a:lumOff val="60000"/>
                  </a:schemeClr>
                </a:solidFill>
                <a:hlinkClick r:id="rId2">
                  <a:extLst>
                    <a:ext uri="{A12FA001-AC4F-418D-AE19-62706E023703}">
                      <ahyp:hlinkClr xmlns:ahyp="http://schemas.microsoft.com/office/drawing/2018/hyperlinkcolor" val="tx"/>
                    </a:ext>
                  </a:extLst>
                </a:hlinkClick>
              </a:rPr>
              <a:t>youtu.be</a:t>
            </a:r>
            <a:r>
              <a:rPr lang="en-US" sz="2800" dirty="0">
                <a:solidFill>
                  <a:schemeClr val="accent1">
                    <a:lumMod val="40000"/>
                    <a:lumOff val="60000"/>
                  </a:schemeClr>
                </a:solidFill>
                <a:hlinkClick r:id="rId2">
                  <a:extLst>
                    <a:ext uri="{A12FA001-AC4F-418D-AE19-62706E023703}">
                      <ahyp:hlinkClr xmlns:ahyp="http://schemas.microsoft.com/office/drawing/2018/hyperlinkcolor" val="tx"/>
                    </a:ext>
                  </a:extLst>
                </a:hlinkClick>
              </a:rPr>
              <a:t>/oTcqsE8SBb8</a:t>
            </a:r>
            <a:endParaRPr lang="en-US" sz="2800" dirty="0">
              <a:solidFill>
                <a:schemeClr val="accent1">
                  <a:lumMod val="40000"/>
                  <a:lumOff val="60000"/>
                </a:schemeClr>
              </a:solidFill>
            </a:endParaRPr>
          </a:p>
        </p:txBody>
      </p:sp>
    </p:spTree>
    <p:extLst>
      <p:ext uri="{BB962C8B-B14F-4D97-AF65-F5344CB8AC3E}">
        <p14:creationId xmlns:p14="http://schemas.microsoft.com/office/powerpoint/2010/main" val="1659783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64AD9-61C2-3CA2-9A9C-BB692ED1B676}"/>
              </a:ext>
            </a:extLst>
          </p:cNvPr>
          <p:cNvSpPr>
            <a:spLocks noGrp="1"/>
          </p:cNvSpPr>
          <p:nvPr>
            <p:ph type="title"/>
          </p:nvPr>
        </p:nvSpPr>
        <p:spPr/>
        <p:txBody>
          <a:bodyPr/>
          <a:lstStyle/>
          <a:p>
            <a:r>
              <a:rPr lang="en-US" dirty="0">
                <a:solidFill>
                  <a:schemeClr val="accent4"/>
                </a:solidFill>
              </a:rPr>
              <a:t>Recognizing Cultural Landscapes</a:t>
            </a:r>
          </a:p>
        </p:txBody>
      </p:sp>
      <p:sp>
        <p:nvSpPr>
          <p:cNvPr id="3" name="Text Placeholder 2">
            <a:extLst>
              <a:ext uri="{FF2B5EF4-FFF2-40B4-BE49-F238E27FC236}">
                <a16:creationId xmlns:a16="http://schemas.microsoft.com/office/drawing/2014/main" id="{958EF184-0E75-770D-4C2A-21967C4310E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94052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D8BDE-073F-F24E-8E2B-7C656EBDF613}"/>
              </a:ext>
            </a:extLst>
          </p:cNvPr>
          <p:cNvSpPr>
            <a:spLocks noGrp="1"/>
          </p:cNvSpPr>
          <p:nvPr>
            <p:ph type="title"/>
          </p:nvPr>
        </p:nvSpPr>
        <p:spPr/>
        <p:txBody>
          <a:bodyPr/>
          <a:lstStyle/>
          <a:p>
            <a:r>
              <a:rPr lang="en-US" dirty="0"/>
              <a:t>Original Definition</a:t>
            </a:r>
          </a:p>
        </p:txBody>
      </p:sp>
      <p:sp>
        <p:nvSpPr>
          <p:cNvPr id="3" name="Content Placeholder 2">
            <a:extLst>
              <a:ext uri="{FF2B5EF4-FFF2-40B4-BE49-F238E27FC236}">
                <a16:creationId xmlns:a16="http://schemas.microsoft.com/office/drawing/2014/main" id="{029DD195-D6D3-4445-9B06-39008E265D9B}"/>
              </a:ext>
            </a:extLst>
          </p:cNvPr>
          <p:cNvSpPr>
            <a:spLocks noGrp="1"/>
          </p:cNvSpPr>
          <p:nvPr>
            <p:ph idx="1"/>
          </p:nvPr>
        </p:nvSpPr>
        <p:spPr/>
        <p:txBody>
          <a:bodyPr>
            <a:normAutofit/>
          </a:bodyPr>
          <a:lstStyle/>
          <a:p>
            <a:r>
              <a:rPr lang="en-US" dirty="0"/>
              <a:t>"A historic garden is an architectural and horticultural composition of interest to the public from the historical or artistic point of view". </a:t>
            </a:r>
          </a:p>
        </p:txBody>
      </p:sp>
      <p:sp>
        <p:nvSpPr>
          <p:cNvPr id="5" name="Footer Placeholder 4">
            <a:extLst>
              <a:ext uri="{FF2B5EF4-FFF2-40B4-BE49-F238E27FC236}">
                <a16:creationId xmlns:a16="http://schemas.microsoft.com/office/drawing/2014/main" id="{15E0E03D-8EF6-E94E-B621-735033E4C280}"/>
              </a:ext>
            </a:extLst>
          </p:cNvPr>
          <p:cNvSpPr>
            <a:spLocks noGrp="1"/>
          </p:cNvSpPr>
          <p:nvPr>
            <p:ph type="ftr" sz="quarter" idx="4294967295"/>
          </p:nvPr>
        </p:nvSpPr>
        <p:spPr>
          <a:xfrm>
            <a:off x="4038600" y="6356350"/>
            <a:ext cx="4114800" cy="365125"/>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200" b="0" i="1" u="none" strike="noStrike" cap="none" spc="0" normalizeH="0" baseline="0">
                <a:ln>
                  <a:noFill/>
                </a:ln>
                <a:solidFill>
                  <a:srgbClr val="2E5B5F"/>
                </a:solidFill>
                <a:effectLst/>
                <a:uFillTx/>
                <a:latin typeface="DIN Next LT Pro Medium Italic" panose="020B0503020203050203" pitchFamily="34" charset="77"/>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r>
              <a:rPr lang="en-US"/>
              <a:t>2022 58</a:t>
            </a:r>
            <a:r>
              <a:rPr lang="en-US" baseline="30000"/>
              <a:t>th</a:t>
            </a:r>
            <a:r>
              <a:rPr lang="en-US"/>
              <a:t> IFLA World Congress Gwangju, Korea</a:t>
            </a:r>
            <a:endParaRPr lang="en-US" dirty="0"/>
          </a:p>
        </p:txBody>
      </p:sp>
      <p:sp>
        <p:nvSpPr>
          <p:cNvPr id="4" name="Slide Number Placeholder 3">
            <a:extLst>
              <a:ext uri="{FF2B5EF4-FFF2-40B4-BE49-F238E27FC236}">
                <a16:creationId xmlns:a16="http://schemas.microsoft.com/office/drawing/2014/main" id="{E0C5E373-6A3A-6D49-AE4E-0161A4D45850}"/>
              </a:ext>
            </a:extLst>
          </p:cNvPr>
          <p:cNvSpPr>
            <a:spLocks noGrp="1"/>
          </p:cNvSpPr>
          <p:nvPr>
            <p:ph type="sldNum" sz="quarter" idx="4294967295"/>
          </p:nvPr>
        </p:nvSpPr>
        <p:spPr>
          <a:xfrm>
            <a:off x="8610600" y="6356350"/>
            <a:ext cx="2743200" cy="365125"/>
          </a:xfrm>
          <a:prstGeom prst="rect">
            <a:avLst/>
          </a:prstGeom>
        </p:spPr>
        <p:txBody>
          <a:bodyPr/>
          <a:lstStyle/>
          <a:p>
            <a:fld id="{6F9E90B8-E829-CE4E-9B6D-FE01D0DC8C97}" type="slidenum">
              <a:rPr lang="en-US" smtClean="0"/>
              <a:t>7</a:t>
            </a:fld>
            <a:endParaRPr lang="en-US"/>
          </a:p>
        </p:txBody>
      </p:sp>
    </p:spTree>
    <p:extLst>
      <p:ext uri="{BB962C8B-B14F-4D97-AF65-F5344CB8AC3E}">
        <p14:creationId xmlns:p14="http://schemas.microsoft.com/office/powerpoint/2010/main" val="2521645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D8BDE-073F-F24E-8E2B-7C656EBDF613}"/>
              </a:ext>
            </a:extLst>
          </p:cNvPr>
          <p:cNvSpPr>
            <a:spLocks noGrp="1"/>
          </p:cNvSpPr>
          <p:nvPr>
            <p:ph type="title"/>
          </p:nvPr>
        </p:nvSpPr>
        <p:spPr/>
        <p:txBody>
          <a:bodyPr/>
          <a:lstStyle/>
          <a:p>
            <a:r>
              <a:rPr lang="en-US" dirty="0"/>
              <a:t>Original Definition</a:t>
            </a:r>
          </a:p>
        </p:txBody>
      </p:sp>
      <p:sp>
        <p:nvSpPr>
          <p:cNvPr id="3" name="Content Placeholder 2">
            <a:extLst>
              <a:ext uri="{FF2B5EF4-FFF2-40B4-BE49-F238E27FC236}">
                <a16:creationId xmlns:a16="http://schemas.microsoft.com/office/drawing/2014/main" id="{029DD195-D6D3-4445-9B06-39008E265D9B}"/>
              </a:ext>
            </a:extLst>
          </p:cNvPr>
          <p:cNvSpPr>
            <a:spLocks noGrp="1"/>
          </p:cNvSpPr>
          <p:nvPr>
            <p:ph idx="1"/>
          </p:nvPr>
        </p:nvSpPr>
        <p:spPr/>
        <p:txBody>
          <a:bodyPr>
            <a:normAutofit/>
          </a:bodyPr>
          <a:lstStyle/>
          <a:p>
            <a:r>
              <a:rPr lang="en-US" dirty="0"/>
              <a:t>"A historic garden is an architectural and horticultural composition of interest to the public from the historical or artistic point of view. </a:t>
            </a:r>
            <a:r>
              <a:rPr lang="en-US" sz="3600" dirty="0">
                <a:solidFill>
                  <a:schemeClr val="accent4"/>
                </a:solidFill>
              </a:rPr>
              <a:t>As such, it is to be considered as a monument.”</a:t>
            </a:r>
          </a:p>
        </p:txBody>
      </p:sp>
      <p:sp>
        <p:nvSpPr>
          <p:cNvPr id="5" name="Footer Placeholder 4">
            <a:extLst>
              <a:ext uri="{FF2B5EF4-FFF2-40B4-BE49-F238E27FC236}">
                <a16:creationId xmlns:a16="http://schemas.microsoft.com/office/drawing/2014/main" id="{15E0E03D-8EF6-E94E-B621-735033E4C280}"/>
              </a:ext>
            </a:extLst>
          </p:cNvPr>
          <p:cNvSpPr>
            <a:spLocks noGrp="1"/>
          </p:cNvSpPr>
          <p:nvPr>
            <p:ph type="ftr" sz="quarter" idx="4294967295"/>
          </p:nvPr>
        </p:nvSpPr>
        <p:spPr>
          <a:xfrm>
            <a:off x="4038600" y="6356350"/>
            <a:ext cx="4114800" cy="365125"/>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200" b="0" i="1" u="none" strike="noStrike" cap="none" spc="0" normalizeH="0" baseline="0">
                <a:ln>
                  <a:noFill/>
                </a:ln>
                <a:solidFill>
                  <a:srgbClr val="2E5B5F"/>
                </a:solidFill>
                <a:effectLst/>
                <a:uFillTx/>
                <a:latin typeface="DIN Next LT Pro Medium Italic" panose="020B0503020203050203" pitchFamily="34" charset="77"/>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r>
              <a:rPr lang="en-US"/>
              <a:t>2022 58</a:t>
            </a:r>
            <a:r>
              <a:rPr lang="en-US" baseline="30000"/>
              <a:t>th</a:t>
            </a:r>
            <a:r>
              <a:rPr lang="en-US"/>
              <a:t> IFLA World Congress Gwangju, Korea</a:t>
            </a:r>
            <a:endParaRPr lang="en-US" dirty="0"/>
          </a:p>
        </p:txBody>
      </p:sp>
      <p:sp>
        <p:nvSpPr>
          <p:cNvPr id="4" name="Slide Number Placeholder 3">
            <a:extLst>
              <a:ext uri="{FF2B5EF4-FFF2-40B4-BE49-F238E27FC236}">
                <a16:creationId xmlns:a16="http://schemas.microsoft.com/office/drawing/2014/main" id="{E0C5E373-6A3A-6D49-AE4E-0161A4D45850}"/>
              </a:ext>
            </a:extLst>
          </p:cNvPr>
          <p:cNvSpPr>
            <a:spLocks noGrp="1"/>
          </p:cNvSpPr>
          <p:nvPr>
            <p:ph type="sldNum" sz="quarter" idx="4294967295"/>
          </p:nvPr>
        </p:nvSpPr>
        <p:spPr>
          <a:xfrm>
            <a:off x="8610600" y="6356350"/>
            <a:ext cx="2743200" cy="365125"/>
          </a:xfrm>
          <a:prstGeom prst="rect">
            <a:avLst/>
          </a:prstGeom>
        </p:spPr>
        <p:txBody>
          <a:bodyPr/>
          <a:lstStyle/>
          <a:p>
            <a:fld id="{6F9E90B8-E829-CE4E-9B6D-FE01D0DC8C97}" type="slidenum">
              <a:rPr lang="en-US" smtClean="0"/>
              <a:t>8</a:t>
            </a:fld>
            <a:endParaRPr lang="en-US"/>
          </a:p>
        </p:txBody>
      </p:sp>
    </p:spTree>
    <p:extLst>
      <p:ext uri="{BB962C8B-B14F-4D97-AF65-F5344CB8AC3E}">
        <p14:creationId xmlns:p14="http://schemas.microsoft.com/office/powerpoint/2010/main" val="3155096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34FAD5DD-AB96-804B-892B-F16BDA82D41F}"/>
              </a:ext>
            </a:extLst>
          </p:cNvPr>
          <p:cNvGraphicFramePr>
            <a:graphicFrameLocks noGrp="1"/>
          </p:cNvGraphicFramePr>
          <p:nvPr>
            <p:ph idx="1"/>
            <p:extLst>
              <p:ext uri="{D42A27DB-BD31-4B8C-83A1-F6EECF244321}">
                <p14:modId xmlns:p14="http://schemas.microsoft.com/office/powerpoint/2010/main" val="966103230"/>
              </p:ext>
            </p:extLst>
          </p:nvPr>
        </p:nvGraphicFramePr>
        <p:xfrm>
          <a:off x="838200" y="291830"/>
          <a:ext cx="10515600" cy="5885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47735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LA Brabec" id="{E18305D9-BEB1-1F44-97E6-A3AA13D4C289}" vid="{2A2DF587-B0BC-104B-8792-F78807AD85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5604</TotalTime>
  <Words>1811</Words>
  <Application>Microsoft Macintosh PowerPoint</Application>
  <PresentationFormat>Widescreen</PresentationFormat>
  <Paragraphs>157</Paragraphs>
  <Slides>40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Calibri Light</vt:lpstr>
      <vt:lpstr>DIN Next LT Pro Medium Italic</vt:lpstr>
      <vt:lpstr>Franklin Gothic Heavy</vt:lpstr>
      <vt:lpstr>Office Theme</vt:lpstr>
      <vt:lpstr>Cultural Landscapes and the  Florence Charter</vt:lpstr>
      <vt:lpstr>The Beginnings of Recognition</vt:lpstr>
      <vt:lpstr>ISCCL International Scientific Committee on Cultural Landscapes</vt:lpstr>
      <vt:lpstr>History of the ISCCL</vt:lpstr>
      <vt:lpstr>PowerPoint Presentation</vt:lpstr>
      <vt:lpstr>Recognizing Cultural Landscapes</vt:lpstr>
      <vt:lpstr>Original Definition</vt:lpstr>
      <vt:lpstr>Original Definition</vt:lpstr>
      <vt:lpstr>PowerPoint Presentation</vt:lpstr>
      <vt:lpstr>History of cultural landscapes in international law</vt:lpstr>
      <vt:lpstr>World Heritage Operational Guidelines</vt:lpstr>
      <vt:lpstr>Comprehensive Review in 2002</vt:lpstr>
      <vt:lpstr>Recommendations from 2002 review</vt:lpstr>
      <vt:lpstr>World Heritage Cultural Landscapes</vt:lpstr>
      <vt:lpstr>PowerPoint Presentation</vt:lpstr>
      <vt:lpstr>PowerPoint Presentation</vt:lpstr>
      <vt:lpstr>World Heritage Cultural Landscapes</vt:lpstr>
      <vt:lpstr>World Heritage Cultural Landscapes</vt:lpstr>
      <vt:lpstr>PowerPoint Presentation</vt:lpstr>
      <vt:lpstr>World Heritage Selection Criteria </vt:lpstr>
      <vt:lpstr>World Heritage Selection Criteria (cont’d) </vt:lpstr>
      <vt:lpstr>World Heritage Selection Criteria (cont’d) </vt:lpstr>
      <vt:lpstr>PowerPoint Presentation</vt:lpstr>
      <vt:lpstr>   Designed Sítio Roberto Burle Marx Brazil 2021  </vt:lpstr>
      <vt:lpstr>Bergpark Wilhelmshöhe Germany 2013</vt:lpstr>
      <vt:lpstr>Climate Change and Cultural Landscapes</vt:lpstr>
      <vt:lpstr>Landscapes changed</vt:lpstr>
      <vt:lpstr>Iconic sites and landscapes that give us a sense of place will change and/or be lost  </vt:lpstr>
      <vt:lpstr>How do we use cultural landscapes as a climate action asset? </vt:lpstr>
      <vt:lpstr>Landscapes left behind</vt:lpstr>
      <vt:lpstr>How do we use cultural landscapes as a climate action asset? </vt:lpstr>
      <vt:lpstr>PowerPoint Presentation</vt:lpstr>
      <vt:lpstr>PowerPoint Presentation</vt:lpstr>
      <vt:lpstr>PowerPoint Presentation</vt:lpstr>
      <vt:lpstr>PowerPoint Presentation</vt:lpstr>
      <vt:lpstr>Food</vt:lpstr>
      <vt:lpstr>Food</vt:lpstr>
      <vt:lpstr>How do cultural landscapes improve resilience?</vt:lpstr>
      <vt:lpstr>PowerPoint Presentation</vt:lpstr>
      <vt:lpstr>Summary of issues for the future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Czech Baroque  Palace Landscapes:  A network of connected places</dc:title>
  <dc:creator>Elizabeth Brabec</dc:creator>
  <cp:lastModifiedBy>Elizabeth Brabec</cp:lastModifiedBy>
  <cp:revision>85</cp:revision>
  <cp:lastPrinted>2022-08-31T19:17:21Z</cp:lastPrinted>
  <dcterms:created xsi:type="dcterms:W3CDTF">2018-03-21T17:52:09Z</dcterms:created>
  <dcterms:modified xsi:type="dcterms:W3CDTF">2022-08-31T20:33:23Z</dcterms:modified>
</cp:coreProperties>
</file>