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69" r:id="rId4"/>
    <p:sldId id="263" r:id="rId5"/>
    <p:sldId id="262" r:id="rId6"/>
    <p:sldId id="264" r:id="rId7"/>
    <p:sldId id="266" r:id="rId8"/>
    <p:sldId id="26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62" autoAdjust="0"/>
  </p:normalViewPr>
  <p:slideViewPr>
    <p:cSldViewPr>
      <p:cViewPr varScale="1">
        <p:scale>
          <a:sx n="75" d="100"/>
          <a:sy n="75" d="100"/>
        </p:scale>
        <p:origin x="-4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E009B6-329D-4500-BE00-449DC20568F2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84F424-2432-4F28-857B-F6A162D274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87680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 smtClean="0"/>
              <a:t>MeMBERSHIP</a:t>
            </a:r>
            <a:r>
              <a:rPr lang="en-US" sz="3200" dirty="0" smtClean="0"/>
              <a:t> Committee 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Leadership Retreat 2.4.12</a:t>
            </a:r>
            <a:endParaRPr lang="en-US" dirty="0"/>
          </a:p>
        </p:txBody>
      </p:sp>
      <p:pic>
        <p:nvPicPr>
          <p:cNvPr id="6" name="Picture 5" descr="SCLA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05000"/>
            <a:ext cx="3048000" cy="1860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MeMBERSHIP</a:t>
            </a:r>
            <a:r>
              <a:rPr lang="en-US" dirty="0" smtClean="0"/>
              <a:t> Committee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</a:t>
            </a:r>
            <a:endParaRPr lang="en-US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Font typeface="Wingdings" pitchFamily="2" charset="2"/>
              <a:buChar char="v"/>
            </a:pPr>
            <a:endParaRPr lang="en-US" b="1" dirty="0" smtClean="0"/>
          </a:p>
          <a:p>
            <a:pPr lvl="0" algn="ctr">
              <a:buFont typeface="Wingdings" pitchFamily="2" charset="2"/>
              <a:buChar char="v"/>
            </a:pPr>
            <a:endParaRPr lang="en-US" b="1" dirty="0" smtClean="0"/>
          </a:p>
          <a:p>
            <a:pPr lvl="0" algn="ctr">
              <a:buFont typeface="Wingdings" pitchFamily="2" charset="2"/>
              <a:buChar char="v"/>
            </a:pPr>
            <a:r>
              <a:rPr lang="en-US" b="1" dirty="0" smtClean="0"/>
              <a:t>Target &amp; increase general awareness of new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rolling membership year </a:t>
            </a:r>
            <a:r>
              <a:rPr lang="en-US" b="1" i="1" dirty="0" smtClean="0"/>
              <a:t>&amp;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two new </a:t>
            </a:r>
          </a:p>
          <a:p>
            <a:pPr lvl="0" algn="ctr"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  ALA/SCLA Paraprofessional </a:t>
            </a:r>
            <a:r>
              <a:rPr lang="en-US" b="1" i="1" dirty="0" smtClean="0"/>
              <a:t>&amp;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</a:t>
            </a:r>
          </a:p>
          <a:p>
            <a:pPr lvl="0" algn="ctr">
              <a:buNone/>
            </a:pPr>
            <a:r>
              <a:rPr lang="en-US" b="1" dirty="0" smtClean="0"/>
              <a:t>membership categories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Font typeface="Wingdings" pitchFamily="2" charset="2"/>
              <a:buChar char="v"/>
            </a:pPr>
            <a:endParaRPr lang="en-US" dirty="0" smtClean="0"/>
          </a:p>
          <a:p>
            <a:pPr lvl="0" algn="ctr">
              <a:buFont typeface="Wingdings" pitchFamily="2" charset="2"/>
              <a:buChar char="v"/>
            </a:pPr>
            <a:endParaRPr lang="en-US" dirty="0" smtClean="0"/>
          </a:p>
          <a:p>
            <a:pPr lvl="0" algn="ctr">
              <a:buFont typeface="Wingdings" pitchFamily="2" charset="2"/>
              <a:buChar char="v"/>
            </a:pPr>
            <a:r>
              <a:rPr lang="en-US" b="1" dirty="0" smtClean="0"/>
              <a:t>Initiate the </a:t>
            </a:r>
          </a:p>
          <a:p>
            <a:pPr lvl="2" algn="ctr">
              <a:buNone/>
            </a:pPr>
            <a:r>
              <a:rPr lang="en-US" sz="3200" b="1" i="1" dirty="0" smtClean="0"/>
              <a:t>“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Know? Meet SCLA Members</a:t>
            </a:r>
            <a:r>
              <a:rPr lang="en-US" sz="3200" b="1" i="1" dirty="0" smtClean="0"/>
              <a:t>…”</a:t>
            </a:r>
          </a:p>
          <a:p>
            <a:pPr lvl="0" algn="ctr">
              <a:buNone/>
            </a:pPr>
            <a:r>
              <a:rPr lang="en-US" b="1" dirty="0" smtClean="0"/>
              <a:t>series of short member bios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v"/>
            </a:pPr>
            <a:endParaRPr lang="en-US" dirty="0" smtClean="0"/>
          </a:p>
          <a:p>
            <a:pPr algn="ctr">
              <a:buFont typeface="Wingdings" pitchFamily="2" charset="2"/>
              <a:buChar char="v"/>
            </a:pPr>
            <a:endParaRPr lang="en-US" dirty="0" smtClean="0"/>
          </a:p>
          <a:p>
            <a:pPr algn="ctr">
              <a:buFont typeface="Wingdings" pitchFamily="2" charset="2"/>
              <a:buChar char="v"/>
            </a:pPr>
            <a:r>
              <a:rPr lang="en-US" b="1" dirty="0" smtClean="0"/>
              <a:t>Hold Membership Campaign 2012 entitled</a:t>
            </a:r>
            <a:r>
              <a:rPr lang="en-US" b="1" i="1" dirty="0" smtClean="0"/>
              <a:t>:</a:t>
            </a:r>
          </a:p>
          <a:p>
            <a:pPr algn="ctr">
              <a:buNone/>
            </a:pPr>
            <a:r>
              <a:rPr lang="en-US" b="1" i="1" dirty="0" smtClean="0"/>
              <a:t> “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One, Reach One</a:t>
            </a:r>
            <a:r>
              <a:rPr lang="en-US" b="1" i="1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Font typeface="Wingdings" pitchFamily="2" charset="2"/>
              <a:buChar char="v"/>
            </a:pPr>
            <a:endParaRPr lang="en-US" dirty="0" smtClean="0"/>
          </a:p>
          <a:p>
            <a:pPr lvl="0" algn="ctr">
              <a:buFont typeface="Wingdings" pitchFamily="2" charset="2"/>
              <a:buChar char="v"/>
            </a:pPr>
            <a:endParaRPr lang="en-US" b="1" dirty="0" smtClean="0"/>
          </a:p>
          <a:p>
            <a:pPr lvl="0" algn="ctr">
              <a:buFont typeface="Wingdings" pitchFamily="2" charset="2"/>
              <a:buChar char="v"/>
            </a:pPr>
            <a:r>
              <a:rPr lang="en-US" b="1" dirty="0" smtClean="0"/>
              <a:t>Create &amp; post on the SCLA site </a:t>
            </a:r>
          </a:p>
          <a:p>
            <a:pPr lvl="0" algn="ctr">
              <a:buNone/>
            </a:pPr>
            <a:r>
              <a:rPr lang="en-US" b="1" dirty="0" smtClean="0"/>
              <a:t>Membership </a:t>
            </a:r>
          </a:p>
          <a:p>
            <a:pPr lvl="0" algn="ctr"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FAQs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Font typeface="Wingdings" pitchFamily="2" charset="2"/>
              <a:buChar char="v"/>
            </a:pPr>
            <a:endParaRPr lang="en-US" dirty="0" smtClean="0"/>
          </a:p>
          <a:p>
            <a:pPr lvl="0" algn="ctr">
              <a:buFont typeface="Wingdings" pitchFamily="2" charset="2"/>
              <a:buChar char="v"/>
            </a:pPr>
            <a:endParaRPr lang="en-US" dirty="0" smtClean="0"/>
          </a:p>
          <a:p>
            <a:pPr lvl="0" algn="ctr">
              <a:buFont typeface="Wingdings" pitchFamily="2" charset="2"/>
              <a:buChar char="v"/>
            </a:pPr>
            <a:r>
              <a:rPr lang="en-US" b="1" dirty="0" smtClean="0"/>
              <a:t>Study the possibility of creating </a:t>
            </a:r>
          </a:p>
          <a:p>
            <a:pPr lvl="0" algn="ctr"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tiered Institutional Membership </a:t>
            </a:r>
          </a:p>
          <a:p>
            <a:pPr lvl="0" algn="ctr">
              <a:buNone/>
            </a:pPr>
            <a:r>
              <a:rPr lang="en-US" b="1" dirty="0" smtClean="0"/>
              <a:t>levels to increase revenue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Font typeface="Wingdings" pitchFamily="2" charset="2"/>
              <a:buChar char="v"/>
            </a:pPr>
            <a:endParaRPr lang="en-US" b="1" dirty="0" smtClean="0"/>
          </a:p>
          <a:p>
            <a:pPr lvl="0" algn="ctr">
              <a:buFont typeface="Wingdings" pitchFamily="2" charset="2"/>
              <a:buChar char="v"/>
            </a:pPr>
            <a:endParaRPr lang="en-US" b="1" dirty="0" smtClean="0"/>
          </a:p>
          <a:p>
            <a:pPr lvl="0" algn="ctr">
              <a:buFont typeface="Wingdings" pitchFamily="2" charset="2"/>
              <a:buChar char="v"/>
            </a:pPr>
            <a:r>
              <a:rPr lang="en-US" b="1" dirty="0" smtClean="0"/>
              <a:t>Publish by year’s end a </a:t>
            </a:r>
          </a:p>
          <a:p>
            <a:pPr lvl="0" algn="ctr"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Membership List </a:t>
            </a:r>
          </a:p>
          <a:p>
            <a:pPr lvl="0" algn="ctr">
              <a:buNone/>
            </a:pPr>
            <a:r>
              <a:rPr lang="en-US" b="1" dirty="0" smtClean="0"/>
              <a:t>by respective Sections, Committees or Roundtables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Membership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endParaRPr lang="en-US" sz="1600" dirty="0" smtClean="0"/>
          </a:p>
          <a:p>
            <a:pPr algn="ctr">
              <a:buFont typeface="Wingdings" pitchFamily="2" charset="2"/>
              <a:buChar char="v"/>
            </a:pPr>
            <a:endParaRPr lang="en-US" sz="1600" dirty="0" smtClean="0"/>
          </a:p>
          <a:p>
            <a:pPr algn="ctr">
              <a:buFont typeface="Wingdings" pitchFamily="2" charset="2"/>
              <a:buChar char="v"/>
            </a:pPr>
            <a:r>
              <a:rPr lang="en-US" b="1" dirty="0" smtClean="0"/>
              <a:t>We welcome your input,</a:t>
            </a:r>
          </a:p>
          <a:p>
            <a:pPr algn="ctr">
              <a:buNone/>
            </a:pPr>
            <a:r>
              <a:rPr lang="en-US" sz="2400" i="1" dirty="0" smtClean="0"/>
              <a:t>Georgia Coleman, Hunter Deas, Ed Rock, Michelle </a:t>
            </a:r>
            <a:r>
              <a:rPr lang="en-US" sz="2400" i="1" dirty="0" err="1" smtClean="0"/>
              <a:t>Rubino</a:t>
            </a:r>
            <a:endParaRPr lang="en-US" sz="2400" i="1" dirty="0" smtClean="0"/>
          </a:p>
          <a:p>
            <a:pPr>
              <a:buNone/>
            </a:pPr>
            <a:endParaRPr lang="en-US" sz="1600" dirty="0" smtClean="0"/>
          </a:p>
          <a:p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pic>
        <p:nvPicPr>
          <p:cNvPr id="4" name="Picture 3" descr="GCole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200400"/>
            <a:ext cx="1295400" cy="1447800"/>
          </a:xfrm>
          <a:prstGeom prst="rect">
            <a:avLst/>
          </a:prstGeom>
        </p:spPr>
      </p:pic>
      <p:pic>
        <p:nvPicPr>
          <p:cNvPr id="5" name="Picture 4" descr="HMDe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3276600"/>
            <a:ext cx="1219200" cy="1143000"/>
          </a:xfrm>
          <a:prstGeom prst="rect">
            <a:avLst/>
          </a:prstGeom>
        </p:spPr>
      </p:pic>
      <p:pic>
        <p:nvPicPr>
          <p:cNvPr id="6" name="Picture 5" descr="MRubi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3276600"/>
            <a:ext cx="1219200" cy="1295400"/>
          </a:xfrm>
          <a:prstGeom prst="rect">
            <a:avLst/>
          </a:prstGeom>
        </p:spPr>
      </p:pic>
      <p:pic>
        <p:nvPicPr>
          <p:cNvPr id="7" name="Picture 6" descr="_DSC29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3352800"/>
            <a:ext cx="1143000" cy="1295400"/>
          </a:xfrm>
          <a:prstGeom prst="rect">
            <a:avLst/>
          </a:prstGeom>
        </p:spPr>
      </p:pic>
      <p:pic>
        <p:nvPicPr>
          <p:cNvPr id="8" name="Picture 7" descr="SCLA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5410200"/>
            <a:ext cx="1524000" cy="91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</TotalTime>
  <Words>124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MeMBERSHIP Committee  </vt:lpstr>
      <vt:lpstr>MeMBERSHIP Committee </vt:lpstr>
      <vt:lpstr>Membership committee</vt:lpstr>
      <vt:lpstr>Membership Committee</vt:lpstr>
      <vt:lpstr>Membership Committee</vt:lpstr>
      <vt:lpstr>Membership Committee</vt:lpstr>
      <vt:lpstr>Membership Committee</vt:lpstr>
      <vt:lpstr>Membership committee</vt:lpstr>
      <vt:lpstr>2012 Membership Committee</vt:lpstr>
    </vt:vector>
  </TitlesOfParts>
  <Company>Clemson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SCLA 2012 MeMBERSHIP Committee  </dc:title>
  <dc:creator>Ed rock</dc:creator>
  <cp:lastModifiedBy>Ed rock</cp:lastModifiedBy>
  <cp:revision>10</cp:revision>
  <dcterms:created xsi:type="dcterms:W3CDTF">2012-02-03T19:02:25Z</dcterms:created>
  <dcterms:modified xsi:type="dcterms:W3CDTF">2012-02-04T01:08:34Z</dcterms:modified>
</cp:coreProperties>
</file>