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1y34CCD9FrP+6l1lHmxXAA==" hashData="jXkLykmGKPv/w18psecRKans87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radarChart>
        <c:radarStyle val="marker"/>
        <c:ser>
          <c:idx val="0"/>
          <c:order val="0"/>
          <c:tx>
            <c:v>0500 UT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'Fig 4 Quiet'!$A$41:$A$64</c:f>
              <c:numCache>
                <c:formatCode>0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Quiet'!$G$41:$G$64</c:f>
              <c:numCache>
                <c:formatCode>0</c:formatCode>
                <c:ptCount val="24"/>
                <c:pt idx="0">
                  <c:v>72.033000000000001</c:v>
                </c:pt>
                <c:pt idx="1">
                  <c:v>72.227000000000004</c:v>
                </c:pt>
                <c:pt idx="2">
                  <c:v>71.754999999999995</c:v>
                </c:pt>
                <c:pt idx="3">
                  <c:v>72.558999999999997</c:v>
                </c:pt>
                <c:pt idx="4">
                  <c:v>73.641000000000005</c:v>
                </c:pt>
                <c:pt idx="5">
                  <c:v>76.334000000000003</c:v>
                </c:pt>
                <c:pt idx="6">
                  <c:v>77.63</c:v>
                </c:pt>
                <c:pt idx="18">
                  <c:v>75.942999999999998</c:v>
                </c:pt>
                <c:pt idx="19">
                  <c:v>75.194999999999993</c:v>
                </c:pt>
                <c:pt idx="20">
                  <c:v>74.86</c:v>
                </c:pt>
                <c:pt idx="21">
                  <c:v>74.037999999999997</c:v>
                </c:pt>
                <c:pt idx="22">
                  <c:v>73.451999999999998</c:v>
                </c:pt>
                <c:pt idx="23">
                  <c:v>73.114000000000004</c:v>
                </c:pt>
              </c:numCache>
            </c:numRef>
          </c:val>
        </c:ser>
        <c:ser>
          <c:idx val="1"/>
          <c:order val="1"/>
          <c:tx>
            <c:v>1100 UT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val>
            <c:numRef>
              <c:f>'Fig 4 Quiet'!$M$41:$M$64</c:f>
              <c:numCache>
                <c:formatCode>0.00</c:formatCode>
                <c:ptCount val="24"/>
                <c:pt idx="0">
                  <c:v>77.117999999999995</c:v>
                </c:pt>
                <c:pt idx="1">
                  <c:v>77.823999999999998</c:v>
                </c:pt>
                <c:pt idx="2">
                  <c:v>78.959000000000003</c:v>
                </c:pt>
                <c:pt idx="3">
                  <c:v>79.63</c:v>
                </c:pt>
                <c:pt idx="4">
                  <c:v>79.706999999999994</c:v>
                </c:pt>
                <c:pt idx="5">
                  <c:v>83.346000000000004</c:v>
                </c:pt>
                <c:pt idx="6">
                  <c:v>80.945999999999998</c:v>
                </c:pt>
                <c:pt idx="18">
                  <c:v>75.031999999999996</c:v>
                </c:pt>
                <c:pt idx="19">
                  <c:v>75.165999999999997</c:v>
                </c:pt>
                <c:pt idx="20">
                  <c:v>75.492000000000004</c:v>
                </c:pt>
                <c:pt idx="21">
                  <c:v>76.001999999999995</c:v>
                </c:pt>
                <c:pt idx="22">
                  <c:v>76.679000000000002</c:v>
                </c:pt>
                <c:pt idx="23">
                  <c:v>76.945999999999998</c:v>
                </c:pt>
              </c:numCache>
            </c:numRef>
          </c:val>
        </c:ser>
        <c:ser>
          <c:idx val="2"/>
          <c:order val="2"/>
          <c:tx>
            <c:v>1700 UT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val>
            <c:numRef>
              <c:f>'Fig 4 Quiet'!$S$41:$S$64</c:f>
              <c:numCache>
                <c:formatCode>0.00</c:formatCode>
                <c:ptCount val="24"/>
                <c:pt idx="0">
                  <c:v>80.945999999999998</c:v>
                </c:pt>
                <c:pt idx="1">
                  <c:v>77.117000000000004</c:v>
                </c:pt>
                <c:pt idx="2">
                  <c:v>79.706000000000003</c:v>
                </c:pt>
                <c:pt idx="3">
                  <c:v>78.67</c:v>
                </c:pt>
                <c:pt idx="4">
                  <c:v>77.477000000000004</c:v>
                </c:pt>
                <c:pt idx="5">
                  <c:v>75.855000000000004</c:v>
                </c:pt>
                <c:pt idx="6">
                  <c:v>73.84</c:v>
                </c:pt>
                <c:pt idx="18">
                  <c:v>75.260999999999996</c:v>
                </c:pt>
                <c:pt idx="19">
                  <c:v>77.268000000000001</c:v>
                </c:pt>
                <c:pt idx="20">
                  <c:v>79.472999999999999</c:v>
                </c:pt>
                <c:pt idx="21">
                  <c:v>81.421000000000006</c:v>
                </c:pt>
                <c:pt idx="22">
                  <c:v>82.873000000000005</c:v>
                </c:pt>
                <c:pt idx="23">
                  <c:v>83.346000000000004</c:v>
                </c:pt>
              </c:numCache>
            </c:numRef>
          </c:val>
        </c:ser>
        <c:ser>
          <c:idx val="3"/>
          <c:order val="3"/>
          <c:tx>
            <c:v>2300 UT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val>
            <c:numRef>
              <c:f>'Fig 4 Quiet'!$Y$41:$Y$64</c:f>
              <c:numCache>
                <c:formatCode>0.00</c:formatCode>
                <c:ptCount val="24"/>
                <c:pt idx="0">
                  <c:v>74.575999999999993</c:v>
                </c:pt>
                <c:pt idx="1">
                  <c:v>76.564999999999998</c:v>
                </c:pt>
                <c:pt idx="2">
                  <c:v>76.411000000000001</c:v>
                </c:pt>
                <c:pt idx="3">
                  <c:v>75.793000000000006</c:v>
                </c:pt>
                <c:pt idx="4">
                  <c:v>75.349999999999994</c:v>
                </c:pt>
                <c:pt idx="5">
                  <c:v>75.093999999999994</c:v>
                </c:pt>
                <c:pt idx="6">
                  <c:v>75.031999999999996</c:v>
                </c:pt>
                <c:pt idx="18">
                  <c:v>79.947000000000003</c:v>
                </c:pt>
                <c:pt idx="19">
                  <c:v>79.983999999999995</c:v>
                </c:pt>
                <c:pt idx="20">
                  <c:v>78.875</c:v>
                </c:pt>
                <c:pt idx="21">
                  <c:v>77.186000000000007</c:v>
                </c:pt>
                <c:pt idx="22">
                  <c:v>76.111000000000004</c:v>
                </c:pt>
                <c:pt idx="23">
                  <c:v>75.167000000000002</c:v>
                </c:pt>
              </c:numCache>
            </c:numRef>
          </c:val>
        </c:ser>
        <c:axId val="180319744"/>
        <c:axId val="180321280"/>
      </c:radarChart>
      <c:catAx>
        <c:axId val="180319744"/>
        <c:scaling>
          <c:orientation val="minMax"/>
        </c:scaling>
        <c:axPos val="b"/>
        <c:majorGridlines/>
        <c:numFmt formatCode="0" sourceLinked="1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0321280"/>
        <c:crosses val="autoZero"/>
        <c:auto val="1"/>
        <c:lblAlgn val="ctr"/>
        <c:lblOffset val="100"/>
      </c:catAx>
      <c:valAx>
        <c:axId val="180321280"/>
        <c:scaling>
          <c:orientation val="maxMin"/>
          <c:max val="90"/>
          <c:min val="55"/>
        </c:scaling>
        <c:axPos val="l"/>
        <c:majorGridlines/>
        <c:numFmt formatCode="0" sourceLinked="1"/>
        <c:majorTickMark val="cross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0319744"/>
        <c:crosses val="autoZero"/>
        <c:crossBetween val="between"/>
        <c:majorUnit val="5"/>
      </c:valAx>
    </c:plotArea>
    <c:legend>
      <c:legendPos val="b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radarChart>
        <c:radarStyle val="marker"/>
        <c:ser>
          <c:idx val="0"/>
          <c:order val="0"/>
          <c:tx>
            <c:v>0500 UT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Sev'!$B$29:$B$52</c:f>
              <c:numCache>
                <c:formatCode>0</c:formatCode>
                <c:ptCount val="24"/>
                <c:pt idx="0">
                  <c:v>60.036000000000001</c:v>
                </c:pt>
                <c:pt idx="1">
                  <c:v>59.353999999999999</c:v>
                </c:pt>
                <c:pt idx="2">
                  <c:v>60.128</c:v>
                </c:pt>
                <c:pt idx="3">
                  <c:v>60.375</c:v>
                </c:pt>
                <c:pt idx="4">
                  <c:v>62.01</c:v>
                </c:pt>
                <c:pt idx="5">
                  <c:v>64.004000000000005</c:v>
                </c:pt>
                <c:pt idx="6">
                  <c:v>75.260999999999996</c:v>
                </c:pt>
                <c:pt idx="18">
                  <c:v>72.289000000000001</c:v>
                </c:pt>
                <c:pt idx="19">
                  <c:v>70.399000000000001</c:v>
                </c:pt>
                <c:pt idx="20">
                  <c:v>67.902000000000001</c:v>
                </c:pt>
                <c:pt idx="21">
                  <c:v>64.698999999999998</c:v>
                </c:pt>
                <c:pt idx="22">
                  <c:v>61.762</c:v>
                </c:pt>
                <c:pt idx="23">
                  <c:v>60.18</c:v>
                </c:pt>
              </c:numCache>
            </c:numRef>
          </c:val>
        </c:ser>
        <c:ser>
          <c:idx val="1"/>
          <c:order val="1"/>
          <c:tx>
            <c:v>1100 UT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Sev'!$C$29:$C$52</c:f>
              <c:numCache>
                <c:formatCode>0</c:formatCode>
                <c:ptCount val="24"/>
                <c:pt idx="0">
                  <c:v>66.290999999999997</c:v>
                </c:pt>
                <c:pt idx="1">
                  <c:v>67.010000000000005</c:v>
                </c:pt>
                <c:pt idx="2">
                  <c:v>67.784999999999997</c:v>
                </c:pt>
                <c:pt idx="3">
                  <c:v>68.350999999999999</c:v>
                </c:pt>
                <c:pt idx="4">
                  <c:v>68.399000000000001</c:v>
                </c:pt>
                <c:pt idx="5">
                  <c:v>68.644999999999996</c:v>
                </c:pt>
                <c:pt idx="6">
                  <c:v>77.95</c:v>
                </c:pt>
                <c:pt idx="18">
                  <c:v>71.034000000000006</c:v>
                </c:pt>
                <c:pt idx="19">
                  <c:v>72.227000000000004</c:v>
                </c:pt>
                <c:pt idx="20">
                  <c:v>71.754999999999995</c:v>
                </c:pt>
                <c:pt idx="21">
                  <c:v>71.662000000000006</c:v>
                </c:pt>
                <c:pt idx="22">
                  <c:v>67.564999999999998</c:v>
                </c:pt>
                <c:pt idx="23">
                  <c:v>65.822999999999993</c:v>
                </c:pt>
              </c:numCache>
            </c:numRef>
          </c:val>
        </c:ser>
        <c:ser>
          <c:idx val="2"/>
          <c:order val="2"/>
          <c:tx>
            <c:v>1700 UT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Sev'!$D$29:$D$52</c:f>
              <c:numCache>
                <c:formatCode>General</c:formatCode>
                <c:ptCount val="24"/>
                <c:pt idx="0">
                  <c:v>66.954999999999998</c:v>
                </c:pt>
                <c:pt idx="1">
                  <c:v>64.328999999999994</c:v>
                </c:pt>
                <c:pt idx="2">
                  <c:v>64.837999999999994</c:v>
                </c:pt>
                <c:pt idx="3">
                  <c:v>67.494</c:v>
                </c:pt>
                <c:pt idx="4">
                  <c:v>75.37</c:v>
                </c:pt>
                <c:pt idx="5">
                  <c:v>73.69</c:v>
                </c:pt>
                <c:pt idx="6">
                  <c:v>72.289000000000001</c:v>
                </c:pt>
                <c:pt idx="18">
                  <c:v>73.057000000000002</c:v>
                </c:pt>
                <c:pt idx="19">
                  <c:v>75.298000000000002</c:v>
                </c:pt>
                <c:pt idx="20">
                  <c:v>77.046000000000006</c:v>
                </c:pt>
                <c:pt idx="21">
                  <c:v>78.906000000000006</c:v>
                </c:pt>
                <c:pt idx="22">
                  <c:v>78.823999999999998</c:v>
                </c:pt>
                <c:pt idx="23">
                  <c:v>70.632999999999996</c:v>
                </c:pt>
              </c:numCache>
            </c:numRef>
          </c:val>
        </c:ser>
        <c:ser>
          <c:idx val="3"/>
          <c:order val="3"/>
          <c:tx>
            <c:v>2300 UT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Sev'!$E$29:$E$52</c:f>
              <c:numCache>
                <c:formatCode>0</c:formatCode>
                <c:ptCount val="24"/>
                <c:pt idx="0">
                  <c:v>64.150999999999996</c:v>
                </c:pt>
                <c:pt idx="1">
                  <c:v>63.253</c:v>
                </c:pt>
                <c:pt idx="2">
                  <c:v>62.774999999999999</c:v>
                </c:pt>
                <c:pt idx="3">
                  <c:v>62.746000000000002</c:v>
                </c:pt>
                <c:pt idx="4">
                  <c:v>72.123000000000005</c:v>
                </c:pt>
                <c:pt idx="5">
                  <c:v>72.033000000000001</c:v>
                </c:pt>
                <c:pt idx="6">
                  <c:v>71.242999999999995</c:v>
                </c:pt>
                <c:pt idx="18">
                  <c:v>76.147999999999996</c:v>
                </c:pt>
                <c:pt idx="19">
                  <c:v>71.581999999999994</c:v>
                </c:pt>
                <c:pt idx="20">
                  <c:v>67.494</c:v>
                </c:pt>
                <c:pt idx="21">
                  <c:v>65.918000000000006</c:v>
                </c:pt>
                <c:pt idx="22">
                  <c:v>65.158000000000001</c:v>
                </c:pt>
                <c:pt idx="23">
                  <c:v>64.510999999999996</c:v>
                </c:pt>
              </c:numCache>
            </c:numRef>
          </c:val>
        </c:ser>
        <c:axId val="184568064"/>
        <c:axId val="184573952"/>
      </c:radarChart>
      <c:catAx>
        <c:axId val="18456806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4573952"/>
        <c:crosses val="autoZero"/>
        <c:auto val="1"/>
        <c:lblAlgn val="ctr"/>
        <c:lblOffset val="100"/>
      </c:catAx>
      <c:valAx>
        <c:axId val="184573952"/>
        <c:scaling>
          <c:orientation val="maxMin"/>
          <c:max val="90"/>
          <c:min val="55"/>
        </c:scaling>
        <c:axPos val="l"/>
        <c:majorGridlines/>
        <c:numFmt formatCode="0" sourceLinked="1"/>
        <c:majorTickMark val="cross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4568064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radarChart>
        <c:radarStyle val="marker"/>
        <c:ser>
          <c:idx val="0"/>
          <c:order val="0"/>
          <c:tx>
            <c:v>0500 UT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Quiet'!$G$41:$G$64</c:f>
              <c:numCache>
                <c:formatCode>0</c:formatCode>
                <c:ptCount val="24"/>
                <c:pt idx="0">
                  <c:v>72.033000000000001</c:v>
                </c:pt>
                <c:pt idx="1">
                  <c:v>72.227000000000004</c:v>
                </c:pt>
                <c:pt idx="2">
                  <c:v>71.754999999999995</c:v>
                </c:pt>
                <c:pt idx="3">
                  <c:v>72.558999999999997</c:v>
                </c:pt>
                <c:pt idx="4">
                  <c:v>73.641000000000005</c:v>
                </c:pt>
                <c:pt idx="5">
                  <c:v>76.334000000000003</c:v>
                </c:pt>
                <c:pt idx="6">
                  <c:v>77.63</c:v>
                </c:pt>
                <c:pt idx="18">
                  <c:v>75.942999999999998</c:v>
                </c:pt>
                <c:pt idx="19">
                  <c:v>75.194999999999993</c:v>
                </c:pt>
                <c:pt idx="20">
                  <c:v>74.86</c:v>
                </c:pt>
                <c:pt idx="21">
                  <c:v>74.037999999999997</c:v>
                </c:pt>
                <c:pt idx="22">
                  <c:v>73.451999999999998</c:v>
                </c:pt>
                <c:pt idx="23">
                  <c:v>73.114000000000004</c:v>
                </c:pt>
              </c:numCache>
            </c:numRef>
          </c:val>
        </c:ser>
        <c:ser>
          <c:idx val="1"/>
          <c:order val="1"/>
          <c:tx>
            <c:v>1100 UT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Quiet'!$M$41:$M$64</c:f>
              <c:numCache>
                <c:formatCode>0.00</c:formatCode>
                <c:ptCount val="24"/>
                <c:pt idx="0">
                  <c:v>77.117999999999995</c:v>
                </c:pt>
                <c:pt idx="1">
                  <c:v>77.823999999999998</c:v>
                </c:pt>
                <c:pt idx="2">
                  <c:v>78.959000000000003</c:v>
                </c:pt>
                <c:pt idx="3">
                  <c:v>79.63</c:v>
                </c:pt>
                <c:pt idx="4">
                  <c:v>79.706999999999994</c:v>
                </c:pt>
                <c:pt idx="5">
                  <c:v>83.346000000000004</c:v>
                </c:pt>
                <c:pt idx="6">
                  <c:v>80.945999999999998</c:v>
                </c:pt>
                <c:pt idx="18">
                  <c:v>75.031999999999996</c:v>
                </c:pt>
                <c:pt idx="19">
                  <c:v>75.165999999999997</c:v>
                </c:pt>
                <c:pt idx="20">
                  <c:v>75.492000000000004</c:v>
                </c:pt>
                <c:pt idx="21">
                  <c:v>76.001999999999995</c:v>
                </c:pt>
                <c:pt idx="22">
                  <c:v>76.679000000000002</c:v>
                </c:pt>
                <c:pt idx="23">
                  <c:v>76.945999999999998</c:v>
                </c:pt>
              </c:numCache>
            </c:numRef>
          </c:val>
        </c:ser>
        <c:ser>
          <c:idx val="2"/>
          <c:order val="2"/>
          <c:tx>
            <c:v>1700 UT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Quiet'!$S$41:$S$64</c:f>
              <c:numCache>
                <c:formatCode>0.00</c:formatCode>
                <c:ptCount val="24"/>
                <c:pt idx="0">
                  <c:v>80.945999999999998</c:v>
                </c:pt>
                <c:pt idx="1">
                  <c:v>77.117000000000004</c:v>
                </c:pt>
                <c:pt idx="2">
                  <c:v>79.706000000000003</c:v>
                </c:pt>
                <c:pt idx="3">
                  <c:v>78.67</c:v>
                </c:pt>
                <c:pt idx="4">
                  <c:v>77.477000000000004</c:v>
                </c:pt>
                <c:pt idx="5">
                  <c:v>75.855000000000004</c:v>
                </c:pt>
                <c:pt idx="6">
                  <c:v>73.84</c:v>
                </c:pt>
                <c:pt idx="18">
                  <c:v>75.260999999999996</c:v>
                </c:pt>
                <c:pt idx="19">
                  <c:v>77.268000000000001</c:v>
                </c:pt>
                <c:pt idx="20">
                  <c:v>79.472999999999999</c:v>
                </c:pt>
                <c:pt idx="21">
                  <c:v>81.421000000000006</c:v>
                </c:pt>
                <c:pt idx="22">
                  <c:v>82.873000000000005</c:v>
                </c:pt>
                <c:pt idx="23">
                  <c:v>83.346000000000004</c:v>
                </c:pt>
              </c:numCache>
            </c:numRef>
          </c:val>
        </c:ser>
        <c:ser>
          <c:idx val="3"/>
          <c:order val="3"/>
          <c:tx>
            <c:v>2300 UT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Quiet'!$Y$41:$Y$64</c:f>
              <c:numCache>
                <c:formatCode>0.00</c:formatCode>
                <c:ptCount val="24"/>
                <c:pt idx="0">
                  <c:v>74.575999999999993</c:v>
                </c:pt>
                <c:pt idx="1">
                  <c:v>76.564999999999998</c:v>
                </c:pt>
                <c:pt idx="2">
                  <c:v>76.411000000000001</c:v>
                </c:pt>
                <c:pt idx="3">
                  <c:v>75.793000000000006</c:v>
                </c:pt>
                <c:pt idx="4">
                  <c:v>75.349999999999994</c:v>
                </c:pt>
                <c:pt idx="5">
                  <c:v>75.093999999999994</c:v>
                </c:pt>
                <c:pt idx="6">
                  <c:v>75.031999999999996</c:v>
                </c:pt>
                <c:pt idx="18">
                  <c:v>79.947000000000003</c:v>
                </c:pt>
                <c:pt idx="19">
                  <c:v>79.983999999999995</c:v>
                </c:pt>
                <c:pt idx="20">
                  <c:v>78.875</c:v>
                </c:pt>
                <c:pt idx="21">
                  <c:v>77.186000000000007</c:v>
                </c:pt>
                <c:pt idx="22">
                  <c:v>76.111000000000004</c:v>
                </c:pt>
                <c:pt idx="23">
                  <c:v>75.167000000000002</c:v>
                </c:pt>
              </c:numCache>
            </c:numRef>
          </c:val>
        </c:ser>
        <c:axId val="184710272"/>
        <c:axId val="184711808"/>
      </c:radarChart>
      <c:catAx>
        <c:axId val="18471027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4711808"/>
        <c:crosses val="autoZero"/>
        <c:auto val="1"/>
        <c:lblAlgn val="ctr"/>
        <c:lblOffset val="100"/>
      </c:catAx>
      <c:valAx>
        <c:axId val="184711808"/>
        <c:scaling>
          <c:orientation val="maxMin"/>
          <c:max val="90"/>
          <c:min val="55"/>
        </c:scaling>
        <c:axPos val="l"/>
        <c:majorGridlines/>
        <c:numFmt formatCode="0" sourceLinked="1"/>
        <c:majorTickMark val="cross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4710272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radarChart>
        <c:radarStyle val="marker"/>
        <c:ser>
          <c:idx val="0"/>
          <c:order val="0"/>
          <c:tx>
            <c:v>0500 UT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Mod'!$B$29:$B$52</c:f>
              <c:numCache>
                <c:formatCode>0</c:formatCode>
                <c:ptCount val="24"/>
                <c:pt idx="0">
                  <c:v>66.034999999999997</c:v>
                </c:pt>
                <c:pt idx="1">
                  <c:v>66.302999999999997</c:v>
                </c:pt>
                <c:pt idx="2">
                  <c:v>65.986999999999995</c:v>
                </c:pt>
                <c:pt idx="3">
                  <c:v>67.046000000000006</c:v>
                </c:pt>
                <c:pt idx="4">
                  <c:v>68.466999999999999</c:v>
                </c:pt>
                <c:pt idx="5">
                  <c:v>74.978999999999999</c:v>
                </c:pt>
                <c:pt idx="6">
                  <c:v>75.926000000000002</c:v>
                </c:pt>
                <c:pt idx="18">
                  <c:v>74.575999999999993</c:v>
                </c:pt>
                <c:pt idx="19">
                  <c:v>72.894999999999996</c:v>
                </c:pt>
                <c:pt idx="20">
                  <c:v>71.488</c:v>
                </c:pt>
                <c:pt idx="21">
                  <c:v>69.447000000000003</c:v>
                </c:pt>
                <c:pt idx="22">
                  <c:v>68.623000000000005</c:v>
                </c:pt>
                <c:pt idx="23">
                  <c:v>67.153999999999996</c:v>
                </c:pt>
              </c:numCache>
            </c:numRef>
          </c:val>
        </c:ser>
        <c:ser>
          <c:idx val="1"/>
          <c:order val="1"/>
          <c:tx>
            <c:v>1100 UT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Mod'!$C$29:$C$52</c:f>
              <c:numCache>
                <c:formatCode>0</c:formatCode>
                <c:ptCount val="24"/>
                <c:pt idx="0">
                  <c:v>73.057000000000002</c:v>
                </c:pt>
                <c:pt idx="1">
                  <c:v>73.8</c:v>
                </c:pt>
                <c:pt idx="2">
                  <c:v>73.94</c:v>
                </c:pt>
                <c:pt idx="3">
                  <c:v>74.778000000000006</c:v>
                </c:pt>
                <c:pt idx="4">
                  <c:v>74.186000000000007</c:v>
                </c:pt>
                <c:pt idx="5">
                  <c:v>80.488</c:v>
                </c:pt>
                <c:pt idx="6">
                  <c:v>78.948999999999998</c:v>
                </c:pt>
                <c:pt idx="18">
                  <c:v>73.033000000000001</c:v>
                </c:pt>
                <c:pt idx="19">
                  <c:v>73.209000000000003</c:v>
                </c:pt>
                <c:pt idx="20">
                  <c:v>73.64</c:v>
                </c:pt>
                <c:pt idx="21">
                  <c:v>74.314999999999998</c:v>
                </c:pt>
                <c:pt idx="22">
                  <c:v>73.641000000000005</c:v>
                </c:pt>
                <c:pt idx="23">
                  <c:v>73.486000000000004</c:v>
                </c:pt>
              </c:numCache>
            </c:numRef>
          </c:val>
        </c:ser>
        <c:ser>
          <c:idx val="2"/>
          <c:order val="2"/>
          <c:tx>
            <c:v>1700 UT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Mod'!$D$29:$D$52</c:f>
              <c:numCache>
                <c:formatCode>0</c:formatCode>
                <c:ptCount val="24"/>
                <c:pt idx="0">
                  <c:v>74.951999999999998</c:v>
                </c:pt>
                <c:pt idx="1">
                  <c:v>71.251999999999995</c:v>
                </c:pt>
                <c:pt idx="2">
                  <c:v>72.528999999999996</c:v>
                </c:pt>
                <c:pt idx="3">
                  <c:v>77.186000000000007</c:v>
                </c:pt>
                <c:pt idx="4">
                  <c:v>76.111000000000004</c:v>
                </c:pt>
                <c:pt idx="5">
                  <c:v>74.444000000000003</c:v>
                </c:pt>
                <c:pt idx="6">
                  <c:v>72.289000000000001</c:v>
                </c:pt>
                <c:pt idx="18">
                  <c:v>74.557000000000002</c:v>
                </c:pt>
                <c:pt idx="19">
                  <c:v>76.656999999999996</c:v>
                </c:pt>
                <c:pt idx="20">
                  <c:v>78.376000000000005</c:v>
                </c:pt>
                <c:pt idx="21">
                  <c:v>80.3</c:v>
                </c:pt>
                <c:pt idx="22">
                  <c:v>81.387</c:v>
                </c:pt>
                <c:pt idx="23">
                  <c:v>78.539000000000001</c:v>
                </c:pt>
              </c:numCache>
            </c:numRef>
          </c:val>
        </c:ser>
        <c:ser>
          <c:idx val="3"/>
          <c:order val="3"/>
          <c:tx>
            <c:v>2300 UT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'Fig 4 Sev'!$A$29:$A$52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'Fig 4 Mod'!$E$29:$E$52</c:f>
              <c:numCache>
                <c:formatCode>0</c:formatCode>
                <c:ptCount val="24"/>
                <c:pt idx="0">
                  <c:v>69.81</c:v>
                </c:pt>
                <c:pt idx="1">
                  <c:v>69.536000000000001</c:v>
                </c:pt>
                <c:pt idx="2">
                  <c:v>68.811999999999998</c:v>
                </c:pt>
                <c:pt idx="3">
                  <c:v>74.037999999999997</c:v>
                </c:pt>
                <c:pt idx="4">
                  <c:v>74.403999999999996</c:v>
                </c:pt>
                <c:pt idx="5">
                  <c:v>73.114000000000004</c:v>
                </c:pt>
                <c:pt idx="6">
                  <c:v>73.033000000000001</c:v>
                </c:pt>
                <c:pt idx="18">
                  <c:v>77.95</c:v>
                </c:pt>
                <c:pt idx="19">
                  <c:v>78.081000000000003</c:v>
                </c:pt>
                <c:pt idx="20">
                  <c:v>76.238</c:v>
                </c:pt>
                <c:pt idx="21">
                  <c:v>72.983999999999995</c:v>
                </c:pt>
                <c:pt idx="22">
                  <c:v>72.141999999999996</c:v>
                </c:pt>
                <c:pt idx="23">
                  <c:v>71.284999999999997</c:v>
                </c:pt>
              </c:numCache>
            </c:numRef>
          </c:val>
        </c:ser>
        <c:axId val="187179008"/>
        <c:axId val="187180544"/>
      </c:radarChart>
      <c:catAx>
        <c:axId val="18717900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7180544"/>
        <c:crosses val="autoZero"/>
        <c:auto val="1"/>
        <c:lblAlgn val="ctr"/>
        <c:lblOffset val="100"/>
      </c:catAx>
      <c:valAx>
        <c:axId val="187180544"/>
        <c:scaling>
          <c:orientation val="maxMin"/>
          <c:max val="90"/>
          <c:min val="55"/>
        </c:scaling>
        <c:axPos val="l"/>
        <c:majorGridlines/>
        <c:numFmt formatCode="0" sourceLinked="1"/>
        <c:majorTickMark val="cross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87179008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86783-D185-4BE8-BC9E-95AA3758350E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DCF78-D650-4513-A4F8-3C5565AF94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43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.JPG"/>
          <p:cNvPicPr/>
          <p:nvPr/>
        </p:nvPicPr>
        <p:blipFill>
          <a:blip r:embed="rId2" cstate="print"/>
          <a:srcRect t="9333" b="21333"/>
          <a:stretch>
            <a:fillRect/>
          </a:stretch>
        </p:blipFill>
        <p:spPr>
          <a:xfrm>
            <a:off x="381000" y="685800"/>
            <a:ext cx="8382000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" y="497187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Northern hemisphere Mercator projection in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geographic coordinates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 OCB shown at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noon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LT for each longitude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olid red line represents quiet conditions, dashed and dotted red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lines show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moderate and severe conditions respectively. 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otted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black line represents OCB at 78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degrees magnetic latitude.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lack dot approximates the location of geomagnetic north pole.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vised_OCB_Fig_9.jpg"/>
          <p:cNvPicPr/>
          <p:nvPr/>
        </p:nvPicPr>
        <p:blipFill>
          <a:blip r:embed="rId2" cstate="print"/>
          <a:srcRect l="8250" t="3345" r="6750" b="4460"/>
          <a:stretch>
            <a:fillRect/>
          </a:stretch>
        </p:blipFill>
        <p:spPr>
          <a:xfrm>
            <a:off x="1066800" y="838200"/>
            <a:ext cx="7086600" cy="510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8674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OCB at noon LT as function of geomagnetic conditions.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362200" y="1066800"/>
            <a:ext cx="0" cy="4495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C:\Users\SmithFam\Downloads\ezgif.com-gif-make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28700"/>
            <a:ext cx="6172200" cy="4629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74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Polar Axis: Geomagnetic Latitude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Azimuthal Axis: Local Time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343400" y="381000"/>
            <a:ext cx="381000" cy="3048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4267200" y="1219200"/>
            <a:ext cx="533400" cy="2057400"/>
          </a:xfrm>
          <a:prstGeom prst="triangle">
            <a:avLst>
              <a:gd name="adj" fmla="val 47917"/>
            </a:avLst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mithFam\Downloads\ezgif.com-gif-maker (5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620000" cy="5715000"/>
          </a:xfrm>
          <a:prstGeom prst="rect">
            <a:avLst/>
          </a:prstGeom>
          <a:noFill/>
        </p:spPr>
      </p:pic>
      <p:sp>
        <p:nvSpPr>
          <p:cNvPr id="4" name="Isosceles Triangle 3"/>
          <p:cNvSpPr/>
          <p:nvPr/>
        </p:nvSpPr>
        <p:spPr>
          <a:xfrm rot="10800000">
            <a:off x="4343400" y="1600200"/>
            <a:ext cx="457200" cy="1676400"/>
          </a:xfrm>
          <a:prstGeom prst="triangle">
            <a:avLst>
              <a:gd name="adj" fmla="val 47917"/>
            </a:avLst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52826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Polar Axis: Geographic Latitude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Azimuthal Axis: Local Time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5" name="Picture 3" descr="C:\Users\SmithFam\Downloads\ezgif.com-gif-maker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7315200" cy="53094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486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Polar Axis: Geomagnetic Latitude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Azimuthal Axis: Geographic Longitude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69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Significant Findings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2175808"/>
            <a:ext cx="72258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Latitude of polar cusp region is UT-dependent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Latitude of OCB is UT-dependent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OCB may serve as viable proxy for 1-20 MeV protons.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343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Significant because PCA mostly caused by 1-20 MeV protons.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Cutoff latitude for 1-20 MeV protons may show UT-dependence</a:t>
            </a:r>
            <a:endParaRPr lang="en-US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99060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Purpose:		Determine if OCB is a suitable proxy for cutoff latitude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Method:		Use T96 to trace field lines under varying geomagnetic conditions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Result:		1)  OCB exhibits UT-dependent variation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2)  For low-energy protons (1-20 MeV) OCB may be suitable proxy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3)  For high-energy proton (above 20 MeV) OCB is not suitable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Outcome:	Manuscript accepted for publication.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724400"/>
            <a:ext cx="9144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Dear Dr. Smith: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Thank you for submitting your work to Space Weather.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am pleased to accept your manuscript, "Modeled properties of the dayside open/closed boundary: Is there a UT-dependence?" [Paper #2019SW002299R], for publication in the journal…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Personal email from T. Paul O’Brien, Editor of the AGU Journal,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Space Weather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received Nov. 8, 2019 @ 8:23 AM.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.JPG"/>
          <p:cNvPicPr/>
          <p:nvPr/>
        </p:nvPicPr>
        <p:blipFill>
          <a:blip r:embed="rId2" cstate="print"/>
          <a:srcRect l="5000" t="17333" r="4000" b="33333"/>
          <a:stretch>
            <a:fillRect/>
          </a:stretch>
        </p:blipFill>
        <p:spPr>
          <a:xfrm>
            <a:off x="914400" y="1371600"/>
            <a:ext cx="7315200" cy="4191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21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of open and closed field lines generated by T96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906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    Quiet                                          Moderate                                          Severe                  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.JPG"/>
          <p:cNvPicPr/>
          <p:nvPr/>
        </p:nvPicPr>
        <p:blipFill>
          <a:blip r:embed="rId2" cstate="print"/>
          <a:srcRect l="7000" t="6667" r="7000" b="16000"/>
          <a:stretch>
            <a:fillRect/>
          </a:stretch>
        </p:blipFill>
        <p:spPr>
          <a:xfrm>
            <a:off x="1066800" y="838200"/>
            <a:ext cx="6934200" cy="4953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26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Dayside geomagnetic latitude of the OCB for three levels of geomagnetic activity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at 0500 UT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.JPG"/>
          <p:cNvPicPr/>
          <p:nvPr/>
        </p:nvPicPr>
        <p:blipFill>
          <a:blip r:embed="rId2" cstate="print"/>
          <a:srcRect l="5000" t="6667" r="5000" b="12000"/>
          <a:stretch>
            <a:fillRect/>
          </a:stretch>
        </p:blipFill>
        <p:spPr>
          <a:xfrm>
            <a:off x="1447800" y="1066800"/>
            <a:ext cx="6172200" cy="434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1440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08:00 LT                                                        12:00 LT                                                     16:00 LT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7912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Universal time dependence of the OCB at 3 levels of geomagnetic activity at 0800, 1200, and 1600 LT.  In much of the current literature the cusp is defined as being near 78 deg geomagnetic latitude.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0" y="914400"/>
            <a:ext cx="2057400" cy="441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5334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Polar Cusp 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000" y="2057400"/>
            <a:ext cx="1676400" cy="5334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 example, see Russell (2000); Hunsucher &amp; Hargreaves (2003); Coxon et al., (2016)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506866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Dayside polar projection for 4 specific UT hours under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quiet, moderate, and severe conditions. Geomagnetic latitude, LT.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2286000" y="4343400"/>
          <a:ext cx="4572000" cy="68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886200" y="4343400"/>
            <a:ext cx="1447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4478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Quiet                                              Moderate                                            Severe                  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5853112" y="2057400"/>
          <a:ext cx="32908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0" y="2057400"/>
          <a:ext cx="32908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2971800" y="2057400"/>
          <a:ext cx="32908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5800" y="1905000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8942" y="1905000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5762" y="1905000"/>
            <a:ext cx="465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(c)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.JPG"/>
          <p:cNvPicPr/>
          <p:nvPr/>
        </p:nvPicPr>
        <p:blipFill>
          <a:blip r:embed="rId2" cstate="print"/>
          <a:srcRect l="2000" t="12000" r="2000" b="52000"/>
          <a:stretch>
            <a:fillRect/>
          </a:stretch>
        </p:blipFill>
        <p:spPr>
          <a:xfrm>
            <a:off x="609600" y="1981200"/>
            <a:ext cx="7924800" cy="228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45720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Polar projection of the dayside OCB minimum/maximum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values for quiet, moderate, and severe conditions over 24 hours UT. 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Geomagnetic Latitude, LT.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 Quiet                                           Moderate                                            Severe                  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Smith, D. A., &amp; Sojka, J. J. (2019). Model-Based Properties of the Dayside Open/Closed Boundary: Is There a UT-dependent Variation?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17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doi:10.1029/2019SW002299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.JPG"/>
          <p:cNvPicPr/>
          <p:nvPr/>
        </p:nvPicPr>
        <p:blipFill>
          <a:blip r:embed="rId2" cstate="print"/>
          <a:srcRect l="20000" t="17333" r="21000" b="18667"/>
          <a:stretch>
            <a:fillRect/>
          </a:stretch>
        </p:blipFill>
        <p:spPr>
          <a:xfrm>
            <a:off x="1600200" y="533400"/>
            <a:ext cx="59436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105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OPRT auroral energy flux in a magnetic latitude/magnetic local time polar projection for conditions optimized for the quiet conditions defined in this study.  The heavy red circle represents the OCB located over the 75-78 degree range.  The solid yellow semicircles represent the OCB min/max values during conditions similar to those used to obtain the OPRT prediction (OVATION Prime Real-Time, 2018).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6367790"/>
            <a:ext cx="9309343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Newell, P. T.,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Sotirelis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T., &amp; Wing, S. (2009). Diffuse,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monoenergetic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and broadband aurora: The global precipitation budget.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Journal of Geophysical Research, 114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A09207. doi:10.1029/2009JA014326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533400"/>
            <a:ext cx="28194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OCB typically at poleward edge of dayside oval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5105400" y="825788"/>
            <a:ext cx="1066800" cy="92681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.JPG"/>
          <p:cNvPicPr/>
          <p:nvPr/>
        </p:nvPicPr>
        <p:blipFill>
          <a:blip r:embed="rId2" cstate="print"/>
          <a:srcRect b="42667"/>
          <a:stretch>
            <a:fillRect/>
          </a:stretch>
        </p:blipFill>
        <p:spPr>
          <a:xfrm>
            <a:off x="685800" y="990600"/>
            <a:ext cx="7543800" cy="3124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257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T96 OCB (red) superimposed over Figure 3a and 3b from Rae et al., (2010).  Dotted orange line shows BATS-R-US OCB; dotted black line shows observed OCB as described in Rae et al., 2010.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Open/Closed Boundary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6096000"/>
            <a:ext cx="9281643" cy="73866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Rae, I. J., Kabin, K., Lu, J. Y., Rankin, R., Milan, S. E.,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Fenrich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F. R., . . 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DeZeeuw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D. L. (2010). Comparison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open-closed separatrix in a global magnetospheric simulation with observations: The role of the ring current. 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J.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Geophys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Res.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doi:10.1029/2009JA015064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998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SmithFam</dc:creator>
  <cp:lastModifiedBy>SmithFam</cp:lastModifiedBy>
  <cp:revision>8</cp:revision>
  <dcterms:created xsi:type="dcterms:W3CDTF">2019-12-03T17:38:51Z</dcterms:created>
  <dcterms:modified xsi:type="dcterms:W3CDTF">2019-12-03T18:38:53Z</dcterms:modified>
</cp:coreProperties>
</file>